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niglet"/>
      <p:regular r:id="rId19"/>
    </p:embeddedFont>
    <p:embeddedFont>
      <p:font typeface="Dosi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0AB2DE2-E947-4160-9E3C-6EF2BA522C33}">
  <a:tblStyle styleId="{E0AB2DE2-E947-4160-9E3C-6EF2BA522C33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Dosi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nigle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Sniglet"/>
              <a:buNone/>
              <a:defRPr b="0" i="0" sz="4800" u="none" cap="none" strike="noStrike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rtl="0" algn="r">
              <a:spcBef>
                <a:spcPts val="0"/>
              </a:spcBef>
              <a:buClr>
                <a:srgbClr val="1C4587"/>
              </a:buClr>
              <a:buFont typeface="Sniglet"/>
              <a:buNone/>
              <a:defRPr b="0" sz="48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 algn="r">
              <a:spcBef>
                <a:spcPts val="0"/>
              </a:spcBef>
              <a:buClr>
                <a:srgbClr val="1C4587"/>
              </a:buClr>
              <a:buFont typeface="Sniglet"/>
              <a:buNone/>
              <a:defRPr b="0" sz="48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 algn="r">
              <a:spcBef>
                <a:spcPts val="0"/>
              </a:spcBef>
              <a:buClr>
                <a:srgbClr val="1C4587"/>
              </a:buClr>
              <a:buFont typeface="Sniglet"/>
              <a:buNone/>
              <a:defRPr b="0" sz="48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 algn="r">
              <a:spcBef>
                <a:spcPts val="0"/>
              </a:spcBef>
              <a:buClr>
                <a:srgbClr val="1C4587"/>
              </a:buClr>
              <a:buFont typeface="Sniglet"/>
              <a:buNone/>
              <a:defRPr b="0" sz="48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 algn="r">
              <a:spcBef>
                <a:spcPts val="0"/>
              </a:spcBef>
              <a:buClr>
                <a:srgbClr val="1C4587"/>
              </a:buClr>
              <a:buFont typeface="Sniglet"/>
              <a:buNone/>
              <a:defRPr b="0" sz="48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 algn="r">
              <a:spcBef>
                <a:spcPts val="0"/>
              </a:spcBef>
              <a:buClr>
                <a:srgbClr val="1C4587"/>
              </a:buClr>
              <a:buFont typeface="Sniglet"/>
              <a:buNone/>
              <a:defRPr b="0" sz="48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 algn="r">
              <a:spcBef>
                <a:spcPts val="0"/>
              </a:spcBef>
              <a:buClr>
                <a:srgbClr val="1C4587"/>
              </a:buClr>
              <a:buFont typeface="Sniglet"/>
              <a:buNone/>
              <a:defRPr b="0" sz="48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 algn="r">
              <a:spcBef>
                <a:spcPts val="0"/>
              </a:spcBef>
              <a:buClr>
                <a:srgbClr val="1C4587"/>
              </a:buClr>
              <a:buFont typeface="Sniglet"/>
              <a:buNone/>
              <a:defRPr b="0" sz="4800">
                <a:solidFill>
                  <a:srgbClr val="1C4587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>
            <a:off x="723691" y="4220089"/>
            <a:ext cx="795000" cy="985800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7" y="3053285"/>
            <a:ext cx="782100" cy="890400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19"/>
            <a:ext cx="370800" cy="809700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4" y="3128352"/>
            <a:ext cx="730800" cy="895799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6" y="3285712"/>
            <a:ext cx="805800" cy="750900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2"/>
            <a:ext cx="873900" cy="600300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300" cy="679200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0" y="3994833"/>
            <a:ext cx="919800" cy="951000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0" y="4036537"/>
            <a:ext cx="890400" cy="70680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1" y="3186156"/>
            <a:ext cx="829800" cy="780299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59" y="3186146"/>
            <a:ext cx="599100" cy="706800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4" y="4813557"/>
            <a:ext cx="816900" cy="314100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1000" cy="730500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29" y="3104431"/>
            <a:ext cx="684600" cy="721499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00" cy="372600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1" y="4729060"/>
            <a:ext cx="508500" cy="324900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00" cy="567300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89" y="3053271"/>
            <a:ext cx="541500" cy="679200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3" y="4028294"/>
            <a:ext cx="734400" cy="72330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399" cy="244200"/>
          </a:xfrm>
          <a:custGeom>
            <a:pathLst>
              <a:path extrusionOk="0" h="120000" w="120000">
                <a:moveTo>
                  <a:pt x="112783" y="0"/>
                </a:moveTo>
                <a:lnTo>
                  <a:pt x="110385" y="909"/>
                </a:lnTo>
                <a:lnTo>
                  <a:pt x="108793" y="2704"/>
                </a:lnTo>
                <a:lnTo>
                  <a:pt x="103997" y="9934"/>
                </a:lnTo>
                <a:lnTo>
                  <a:pt x="98393" y="15344"/>
                </a:lnTo>
                <a:lnTo>
                  <a:pt x="91984" y="20754"/>
                </a:lnTo>
                <a:lnTo>
                  <a:pt x="85595" y="24368"/>
                </a:lnTo>
                <a:lnTo>
                  <a:pt x="81584" y="26163"/>
                </a:lnTo>
                <a:lnTo>
                  <a:pt x="77594" y="27073"/>
                </a:lnTo>
                <a:lnTo>
                  <a:pt x="70399" y="27073"/>
                </a:lnTo>
                <a:lnTo>
                  <a:pt x="62398" y="25278"/>
                </a:lnTo>
                <a:lnTo>
                  <a:pt x="55203" y="22549"/>
                </a:lnTo>
                <a:lnTo>
                  <a:pt x="48815" y="19844"/>
                </a:lnTo>
                <a:lnTo>
                  <a:pt x="41598" y="18049"/>
                </a:lnTo>
                <a:lnTo>
                  <a:pt x="34404" y="16254"/>
                </a:lnTo>
                <a:lnTo>
                  <a:pt x="27209" y="15344"/>
                </a:lnTo>
                <a:lnTo>
                  <a:pt x="20014" y="16254"/>
                </a:lnTo>
                <a:lnTo>
                  <a:pt x="13626" y="18959"/>
                </a:lnTo>
                <a:lnTo>
                  <a:pt x="10421" y="20754"/>
                </a:lnTo>
                <a:lnTo>
                  <a:pt x="8023" y="23459"/>
                </a:lnTo>
                <a:lnTo>
                  <a:pt x="5625" y="26163"/>
                </a:lnTo>
                <a:lnTo>
                  <a:pt x="3226" y="29778"/>
                </a:lnTo>
                <a:lnTo>
                  <a:pt x="2420" y="31573"/>
                </a:lnTo>
                <a:lnTo>
                  <a:pt x="2420" y="32483"/>
                </a:lnTo>
                <a:lnTo>
                  <a:pt x="3226" y="35188"/>
                </a:lnTo>
                <a:lnTo>
                  <a:pt x="5625" y="36098"/>
                </a:lnTo>
                <a:lnTo>
                  <a:pt x="8023" y="36098"/>
                </a:lnTo>
                <a:lnTo>
                  <a:pt x="15218" y="31573"/>
                </a:lnTo>
                <a:lnTo>
                  <a:pt x="22412" y="28868"/>
                </a:lnTo>
                <a:lnTo>
                  <a:pt x="22412" y="62237"/>
                </a:lnTo>
                <a:lnTo>
                  <a:pt x="20821" y="79377"/>
                </a:lnTo>
                <a:lnTo>
                  <a:pt x="19207" y="96516"/>
                </a:lnTo>
                <a:lnTo>
                  <a:pt x="15218" y="94721"/>
                </a:lnTo>
                <a:lnTo>
                  <a:pt x="12013" y="92016"/>
                </a:lnTo>
                <a:lnTo>
                  <a:pt x="8023" y="89311"/>
                </a:lnTo>
                <a:lnTo>
                  <a:pt x="4011" y="86606"/>
                </a:lnTo>
                <a:lnTo>
                  <a:pt x="2420" y="86606"/>
                </a:lnTo>
                <a:lnTo>
                  <a:pt x="828" y="88401"/>
                </a:lnTo>
                <a:lnTo>
                  <a:pt x="21" y="90221"/>
                </a:lnTo>
                <a:lnTo>
                  <a:pt x="21" y="92926"/>
                </a:lnTo>
                <a:lnTo>
                  <a:pt x="828" y="97426"/>
                </a:lnTo>
                <a:lnTo>
                  <a:pt x="3226" y="101926"/>
                </a:lnTo>
                <a:lnTo>
                  <a:pt x="6409" y="104655"/>
                </a:lnTo>
                <a:lnTo>
                  <a:pt x="11206" y="108245"/>
                </a:lnTo>
                <a:lnTo>
                  <a:pt x="16024" y="110065"/>
                </a:lnTo>
                <a:lnTo>
                  <a:pt x="25617" y="110065"/>
                </a:lnTo>
                <a:lnTo>
                  <a:pt x="27209" y="109155"/>
                </a:lnTo>
                <a:lnTo>
                  <a:pt x="28800" y="108245"/>
                </a:lnTo>
                <a:lnTo>
                  <a:pt x="30414" y="104655"/>
                </a:lnTo>
                <a:lnTo>
                  <a:pt x="32812" y="85696"/>
                </a:lnTo>
                <a:lnTo>
                  <a:pt x="34404" y="66762"/>
                </a:lnTo>
                <a:lnTo>
                  <a:pt x="34404" y="46918"/>
                </a:lnTo>
                <a:lnTo>
                  <a:pt x="33619" y="36983"/>
                </a:lnTo>
                <a:lnTo>
                  <a:pt x="32812" y="27983"/>
                </a:lnTo>
                <a:lnTo>
                  <a:pt x="38415" y="28868"/>
                </a:lnTo>
                <a:lnTo>
                  <a:pt x="46395" y="32483"/>
                </a:lnTo>
                <a:lnTo>
                  <a:pt x="53611" y="35188"/>
                </a:lnTo>
                <a:lnTo>
                  <a:pt x="61591" y="38803"/>
                </a:lnTo>
                <a:lnTo>
                  <a:pt x="69593" y="40598"/>
                </a:lnTo>
                <a:lnTo>
                  <a:pt x="76002" y="40598"/>
                </a:lnTo>
                <a:lnTo>
                  <a:pt x="75196" y="62237"/>
                </a:lnTo>
                <a:lnTo>
                  <a:pt x="74389" y="84811"/>
                </a:lnTo>
                <a:lnTo>
                  <a:pt x="74389" y="98336"/>
                </a:lnTo>
                <a:lnTo>
                  <a:pt x="74389" y="104655"/>
                </a:lnTo>
                <a:lnTo>
                  <a:pt x="74389" y="107360"/>
                </a:lnTo>
                <a:lnTo>
                  <a:pt x="74389" y="108245"/>
                </a:lnTo>
                <a:lnTo>
                  <a:pt x="75196" y="108245"/>
                </a:lnTo>
                <a:lnTo>
                  <a:pt x="74389" y="110065"/>
                </a:lnTo>
                <a:lnTo>
                  <a:pt x="73604" y="110950"/>
                </a:lnTo>
                <a:lnTo>
                  <a:pt x="73604" y="114565"/>
                </a:lnTo>
                <a:lnTo>
                  <a:pt x="73604" y="115475"/>
                </a:lnTo>
                <a:lnTo>
                  <a:pt x="74389" y="118180"/>
                </a:lnTo>
                <a:lnTo>
                  <a:pt x="76787" y="119975"/>
                </a:lnTo>
                <a:lnTo>
                  <a:pt x="79186" y="119975"/>
                </a:lnTo>
                <a:lnTo>
                  <a:pt x="81584" y="119065"/>
                </a:lnTo>
                <a:lnTo>
                  <a:pt x="84004" y="116360"/>
                </a:lnTo>
                <a:lnTo>
                  <a:pt x="85595" y="112770"/>
                </a:lnTo>
                <a:lnTo>
                  <a:pt x="85595" y="109155"/>
                </a:lnTo>
                <a:lnTo>
                  <a:pt x="85595" y="104655"/>
                </a:lnTo>
                <a:lnTo>
                  <a:pt x="86402" y="74877"/>
                </a:lnTo>
                <a:lnTo>
                  <a:pt x="86402" y="46008"/>
                </a:lnTo>
                <a:lnTo>
                  <a:pt x="86402" y="37893"/>
                </a:lnTo>
                <a:lnTo>
                  <a:pt x="95188" y="34278"/>
                </a:lnTo>
                <a:lnTo>
                  <a:pt x="103190" y="27983"/>
                </a:lnTo>
                <a:lnTo>
                  <a:pt x="110385" y="20754"/>
                </a:lnTo>
                <a:lnTo>
                  <a:pt x="115988" y="13549"/>
                </a:lnTo>
                <a:lnTo>
                  <a:pt x="119193" y="9024"/>
                </a:lnTo>
                <a:lnTo>
                  <a:pt x="119978" y="6319"/>
                </a:lnTo>
                <a:lnTo>
                  <a:pt x="119978" y="4524"/>
                </a:lnTo>
                <a:lnTo>
                  <a:pt x="118386" y="1819"/>
                </a:lnTo>
                <a:lnTo>
                  <a:pt x="116773" y="909"/>
                </a:lnTo>
                <a:lnTo>
                  <a:pt x="1151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2" y="4082882"/>
            <a:ext cx="690300" cy="510300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2" y="3417442"/>
            <a:ext cx="317700" cy="659100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 rot="1920199">
            <a:off x="5707035" y="4213896"/>
            <a:ext cx="884769" cy="750828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 rot="-3496139">
            <a:off x="115888" y="4509558"/>
            <a:ext cx="537902" cy="464475"/>
          </a:xfrm>
          <a:custGeom>
            <a:pathLst>
              <a:path extrusionOk="0" h="120000" w="120000">
                <a:moveTo>
                  <a:pt x="45463" y="7111"/>
                </a:moveTo>
                <a:lnTo>
                  <a:pt x="48332" y="7589"/>
                </a:lnTo>
                <a:lnTo>
                  <a:pt x="51190" y="9011"/>
                </a:lnTo>
                <a:lnTo>
                  <a:pt x="54060" y="10912"/>
                </a:lnTo>
                <a:lnTo>
                  <a:pt x="56103" y="13757"/>
                </a:lnTo>
                <a:lnTo>
                  <a:pt x="57342" y="15657"/>
                </a:lnTo>
                <a:lnTo>
                  <a:pt x="58157" y="18023"/>
                </a:lnTo>
                <a:lnTo>
                  <a:pt x="58570" y="19924"/>
                </a:lnTo>
                <a:lnTo>
                  <a:pt x="58972" y="22290"/>
                </a:lnTo>
                <a:lnTo>
                  <a:pt x="58972" y="27035"/>
                </a:lnTo>
                <a:lnTo>
                  <a:pt x="58570" y="31781"/>
                </a:lnTo>
                <a:lnTo>
                  <a:pt x="58157" y="34147"/>
                </a:lnTo>
                <a:lnTo>
                  <a:pt x="52419" y="22769"/>
                </a:lnTo>
                <a:lnTo>
                  <a:pt x="45463" y="7111"/>
                </a:lnTo>
                <a:close/>
                <a:moveTo>
                  <a:pt x="15150" y="38892"/>
                </a:moveTo>
                <a:lnTo>
                  <a:pt x="16791" y="42215"/>
                </a:lnTo>
                <a:lnTo>
                  <a:pt x="18020" y="46003"/>
                </a:lnTo>
                <a:lnTo>
                  <a:pt x="20063" y="49804"/>
                </a:lnTo>
                <a:lnTo>
                  <a:pt x="16378" y="48848"/>
                </a:lnTo>
                <a:lnTo>
                  <a:pt x="12694" y="48382"/>
                </a:lnTo>
                <a:lnTo>
                  <a:pt x="14748" y="40314"/>
                </a:lnTo>
                <a:lnTo>
                  <a:pt x="15150" y="38892"/>
                </a:lnTo>
                <a:close/>
                <a:moveTo>
                  <a:pt x="42593" y="7111"/>
                </a:moveTo>
                <a:lnTo>
                  <a:pt x="45463" y="15179"/>
                </a:lnTo>
                <a:lnTo>
                  <a:pt x="48332" y="23247"/>
                </a:lnTo>
                <a:lnTo>
                  <a:pt x="52419" y="32724"/>
                </a:lnTo>
                <a:lnTo>
                  <a:pt x="56929" y="42215"/>
                </a:lnTo>
                <a:lnTo>
                  <a:pt x="55701" y="49804"/>
                </a:lnTo>
                <a:lnTo>
                  <a:pt x="52832" y="41258"/>
                </a:lnTo>
                <a:lnTo>
                  <a:pt x="49962" y="32724"/>
                </a:lnTo>
                <a:lnTo>
                  <a:pt x="47506" y="25613"/>
                </a:lnTo>
                <a:lnTo>
                  <a:pt x="45050" y="18967"/>
                </a:lnTo>
                <a:lnTo>
                  <a:pt x="41778" y="11378"/>
                </a:lnTo>
                <a:lnTo>
                  <a:pt x="39724" y="7589"/>
                </a:lnTo>
                <a:lnTo>
                  <a:pt x="42593" y="7111"/>
                </a:lnTo>
                <a:close/>
                <a:moveTo>
                  <a:pt x="19661" y="22290"/>
                </a:moveTo>
                <a:lnTo>
                  <a:pt x="19248" y="23247"/>
                </a:lnTo>
                <a:lnTo>
                  <a:pt x="19661" y="25135"/>
                </a:lnTo>
                <a:lnTo>
                  <a:pt x="20476" y="26092"/>
                </a:lnTo>
                <a:lnTo>
                  <a:pt x="21704" y="26557"/>
                </a:lnTo>
                <a:lnTo>
                  <a:pt x="22932" y="26557"/>
                </a:lnTo>
                <a:lnTo>
                  <a:pt x="25388" y="32724"/>
                </a:lnTo>
                <a:lnTo>
                  <a:pt x="27443" y="38413"/>
                </a:lnTo>
                <a:lnTo>
                  <a:pt x="33583" y="54071"/>
                </a:lnTo>
                <a:lnTo>
                  <a:pt x="34398" y="55972"/>
                </a:lnTo>
                <a:lnTo>
                  <a:pt x="31540" y="55015"/>
                </a:lnTo>
                <a:lnTo>
                  <a:pt x="27443" y="52649"/>
                </a:lnTo>
                <a:lnTo>
                  <a:pt x="24160" y="48382"/>
                </a:lnTo>
                <a:lnTo>
                  <a:pt x="21704" y="43637"/>
                </a:lnTo>
                <a:lnTo>
                  <a:pt x="19248" y="37948"/>
                </a:lnTo>
                <a:lnTo>
                  <a:pt x="18433" y="35103"/>
                </a:lnTo>
                <a:lnTo>
                  <a:pt x="16791" y="32246"/>
                </a:lnTo>
                <a:lnTo>
                  <a:pt x="19248" y="22769"/>
                </a:lnTo>
                <a:lnTo>
                  <a:pt x="19661" y="22290"/>
                </a:lnTo>
                <a:close/>
                <a:moveTo>
                  <a:pt x="29073" y="15179"/>
                </a:moveTo>
                <a:lnTo>
                  <a:pt x="30312" y="20868"/>
                </a:lnTo>
                <a:lnTo>
                  <a:pt x="31942" y="26557"/>
                </a:lnTo>
                <a:lnTo>
                  <a:pt x="36040" y="37470"/>
                </a:lnTo>
                <a:lnTo>
                  <a:pt x="44637" y="60704"/>
                </a:lnTo>
                <a:lnTo>
                  <a:pt x="40550" y="58816"/>
                </a:lnTo>
                <a:lnTo>
                  <a:pt x="39322" y="56437"/>
                </a:lnTo>
                <a:lnTo>
                  <a:pt x="36855" y="50270"/>
                </a:lnTo>
                <a:lnTo>
                  <a:pt x="31942" y="37948"/>
                </a:lnTo>
                <a:lnTo>
                  <a:pt x="25388" y="23712"/>
                </a:lnTo>
                <a:lnTo>
                  <a:pt x="25802" y="21346"/>
                </a:lnTo>
                <a:lnTo>
                  <a:pt x="27030" y="18967"/>
                </a:lnTo>
                <a:lnTo>
                  <a:pt x="29073" y="15179"/>
                </a:lnTo>
                <a:close/>
                <a:moveTo>
                  <a:pt x="37268" y="8533"/>
                </a:moveTo>
                <a:lnTo>
                  <a:pt x="37681" y="9955"/>
                </a:lnTo>
                <a:lnTo>
                  <a:pt x="40952" y="18967"/>
                </a:lnTo>
                <a:lnTo>
                  <a:pt x="44235" y="27979"/>
                </a:lnTo>
                <a:lnTo>
                  <a:pt x="46691" y="36047"/>
                </a:lnTo>
                <a:lnTo>
                  <a:pt x="49147" y="44115"/>
                </a:lnTo>
                <a:lnTo>
                  <a:pt x="53245" y="60239"/>
                </a:lnTo>
                <a:lnTo>
                  <a:pt x="52832" y="62126"/>
                </a:lnTo>
                <a:lnTo>
                  <a:pt x="52017" y="62126"/>
                </a:lnTo>
                <a:lnTo>
                  <a:pt x="50788" y="62605"/>
                </a:lnTo>
                <a:lnTo>
                  <a:pt x="40952" y="38413"/>
                </a:lnTo>
                <a:lnTo>
                  <a:pt x="35627" y="25613"/>
                </a:lnTo>
                <a:lnTo>
                  <a:pt x="33170" y="19446"/>
                </a:lnTo>
                <a:lnTo>
                  <a:pt x="31127" y="12813"/>
                </a:lnTo>
                <a:lnTo>
                  <a:pt x="33997" y="10434"/>
                </a:lnTo>
                <a:lnTo>
                  <a:pt x="37268" y="8533"/>
                </a:lnTo>
                <a:close/>
                <a:moveTo>
                  <a:pt x="86002" y="64027"/>
                </a:moveTo>
                <a:lnTo>
                  <a:pt x="88872" y="67828"/>
                </a:lnTo>
                <a:lnTo>
                  <a:pt x="88872" y="67828"/>
                </a:lnTo>
                <a:lnTo>
                  <a:pt x="88057" y="67350"/>
                </a:lnTo>
                <a:lnTo>
                  <a:pt x="84774" y="68772"/>
                </a:lnTo>
                <a:lnTo>
                  <a:pt x="81503" y="70673"/>
                </a:lnTo>
                <a:lnTo>
                  <a:pt x="80275" y="69251"/>
                </a:lnTo>
                <a:lnTo>
                  <a:pt x="79047" y="67828"/>
                </a:lnTo>
                <a:lnTo>
                  <a:pt x="82318" y="65928"/>
                </a:lnTo>
                <a:lnTo>
                  <a:pt x="86002" y="64027"/>
                </a:lnTo>
                <a:close/>
                <a:moveTo>
                  <a:pt x="90100" y="69251"/>
                </a:moveTo>
                <a:lnTo>
                  <a:pt x="91328" y="70673"/>
                </a:lnTo>
                <a:lnTo>
                  <a:pt x="88459" y="72095"/>
                </a:lnTo>
                <a:lnTo>
                  <a:pt x="88459" y="72095"/>
                </a:lnTo>
                <a:lnTo>
                  <a:pt x="89687" y="70195"/>
                </a:lnTo>
                <a:lnTo>
                  <a:pt x="90100" y="69251"/>
                </a:lnTo>
                <a:close/>
                <a:moveTo>
                  <a:pt x="84361" y="72561"/>
                </a:moveTo>
                <a:lnTo>
                  <a:pt x="83546" y="73983"/>
                </a:lnTo>
                <a:lnTo>
                  <a:pt x="83546" y="73517"/>
                </a:lnTo>
                <a:lnTo>
                  <a:pt x="84361" y="72561"/>
                </a:lnTo>
                <a:close/>
                <a:moveTo>
                  <a:pt x="92969" y="73039"/>
                </a:moveTo>
                <a:lnTo>
                  <a:pt x="92969" y="73517"/>
                </a:lnTo>
                <a:lnTo>
                  <a:pt x="87644" y="79685"/>
                </a:lnTo>
                <a:lnTo>
                  <a:pt x="86416" y="77784"/>
                </a:lnTo>
                <a:lnTo>
                  <a:pt x="89285" y="74940"/>
                </a:lnTo>
                <a:lnTo>
                  <a:pt x="92969" y="73039"/>
                </a:lnTo>
                <a:close/>
                <a:moveTo>
                  <a:pt x="94197" y="74940"/>
                </a:moveTo>
                <a:lnTo>
                  <a:pt x="95839" y="78263"/>
                </a:lnTo>
                <a:lnTo>
                  <a:pt x="90915" y="79685"/>
                </a:lnTo>
                <a:lnTo>
                  <a:pt x="94197" y="74940"/>
                </a:lnTo>
                <a:close/>
                <a:moveTo>
                  <a:pt x="94197" y="82051"/>
                </a:moveTo>
                <a:lnTo>
                  <a:pt x="91328" y="86318"/>
                </a:lnTo>
                <a:lnTo>
                  <a:pt x="90513" y="83952"/>
                </a:lnTo>
                <a:lnTo>
                  <a:pt x="94197" y="82051"/>
                </a:lnTo>
                <a:close/>
                <a:moveTo>
                  <a:pt x="97882" y="81573"/>
                </a:moveTo>
                <a:lnTo>
                  <a:pt x="98697" y="82995"/>
                </a:lnTo>
                <a:lnTo>
                  <a:pt x="95426" y="86318"/>
                </a:lnTo>
                <a:lnTo>
                  <a:pt x="97882" y="81573"/>
                </a:lnTo>
                <a:close/>
                <a:moveTo>
                  <a:pt x="100751" y="60704"/>
                </a:moveTo>
                <a:lnTo>
                  <a:pt x="103208" y="61183"/>
                </a:lnTo>
                <a:lnTo>
                  <a:pt x="105664" y="62126"/>
                </a:lnTo>
                <a:lnTo>
                  <a:pt x="107707" y="63549"/>
                </a:lnTo>
                <a:lnTo>
                  <a:pt x="109761" y="65449"/>
                </a:lnTo>
                <a:lnTo>
                  <a:pt x="110576" y="65928"/>
                </a:lnTo>
                <a:lnTo>
                  <a:pt x="110989" y="65928"/>
                </a:lnTo>
                <a:lnTo>
                  <a:pt x="112218" y="67350"/>
                </a:lnTo>
                <a:lnTo>
                  <a:pt x="113446" y="70195"/>
                </a:lnTo>
                <a:lnTo>
                  <a:pt x="113859" y="73039"/>
                </a:lnTo>
                <a:lnTo>
                  <a:pt x="114261" y="75884"/>
                </a:lnTo>
                <a:lnTo>
                  <a:pt x="113859" y="78728"/>
                </a:lnTo>
                <a:lnTo>
                  <a:pt x="113446" y="82051"/>
                </a:lnTo>
                <a:lnTo>
                  <a:pt x="112631" y="84896"/>
                </a:lnTo>
                <a:lnTo>
                  <a:pt x="110989" y="90585"/>
                </a:lnTo>
                <a:lnTo>
                  <a:pt x="110576" y="91541"/>
                </a:lnTo>
                <a:lnTo>
                  <a:pt x="107707" y="86318"/>
                </a:lnTo>
                <a:lnTo>
                  <a:pt x="100751" y="75405"/>
                </a:lnTo>
                <a:lnTo>
                  <a:pt x="96241" y="68294"/>
                </a:lnTo>
                <a:lnTo>
                  <a:pt x="93784" y="64971"/>
                </a:lnTo>
                <a:lnTo>
                  <a:pt x="90915" y="62605"/>
                </a:lnTo>
                <a:lnTo>
                  <a:pt x="95839" y="61183"/>
                </a:lnTo>
                <a:lnTo>
                  <a:pt x="98295" y="60704"/>
                </a:lnTo>
                <a:close/>
                <a:moveTo>
                  <a:pt x="11879" y="51227"/>
                </a:moveTo>
                <a:lnTo>
                  <a:pt x="15150" y="54071"/>
                </a:lnTo>
                <a:lnTo>
                  <a:pt x="18433" y="55972"/>
                </a:lnTo>
                <a:lnTo>
                  <a:pt x="26215" y="59282"/>
                </a:lnTo>
                <a:lnTo>
                  <a:pt x="27443" y="60239"/>
                </a:lnTo>
                <a:lnTo>
                  <a:pt x="27845" y="60704"/>
                </a:lnTo>
                <a:lnTo>
                  <a:pt x="28671" y="61183"/>
                </a:lnTo>
                <a:lnTo>
                  <a:pt x="29486" y="60704"/>
                </a:lnTo>
                <a:lnTo>
                  <a:pt x="48332" y="68772"/>
                </a:lnTo>
                <a:lnTo>
                  <a:pt x="48332" y="69251"/>
                </a:lnTo>
                <a:lnTo>
                  <a:pt x="47919" y="68772"/>
                </a:lnTo>
                <a:lnTo>
                  <a:pt x="43409" y="66872"/>
                </a:lnTo>
                <a:lnTo>
                  <a:pt x="41365" y="66406"/>
                </a:lnTo>
                <a:lnTo>
                  <a:pt x="38909" y="65928"/>
                </a:lnTo>
                <a:lnTo>
                  <a:pt x="38496" y="66406"/>
                </a:lnTo>
                <a:lnTo>
                  <a:pt x="38083" y="66872"/>
                </a:lnTo>
                <a:lnTo>
                  <a:pt x="38496" y="67828"/>
                </a:lnTo>
                <a:lnTo>
                  <a:pt x="40137" y="69716"/>
                </a:lnTo>
                <a:lnTo>
                  <a:pt x="43007" y="71617"/>
                </a:lnTo>
                <a:lnTo>
                  <a:pt x="45865" y="73517"/>
                </a:lnTo>
                <a:lnTo>
                  <a:pt x="49147" y="74461"/>
                </a:lnTo>
                <a:lnTo>
                  <a:pt x="48734" y="76362"/>
                </a:lnTo>
                <a:lnTo>
                  <a:pt x="45050" y="76362"/>
                </a:lnTo>
                <a:lnTo>
                  <a:pt x="41778" y="75884"/>
                </a:lnTo>
                <a:lnTo>
                  <a:pt x="38083" y="74461"/>
                </a:lnTo>
                <a:lnTo>
                  <a:pt x="36040" y="73517"/>
                </a:lnTo>
                <a:lnTo>
                  <a:pt x="35627" y="72561"/>
                </a:lnTo>
                <a:lnTo>
                  <a:pt x="35225" y="72095"/>
                </a:lnTo>
                <a:lnTo>
                  <a:pt x="34812" y="71617"/>
                </a:lnTo>
                <a:lnTo>
                  <a:pt x="34398" y="71138"/>
                </a:lnTo>
                <a:lnTo>
                  <a:pt x="33997" y="71138"/>
                </a:lnTo>
                <a:lnTo>
                  <a:pt x="33583" y="71617"/>
                </a:lnTo>
                <a:lnTo>
                  <a:pt x="33170" y="73039"/>
                </a:lnTo>
                <a:lnTo>
                  <a:pt x="33170" y="73983"/>
                </a:lnTo>
                <a:lnTo>
                  <a:pt x="33583" y="74940"/>
                </a:lnTo>
                <a:lnTo>
                  <a:pt x="33997" y="75884"/>
                </a:lnTo>
                <a:lnTo>
                  <a:pt x="35627" y="77784"/>
                </a:lnTo>
                <a:lnTo>
                  <a:pt x="37268" y="79206"/>
                </a:lnTo>
                <a:lnTo>
                  <a:pt x="39322" y="80150"/>
                </a:lnTo>
                <a:lnTo>
                  <a:pt x="41778" y="81107"/>
                </a:lnTo>
                <a:lnTo>
                  <a:pt x="44235" y="81573"/>
                </a:lnTo>
                <a:lnTo>
                  <a:pt x="46691" y="81573"/>
                </a:lnTo>
                <a:lnTo>
                  <a:pt x="44235" y="86318"/>
                </a:lnTo>
                <a:lnTo>
                  <a:pt x="41778" y="85374"/>
                </a:lnTo>
                <a:lnTo>
                  <a:pt x="36040" y="83473"/>
                </a:lnTo>
                <a:lnTo>
                  <a:pt x="33170" y="82995"/>
                </a:lnTo>
                <a:lnTo>
                  <a:pt x="30312" y="82529"/>
                </a:lnTo>
                <a:lnTo>
                  <a:pt x="29486" y="82529"/>
                </a:lnTo>
                <a:lnTo>
                  <a:pt x="29486" y="83473"/>
                </a:lnTo>
                <a:lnTo>
                  <a:pt x="29486" y="83952"/>
                </a:lnTo>
                <a:lnTo>
                  <a:pt x="29899" y="84417"/>
                </a:lnTo>
                <a:lnTo>
                  <a:pt x="31942" y="86318"/>
                </a:lnTo>
                <a:lnTo>
                  <a:pt x="34398" y="87740"/>
                </a:lnTo>
                <a:lnTo>
                  <a:pt x="39322" y="90119"/>
                </a:lnTo>
                <a:lnTo>
                  <a:pt x="41778" y="91541"/>
                </a:lnTo>
                <a:lnTo>
                  <a:pt x="40550" y="93429"/>
                </a:lnTo>
                <a:lnTo>
                  <a:pt x="39322" y="94851"/>
                </a:lnTo>
                <a:lnTo>
                  <a:pt x="32768" y="91541"/>
                </a:lnTo>
                <a:lnTo>
                  <a:pt x="25802" y="88218"/>
                </a:lnTo>
                <a:lnTo>
                  <a:pt x="24986" y="88218"/>
                </a:lnTo>
                <a:lnTo>
                  <a:pt x="24573" y="88697"/>
                </a:lnTo>
                <a:lnTo>
                  <a:pt x="24573" y="89162"/>
                </a:lnTo>
                <a:lnTo>
                  <a:pt x="24573" y="90119"/>
                </a:lnTo>
                <a:lnTo>
                  <a:pt x="27443" y="92964"/>
                </a:lnTo>
                <a:lnTo>
                  <a:pt x="29899" y="95808"/>
                </a:lnTo>
                <a:lnTo>
                  <a:pt x="33170" y="97709"/>
                </a:lnTo>
                <a:lnTo>
                  <a:pt x="36453" y="99597"/>
                </a:lnTo>
                <a:lnTo>
                  <a:pt x="33170" y="102919"/>
                </a:lnTo>
                <a:lnTo>
                  <a:pt x="29486" y="102919"/>
                </a:lnTo>
                <a:lnTo>
                  <a:pt x="25802" y="101976"/>
                </a:lnTo>
                <a:lnTo>
                  <a:pt x="22117" y="100553"/>
                </a:lnTo>
                <a:lnTo>
                  <a:pt x="20889" y="100553"/>
                </a:lnTo>
                <a:lnTo>
                  <a:pt x="20476" y="101019"/>
                </a:lnTo>
                <a:lnTo>
                  <a:pt x="20063" y="101497"/>
                </a:lnTo>
                <a:lnTo>
                  <a:pt x="20063" y="102441"/>
                </a:lnTo>
                <a:lnTo>
                  <a:pt x="20476" y="104342"/>
                </a:lnTo>
                <a:lnTo>
                  <a:pt x="21704" y="105286"/>
                </a:lnTo>
                <a:lnTo>
                  <a:pt x="23345" y="106242"/>
                </a:lnTo>
                <a:lnTo>
                  <a:pt x="24986" y="107186"/>
                </a:lnTo>
                <a:lnTo>
                  <a:pt x="26215" y="107665"/>
                </a:lnTo>
                <a:lnTo>
                  <a:pt x="24160" y="108143"/>
                </a:lnTo>
                <a:lnTo>
                  <a:pt x="21704" y="108143"/>
                </a:lnTo>
                <a:lnTo>
                  <a:pt x="19661" y="107665"/>
                </a:lnTo>
                <a:lnTo>
                  <a:pt x="17205" y="106708"/>
                </a:lnTo>
                <a:lnTo>
                  <a:pt x="13922" y="104342"/>
                </a:lnTo>
                <a:lnTo>
                  <a:pt x="11466" y="101497"/>
                </a:lnTo>
                <a:lnTo>
                  <a:pt x="9423" y="98174"/>
                </a:lnTo>
                <a:lnTo>
                  <a:pt x="7781" y="94386"/>
                </a:lnTo>
                <a:lnTo>
                  <a:pt x="6966" y="90119"/>
                </a:lnTo>
                <a:lnTo>
                  <a:pt x="6140" y="86318"/>
                </a:lnTo>
                <a:lnTo>
                  <a:pt x="6140" y="82051"/>
                </a:lnTo>
                <a:lnTo>
                  <a:pt x="6140" y="77784"/>
                </a:lnTo>
                <a:lnTo>
                  <a:pt x="6966" y="71138"/>
                </a:lnTo>
                <a:lnTo>
                  <a:pt x="8195" y="64505"/>
                </a:lnTo>
                <a:lnTo>
                  <a:pt x="11879" y="51227"/>
                </a:lnTo>
                <a:close/>
                <a:moveTo>
                  <a:pt x="75764" y="70195"/>
                </a:moveTo>
                <a:lnTo>
                  <a:pt x="76590" y="73039"/>
                </a:lnTo>
                <a:lnTo>
                  <a:pt x="77819" y="75405"/>
                </a:lnTo>
                <a:lnTo>
                  <a:pt x="78221" y="76362"/>
                </a:lnTo>
                <a:lnTo>
                  <a:pt x="78634" y="77306"/>
                </a:lnTo>
                <a:lnTo>
                  <a:pt x="79449" y="77784"/>
                </a:lnTo>
                <a:lnTo>
                  <a:pt x="87231" y="90585"/>
                </a:lnTo>
                <a:lnTo>
                  <a:pt x="90915" y="97230"/>
                </a:lnTo>
                <a:lnTo>
                  <a:pt x="90915" y="99131"/>
                </a:lnTo>
                <a:lnTo>
                  <a:pt x="90915" y="100075"/>
                </a:lnTo>
                <a:lnTo>
                  <a:pt x="91741" y="101019"/>
                </a:lnTo>
                <a:lnTo>
                  <a:pt x="92556" y="101497"/>
                </a:lnTo>
                <a:lnTo>
                  <a:pt x="93371" y="101497"/>
                </a:lnTo>
                <a:lnTo>
                  <a:pt x="93784" y="101019"/>
                </a:lnTo>
                <a:lnTo>
                  <a:pt x="95013" y="101976"/>
                </a:lnTo>
                <a:lnTo>
                  <a:pt x="95839" y="102441"/>
                </a:lnTo>
                <a:lnTo>
                  <a:pt x="97067" y="102919"/>
                </a:lnTo>
                <a:lnTo>
                  <a:pt x="97882" y="102441"/>
                </a:lnTo>
                <a:lnTo>
                  <a:pt x="99110" y="103398"/>
                </a:lnTo>
                <a:lnTo>
                  <a:pt x="100338" y="103398"/>
                </a:lnTo>
                <a:lnTo>
                  <a:pt x="101153" y="103863"/>
                </a:lnTo>
                <a:lnTo>
                  <a:pt x="101979" y="103398"/>
                </a:lnTo>
                <a:lnTo>
                  <a:pt x="102794" y="102441"/>
                </a:lnTo>
                <a:lnTo>
                  <a:pt x="102794" y="101019"/>
                </a:lnTo>
                <a:lnTo>
                  <a:pt x="102794" y="100075"/>
                </a:lnTo>
                <a:lnTo>
                  <a:pt x="101979" y="99131"/>
                </a:lnTo>
                <a:lnTo>
                  <a:pt x="102381" y="97709"/>
                </a:lnTo>
                <a:lnTo>
                  <a:pt x="102794" y="96752"/>
                </a:lnTo>
                <a:lnTo>
                  <a:pt x="103208" y="95808"/>
                </a:lnTo>
                <a:lnTo>
                  <a:pt x="103208" y="95330"/>
                </a:lnTo>
                <a:lnTo>
                  <a:pt x="102794" y="94386"/>
                </a:lnTo>
                <a:lnTo>
                  <a:pt x="102381" y="93907"/>
                </a:lnTo>
                <a:lnTo>
                  <a:pt x="101979" y="93429"/>
                </a:lnTo>
                <a:lnTo>
                  <a:pt x="100338" y="93429"/>
                </a:lnTo>
                <a:lnTo>
                  <a:pt x="97067" y="94851"/>
                </a:lnTo>
                <a:lnTo>
                  <a:pt x="97067" y="94386"/>
                </a:lnTo>
                <a:lnTo>
                  <a:pt x="99110" y="92485"/>
                </a:lnTo>
                <a:lnTo>
                  <a:pt x="101153" y="90119"/>
                </a:lnTo>
                <a:lnTo>
                  <a:pt x="101979" y="88697"/>
                </a:lnTo>
                <a:lnTo>
                  <a:pt x="103208" y="91063"/>
                </a:lnTo>
                <a:lnTo>
                  <a:pt x="106077" y="96274"/>
                </a:lnTo>
                <a:lnTo>
                  <a:pt x="106479" y="98174"/>
                </a:lnTo>
                <a:lnTo>
                  <a:pt x="104023" y="101976"/>
                </a:lnTo>
                <a:lnTo>
                  <a:pt x="100751" y="105286"/>
                </a:lnTo>
                <a:lnTo>
                  <a:pt x="97469" y="108143"/>
                </a:lnTo>
                <a:lnTo>
                  <a:pt x="93784" y="110509"/>
                </a:lnTo>
                <a:lnTo>
                  <a:pt x="90100" y="111931"/>
                </a:lnTo>
                <a:lnTo>
                  <a:pt x="86002" y="112410"/>
                </a:lnTo>
                <a:lnTo>
                  <a:pt x="83959" y="112410"/>
                </a:lnTo>
                <a:lnTo>
                  <a:pt x="82318" y="111931"/>
                </a:lnTo>
                <a:lnTo>
                  <a:pt x="80275" y="111453"/>
                </a:lnTo>
                <a:lnTo>
                  <a:pt x="78221" y="110509"/>
                </a:lnTo>
                <a:lnTo>
                  <a:pt x="76177" y="109087"/>
                </a:lnTo>
                <a:lnTo>
                  <a:pt x="74536" y="107186"/>
                </a:lnTo>
                <a:lnTo>
                  <a:pt x="71667" y="103398"/>
                </a:lnTo>
                <a:lnTo>
                  <a:pt x="69211" y="99131"/>
                </a:lnTo>
                <a:lnTo>
                  <a:pt x="67580" y="94386"/>
                </a:lnTo>
                <a:lnTo>
                  <a:pt x="67167" y="89162"/>
                </a:lnTo>
                <a:lnTo>
                  <a:pt x="67167" y="86318"/>
                </a:lnTo>
                <a:lnTo>
                  <a:pt x="67580" y="83952"/>
                </a:lnTo>
                <a:lnTo>
                  <a:pt x="67982" y="81573"/>
                </a:lnTo>
                <a:lnTo>
                  <a:pt x="68809" y="79206"/>
                </a:lnTo>
                <a:lnTo>
                  <a:pt x="70037" y="76840"/>
                </a:lnTo>
                <a:lnTo>
                  <a:pt x="71265" y="74461"/>
                </a:lnTo>
                <a:lnTo>
                  <a:pt x="73308" y="72095"/>
                </a:lnTo>
                <a:lnTo>
                  <a:pt x="75764" y="70195"/>
                </a:lnTo>
                <a:close/>
                <a:moveTo>
                  <a:pt x="43007" y="0"/>
                </a:moveTo>
                <a:lnTo>
                  <a:pt x="39322" y="478"/>
                </a:lnTo>
                <a:lnTo>
                  <a:pt x="35627" y="1422"/>
                </a:lnTo>
                <a:lnTo>
                  <a:pt x="32355" y="3322"/>
                </a:lnTo>
                <a:lnTo>
                  <a:pt x="29073" y="5689"/>
                </a:lnTo>
                <a:lnTo>
                  <a:pt x="26215" y="8533"/>
                </a:lnTo>
                <a:lnTo>
                  <a:pt x="23345" y="8533"/>
                </a:lnTo>
                <a:lnTo>
                  <a:pt x="20889" y="9490"/>
                </a:lnTo>
                <a:lnTo>
                  <a:pt x="18835" y="11378"/>
                </a:lnTo>
                <a:lnTo>
                  <a:pt x="17205" y="13757"/>
                </a:lnTo>
                <a:lnTo>
                  <a:pt x="15563" y="16601"/>
                </a:lnTo>
                <a:lnTo>
                  <a:pt x="14748" y="19446"/>
                </a:lnTo>
                <a:lnTo>
                  <a:pt x="12694" y="25135"/>
                </a:lnTo>
                <a:lnTo>
                  <a:pt x="7368" y="45538"/>
                </a:lnTo>
                <a:lnTo>
                  <a:pt x="4510" y="55494"/>
                </a:lnTo>
                <a:lnTo>
                  <a:pt x="2043" y="65449"/>
                </a:lnTo>
                <a:lnTo>
                  <a:pt x="413" y="74461"/>
                </a:lnTo>
                <a:lnTo>
                  <a:pt x="0" y="79206"/>
                </a:lnTo>
                <a:lnTo>
                  <a:pt x="0" y="83473"/>
                </a:lnTo>
                <a:lnTo>
                  <a:pt x="0" y="87740"/>
                </a:lnTo>
                <a:lnTo>
                  <a:pt x="815" y="92485"/>
                </a:lnTo>
                <a:lnTo>
                  <a:pt x="2043" y="96752"/>
                </a:lnTo>
                <a:lnTo>
                  <a:pt x="3684" y="101019"/>
                </a:lnTo>
                <a:lnTo>
                  <a:pt x="5325" y="103863"/>
                </a:lnTo>
                <a:lnTo>
                  <a:pt x="7368" y="106708"/>
                </a:lnTo>
                <a:lnTo>
                  <a:pt x="9825" y="109565"/>
                </a:lnTo>
                <a:lnTo>
                  <a:pt x="12292" y="111931"/>
                </a:lnTo>
                <a:lnTo>
                  <a:pt x="15150" y="113354"/>
                </a:lnTo>
                <a:lnTo>
                  <a:pt x="18433" y="114776"/>
                </a:lnTo>
                <a:lnTo>
                  <a:pt x="21302" y="115254"/>
                </a:lnTo>
                <a:lnTo>
                  <a:pt x="24573" y="115720"/>
                </a:lnTo>
                <a:lnTo>
                  <a:pt x="27443" y="115254"/>
                </a:lnTo>
                <a:lnTo>
                  <a:pt x="29899" y="114298"/>
                </a:lnTo>
                <a:lnTo>
                  <a:pt x="32355" y="112875"/>
                </a:lnTo>
                <a:lnTo>
                  <a:pt x="34398" y="111453"/>
                </a:lnTo>
                <a:lnTo>
                  <a:pt x="38496" y="107186"/>
                </a:lnTo>
                <a:lnTo>
                  <a:pt x="42180" y="102441"/>
                </a:lnTo>
                <a:lnTo>
                  <a:pt x="42593" y="102919"/>
                </a:lnTo>
                <a:lnTo>
                  <a:pt x="43822" y="102919"/>
                </a:lnTo>
                <a:lnTo>
                  <a:pt x="45050" y="101976"/>
                </a:lnTo>
                <a:lnTo>
                  <a:pt x="45865" y="101019"/>
                </a:lnTo>
                <a:lnTo>
                  <a:pt x="45865" y="100075"/>
                </a:lnTo>
                <a:lnTo>
                  <a:pt x="45463" y="98174"/>
                </a:lnTo>
                <a:lnTo>
                  <a:pt x="46691" y="96274"/>
                </a:lnTo>
                <a:lnTo>
                  <a:pt x="50375" y="89162"/>
                </a:lnTo>
                <a:lnTo>
                  <a:pt x="53245" y="81573"/>
                </a:lnTo>
                <a:lnTo>
                  <a:pt x="56103" y="73983"/>
                </a:lnTo>
                <a:lnTo>
                  <a:pt x="58157" y="65928"/>
                </a:lnTo>
                <a:lnTo>
                  <a:pt x="58570" y="65449"/>
                </a:lnTo>
                <a:lnTo>
                  <a:pt x="58972" y="64505"/>
                </a:lnTo>
                <a:lnTo>
                  <a:pt x="58972" y="63549"/>
                </a:lnTo>
                <a:lnTo>
                  <a:pt x="61027" y="55494"/>
                </a:lnTo>
                <a:lnTo>
                  <a:pt x="62657" y="46960"/>
                </a:lnTo>
                <a:lnTo>
                  <a:pt x="63885" y="38413"/>
                </a:lnTo>
                <a:lnTo>
                  <a:pt x="64711" y="29880"/>
                </a:lnTo>
                <a:lnTo>
                  <a:pt x="65113" y="25613"/>
                </a:lnTo>
                <a:lnTo>
                  <a:pt x="64711" y="21346"/>
                </a:lnTo>
                <a:lnTo>
                  <a:pt x="64298" y="17545"/>
                </a:lnTo>
                <a:lnTo>
                  <a:pt x="63070" y="13757"/>
                </a:lnTo>
                <a:lnTo>
                  <a:pt x="61842" y="10434"/>
                </a:lnTo>
                <a:lnTo>
                  <a:pt x="59799" y="7589"/>
                </a:lnTo>
                <a:lnTo>
                  <a:pt x="56929" y="4745"/>
                </a:lnTo>
                <a:lnTo>
                  <a:pt x="54060" y="2379"/>
                </a:lnTo>
                <a:lnTo>
                  <a:pt x="50375" y="943"/>
                </a:lnTo>
                <a:lnTo>
                  <a:pt x="46691" y="0"/>
                </a:lnTo>
                <a:close/>
                <a:moveTo>
                  <a:pt x="97469" y="51227"/>
                </a:moveTo>
                <a:lnTo>
                  <a:pt x="95839" y="52649"/>
                </a:lnTo>
                <a:lnTo>
                  <a:pt x="94197" y="54071"/>
                </a:lnTo>
                <a:lnTo>
                  <a:pt x="92969" y="55972"/>
                </a:lnTo>
                <a:lnTo>
                  <a:pt x="88057" y="57394"/>
                </a:lnTo>
                <a:lnTo>
                  <a:pt x="81905" y="59282"/>
                </a:lnTo>
                <a:lnTo>
                  <a:pt x="75764" y="62605"/>
                </a:lnTo>
                <a:lnTo>
                  <a:pt x="73308" y="64505"/>
                </a:lnTo>
                <a:lnTo>
                  <a:pt x="70439" y="66872"/>
                </a:lnTo>
                <a:lnTo>
                  <a:pt x="67982" y="69251"/>
                </a:lnTo>
                <a:lnTo>
                  <a:pt x="65939" y="72095"/>
                </a:lnTo>
                <a:lnTo>
                  <a:pt x="64298" y="74940"/>
                </a:lnTo>
                <a:lnTo>
                  <a:pt x="62657" y="78263"/>
                </a:lnTo>
                <a:lnTo>
                  <a:pt x="61842" y="81573"/>
                </a:lnTo>
                <a:lnTo>
                  <a:pt x="61429" y="85374"/>
                </a:lnTo>
                <a:lnTo>
                  <a:pt x="61027" y="88697"/>
                </a:lnTo>
                <a:lnTo>
                  <a:pt x="61429" y="92007"/>
                </a:lnTo>
                <a:lnTo>
                  <a:pt x="61842" y="95330"/>
                </a:lnTo>
                <a:lnTo>
                  <a:pt x="62657" y="98653"/>
                </a:lnTo>
                <a:lnTo>
                  <a:pt x="63885" y="101976"/>
                </a:lnTo>
                <a:lnTo>
                  <a:pt x="65526" y="104820"/>
                </a:lnTo>
                <a:lnTo>
                  <a:pt x="67167" y="107665"/>
                </a:lnTo>
                <a:lnTo>
                  <a:pt x="69211" y="110509"/>
                </a:lnTo>
                <a:lnTo>
                  <a:pt x="71667" y="112875"/>
                </a:lnTo>
                <a:lnTo>
                  <a:pt x="74123" y="115254"/>
                </a:lnTo>
                <a:lnTo>
                  <a:pt x="76590" y="117142"/>
                </a:lnTo>
                <a:lnTo>
                  <a:pt x="79449" y="118564"/>
                </a:lnTo>
                <a:lnTo>
                  <a:pt x="82731" y="119521"/>
                </a:lnTo>
                <a:lnTo>
                  <a:pt x="86002" y="120000"/>
                </a:lnTo>
                <a:lnTo>
                  <a:pt x="89687" y="119521"/>
                </a:lnTo>
                <a:lnTo>
                  <a:pt x="92969" y="118564"/>
                </a:lnTo>
                <a:lnTo>
                  <a:pt x="96241" y="116677"/>
                </a:lnTo>
                <a:lnTo>
                  <a:pt x="99110" y="114776"/>
                </a:lnTo>
                <a:lnTo>
                  <a:pt x="104849" y="110509"/>
                </a:lnTo>
                <a:lnTo>
                  <a:pt x="107305" y="108143"/>
                </a:lnTo>
                <a:lnTo>
                  <a:pt x="109348" y="105286"/>
                </a:lnTo>
                <a:lnTo>
                  <a:pt x="111391" y="102441"/>
                </a:lnTo>
                <a:lnTo>
                  <a:pt x="113446" y="99597"/>
                </a:lnTo>
                <a:lnTo>
                  <a:pt x="116315" y="92964"/>
                </a:lnTo>
                <a:lnTo>
                  <a:pt x="118771" y="86318"/>
                </a:lnTo>
                <a:lnTo>
                  <a:pt x="119586" y="82051"/>
                </a:lnTo>
                <a:lnTo>
                  <a:pt x="120000" y="78263"/>
                </a:lnTo>
                <a:lnTo>
                  <a:pt x="120000" y="73983"/>
                </a:lnTo>
                <a:lnTo>
                  <a:pt x="119586" y="70673"/>
                </a:lnTo>
                <a:lnTo>
                  <a:pt x="118358" y="66872"/>
                </a:lnTo>
                <a:lnTo>
                  <a:pt x="116717" y="63549"/>
                </a:lnTo>
                <a:lnTo>
                  <a:pt x="114674" y="60239"/>
                </a:lnTo>
                <a:lnTo>
                  <a:pt x="112218" y="57394"/>
                </a:lnTo>
                <a:lnTo>
                  <a:pt x="109348" y="55015"/>
                </a:lnTo>
                <a:lnTo>
                  <a:pt x="106479" y="53114"/>
                </a:lnTo>
                <a:lnTo>
                  <a:pt x="103208" y="51692"/>
                </a:lnTo>
                <a:lnTo>
                  <a:pt x="99925" y="5122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2" y="3966328"/>
            <a:ext cx="846300" cy="598500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85" y="3021467"/>
            <a:ext cx="493800" cy="631499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5"/>
            <a:ext cx="666300" cy="752700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0" y="4742878"/>
            <a:ext cx="681000" cy="455400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4" y="4614394"/>
            <a:ext cx="308400" cy="330600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0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0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471" name="Shape 471"/>
          <p:cNvSpPr/>
          <p:nvPr/>
        </p:nvSpPr>
        <p:spPr>
          <a:xfrm>
            <a:off x="7302879" y="-294361"/>
            <a:ext cx="450600" cy="558600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-35374" y="3366962"/>
            <a:ext cx="443400" cy="504600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817946" y="3439660"/>
            <a:ext cx="414300" cy="507900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742972" y="4166676"/>
            <a:ext cx="495300" cy="340200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8360953" y="4506916"/>
            <a:ext cx="372600" cy="384900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-77078" y="1488017"/>
            <a:ext cx="339600" cy="400500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1" y="4825258"/>
            <a:ext cx="590100" cy="414000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8052577" y="4132326"/>
            <a:ext cx="388200" cy="408900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7430897" y="4873169"/>
            <a:ext cx="297600" cy="211200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749725" y="4950125"/>
            <a:ext cx="288300" cy="184200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522442" y="4000278"/>
            <a:ext cx="306900" cy="384900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829403" y="4583867"/>
            <a:ext cx="391200" cy="289200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8963978" y="1338717"/>
            <a:ext cx="180000" cy="373500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 rot="-2426084">
            <a:off x="7110151" y="4877018"/>
            <a:ext cx="279841" cy="357936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7659646" y="4370196"/>
            <a:ext cx="377700" cy="426600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8797586" y="3078732"/>
            <a:ext cx="386100" cy="258000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7782420" y="4885132"/>
            <a:ext cx="174900" cy="187200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46877" y="608614"/>
            <a:ext cx="210300" cy="459000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645010" y="355961"/>
            <a:ext cx="414300" cy="507900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8318810" y="-29822"/>
            <a:ext cx="456900" cy="425700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-6" y="1013366"/>
            <a:ext cx="372600" cy="384900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8699356" y="179110"/>
            <a:ext cx="521400" cy="539100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700454" y="4557598"/>
            <a:ext cx="504600" cy="40050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258965" y="-86251"/>
            <a:ext cx="470400" cy="442200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-35015" y="4075592"/>
            <a:ext cx="339600" cy="400500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721256" y="4998017"/>
            <a:ext cx="463199" cy="177900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-243127" y="54209"/>
            <a:ext cx="590100" cy="414000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7842052" y="-100872"/>
            <a:ext cx="388200" cy="408900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-38626" y="579045"/>
            <a:ext cx="297600" cy="211200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403775" y="11500"/>
            <a:ext cx="288300" cy="184200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955988" y="-57165"/>
            <a:ext cx="323700" cy="321600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333292" y="4678453"/>
            <a:ext cx="306900" cy="384900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91623" y="4552926"/>
            <a:ext cx="416100" cy="41010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1525678" y="4911342"/>
            <a:ext cx="391199" cy="289200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2702" y="4900230"/>
            <a:ext cx="180000" cy="373500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 rot="1919887">
            <a:off x="8225552" y="625252"/>
            <a:ext cx="501612" cy="425610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46866" y="4064142"/>
            <a:ext cx="479700" cy="339300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 rot="-5400000">
            <a:off x="7996249" y="316964"/>
            <a:ext cx="279900" cy="357900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8801760" y="790270"/>
            <a:ext cx="377700" cy="426599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58962" y="4957957"/>
            <a:ext cx="386100" cy="258000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8699345" y="1151405"/>
            <a:ext cx="174900" cy="187200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b="1" i="0" sz="18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097098" y="1363153"/>
            <a:ext cx="3158999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2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grpSp>
        <p:nvGrpSpPr>
          <p:cNvPr id="195" name="Shape 195"/>
          <p:cNvGrpSpPr/>
          <p:nvPr/>
        </p:nvGrpSpPr>
        <p:grpSpPr>
          <a:xfrm>
            <a:off x="7442902" y="-91153"/>
            <a:ext cx="1796189" cy="5330706"/>
            <a:chOff x="6023725" y="842300"/>
            <a:chExt cx="1358075" cy="4030475"/>
          </a:xfrm>
        </p:grpSpPr>
        <p:sp>
          <p:nvSpPr>
            <p:cNvPr id="196" name="Shape 196"/>
            <p:cNvSpPr/>
            <p:nvPr/>
          </p:nvSpPr>
          <p:spPr>
            <a:xfrm>
              <a:off x="6371275" y="842300"/>
              <a:ext cx="397200" cy="492300"/>
            </a:xfrm>
            <a:custGeom>
              <a:pathLst>
                <a:path extrusionOk="0" h="120000" w="12000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991200" y="2879025"/>
              <a:ext cx="390600" cy="444900"/>
            </a:xfrm>
            <a:custGeom>
              <a:pathLst>
                <a:path extrusionOk="0" h="120000" w="12000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244725" y="2547975"/>
              <a:ext cx="185400" cy="404400"/>
            </a:xfrm>
            <a:custGeom>
              <a:pathLst>
                <a:path extrusionOk="0" h="120000" w="12000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823375" y="1978500"/>
              <a:ext cx="365100" cy="447600"/>
            </a:xfrm>
            <a:custGeom>
              <a:pathLst>
                <a:path extrusionOk="0" h="120000" w="12000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071400" y="1791425"/>
              <a:ext cx="402600" cy="375000"/>
            </a:xfrm>
            <a:custGeom>
              <a:pathLst>
                <a:path extrusionOk="0" h="120000" w="12000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902250" y="3951050"/>
              <a:ext cx="436500" cy="300000"/>
            </a:xfrm>
            <a:custGeom>
              <a:pathLst>
                <a:path extrusionOk="0" h="120000" w="12000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405225" y="2154575"/>
              <a:ext cx="328200" cy="339300"/>
            </a:xfrm>
            <a:custGeom>
              <a:pathLst>
                <a:path extrusionOk="0" h="120000" w="12000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537275" y="2750650"/>
              <a:ext cx="459600" cy="475200"/>
            </a:xfrm>
            <a:custGeom>
              <a:pathLst>
                <a:path extrusionOk="0" h="120000" w="12000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6855475" y="1544725"/>
              <a:ext cx="444900" cy="353100"/>
            </a:xfrm>
            <a:custGeom>
              <a:pathLst>
                <a:path extrusionOk="0" h="120000" w="12000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844475" y="1037625"/>
              <a:ext cx="414600" cy="389700"/>
            </a:xfrm>
            <a:custGeom>
              <a:pathLst>
                <a:path extrusionOk="0" h="120000" w="12000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553775" y="1840025"/>
              <a:ext cx="234900" cy="276900"/>
            </a:xfrm>
            <a:custGeom>
              <a:pathLst>
                <a:path extrusionOk="0" h="120000" w="12000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618875" y="2550725"/>
              <a:ext cx="408000" cy="156900"/>
            </a:xfrm>
            <a:custGeom>
              <a:pathLst>
                <a:path extrusionOk="0" h="120000" w="12000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336425" y="4507675"/>
              <a:ext cx="519900" cy="365100"/>
            </a:xfrm>
            <a:custGeom>
              <a:pathLst>
                <a:path extrusionOk="0" h="120000" w="12000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6425400" y="3728200"/>
              <a:ext cx="342000" cy="360300"/>
            </a:xfrm>
            <a:custGeom>
              <a:pathLst>
                <a:path extrusionOk="0" h="120000" w="12000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789450" y="3384325"/>
              <a:ext cx="262200" cy="186300"/>
            </a:xfrm>
            <a:custGeom>
              <a:pathLst>
                <a:path extrusionOk="0" h="120000" w="12000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950850" y="4617725"/>
              <a:ext cx="254100" cy="162300"/>
            </a:xfrm>
            <a:custGeom>
              <a:pathLst>
                <a:path extrusionOk="0" h="120000" w="12000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6051225" y="1090800"/>
              <a:ext cx="285300" cy="283500"/>
            </a:xfrm>
            <a:custGeom>
              <a:pathLst>
                <a:path extrusionOk="0" h="120000" w="12000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6849975" y="3631900"/>
              <a:ext cx="270600" cy="339300"/>
            </a:xfrm>
            <a:custGeom>
              <a:pathLst>
                <a:path extrusionOk="0" h="120000" w="12000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6351100" y="3281600"/>
              <a:ext cx="366900" cy="361200"/>
            </a:xfrm>
            <a:custGeom>
              <a:pathLst>
                <a:path extrusionOk="0" h="120000" w="12000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6316250" y="3040425"/>
              <a:ext cx="137700" cy="122100"/>
            </a:xfrm>
            <a:custGeom>
              <a:pathLst>
                <a:path extrusionOk="0" h="120000" w="12000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879325" y="4294925"/>
              <a:ext cx="344700" cy="255000"/>
            </a:xfrm>
            <a:custGeom>
              <a:pathLst>
                <a:path extrusionOk="0" h="120000" w="12000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4500" y="2324225"/>
              <a:ext cx="158700" cy="329100"/>
            </a:xfrm>
            <a:custGeom>
              <a:pathLst>
                <a:path extrusionOk="0" h="120000" w="12000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335525" y="1405350"/>
              <a:ext cx="441900" cy="375000"/>
            </a:xfrm>
            <a:custGeom>
              <a:pathLst>
                <a:path extrusionOk="0" h="120000" w="12000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059500" y="3516375"/>
              <a:ext cx="268800" cy="231900"/>
            </a:xfrm>
            <a:custGeom>
              <a:pathLst>
                <a:path extrusionOk="0" h="120000" w="12000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385050" y="4208725"/>
              <a:ext cx="422700" cy="299100"/>
            </a:xfrm>
            <a:custGeom>
              <a:pathLst>
                <a:path extrusionOk="0" h="120000" w="12000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7121425" y="2437925"/>
              <a:ext cx="246600" cy="315600"/>
            </a:xfrm>
            <a:custGeom>
              <a:pathLst>
                <a:path extrusionOk="0" h="120000" w="12000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062250" y="3853825"/>
              <a:ext cx="333000" cy="375900"/>
            </a:xfrm>
            <a:custGeom>
              <a:pathLst>
                <a:path extrusionOk="0" h="120000" w="12000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23725" y="3167900"/>
              <a:ext cx="340200" cy="227400"/>
            </a:xfrm>
            <a:custGeom>
              <a:pathLst>
                <a:path extrusionOk="0" h="120000" w="12000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109500" y="3449425"/>
              <a:ext cx="154200" cy="165000"/>
            </a:xfrm>
            <a:custGeom>
              <a:pathLst>
                <a:path extrusionOk="0" h="120000" w="12000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5" name="Shape 22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7302879" y="-294361"/>
            <a:ext cx="450600" cy="558600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374" y="3366962"/>
            <a:ext cx="443400" cy="504600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8817946" y="3439660"/>
            <a:ext cx="414300" cy="507900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742972" y="4166676"/>
            <a:ext cx="495300" cy="340200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8360953" y="4506916"/>
            <a:ext cx="372600" cy="384900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-77078" y="1488017"/>
            <a:ext cx="339600" cy="400500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8052571" y="4825258"/>
            <a:ext cx="590100" cy="414000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8052577" y="4132326"/>
            <a:ext cx="388200" cy="408900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7430897" y="4873169"/>
            <a:ext cx="297600" cy="211200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8749725" y="4950125"/>
            <a:ext cx="288300" cy="184200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8522442" y="4000278"/>
            <a:ext cx="306900" cy="384900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8829403" y="4583867"/>
            <a:ext cx="391200" cy="289200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8963978" y="1338717"/>
            <a:ext cx="180000" cy="373500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 rot="-2426084">
            <a:off x="7110151" y="4877018"/>
            <a:ext cx="279841" cy="357936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659646" y="4370196"/>
            <a:ext cx="377700" cy="426600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8797586" y="3078732"/>
            <a:ext cx="386100" cy="258000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7782420" y="4885132"/>
            <a:ext cx="174900" cy="187200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46877" y="608614"/>
            <a:ext cx="210300" cy="459000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45010" y="355961"/>
            <a:ext cx="414300" cy="507900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8318810" y="-29822"/>
            <a:ext cx="456900" cy="425700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-6" y="1013366"/>
            <a:ext cx="372600" cy="384900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8699356" y="179110"/>
            <a:ext cx="521400" cy="539100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700454" y="4557598"/>
            <a:ext cx="504600" cy="40050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58965" y="-86251"/>
            <a:ext cx="470400" cy="442200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-35015" y="4075592"/>
            <a:ext cx="339600" cy="400500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721256" y="4998017"/>
            <a:ext cx="463199" cy="177900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-243127" y="54209"/>
            <a:ext cx="590100" cy="414000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842052" y="-100872"/>
            <a:ext cx="388200" cy="408900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-38626" y="579045"/>
            <a:ext cx="297600" cy="211200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403775" y="11500"/>
            <a:ext cx="288300" cy="184200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955988" y="-57165"/>
            <a:ext cx="323700" cy="321600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1333292" y="4678453"/>
            <a:ext cx="306900" cy="384900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91623" y="4552926"/>
            <a:ext cx="416100" cy="41010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1525678" y="4911342"/>
            <a:ext cx="391199" cy="289200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2702" y="4900230"/>
            <a:ext cx="180000" cy="373500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 rot="1919887">
            <a:off x="8225552" y="625252"/>
            <a:ext cx="501612" cy="425610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46866" y="4064142"/>
            <a:ext cx="479700" cy="339300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 rot="-5400000">
            <a:off x="7996249" y="316964"/>
            <a:ext cx="279900" cy="357900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801760" y="790270"/>
            <a:ext cx="377700" cy="426599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58962" y="4957957"/>
            <a:ext cx="386100" cy="258000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8699345" y="1151405"/>
            <a:ext cx="174900" cy="187200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ctrTitle"/>
          </p:nvPr>
        </p:nvSpPr>
        <p:spPr>
          <a:xfrm>
            <a:off x="3210933" y="1661760"/>
            <a:ext cx="5301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b="0" i="0" sz="37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rtl="0" algn="r">
              <a:spcBef>
                <a:spcPts val="0"/>
              </a:spcBef>
              <a:buClr>
                <a:srgbClr val="3C78D8"/>
              </a:buClr>
              <a:buFont typeface="Sniglet"/>
              <a:buNone/>
              <a:defRPr b="0" sz="37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 algn="r">
              <a:spcBef>
                <a:spcPts val="0"/>
              </a:spcBef>
              <a:buClr>
                <a:srgbClr val="3C78D8"/>
              </a:buClr>
              <a:buFont typeface="Sniglet"/>
              <a:buNone/>
              <a:defRPr b="0" sz="37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 algn="r">
              <a:spcBef>
                <a:spcPts val="0"/>
              </a:spcBef>
              <a:buClr>
                <a:srgbClr val="3C78D8"/>
              </a:buClr>
              <a:buFont typeface="Sniglet"/>
              <a:buNone/>
              <a:defRPr b="0" sz="37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 algn="r">
              <a:spcBef>
                <a:spcPts val="0"/>
              </a:spcBef>
              <a:buClr>
                <a:srgbClr val="3C78D8"/>
              </a:buClr>
              <a:buFont typeface="Sniglet"/>
              <a:buNone/>
              <a:defRPr b="0" sz="37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 algn="r">
              <a:spcBef>
                <a:spcPts val="0"/>
              </a:spcBef>
              <a:buClr>
                <a:srgbClr val="3C78D8"/>
              </a:buClr>
              <a:buFont typeface="Sniglet"/>
              <a:buNone/>
              <a:defRPr b="0" sz="37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 algn="r">
              <a:spcBef>
                <a:spcPts val="0"/>
              </a:spcBef>
              <a:buClr>
                <a:srgbClr val="3C78D8"/>
              </a:buClr>
              <a:buFont typeface="Sniglet"/>
              <a:buNone/>
              <a:defRPr b="0" sz="37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 algn="r">
              <a:spcBef>
                <a:spcPts val="0"/>
              </a:spcBef>
              <a:buClr>
                <a:srgbClr val="3C78D8"/>
              </a:buClr>
              <a:buFont typeface="Sniglet"/>
              <a:buNone/>
              <a:defRPr b="0" sz="37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 algn="r">
              <a:spcBef>
                <a:spcPts val="0"/>
              </a:spcBef>
              <a:buClr>
                <a:srgbClr val="3C78D8"/>
              </a:buClr>
              <a:buFont typeface="Sniglet"/>
              <a:buNone/>
              <a:defRPr b="0" sz="37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" type="subTitle"/>
          </p:nvPr>
        </p:nvSpPr>
        <p:spPr>
          <a:xfrm>
            <a:off x="3210883" y="2864175"/>
            <a:ext cx="5301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0" i="0" sz="26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0" i="0" sz="3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0" i="0" sz="3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0" i="0" sz="3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0" i="0" sz="3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0" i="0" sz="3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0" i="0" sz="3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0" i="0" sz="3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0" i="0" sz="30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71" name="Shape 271"/>
          <p:cNvSpPr/>
          <p:nvPr/>
        </p:nvSpPr>
        <p:spPr>
          <a:xfrm>
            <a:off x="4412080" y="4661637"/>
            <a:ext cx="450600" cy="558600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968825" y="4000287"/>
            <a:ext cx="443400" cy="504600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283364" y="4209514"/>
            <a:ext cx="210300" cy="459000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746560" y="4042835"/>
            <a:ext cx="414300" cy="507900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063610" y="4132026"/>
            <a:ext cx="456900" cy="425700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8742972" y="4166676"/>
            <a:ext cx="495300" cy="340200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581517" y="4041241"/>
            <a:ext cx="372600" cy="384900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507130" y="4533960"/>
            <a:ext cx="521399" cy="539100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501053" y="4557598"/>
            <a:ext cx="504600" cy="40050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201566" y="4075598"/>
            <a:ext cx="470400" cy="442200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765583" y="4075592"/>
            <a:ext cx="339600" cy="400500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5521857" y="4998017"/>
            <a:ext cx="463200" cy="177900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8052571" y="4825258"/>
            <a:ext cx="590100" cy="414000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8052577" y="4029276"/>
            <a:ext cx="388200" cy="408900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6984572" y="4950382"/>
            <a:ext cx="297600" cy="211200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8749725" y="4950125"/>
            <a:ext cx="288300" cy="184200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160714" y="4780232"/>
            <a:ext cx="323700" cy="321600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8522442" y="4000278"/>
            <a:ext cx="306900" cy="384900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892223" y="4552926"/>
            <a:ext cx="416100" cy="41010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8829403" y="4583867"/>
            <a:ext cx="391200" cy="289200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489178" y="4206692"/>
            <a:ext cx="180000" cy="373500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 rot="1919887">
            <a:off x="7236727" y="4658152"/>
            <a:ext cx="501612" cy="425610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8263292" y="4517803"/>
            <a:ext cx="479700" cy="339300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 rot="-5400000">
            <a:off x="7684324" y="3982264"/>
            <a:ext cx="279900" cy="357900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7659646" y="4370196"/>
            <a:ext cx="377700" cy="426600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5059562" y="4957957"/>
            <a:ext cx="386100" cy="258000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7782420" y="4885132"/>
            <a:ext cx="174900" cy="187200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482763" y="4209514"/>
            <a:ext cx="210299" cy="459000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945959" y="4042835"/>
            <a:ext cx="414300" cy="507900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263009" y="4132026"/>
            <a:ext cx="456900" cy="425700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780916" y="4041241"/>
            <a:ext cx="372600" cy="384900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1706531" y="4533960"/>
            <a:ext cx="521400" cy="539100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700454" y="4557598"/>
            <a:ext cx="504600" cy="40050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00965" y="4075598"/>
            <a:ext cx="470400" cy="442200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-35015" y="4075592"/>
            <a:ext cx="339600" cy="400500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721256" y="4998017"/>
            <a:ext cx="463199" cy="177900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3251972" y="4825258"/>
            <a:ext cx="590100" cy="414000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251976" y="4029276"/>
            <a:ext cx="388199" cy="408900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2183973" y="4950382"/>
            <a:ext cx="297600" cy="211200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3949125" y="4950125"/>
            <a:ext cx="288300" cy="184200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1360113" y="4780232"/>
            <a:ext cx="323699" cy="321600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721842" y="4000278"/>
            <a:ext cx="306900" cy="384900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91623" y="4552926"/>
            <a:ext cx="416100" cy="41010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028803" y="4583867"/>
            <a:ext cx="391200" cy="289200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2702" y="4900230"/>
            <a:ext cx="180000" cy="373500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 rot="1919887">
            <a:off x="2436127" y="4658152"/>
            <a:ext cx="501612" cy="425610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462692" y="4517803"/>
            <a:ext cx="479700" cy="339300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 rot="-5400000">
            <a:off x="2883723" y="3982264"/>
            <a:ext cx="279900" cy="357900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2859047" y="4370196"/>
            <a:ext cx="377700" cy="426600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58962" y="4957957"/>
            <a:ext cx="386100" cy="258000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2981818" y="4885132"/>
            <a:ext cx="174900" cy="187200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1587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✘"/>
              <a:defRPr b="1" i="0" sz="2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5875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Font typeface="Dosis"/>
              <a:buChar char="✗"/>
              <a:defRPr b="1" i="0" sz="2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1" i="0" sz="2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1" i="0" sz="2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1" i="0" sz="2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1" i="0" sz="2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1" i="0" sz="2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1" i="0" sz="2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Font typeface="Dosis"/>
              <a:buNone/>
              <a:defRPr b="1" i="0" sz="2500" u="none" cap="none" strike="noStrik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24" name="Shape 324"/>
          <p:cNvSpPr/>
          <p:nvPr/>
        </p:nvSpPr>
        <p:spPr>
          <a:xfrm>
            <a:off x="7302879" y="-294361"/>
            <a:ext cx="450600" cy="558600"/>
          </a:xfrm>
          <a:custGeom>
            <a:pathLst>
              <a:path extrusionOk="0" h="120000" w="120000">
                <a:moveTo>
                  <a:pt x="70674" y="25025"/>
                </a:moveTo>
                <a:lnTo>
                  <a:pt x="71505" y="25251"/>
                </a:lnTo>
                <a:lnTo>
                  <a:pt x="72057" y="25476"/>
                </a:lnTo>
                <a:lnTo>
                  <a:pt x="72888" y="26366"/>
                </a:lnTo>
                <a:lnTo>
                  <a:pt x="73439" y="27712"/>
                </a:lnTo>
                <a:lnTo>
                  <a:pt x="73439" y="29052"/>
                </a:lnTo>
                <a:lnTo>
                  <a:pt x="73439" y="29497"/>
                </a:lnTo>
                <a:lnTo>
                  <a:pt x="73167" y="29722"/>
                </a:lnTo>
                <a:lnTo>
                  <a:pt x="72336" y="30167"/>
                </a:lnTo>
                <a:lnTo>
                  <a:pt x="70946" y="30167"/>
                </a:lnTo>
                <a:lnTo>
                  <a:pt x="70674" y="29942"/>
                </a:lnTo>
                <a:lnTo>
                  <a:pt x="70115" y="29497"/>
                </a:lnTo>
                <a:lnTo>
                  <a:pt x="69564" y="28601"/>
                </a:lnTo>
                <a:lnTo>
                  <a:pt x="69284" y="27712"/>
                </a:lnTo>
                <a:lnTo>
                  <a:pt x="69284" y="27036"/>
                </a:lnTo>
                <a:lnTo>
                  <a:pt x="69284" y="26366"/>
                </a:lnTo>
                <a:lnTo>
                  <a:pt x="69843" y="25025"/>
                </a:lnTo>
                <a:close/>
                <a:moveTo>
                  <a:pt x="70674" y="22570"/>
                </a:moveTo>
                <a:lnTo>
                  <a:pt x="69843" y="22796"/>
                </a:lnTo>
                <a:lnTo>
                  <a:pt x="69012" y="23015"/>
                </a:lnTo>
                <a:lnTo>
                  <a:pt x="68181" y="23466"/>
                </a:lnTo>
                <a:lnTo>
                  <a:pt x="67902" y="23911"/>
                </a:lnTo>
                <a:lnTo>
                  <a:pt x="67343" y="24355"/>
                </a:lnTo>
                <a:lnTo>
                  <a:pt x="66791" y="25696"/>
                </a:lnTo>
                <a:lnTo>
                  <a:pt x="66512" y="27261"/>
                </a:lnTo>
                <a:lnTo>
                  <a:pt x="66512" y="28382"/>
                </a:lnTo>
                <a:lnTo>
                  <a:pt x="66791" y="29272"/>
                </a:lnTo>
                <a:lnTo>
                  <a:pt x="67071" y="30167"/>
                </a:lnTo>
                <a:lnTo>
                  <a:pt x="67902" y="31063"/>
                </a:lnTo>
                <a:lnTo>
                  <a:pt x="68733" y="31733"/>
                </a:lnTo>
                <a:lnTo>
                  <a:pt x="69843" y="32177"/>
                </a:lnTo>
                <a:lnTo>
                  <a:pt x="70946" y="32622"/>
                </a:lnTo>
                <a:lnTo>
                  <a:pt x="72057" y="32622"/>
                </a:lnTo>
                <a:lnTo>
                  <a:pt x="73439" y="32403"/>
                </a:lnTo>
                <a:lnTo>
                  <a:pt x="74550" y="31952"/>
                </a:lnTo>
                <a:lnTo>
                  <a:pt x="75661" y="31282"/>
                </a:lnTo>
                <a:lnTo>
                  <a:pt x="76212" y="30392"/>
                </a:lnTo>
                <a:lnTo>
                  <a:pt x="76492" y="29272"/>
                </a:lnTo>
                <a:lnTo>
                  <a:pt x="76492" y="28382"/>
                </a:lnTo>
                <a:lnTo>
                  <a:pt x="76212" y="27261"/>
                </a:lnTo>
                <a:lnTo>
                  <a:pt x="75940" y="26146"/>
                </a:lnTo>
                <a:lnTo>
                  <a:pt x="75381" y="25251"/>
                </a:lnTo>
                <a:lnTo>
                  <a:pt x="74830" y="24355"/>
                </a:lnTo>
                <a:lnTo>
                  <a:pt x="73998" y="23685"/>
                </a:lnTo>
                <a:lnTo>
                  <a:pt x="72888" y="23015"/>
                </a:lnTo>
                <a:lnTo>
                  <a:pt x="71777" y="22796"/>
                </a:lnTo>
                <a:lnTo>
                  <a:pt x="70674" y="22570"/>
                </a:lnTo>
                <a:close/>
                <a:moveTo>
                  <a:pt x="85081" y="40670"/>
                </a:moveTo>
                <a:lnTo>
                  <a:pt x="85081" y="41340"/>
                </a:lnTo>
                <a:lnTo>
                  <a:pt x="84802" y="41784"/>
                </a:lnTo>
                <a:lnTo>
                  <a:pt x="84250" y="42235"/>
                </a:lnTo>
                <a:lnTo>
                  <a:pt x="83419" y="42680"/>
                </a:lnTo>
                <a:lnTo>
                  <a:pt x="81478" y="43350"/>
                </a:lnTo>
                <a:lnTo>
                  <a:pt x="80095" y="43801"/>
                </a:lnTo>
                <a:lnTo>
                  <a:pt x="73998" y="46031"/>
                </a:lnTo>
                <a:lnTo>
                  <a:pt x="73439" y="44246"/>
                </a:lnTo>
                <a:lnTo>
                  <a:pt x="80375" y="41565"/>
                </a:lnTo>
                <a:lnTo>
                  <a:pt x="83699" y="40670"/>
                </a:lnTo>
                <a:close/>
                <a:moveTo>
                  <a:pt x="83971" y="38215"/>
                </a:moveTo>
                <a:lnTo>
                  <a:pt x="82037" y="38659"/>
                </a:lnTo>
                <a:lnTo>
                  <a:pt x="75940" y="40444"/>
                </a:lnTo>
                <a:lnTo>
                  <a:pt x="72888" y="41565"/>
                </a:lnTo>
                <a:lnTo>
                  <a:pt x="70115" y="42680"/>
                </a:lnTo>
                <a:lnTo>
                  <a:pt x="69564" y="43131"/>
                </a:lnTo>
                <a:lnTo>
                  <a:pt x="69564" y="43350"/>
                </a:lnTo>
                <a:lnTo>
                  <a:pt x="69564" y="43801"/>
                </a:lnTo>
                <a:lnTo>
                  <a:pt x="69564" y="44246"/>
                </a:lnTo>
                <a:lnTo>
                  <a:pt x="70395" y="44690"/>
                </a:lnTo>
                <a:lnTo>
                  <a:pt x="71505" y="44690"/>
                </a:lnTo>
                <a:lnTo>
                  <a:pt x="71505" y="46256"/>
                </a:lnTo>
                <a:lnTo>
                  <a:pt x="72057" y="47596"/>
                </a:lnTo>
                <a:lnTo>
                  <a:pt x="72336" y="48047"/>
                </a:lnTo>
                <a:lnTo>
                  <a:pt x="72888" y="48266"/>
                </a:lnTo>
                <a:lnTo>
                  <a:pt x="73719" y="48266"/>
                </a:lnTo>
                <a:lnTo>
                  <a:pt x="79264" y="46481"/>
                </a:lnTo>
                <a:lnTo>
                  <a:pt x="82037" y="45586"/>
                </a:lnTo>
                <a:lnTo>
                  <a:pt x="84802" y="44690"/>
                </a:lnTo>
                <a:lnTo>
                  <a:pt x="86192" y="43801"/>
                </a:lnTo>
                <a:lnTo>
                  <a:pt x="87302" y="42680"/>
                </a:lnTo>
                <a:lnTo>
                  <a:pt x="87854" y="42010"/>
                </a:lnTo>
                <a:lnTo>
                  <a:pt x="87854" y="41340"/>
                </a:lnTo>
                <a:lnTo>
                  <a:pt x="87854" y="40670"/>
                </a:lnTo>
                <a:lnTo>
                  <a:pt x="87574" y="40000"/>
                </a:lnTo>
                <a:lnTo>
                  <a:pt x="87302" y="39104"/>
                </a:lnTo>
                <a:lnTo>
                  <a:pt x="86743" y="38659"/>
                </a:lnTo>
                <a:lnTo>
                  <a:pt x="85912" y="38215"/>
                </a:lnTo>
                <a:close/>
                <a:moveTo>
                  <a:pt x="77043" y="17429"/>
                </a:moveTo>
                <a:lnTo>
                  <a:pt x="77323" y="19664"/>
                </a:lnTo>
                <a:lnTo>
                  <a:pt x="78154" y="21900"/>
                </a:lnTo>
                <a:lnTo>
                  <a:pt x="79816" y="26146"/>
                </a:lnTo>
                <a:lnTo>
                  <a:pt x="81757" y="30837"/>
                </a:lnTo>
                <a:lnTo>
                  <a:pt x="82309" y="32177"/>
                </a:lnTo>
                <a:lnTo>
                  <a:pt x="68181" y="36868"/>
                </a:lnTo>
                <a:lnTo>
                  <a:pt x="54046" y="41340"/>
                </a:lnTo>
                <a:lnTo>
                  <a:pt x="39080" y="46256"/>
                </a:lnTo>
                <a:lnTo>
                  <a:pt x="31322" y="48717"/>
                </a:lnTo>
                <a:lnTo>
                  <a:pt x="28829" y="49607"/>
                </a:lnTo>
                <a:lnTo>
                  <a:pt x="26335" y="50502"/>
                </a:lnTo>
                <a:lnTo>
                  <a:pt x="24673" y="48047"/>
                </a:lnTo>
                <a:lnTo>
                  <a:pt x="23004" y="45360"/>
                </a:lnTo>
                <a:lnTo>
                  <a:pt x="20239" y="40000"/>
                </a:lnTo>
                <a:lnTo>
                  <a:pt x="19128" y="37538"/>
                </a:lnTo>
                <a:lnTo>
                  <a:pt x="18018" y="35753"/>
                </a:lnTo>
                <a:lnTo>
                  <a:pt x="16907" y="34188"/>
                </a:lnTo>
                <a:lnTo>
                  <a:pt x="20511" y="33743"/>
                </a:lnTo>
                <a:lnTo>
                  <a:pt x="24114" y="33073"/>
                </a:lnTo>
                <a:lnTo>
                  <a:pt x="27718" y="32177"/>
                </a:lnTo>
                <a:lnTo>
                  <a:pt x="31322" y="31063"/>
                </a:lnTo>
                <a:lnTo>
                  <a:pt x="39360" y="28382"/>
                </a:lnTo>
                <a:lnTo>
                  <a:pt x="47391" y="25696"/>
                </a:lnTo>
                <a:lnTo>
                  <a:pt x="51553" y="24581"/>
                </a:lnTo>
                <a:lnTo>
                  <a:pt x="55708" y="23466"/>
                </a:lnTo>
                <a:lnTo>
                  <a:pt x="64019" y="21675"/>
                </a:lnTo>
                <a:lnTo>
                  <a:pt x="68181" y="20779"/>
                </a:lnTo>
                <a:lnTo>
                  <a:pt x="72057" y="19439"/>
                </a:lnTo>
                <a:lnTo>
                  <a:pt x="74550" y="18769"/>
                </a:lnTo>
                <a:lnTo>
                  <a:pt x="75661" y="18099"/>
                </a:lnTo>
                <a:lnTo>
                  <a:pt x="77043" y="17429"/>
                </a:lnTo>
                <a:close/>
                <a:moveTo>
                  <a:pt x="65409" y="47151"/>
                </a:moveTo>
                <a:lnTo>
                  <a:pt x="65681" y="48266"/>
                </a:lnTo>
                <a:lnTo>
                  <a:pt x="60974" y="50277"/>
                </a:lnTo>
                <a:lnTo>
                  <a:pt x="58201" y="51398"/>
                </a:lnTo>
                <a:lnTo>
                  <a:pt x="57370" y="51398"/>
                </a:lnTo>
                <a:lnTo>
                  <a:pt x="57091" y="50947"/>
                </a:lnTo>
                <a:lnTo>
                  <a:pt x="57091" y="49832"/>
                </a:lnTo>
                <a:lnTo>
                  <a:pt x="65409" y="47151"/>
                </a:lnTo>
                <a:close/>
                <a:moveTo>
                  <a:pt x="77043" y="14523"/>
                </a:moveTo>
                <a:lnTo>
                  <a:pt x="75381" y="14974"/>
                </a:lnTo>
                <a:lnTo>
                  <a:pt x="73998" y="15644"/>
                </a:lnTo>
                <a:lnTo>
                  <a:pt x="70946" y="16984"/>
                </a:lnTo>
                <a:lnTo>
                  <a:pt x="66791" y="18099"/>
                </a:lnTo>
                <a:lnTo>
                  <a:pt x="62916" y="19220"/>
                </a:lnTo>
                <a:lnTo>
                  <a:pt x="54877" y="20779"/>
                </a:lnTo>
                <a:lnTo>
                  <a:pt x="50994" y="21675"/>
                </a:lnTo>
                <a:lnTo>
                  <a:pt x="47119" y="22796"/>
                </a:lnTo>
                <a:lnTo>
                  <a:pt x="39360" y="25251"/>
                </a:lnTo>
                <a:lnTo>
                  <a:pt x="31873" y="27931"/>
                </a:lnTo>
                <a:lnTo>
                  <a:pt x="27718" y="29272"/>
                </a:lnTo>
                <a:lnTo>
                  <a:pt x="23563" y="30392"/>
                </a:lnTo>
                <a:lnTo>
                  <a:pt x="15245" y="32403"/>
                </a:lnTo>
                <a:lnTo>
                  <a:pt x="14694" y="32622"/>
                </a:lnTo>
                <a:lnTo>
                  <a:pt x="14414" y="32848"/>
                </a:lnTo>
                <a:lnTo>
                  <a:pt x="14414" y="33298"/>
                </a:lnTo>
                <a:lnTo>
                  <a:pt x="14694" y="33743"/>
                </a:lnTo>
                <a:lnTo>
                  <a:pt x="14973" y="33968"/>
                </a:lnTo>
                <a:lnTo>
                  <a:pt x="14694" y="34639"/>
                </a:lnTo>
                <a:lnTo>
                  <a:pt x="14694" y="35083"/>
                </a:lnTo>
                <a:lnTo>
                  <a:pt x="15245" y="36424"/>
                </a:lnTo>
                <a:lnTo>
                  <a:pt x="16356" y="39329"/>
                </a:lnTo>
                <a:lnTo>
                  <a:pt x="18018" y="42235"/>
                </a:lnTo>
                <a:lnTo>
                  <a:pt x="20790" y="47822"/>
                </a:lnTo>
                <a:lnTo>
                  <a:pt x="22452" y="50502"/>
                </a:lnTo>
                <a:lnTo>
                  <a:pt x="24114" y="52963"/>
                </a:lnTo>
                <a:lnTo>
                  <a:pt x="24673" y="53408"/>
                </a:lnTo>
                <a:lnTo>
                  <a:pt x="24945" y="53633"/>
                </a:lnTo>
                <a:lnTo>
                  <a:pt x="25776" y="53633"/>
                </a:lnTo>
                <a:lnTo>
                  <a:pt x="26607" y="53183"/>
                </a:lnTo>
                <a:lnTo>
                  <a:pt x="27166" y="52512"/>
                </a:lnTo>
                <a:lnTo>
                  <a:pt x="30211" y="51842"/>
                </a:lnTo>
                <a:lnTo>
                  <a:pt x="33263" y="50947"/>
                </a:lnTo>
                <a:lnTo>
                  <a:pt x="39080" y="48936"/>
                </a:lnTo>
                <a:lnTo>
                  <a:pt x="55149" y="43801"/>
                </a:lnTo>
                <a:lnTo>
                  <a:pt x="70115" y="39104"/>
                </a:lnTo>
                <a:lnTo>
                  <a:pt x="77323" y="36868"/>
                </a:lnTo>
                <a:lnTo>
                  <a:pt x="80926" y="35528"/>
                </a:lnTo>
                <a:lnTo>
                  <a:pt x="84250" y="34188"/>
                </a:lnTo>
                <a:lnTo>
                  <a:pt x="85081" y="34188"/>
                </a:lnTo>
                <a:lnTo>
                  <a:pt x="85633" y="33743"/>
                </a:lnTo>
                <a:lnTo>
                  <a:pt x="85912" y="32848"/>
                </a:lnTo>
                <a:lnTo>
                  <a:pt x="85912" y="32177"/>
                </a:lnTo>
                <a:lnTo>
                  <a:pt x="85361" y="30612"/>
                </a:lnTo>
                <a:lnTo>
                  <a:pt x="83419" y="25921"/>
                </a:lnTo>
                <a:lnTo>
                  <a:pt x="81478" y="21230"/>
                </a:lnTo>
                <a:lnTo>
                  <a:pt x="80375" y="18994"/>
                </a:lnTo>
                <a:lnTo>
                  <a:pt x="78985" y="16759"/>
                </a:lnTo>
                <a:lnTo>
                  <a:pt x="78705" y="16533"/>
                </a:lnTo>
                <a:lnTo>
                  <a:pt x="78154" y="16314"/>
                </a:lnTo>
                <a:lnTo>
                  <a:pt x="78433" y="15644"/>
                </a:lnTo>
                <a:lnTo>
                  <a:pt x="78433" y="15193"/>
                </a:lnTo>
                <a:lnTo>
                  <a:pt x="77874" y="14748"/>
                </a:lnTo>
                <a:lnTo>
                  <a:pt x="77043" y="14523"/>
                </a:lnTo>
                <a:close/>
                <a:moveTo>
                  <a:pt x="65681" y="44246"/>
                </a:moveTo>
                <a:lnTo>
                  <a:pt x="55429" y="47596"/>
                </a:lnTo>
                <a:lnTo>
                  <a:pt x="54877" y="47822"/>
                </a:lnTo>
                <a:lnTo>
                  <a:pt x="54598" y="48266"/>
                </a:lnTo>
                <a:lnTo>
                  <a:pt x="54318" y="48717"/>
                </a:lnTo>
                <a:lnTo>
                  <a:pt x="54598" y="49162"/>
                </a:lnTo>
                <a:lnTo>
                  <a:pt x="54318" y="49607"/>
                </a:lnTo>
                <a:lnTo>
                  <a:pt x="54046" y="50947"/>
                </a:lnTo>
                <a:lnTo>
                  <a:pt x="54318" y="52512"/>
                </a:lnTo>
                <a:lnTo>
                  <a:pt x="54598" y="53183"/>
                </a:lnTo>
                <a:lnTo>
                  <a:pt x="55149" y="53853"/>
                </a:lnTo>
                <a:lnTo>
                  <a:pt x="55988" y="54078"/>
                </a:lnTo>
                <a:lnTo>
                  <a:pt x="57091" y="54078"/>
                </a:lnTo>
                <a:lnTo>
                  <a:pt x="58201" y="53853"/>
                </a:lnTo>
                <a:lnTo>
                  <a:pt x="59584" y="53633"/>
                </a:lnTo>
                <a:lnTo>
                  <a:pt x="62085" y="52512"/>
                </a:lnTo>
                <a:lnTo>
                  <a:pt x="68453" y="50057"/>
                </a:lnTo>
                <a:lnTo>
                  <a:pt x="68733" y="49832"/>
                </a:lnTo>
                <a:lnTo>
                  <a:pt x="69284" y="49387"/>
                </a:lnTo>
                <a:lnTo>
                  <a:pt x="69284" y="48936"/>
                </a:lnTo>
                <a:lnTo>
                  <a:pt x="69284" y="48492"/>
                </a:lnTo>
                <a:lnTo>
                  <a:pt x="67622" y="45141"/>
                </a:lnTo>
                <a:lnTo>
                  <a:pt x="67343" y="44690"/>
                </a:lnTo>
                <a:lnTo>
                  <a:pt x="66791" y="44471"/>
                </a:lnTo>
                <a:lnTo>
                  <a:pt x="66240" y="44246"/>
                </a:lnTo>
                <a:close/>
                <a:moveTo>
                  <a:pt x="88405" y="50727"/>
                </a:moveTo>
                <a:lnTo>
                  <a:pt x="89796" y="52963"/>
                </a:lnTo>
                <a:lnTo>
                  <a:pt x="91458" y="55193"/>
                </a:lnTo>
                <a:lnTo>
                  <a:pt x="88405" y="56314"/>
                </a:lnTo>
                <a:lnTo>
                  <a:pt x="85633" y="57203"/>
                </a:lnTo>
                <a:lnTo>
                  <a:pt x="82588" y="57873"/>
                </a:lnTo>
                <a:lnTo>
                  <a:pt x="79536" y="58550"/>
                </a:lnTo>
                <a:lnTo>
                  <a:pt x="78433" y="56314"/>
                </a:lnTo>
                <a:lnTo>
                  <a:pt x="77043" y="54078"/>
                </a:lnTo>
                <a:lnTo>
                  <a:pt x="76771" y="53853"/>
                </a:lnTo>
                <a:lnTo>
                  <a:pt x="79816" y="53183"/>
                </a:lnTo>
                <a:lnTo>
                  <a:pt x="82588" y="52512"/>
                </a:lnTo>
                <a:lnTo>
                  <a:pt x="88405" y="50727"/>
                </a:lnTo>
                <a:close/>
                <a:moveTo>
                  <a:pt x="88964" y="48047"/>
                </a:moveTo>
                <a:lnTo>
                  <a:pt x="85361" y="49162"/>
                </a:lnTo>
                <a:lnTo>
                  <a:pt x="81757" y="50057"/>
                </a:lnTo>
                <a:lnTo>
                  <a:pt x="74550" y="51842"/>
                </a:lnTo>
                <a:lnTo>
                  <a:pt x="74278" y="51842"/>
                </a:lnTo>
                <a:lnTo>
                  <a:pt x="73998" y="52287"/>
                </a:lnTo>
                <a:lnTo>
                  <a:pt x="73719" y="52963"/>
                </a:lnTo>
                <a:lnTo>
                  <a:pt x="74278" y="53633"/>
                </a:lnTo>
                <a:lnTo>
                  <a:pt x="74550" y="53853"/>
                </a:lnTo>
                <a:lnTo>
                  <a:pt x="75109" y="54078"/>
                </a:lnTo>
                <a:lnTo>
                  <a:pt x="74830" y="54523"/>
                </a:lnTo>
                <a:lnTo>
                  <a:pt x="74830" y="54974"/>
                </a:lnTo>
                <a:lnTo>
                  <a:pt x="76212" y="57429"/>
                </a:lnTo>
                <a:lnTo>
                  <a:pt x="77043" y="60109"/>
                </a:lnTo>
                <a:lnTo>
                  <a:pt x="77323" y="60560"/>
                </a:lnTo>
                <a:lnTo>
                  <a:pt x="77602" y="60779"/>
                </a:lnTo>
                <a:lnTo>
                  <a:pt x="77874" y="61005"/>
                </a:lnTo>
                <a:lnTo>
                  <a:pt x="78433" y="61230"/>
                </a:lnTo>
                <a:lnTo>
                  <a:pt x="82588" y="60335"/>
                </a:lnTo>
                <a:lnTo>
                  <a:pt x="86471" y="59439"/>
                </a:lnTo>
                <a:lnTo>
                  <a:pt x="90347" y="58324"/>
                </a:lnTo>
                <a:lnTo>
                  <a:pt x="93951" y="56759"/>
                </a:lnTo>
                <a:lnTo>
                  <a:pt x="94502" y="56533"/>
                </a:lnTo>
                <a:lnTo>
                  <a:pt x="95061" y="56088"/>
                </a:lnTo>
                <a:lnTo>
                  <a:pt x="95061" y="55418"/>
                </a:lnTo>
                <a:lnTo>
                  <a:pt x="94782" y="54974"/>
                </a:lnTo>
                <a:lnTo>
                  <a:pt x="92568" y="52068"/>
                </a:lnTo>
                <a:lnTo>
                  <a:pt x="90627" y="48717"/>
                </a:lnTo>
                <a:lnTo>
                  <a:pt x="90347" y="48266"/>
                </a:lnTo>
                <a:lnTo>
                  <a:pt x="90067" y="48047"/>
                </a:lnTo>
                <a:close/>
                <a:moveTo>
                  <a:pt x="67343" y="56984"/>
                </a:moveTo>
                <a:lnTo>
                  <a:pt x="68453" y="59439"/>
                </a:lnTo>
                <a:lnTo>
                  <a:pt x="70115" y="61900"/>
                </a:lnTo>
                <a:lnTo>
                  <a:pt x="65409" y="63911"/>
                </a:lnTo>
                <a:lnTo>
                  <a:pt x="60143" y="65696"/>
                </a:lnTo>
                <a:lnTo>
                  <a:pt x="59032" y="66146"/>
                </a:lnTo>
                <a:lnTo>
                  <a:pt x="58481" y="66146"/>
                </a:lnTo>
                <a:lnTo>
                  <a:pt x="58201" y="65921"/>
                </a:lnTo>
                <a:lnTo>
                  <a:pt x="57650" y="65025"/>
                </a:lnTo>
                <a:lnTo>
                  <a:pt x="57370" y="63911"/>
                </a:lnTo>
                <a:lnTo>
                  <a:pt x="56819" y="61900"/>
                </a:lnTo>
                <a:lnTo>
                  <a:pt x="55708" y="60109"/>
                </a:lnTo>
                <a:lnTo>
                  <a:pt x="67343" y="56984"/>
                </a:lnTo>
                <a:close/>
                <a:moveTo>
                  <a:pt x="67622" y="54523"/>
                </a:moveTo>
                <a:lnTo>
                  <a:pt x="54046" y="58099"/>
                </a:lnTo>
                <a:lnTo>
                  <a:pt x="53767" y="58324"/>
                </a:lnTo>
                <a:lnTo>
                  <a:pt x="53487" y="58550"/>
                </a:lnTo>
                <a:lnTo>
                  <a:pt x="53215" y="59220"/>
                </a:lnTo>
                <a:lnTo>
                  <a:pt x="53487" y="59890"/>
                </a:lnTo>
                <a:lnTo>
                  <a:pt x="54318" y="60335"/>
                </a:lnTo>
                <a:lnTo>
                  <a:pt x="54318" y="61675"/>
                </a:lnTo>
                <a:lnTo>
                  <a:pt x="54598" y="63240"/>
                </a:lnTo>
                <a:lnTo>
                  <a:pt x="55708" y="66146"/>
                </a:lnTo>
                <a:lnTo>
                  <a:pt x="55988" y="67036"/>
                </a:lnTo>
                <a:lnTo>
                  <a:pt x="56819" y="67706"/>
                </a:lnTo>
                <a:lnTo>
                  <a:pt x="57650" y="68157"/>
                </a:lnTo>
                <a:lnTo>
                  <a:pt x="58753" y="68382"/>
                </a:lnTo>
                <a:lnTo>
                  <a:pt x="60695" y="67931"/>
                </a:lnTo>
                <a:lnTo>
                  <a:pt x="62636" y="67487"/>
                </a:lnTo>
                <a:lnTo>
                  <a:pt x="66240" y="66146"/>
                </a:lnTo>
                <a:lnTo>
                  <a:pt x="69843" y="64581"/>
                </a:lnTo>
                <a:lnTo>
                  <a:pt x="73167" y="63015"/>
                </a:lnTo>
                <a:lnTo>
                  <a:pt x="73439" y="62570"/>
                </a:lnTo>
                <a:lnTo>
                  <a:pt x="73719" y="62120"/>
                </a:lnTo>
                <a:lnTo>
                  <a:pt x="73719" y="61900"/>
                </a:lnTo>
                <a:lnTo>
                  <a:pt x="73439" y="61449"/>
                </a:lnTo>
                <a:lnTo>
                  <a:pt x="72057" y="60109"/>
                </a:lnTo>
                <a:lnTo>
                  <a:pt x="70946" y="58550"/>
                </a:lnTo>
                <a:lnTo>
                  <a:pt x="70115" y="56984"/>
                </a:lnTo>
                <a:lnTo>
                  <a:pt x="69564" y="55193"/>
                </a:lnTo>
                <a:lnTo>
                  <a:pt x="69284" y="54748"/>
                </a:lnTo>
                <a:lnTo>
                  <a:pt x="68733" y="54523"/>
                </a:lnTo>
                <a:close/>
                <a:moveTo>
                  <a:pt x="94230" y="63015"/>
                </a:moveTo>
                <a:lnTo>
                  <a:pt x="95333" y="65251"/>
                </a:lnTo>
                <a:lnTo>
                  <a:pt x="90347" y="67487"/>
                </a:lnTo>
                <a:lnTo>
                  <a:pt x="85361" y="69722"/>
                </a:lnTo>
                <a:lnTo>
                  <a:pt x="84250" y="66366"/>
                </a:lnTo>
                <a:lnTo>
                  <a:pt x="84530" y="66146"/>
                </a:lnTo>
                <a:lnTo>
                  <a:pt x="84530" y="65696"/>
                </a:lnTo>
                <a:lnTo>
                  <a:pt x="86743" y="65025"/>
                </a:lnTo>
                <a:lnTo>
                  <a:pt x="88964" y="64581"/>
                </a:lnTo>
                <a:lnTo>
                  <a:pt x="94230" y="63015"/>
                </a:lnTo>
                <a:close/>
                <a:moveTo>
                  <a:pt x="47391" y="63466"/>
                </a:moveTo>
                <a:lnTo>
                  <a:pt x="47950" y="63685"/>
                </a:lnTo>
                <a:lnTo>
                  <a:pt x="48501" y="64355"/>
                </a:lnTo>
                <a:lnTo>
                  <a:pt x="49612" y="66366"/>
                </a:lnTo>
                <a:lnTo>
                  <a:pt x="43795" y="68601"/>
                </a:lnTo>
                <a:lnTo>
                  <a:pt x="38529" y="71507"/>
                </a:lnTo>
                <a:lnTo>
                  <a:pt x="37418" y="68827"/>
                </a:lnTo>
                <a:lnTo>
                  <a:pt x="36587" y="67487"/>
                </a:lnTo>
                <a:lnTo>
                  <a:pt x="35756" y="66366"/>
                </a:lnTo>
                <a:lnTo>
                  <a:pt x="42404" y="64581"/>
                </a:lnTo>
                <a:lnTo>
                  <a:pt x="44898" y="63911"/>
                </a:lnTo>
                <a:lnTo>
                  <a:pt x="47119" y="63466"/>
                </a:lnTo>
                <a:close/>
                <a:moveTo>
                  <a:pt x="95061" y="60109"/>
                </a:moveTo>
                <a:lnTo>
                  <a:pt x="94502" y="60335"/>
                </a:lnTo>
                <a:lnTo>
                  <a:pt x="87023" y="62570"/>
                </a:lnTo>
                <a:lnTo>
                  <a:pt x="83971" y="63240"/>
                </a:lnTo>
                <a:lnTo>
                  <a:pt x="82588" y="63911"/>
                </a:lnTo>
                <a:lnTo>
                  <a:pt x="82037" y="64355"/>
                </a:lnTo>
                <a:lnTo>
                  <a:pt x="81478" y="64806"/>
                </a:lnTo>
                <a:lnTo>
                  <a:pt x="81478" y="65476"/>
                </a:lnTo>
                <a:lnTo>
                  <a:pt x="81757" y="65921"/>
                </a:lnTo>
                <a:lnTo>
                  <a:pt x="82037" y="66146"/>
                </a:lnTo>
                <a:lnTo>
                  <a:pt x="82037" y="66366"/>
                </a:lnTo>
                <a:lnTo>
                  <a:pt x="82309" y="69052"/>
                </a:lnTo>
                <a:lnTo>
                  <a:pt x="83140" y="71507"/>
                </a:lnTo>
                <a:lnTo>
                  <a:pt x="83140" y="72177"/>
                </a:lnTo>
                <a:lnTo>
                  <a:pt x="83699" y="72403"/>
                </a:lnTo>
                <a:lnTo>
                  <a:pt x="84250" y="72622"/>
                </a:lnTo>
                <a:lnTo>
                  <a:pt x="84802" y="72622"/>
                </a:lnTo>
                <a:lnTo>
                  <a:pt x="91730" y="69722"/>
                </a:lnTo>
                <a:lnTo>
                  <a:pt x="98106" y="66591"/>
                </a:lnTo>
                <a:lnTo>
                  <a:pt x="98665" y="66146"/>
                </a:lnTo>
                <a:lnTo>
                  <a:pt x="98937" y="65696"/>
                </a:lnTo>
                <a:lnTo>
                  <a:pt x="98937" y="65251"/>
                </a:lnTo>
                <a:lnTo>
                  <a:pt x="98665" y="64806"/>
                </a:lnTo>
                <a:lnTo>
                  <a:pt x="97275" y="63015"/>
                </a:lnTo>
                <a:lnTo>
                  <a:pt x="96444" y="61005"/>
                </a:lnTo>
                <a:lnTo>
                  <a:pt x="96164" y="60560"/>
                </a:lnTo>
                <a:lnTo>
                  <a:pt x="95613" y="60335"/>
                </a:lnTo>
                <a:lnTo>
                  <a:pt x="95061" y="60109"/>
                </a:lnTo>
                <a:close/>
                <a:moveTo>
                  <a:pt x="46839" y="60779"/>
                </a:moveTo>
                <a:lnTo>
                  <a:pt x="45177" y="61005"/>
                </a:lnTo>
                <a:lnTo>
                  <a:pt x="43515" y="61449"/>
                </a:lnTo>
                <a:lnTo>
                  <a:pt x="40463" y="62345"/>
                </a:lnTo>
                <a:lnTo>
                  <a:pt x="36587" y="63240"/>
                </a:lnTo>
                <a:lnTo>
                  <a:pt x="32704" y="64355"/>
                </a:lnTo>
                <a:lnTo>
                  <a:pt x="32432" y="64581"/>
                </a:lnTo>
                <a:lnTo>
                  <a:pt x="32153" y="64806"/>
                </a:lnTo>
                <a:lnTo>
                  <a:pt x="31873" y="65696"/>
                </a:lnTo>
                <a:lnTo>
                  <a:pt x="32153" y="66366"/>
                </a:lnTo>
                <a:lnTo>
                  <a:pt x="32432" y="66591"/>
                </a:lnTo>
                <a:lnTo>
                  <a:pt x="32984" y="66816"/>
                </a:lnTo>
                <a:lnTo>
                  <a:pt x="34094" y="68827"/>
                </a:lnTo>
                <a:lnTo>
                  <a:pt x="35197" y="71282"/>
                </a:lnTo>
                <a:lnTo>
                  <a:pt x="36028" y="73968"/>
                </a:lnTo>
                <a:lnTo>
                  <a:pt x="36587" y="74413"/>
                </a:lnTo>
                <a:lnTo>
                  <a:pt x="37139" y="74639"/>
                </a:lnTo>
                <a:lnTo>
                  <a:pt x="37698" y="74639"/>
                </a:lnTo>
                <a:lnTo>
                  <a:pt x="38529" y="74413"/>
                </a:lnTo>
                <a:lnTo>
                  <a:pt x="41853" y="72622"/>
                </a:lnTo>
                <a:lnTo>
                  <a:pt x="45177" y="71063"/>
                </a:lnTo>
                <a:lnTo>
                  <a:pt x="48501" y="69722"/>
                </a:lnTo>
                <a:lnTo>
                  <a:pt x="52384" y="68382"/>
                </a:lnTo>
                <a:lnTo>
                  <a:pt x="52656" y="68157"/>
                </a:lnTo>
                <a:lnTo>
                  <a:pt x="53215" y="67706"/>
                </a:lnTo>
                <a:lnTo>
                  <a:pt x="53215" y="67261"/>
                </a:lnTo>
                <a:lnTo>
                  <a:pt x="53215" y="66591"/>
                </a:lnTo>
                <a:lnTo>
                  <a:pt x="52105" y="64581"/>
                </a:lnTo>
                <a:lnTo>
                  <a:pt x="50994" y="62790"/>
                </a:lnTo>
                <a:lnTo>
                  <a:pt x="50443" y="61900"/>
                </a:lnTo>
                <a:lnTo>
                  <a:pt x="49332" y="61230"/>
                </a:lnTo>
                <a:lnTo>
                  <a:pt x="48222" y="61005"/>
                </a:lnTo>
                <a:lnTo>
                  <a:pt x="46839" y="60779"/>
                </a:lnTo>
                <a:close/>
                <a:moveTo>
                  <a:pt x="74278" y="69272"/>
                </a:moveTo>
                <a:lnTo>
                  <a:pt x="76492" y="72622"/>
                </a:lnTo>
                <a:lnTo>
                  <a:pt x="73439" y="73968"/>
                </a:lnTo>
                <a:lnTo>
                  <a:pt x="70395" y="74858"/>
                </a:lnTo>
                <a:lnTo>
                  <a:pt x="67343" y="75753"/>
                </a:lnTo>
                <a:lnTo>
                  <a:pt x="64298" y="76424"/>
                </a:lnTo>
                <a:lnTo>
                  <a:pt x="62916" y="73298"/>
                </a:lnTo>
                <a:lnTo>
                  <a:pt x="65681" y="72622"/>
                </a:lnTo>
                <a:lnTo>
                  <a:pt x="68733" y="71507"/>
                </a:lnTo>
                <a:lnTo>
                  <a:pt x="74278" y="69272"/>
                </a:lnTo>
                <a:close/>
                <a:moveTo>
                  <a:pt x="74550" y="66366"/>
                </a:moveTo>
                <a:lnTo>
                  <a:pt x="67622" y="68827"/>
                </a:lnTo>
                <a:lnTo>
                  <a:pt x="64019" y="69942"/>
                </a:lnTo>
                <a:lnTo>
                  <a:pt x="60974" y="71507"/>
                </a:lnTo>
                <a:lnTo>
                  <a:pt x="60415" y="71507"/>
                </a:lnTo>
                <a:lnTo>
                  <a:pt x="59864" y="71733"/>
                </a:lnTo>
                <a:lnTo>
                  <a:pt x="59584" y="72403"/>
                </a:lnTo>
                <a:lnTo>
                  <a:pt x="59584" y="72848"/>
                </a:lnTo>
                <a:lnTo>
                  <a:pt x="60695" y="75528"/>
                </a:lnTo>
                <a:lnTo>
                  <a:pt x="61805" y="78215"/>
                </a:lnTo>
                <a:lnTo>
                  <a:pt x="62357" y="78885"/>
                </a:lnTo>
                <a:lnTo>
                  <a:pt x="62916" y="79104"/>
                </a:lnTo>
                <a:lnTo>
                  <a:pt x="63188" y="79104"/>
                </a:lnTo>
                <a:lnTo>
                  <a:pt x="67622" y="78215"/>
                </a:lnTo>
                <a:lnTo>
                  <a:pt x="71505" y="77094"/>
                </a:lnTo>
                <a:lnTo>
                  <a:pt x="75661" y="75979"/>
                </a:lnTo>
                <a:lnTo>
                  <a:pt x="79536" y="74413"/>
                </a:lnTo>
                <a:lnTo>
                  <a:pt x="79816" y="73968"/>
                </a:lnTo>
                <a:lnTo>
                  <a:pt x="80095" y="73743"/>
                </a:lnTo>
                <a:lnTo>
                  <a:pt x="80095" y="73298"/>
                </a:lnTo>
                <a:lnTo>
                  <a:pt x="80095" y="72848"/>
                </a:lnTo>
                <a:lnTo>
                  <a:pt x="76492" y="67261"/>
                </a:lnTo>
                <a:lnTo>
                  <a:pt x="76212" y="66816"/>
                </a:lnTo>
                <a:lnTo>
                  <a:pt x="75661" y="66366"/>
                </a:lnTo>
                <a:close/>
                <a:moveTo>
                  <a:pt x="99216" y="74858"/>
                </a:moveTo>
                <a:lnTo>
                  <a:pt x="100047" y="75083"/>
                </a:lnTo>
                <a:lnTo>
                  <a:pt x="100878" y="75979"/>
                </a:lnTo>
                <a:lnTo>
                  <a:pt x="102820" y="79104"/>
                </a:lnTo>
                <a:lnTo>
                  <a:pt x="96995" y="80670"/>
                </a:lnTo>
                <a:lnTo>
                  <a:pt x="91458" y="82680"/>
                </a:lnTo>
                <a:lnTo>
                  <a:pt x="90627" y="81340"/>
                </a:lnTo>
                <a:lnTo>
                  <a:pt x="89796" y="80000"/>
                </a:lnTo>
                <a:lnTo>
                  <a:pt x="88685" y="77319"/>
                </a:lnTo>
                <a:lnTo>
                  <a:pt x="90899" y="76868"/>
                </a:lnTo>
                <a:lnTo>
                  <a:pt x="92840" y="76424"/>
                </a:lnTo>
                <a:lnTo>
                  <a:pt x="96995" y="75309"/>
                </a:lnTo>
                <a:lnTo>
                  <a:pt x="98385" y="74858"/>
                </a:lnTo>
                <a:close/>
                <a:moveTo>
                  <a:pt x="53215" y="75083"/>
                </a:moveTo>
                <a:lnTo>
                  <a:pt x="55429" y="79329"/>
                </a:lnTo>
                <a:lnTo>
                  <a:pt x="44066" y="84020"/>
                </a:lnTo>
                <a:lnTo>
                  <a:pt x="42404" y="80000"/>
                </a:lnTo>
                <a:lnTo>
                  <a:pt x="44898" y="78434"/>
                </a:lnTo>
                <a:lnTo>
                  <a:pt x="47391" y="77094"/>
                </a:lnTo>
                <a:lnTo>
                  <a:pt x="50443" y="75979"/>
                </a:lnTo>
                <a:lnTo>
                  <a:pt x="53215" y="75083"/>
                </a:lnTo>
                <a:close/>
                <a:moveTo>
                  <a:pt x="98665" y="72403"/>
                </a:moveTo>
                <a:lnTo>
                  <a:pt x="96995" y="72622"/>
                </a:lnTo>
                <a:lnTo>
                  <a:pt x="94230" y="73518"/>
                </a:lnTo>
                <a:lnTo>
                  <a:pt x="90067" y="74413"/>
                </a:lnTo>
                <a:lnTo>
                  <a:pt x="88133" y="74858"/>
                </a:lnTo>
                <a:lnTo>
                  <a:pt x="86471" y="75528"/>
                </a:lnTo>
                <a:lnTo>
                  <a:pt x="85912" y="75753"/>
                </a:lnTo>
                <a:lnTo>
                  <a:pt x="85912" y="75979"/>
                </a:lnTo>
                <a:lnTo>
                  <a:pt x="85912" y="76649"/>
                </a:lnTo>
                <a:lnTo>
                  <a:pt x="86471" y="77094"/>
                </a:lnTo>
                <a:lnTo>
                  <a:pt x="87023" y="77319"/>
                </a:lnTo>
                <a:lnTo>
                  <a:pt x="86743" y="78215"/>
                </a:lnTo>
                <a:lnTo>
                  <a:pt x="86743" y="79329"/>
                </a:lnTo>
                <a:lnTo>
                  <a:pt x="87023" y="80225"/>
                </a:lnTo>
                <a:lnTo>
                  <a:pt x="87302" y="81114"/>
                </a:lnTo>
                <a:lnTo>
                  <a:pt x="88405" y="83131"/>
                </a:lnTo>
                <a:lnTo>
                  <a:pt x="89796" y="84690"/>
                </a:lnTo>
                <a:lnTo>
                  <a:pt x="90627" y="85141"/>
                </a:lnTo>
                <a:lnTo>
                  <a:pt x="91458" y="85141"/>
                </a:lnTo>
                <a:lnTo>
                  <a:pt x="98385" y="82905"/>
                </a:lnTo>
                <a:lnTo>
                  <a:pt x="105313" y="80895"/>
                </a:lnTo>
                <a:lnTo>
                  <a:pt x="105865" y="80444"/>
                </a:lnTo>
                <a:lnTo>
                  <a:pt x="106144" y="80225"/>
                </a:lnTo>
                <a:lnTo>
                  <a:pt x="106424" y="79774"/>
                </a:lnTo>
                <a:lnTo>
                  <a:pt x="106144" y="79329"/>
                </a:lnTo>
                <a:lnTo>
                  <a:pt x="103092" y="73968"/>
                </a:lnTo>
                <a:lnTo>
                  <a:pt x="102540" y="73298"/>
                </a:lnTo>
                <a:lnTo>
                  <a:pt x="101709" y="72848"/>
                </a:lnTo>
                <a:lnTo>
                  <a:pt x="100878" y="72403"/>
                </a:lnTo>
                <a:close/>
                <a:moveTo>
                  <a:pt x="54318" y="72177"/>
                </a:moveTo>
                <a:lnTo>
                  <a:pt x="53767" y="72403"/>
                </a:lnTo>
                <a:lnTo>
                  <a:pt x="50163" y="73298"/>
                </a:lnTo>
                <a:lnTo>
                  <a:pt x="46560" y="74413"/>
                </a:lnTo>
                <a:lnTo>
                  <a:pt x="43235" y="76198"/>
                </a:lnTo>
                <a:lnTo>
                  <a:pt x="40191" y="77989"/>
                </a:lnTo>
                <a:lnTo>
                  <a:pt x="39632" y="78215"/>
                </a:lnTo>
                <a:lnTo>
                  <a:pt x="39360" y="78434"/>
                </a:lnTo>
                <a:lnTo>
                  <a:pt x="39080" y="78659"/>
                </a:lnTo>
                <a:lnTo>
                  <a:pt x="39080" y="79104"/>
                </a:lnTo>
                <a:lnTo>
                  <a:pt x="39632" y="80895"/>
                </a:lnTo>
                <a:lnTo>
                  <a:pt x="40191" y="82680"/>
                </a:lnTo>
                <a:lnTo>
                  <a:pt x="41853" y="86256"/>
                </a:lnTo>
                <a:lnTo>
                  <a:pt x="42125" y="86481"/>
                </a:lnTo>
                <a:lnTo>
                  <a:pt x="42684" y="86926"/>
                </a:lnTo>
                <a:lnTo>
                  <a:pt x="43795" y="86926"/>
                </a:lnTo>
                <a:lnTo>
                  <a:pt x="57922" y="81114"/>
                </a:lnTo>
                <a:lnTo>
                  <a:pt x="58481" y="80895"/>
                </a:lnTo>
                <a:lnTo>
                  <a:pt x="58753" y="80444"/>
                </a:lnTo>
                <a:lnTo>
                  <a:pt x="59032" y="80000"/>
                </a:lnTo>
                <a:lnTo>
                  <a:pt x="58753" y="79555"/>
                </a:lnTo>
                <a:lnTo>
                  <a:pt x="55708" y="73073"/>
                </a:lnTo>
                <a:lnTo>
                  <a:pt x="55429" y="72622"/>
                </a:lnTo>
                <a:lnTo>
                  <a:pt x="54877" y="72403"/>
                </a:lnTo>
                <a:lnTo>
                  <a:pt x="54318" y="72177"/>
                </a:lnTo>
                <a:close/>
                <a:moveTo>
                  <a:pt x="79536" y="80895"/>
                </a:moveTo>
                <a:lnTo>
                  <a:pt x="82309" y="85141"/>
                </a:lnTo>
                <a:lnTo>
                  <a:pt x="70395" y="88936"/>
                </a:lnTo>
                <a:lnTo>
                  <a:pt x="68181" y="84690"/>
                </a:lnTo>
                <a:lnTo>
                  <a:pt x="68733" y="84246"/>
                </a:lnTo>
                <a:lnTo>
                  <a:pt x="68733" y="84020"/>
                </a:lnTo>
                <a:lnTo>
                  <a:pt x="69012" y="83801"/>
                </a:lnTo>
                <a:lnTo>
                  <a:pt x="71505" y="82905"/>
                </a:lnTo>
                <a:lnTo>
                  <a:pt x="73719" y="82455"/>
                </a:lnTo>
                <a:lnTo>
                  <a:pt x="79536" y="80895"/>
                </a:lnTo>
                <a:close/>
                <a:moveTo>
                  <a:pt x="80375" y="78215"/>
                </a:moveTo>
                <a:lnTo>
                  <a:pt x="79816" y="78434"/>
                </a:lnTo>
                <a:lnTo>
                  <a:pt x="71777" y="80670"/>
                </a:lnTo>
                <a:lnTo>
                  <a:pt x="68453" y="81340"/>
                </a:lnTo>
                <a:lnTo>
                  <a:pt x="67071" y="82010"/>
                </a:lnTo>
                <a:lnTo>
                  <a:pt x="66240" y="82235"/>
                </a:lnTo>
                <a:lnTo>
                  <a:pt x="65960" y="82680"/>
                </a:lnTo>
                <a:lnTo>
                  <a:pt x="65409" y="83350"/>
                </a:lnTo>
                <a:lnTo>
                  <a:pt x="65681" y="84246"/>
                </a:lnTo>
                <a:lnTo>
                  <a:pt x="65960" y="84471"/>
                </a:lnTo>
                <a:lnTo>
                  <a:pt x="65960" y="84690"/>
                </a:lnTo>
                <a:lnTo>
                  <a:pt x="66240" y="86256"/>
                </a:lnTo>
                <a:lnTo>
                  <a:pt x="66791" y="87822"/>
                </a:lnTo>
                <a:lnTo>
                  <a:pt x="68181" y="90727"/>
                </a:lnTo>
                <a:lnTo>
                  <a:pt x="68733" y="90947"/>
                </a:lnTo>
                <a:lnTo>
                  <a:pt x="69012" y="91172"/>
                </a:lnTo>
                <a:lnTo>
                  <a:pt x="69564" y="91398"/>
                </a:lnTo>
                <a:lnTo>
                  <a:pt x="70115" y="91398"/>
                </a:lnTo>
                <a:lnTo>
                  <a:pt x="84802" y="86926"/>
                </a:lnTo>
                <a:lnTo>
                  <a:pt x="85081" y="86701"/>
                </a:lnTo>
                <a:lnTo>
                  <a:pt x="85361" y="86256"/>
                </a:lnTo>
                <a:lnTo>
                  <a:pt x="85633" y="85811"/>
                </a:lnTo>
                <a:lnTo>
                  <a:pt x="85633" y="85360"/>
                </a:lnTo>
                <a:lnTo>
                  <a:pt x="81757" y="79104"/>
                </a:lnTo>
                <a:lnTo>
                  <a:pt x="81478" y="78659"/>
                </a:lnTo>
                <a:lnTo>
                  <a:pt x="80926" y="78434"/>
                </a:lnTo>
                <a:lnTo>
                  <a:pt x="80375" y="78215"/>
                </a:lnTo>
                <a:close/>
                <a:moveTo>
                  <a:pt x="60415" y="87371"/>
                </a:moveTo>
                <a:lnTo>
                  <a:pt x="61246" y="88266"/>
                </a:lnTo>
                <a:lnTo>
                  <a:pt x="61526" y="88936"/>
                </a:lnTo>
                <a:lnTo>
                  <a:pt x="61246" y="89832"/>
                </a:lnTo>
                <a:lnTo>
                  <a:pt x="60695" y="90727"/>
                </a:lnTo>
                <a:lnTo>
                  <a:pt x="59864" y="91398"/>
                </a:lnTo>
                <a:lnTo>
                  <a:pt x="59032" y="92287"/>
                </a:lnTo>
                <a:lnTo>
                  <a:pt x="57091" y="93183"/>
                </a:lnTo>
                <a:lnTo>
                  <a:pt x="53215" y="94523"/>
                </a:lnTo>
                <a:lnTo>
                  <a:pt x="51274" y="94974"/>
                </a:lnTo>
                <a:lnTo>
                  <a:pt x="49612" y="95863"/>
                </a:lnTo>
                <a:lnTo>
                  <a:pt x="47670" y="92068"/>
                </a:lnTo>
                <a:lnTo>
                  <a:pt x="48222" y="91842"/>
                </a:lnTo>
                <a:lnTo>
                  <a:pt x="48781" y="91172"/>
                </a:lnTo>
                <a:lnTo>
                  <a:pt x="48781" y="90947"/>
                </a:lnTo>
                <a:lnTo>
                  <a:pt x="49332" y="91398"/>
                </a:lnTo>
                <a:lnTo>
                  <a:pt x="49891" y="91172"/>
                </a:lnTo>
                <a:lnTo>
                  <a:pt x="51274" y="90947"/>
                </a:lnTo>
                <a:lnTo>
                  <a:pt x="54598" y="90057"/>
                </a:lnTo>
                <a:lnTo>
                  <a:pt x="57650" y="88936"/>
                </a:lnTo>
                <a:lnTo>
                  <a:pt x="60415" y="87371"/>
                </a:lnTo>
                <a:close/>
                <a:moveTo>
                  <a:pt x="114454" y="93633"/>
                </a:moveTo>
                <a:lnTo>
                  <a:pt x="114454" y="94078"/>
                </a:lnTo>
                <a:lnTo>
                  <a:pt x="115013" y="94303"/>
                </a:lnTo>
                <a:lnTo>
                  <a:pt x="115285" y="94523"/>
                </a:lnTo>
                <a:lnTo>
                  <a:pt x="114454" y="95863"/>
                </a:lnTo>
                <a:lnTo>
                  <a:pt x="113351" y="97429"/>
                </a:lnTo>
                <a:lnTo>
                  <a:pt x="112241" y="95193"/>
                </a:lnTo>
                <a:lnTo>
                  <a:pt x="114454" y="93633"/>
                </a:lnTo>
                <a:close/>
                <a:moveTo>
                  <a:pt x="60415" y="84690"/>
                </a:moveTo>
                <a:lnTo>
                  <a:pt x="59584" y="84916"/>
                </a:lnTo>
                <a:lnTo>
                  <a:pt x="57650" y="86031"/>
                </a:lnTo>
                <a:lnTo>
                  <a:pt x="55429" y="86926"/>
                </a:lnTo>
                <a:lnTo>
                  <a:pt x="53215" y="87822"/>
                </a:lnTo>
                <a:lnTo>
                  <a:pt x="50994" y="88492"/>
                </a:lnTo>
                <a:lnTo>
                  <a:pt x="47950" y="88936"/>
                </a:lnTo>
                <a:lnTo>
                  <a:pt x="46560" y="89387"/>
                </a:lnTo>
                <a:lnTo>
                  <a:pt x="46008" y="89832"/>
                </a:lnTo>
                <a:lnTo>
                  <a:pt x="45457" y="90277"/>
                </a:lnTo>
                <a:lnTo>
                  <a:pt x="45457" y="90947"/>
                </a:lnTo>
                <a:lnTo>
                  <a:pt x="44898" y="91398"/>
                </a:lnTo>
                <a:lnTo>
                  <a:pt x="44898" y="92068"/>
                </a:lnTo>
                <a:lnTo>
                  <a:pt x="46288" y="94974"/>
                </a:lnTo>
                <a:lnTo>
                  <a:pt x="47391" y="98099"/>
                </a:lnTo>
                <a:lnTo>
                  <a:pt x="47950" y="98550"/>
                </a:lnTo>
                <a:lnTo>
                  <a:pt x="48501" y="98769"/>
                </a:lnTo>
                <a:lnTo>
                  <a:pt x="49053" y="98769"/>
                </a:lnTo>
                <a:lnTo>
                  <a:pt x="49612" y="98550"/>
                </a:lnTo>
                <a:lnTo>
                  <a:pt x="51274" y="97654"/>
                </a:lnTo>
                <a:lnTo>
                  <a:pt x="52936" y="96984"/>
                </a:lnTo>
                <a:lnTo>
                  <a:pt x="56539" y="95863"/>
                </a:lnTo>
                <a:lnTo>
                  <a:pt x="58201" y="95418"/>
                </a:lnTo>
                <a:lnTo>
                  <a:pt x="59864" y="94748"/>
                </a:lnTo>
                <a:lnTo>
                  <a:pt x="61526" y="93853"/>
                </a:lnTo>
                <a:lnTo>
                  <a:pt x="62916" y="92738"/>
                </a:lnTo>
                <a:lnTo>
                  <a:pt x="63747" y="91842"/>
                </a:lnTo>
                <a:lnTo>
                  <a:pt x="64298" y="90727"/>
                </a:lnTo>
                <a:lnTo>
                  <a:pt x="64298" y="89607"/>
                </a:lnTo>
                <a:lnTo>
                  <a:pt x="64298" y="88492"/>
                </a:lnTo>
                <a:lnTo>
                  <a:pt x="64019" y="87371"/>
                </a:lnTo>
                <a:lnTo>
                  <a:pt x="63188" y="86256"/>
                </a:lnTo>
                <a:lnTo>
                  <a:pt x="62357" y="85586"/>
                </a:lnTo>
                <a:lnTo>
                  <a:pt x="60974" y="84916"/>
                </a:lnTo>
                <a:lnTo>
                  <a:pt x="60415" y="84690"/>
                </a:lnTo>
                <a:close/>
                <a:moveTo>
                  <a:pt x="111130" y="95863"/>
                </a:moveTo>
                <a:lnTo>
                  <a:pt x="111410" y="97429"/>
                </a:lnTo>
                <a:lnTo>
                  <a:pt x="111961" y="98994"/>
                </a:lnTo>
                <a:lnTo>
                  <a:pt x="109468" y="100560"/>
                </a:lnTo>
                <a:lnTo>
                  <a:pt x="108917" y="99890"/>
                </a:lnTo>
                <a:lnTo>
                  <a:pt x="108086" y="97429"/>
                </a:lnTo>
                <a:lnTo>
                  <a:pt x="108637" y="97203"/>
                </a:lnTo>
                <a:lnTo>
                  <a:pt x="111130" y="95863"/>
                </a:lnTo>
                <a:close/>
                <a:moveTo>
                  <a:pt x="106696" y="98099"/>
                </a:moveTo>
                <a:lnTo>
                  <a:pt x="106975" y="99890"/>
                </a:lnTo>
                <a:lnTo>
                  <a:pt x="107527" y="101675"/>
                </a:lnTo>
                <a:lnTo>
                  <a:pt x="104482" y="102790"/>
                </a:lnTo>
                <a:lnTo>
                  <a:pt x="103651" y="101900"/>
                </a:lnTo>
                <a:lnTo>
                  <a:pt x="101989" y="100109"/>
                </a:lnTo>
                <a:lnTo>
                  <a:pt x="106696" y="98099"/>
                </a:lnTo>
                <a:close/>
                <a:moveTo>
                  <a:pt x="101430" y="100335"/>
                </a:moveTo>
                <a:lnTo>
                  <a:pt x="101989" y="101900"/>
                </a:lnTo>
                <a:lnTo>
                  <a:pt x="102261" y="102790"/>
                </a:lnTo>
                <a:lnTo>
                  <a:pt x="102540" y="103466"/>
                </a:lnTo>
                <a:lnTo>
                  <a:pt x="98937" y="104581"/>
                </a:lnTo>
                <a:lnTo>
                  <a:pt x="98106" y="103911"/>
                </a:lnTo>
                <a:lnTo>
                  <a:pt x="97275" y="102790"/>
                </a:lnTo>
                <a:lnTo>
                  <a:pt x="96995" y="101900"/>
                </a:lnTo>
                <a:lnTo>
                  <a:pt x="101430" y="100335"/>
                </a:lnTo>
                <a:close/>
                <a:moveTo>
                  <a:pt x="95061" y="102570"/>
                </a:moveTo>
                <a:lnTo>
                  <a:pt x="95613" y="104136"/>
                </a:lnTo>
                <a:lnTo>
                  <a:pt x="96723" y="105251"/>
                </a:lnTo>
                <a:lnTo>
                  <a:pt x="93671" y="106366"/>
                </a:lnTo>
                <a:lnTo>
                  <a:pt x="93120" y="105921"/>
                </a:lnTo>
                <a:lnTo>
                  <a:pt x="92568" y="105251"/>
                </a:lnTo>
                <a:lnTo>
                  <a:pt x="92289" y="104581"/>
                </a:lnTo>
                <a:lnTo>
                  <a:pt x="92289" y="103685"/>
                </a:lnTo>
                <a:lnTo>
                  <a:pt x="95061" y="102570"/>
                </a:lnTo>
                <a:close/>
                <a:moveTo>
                  <a:pt x="90899" y="104136"/>
                </a:moveTo>
                <a:lnTo>
                  <a:pt x="90627" y="105025"/>
                </a:lnTo>
                <a:lnTo>
                  <a:pt x="90899" y="105921"/>
                </a:lnTo>
                <a:lnTo>
                  <a:pt x="91458" y="107036"/>
                </a:lnTo>
                <a:lnTo>
                  <a:pt x="89236" y="107487"/>
                </a:lnTo>
                <a:lnTo>
                  <a:pt x="88964" y="107487"/>
                </a:lnTo>
                <a:lnTo>
                  <a:pt x="88685" y="106591"/>
                </a:lnTo>
                <a:lnTo>
                  <a:pt x="88133" y="105025"/>
                </a:lnTo>
                <a:lnTo>
                  <a:pt x="90899" y="104136"/>
                </a:lnTo>
                <a:close/>
                <a:moveTo>
                  <a:pt x="86471" y="105696"/>
                </a:moveTo>
                <a:lnTo>
                  <a:pt x="86743" y="107261"/>
                </a:lnTo>
                <a:lnTo>
                  <a:pt x="87023" y="108382"/>
                </a:lnTo>
                <a:lnTo>
                  <a:pt x="84530" y="109052"/>
                </a:lnTo>
                <a:lnTo>
                  <a:pt x="83971" y="109272"/>
                </a:lnTo>
                <a:lnTo>
                  <a:pt x="83971" y="108827"/>
                </a:lnTo>
                <a:lnTo>
                  <a:pt x="83971" y="108601"/>
                </a:lnTo>
                <a:lnTo>
                  <a:pt x="83971" y="107931"/>
                </a:lnTo>
                <a:lnTo>
                  <a:pt x="83140" y="107261"/>
                </a:lnTo>
                <a:lnTo>
                  <a:pt x="82868" y="106816"/>
                </a:lnTo>
                <a:lnTo>
                  <a:pt x="86471" y="105696"/>
                </a:lnTo>
                <a:close/>
                <a:moveTo>
                  <a:pt x="80375" y="107487"/>
                </a:moveTo>
                <a:lnTo>
                  <a:pt x="81206" y="108382"/>
                </a:lnTo>
                <a:lnTo>
                  <a:pt x="82037" y="109052"/>
                </a:lnTo>
                <a:lnTo>
                  <a:pt x="82588" y="109497"/>
                </a:lnTo>
                <a:lnTo>
                  <a:pt x="82868" y="109497"/>
                </a:lnTo>
                <a:lnTo>
                  <a:pt x="78985" y="110837"/>
                </a:lnTo>
                <a:lnTo>
                  <a:pt x="78705" y="110392"/>
                </a:lnTo>
                <a:lnTo>
                  <a:pt x="78154" y="110392"/>
                </a:lnTo>
                <a:lnTo>
                  <a:pt x="77323" y="110612"/>
                </a:lnTo>
                <a:lnTo>
                  <a:pt x="76771" y="109052"/>
                </a:lnTo>
                <a:lnTo>
                  <a:pt x="76492" y="108601"/>
                </a:lnTo>
                <a:lnTo>
                  <a:pt x="80375" y="107487"/>
                </a:lnTo>
                <a:close/>
                <a:moveTo>
                  <a:pt x="77602" y="2680"/>
                </a:moveTo>
                <a:lnTo>
                  <a:pt x="78985" y="2905"/>
                </a:lnTo>
                <a:lnTo>
                  <a:pt x="79816" y="3350"/>
                </a:lnTo>
                <a:lnTo>
                  <a:pt x="80647" y="3801"/>
                </a:lnTo>
                <a:lnTo>
                  <a:pt x="81478" y="4471"/>
                </a:lnTo>
                <a:lnTo>
                  <a:pt x="82868" y="6031"/>
                </a:lnTo>
                <a:lnTo>
                  <a:pt x="83140" y="7371"/>
                </a:lnTo>
                <a:lnTo>
                  <a:pt x="83419" y="8717"/>
                </a:lnTo>
                <a:lnTo>
                  <a:pt x="85633" y="14303"/>
                </a:lnTo>
                <a:lnTo>
                  <a:pt x="89796" y="24355"/>
                </a:lnTo>
                <a:lnTo>
                  <a:pt x="98665" y="44471"/>
                </a:lnTo>
                <a:lnTo>
                  <a:pt x="107527" y="64355"/>
                </a:lnTo>
                <a:lnTo>
                  <a:pt x="112241" y="74413"/>
                </a:lnTo>
                <a:lnTo>
                  <a:pt x="114734" y="79774"/>
                </a:lnTo>
                <a:lnTo>
                  <a:pt x="116396" y="83131"/>
                </a:lnTo>
                <a:lnTo>
                  <a:pt x="115844" y="83350"/>
                </a:lnTo>
                <a:lnTo>
                  <a:pt x="115565" y="84246"/>
                </a:lnTo>
                <a:lnTo>
                  <a:pt x="115565" y="84916"/>
                </a:lnTo>
                <a:lnTo>
                  <a:pt x="115285" y="86481"/>
                </a:lnTo>
                <a:lnTo>
                  <a:pt x="115013" y="87596"/>
                </a:lnTo>
                <a:lnTo>
                  <a:pt x="114734" y="88492"/>
                </a:lnTo>
                <a:lnTo>
                  <a:pt x="113351" y="90502"/>
                </a:lnTo>
                <a:lnTo>
                  <a:pt x="111410" y="92287"/>
                </a:lnTo>
                <a:lnTo>
                  <a:pt x="109189" y="93633"/>
                </a:lnTo>
                <a:lnTo>
                  <a:pt x="106696" y="94974"/>
                </a:lnTo>
                <a:lnTo>
                  <a:pt x="104202" y="96088"/>
                </a:lnTo>
                <a:lnTo>
                  <a:pt x="98665" y="98324"/>
                </a:lnTo>
                <a:lnTo>
                  <a:pt x="93120" y="100335"/>
                </a:lnTo>
                <a:lnTo>
                  <a:pt x="82037" y="104136"/>
                </a:lnTo>
                <a:lnTo>
                  <a:pt x="75661" y="106146"/>
                </a:lnTo>
                <a:lnTo>
                  <a:pt x="75381" y="105921"/>
                </a:lnTo>
                <a:lnTo>
                  <a:pt x="75109" y="105921"/>
                </a:lnTo>
                <a:lnTo>
                  <a:pt x="74830" y="106146"/>
                </a:lnTo>
                <a:lnTo>
                  <a:pt x="74830" y="106366"/>
                </a:lnTo>
                <a:lnTo>
                  <a:pt x="66791" y="108382"/>
                </a:lnTo>
                <a:lnTo>
                  <a:pt x="58753" y="110392"/>
                </a:lnTo>
                <a:lnTo>
                  <a:pt x="52656" y="111507"/>
                </a:lnTo>
                <a:lnTo>
                  <a:pt x="46560" y="112622"/>
                </a:lnTo>
                <a:lnTo>
                  <a:pt x="43795" y="112848"/>
                </a:lnTo>
                <a:lnTo>
                  <a:pt x="42404" y="112848"/>
                </a:lnTo>
                <a:lnTo>
                  <a:pt x="41022" y="112403"/>
                </a:lnTo>
                <a:lnTo>
                  <a:pt x="39911" y="111952"/>
                </a:lnTo>
                <a:lnTo>
                  <a:pt x="39080" y="111063"/>
                </a:lnTo>
                <a:lnTo>
                  <a:pt x="38249" y="110392"/>
                </a:lnTo>
                <a:lnTo>
                  <a:pt x="37418" y="109497"/>
                </a:lnTo>
                <a:lnTo>
                  <a:pt x="36859" y="107706"/>
                </a:lnTo>
                <a:lnTo>
                  <a:pt x="36028" y="105921"/>
                </a:lnTo>
                <a:lnTo>
                  <a:pt x="33815" y="100560"/>
                </a:lnTo>
                <a:lnTo>
                  <a:pt x="29660" y="90277"/>
                </a:lnTo>
                <a:lnTo>
                  <a:pt x="25504" y="80225"/>
                </a:lnTo>
                <a:lnTo>
                  <a:pt x="20790" y="70167"/>
                </a:lnTo>
                <a:lnTo>
                  <a:pt x="16356" y="60109"/>
                </a:lnTo>
                <a:lnTo>
                  <a:pt x="11369" y="50277"/>
                </a:lnTo>
                <a:lnTo>
                  <a:pt x="6383" y="40225"/>
                </a:lnTo>
                <a:lnTo>
                  <a:pt x="4442" y="36868"/>
                </a:lnTo>
                <a:lnTo>
                  <a:pt x="3611" y="35309"/>
                </a:lnTo>
                <a:lnTo>
                  <a:pt x="2500" y="33743"/>
                </a:lnTo>
                <a:lnTo>
                  <a:pt x="2780" y="33518"/>
                </a:lnTo>
                <a:lnTo>
                  <a:pt x="3052" y="33073"/>
                </a:lnTo>
                <a:lnTo>
                  <a:pt x="2780" y="31733"/>
                </a:lnTo>
                <a:lnTo>
                  <a:pt x="3052" y="30612"/>
                </a:lnTo>
                <a:lnTo>
                  <a:pt x="3052" y="29722"/>
                </a:lnTo>
                <a:lnTo>
                  <a:pt x="3611" y="28601"/>
                </a:lnTo>
                <a:lnTo>
                  <a:pt x="4714" y="26816"/>
                </a:lnTo>
                <a:lnTo>
                  <a:pt x="6383" y="25251"/>
                </a:lnTo>
                <a:lnTo>
                  <a:pt x="8317" y="23685"/>
                </a:lnTo>
                <a:lnTo>
                  <a:pt x="10538" y="22345"/>
                </a:lnTo>
                <a:lnTo>
                  <a:pt x="13031" y="21230"/>
                </a:lnTo>
                <a:lnTo>
                  <a:pt x="15245" y="20109"/>
                </a:lnTo>
                <a:lnTo>
                  <a:pt x="21070" y="17879"/>
                </a:lnTo>
                <a:lnTo>
                  <a:pt x="27166" y="16088"/>
                </a:lnTo>
                <a:lnTo>
                  <a:pt x="39360" y="12287"/>
                </a:lnTo>
                <a:lnTo>
                  <a:pt x="51274" y="8492"/>
                </a:lnTo>
                <a:lnTo>
                  <a:pt x="57091" y="6701"/>
                </a:lnTo>
                <a:lnTo>
                  <a:pt x="63188" y="4916"/>
                </a:lnTo>
                <a:lnTo>
                  <a:pt x="69012" y="3575"/>
                </a:lnTo>
                <a:lnTo>
                  <a:pt x="72057" y="3131"/>
                </a:lnTo>
                <a:lnTo>
                  <a:pt x="75109" y="2680"/>
                </a:lnTo>
                <a:close/>
                <a:moveTo>
                  <a:pt x="74550" y="109272"/>
                </a:moveTo>
                <a:lnTo>
                  <a:pt x="74550" y="109497"/>
                </a:lnTo>
                <a:lnTo>
                  <a:pt x="74830" y="110612"/>
                </a:lnTo>
                <a:lnTo>
                  <a:pt x="75661" y="111733"/>
                </a:lnTo>
                <a:lnTo>
                  <a:pt x="72336" y="112848"/>
                </a:lnTo>
                <a:lnTo>
                  <a:pt x="72336" y="112622"/>
                </a:lnTo>
                <a:lnTo>
                  <a:pt x="72057" y="111733"/>
                </a:lnTo>
                <a:lnTo>
                  <a:pt x="71505" y="111063"/>
                </a:lnTo>
                <a:lnTo>
                  <a:pt x="70946" y="110167"/>
                </a:lnTo>
                <a:lnTo>
                  <a:pt x="74550" y="109272"/>
                </a:lnTo>
                <a:close/>
                <a:moveTo>
                  <a:pt x="68733" y="110837"/>
                </a:moveTo>
                <a:lnTo>
                  <a:pt x="69284" y="112177"/>
                </a:lnTo>
                <a:lnTo>
                  <a:pt x="69843" y="112848"/>
                </a:lnTo>
                <a:lnTo>
                  <a:pt x="70395" y="113298"/>
                </a:lnTo>
                <a:lnTo>
                  <a:pt x="66791" y="114413"/>
                </a:lnTo>
                <a:lnTo>
                  <a:pt x="66240" y="113968"/>
                </a:lnTo>
                <a:lnTo>
                  <a:pt x="65681" y="113298"/>
                </a:lnTo>
                <a:lnTo>
                  <a:pt x="65129" y="112622"/>
                </a:lnTo>
                <a:lnTo>
                  <a:pt x="64850" y="111733"/>
                </a:lnTo>
                <a:lnTo>
                  <a:pt x="68733" y="110837"/>
                </a:lnTo>
                <a:close/>
                <a:moveTo>
                  <a:pt x="62357" y="112177"/>
                </a:moveTo>
                <a:lnTo>
                  <a:pt x="62636" y="113073"/>
                </a:lnTo>
                <a:lnTo>
                  <a:pt x="63188" y="114188"/>
                </a:lnTo>
                <a:lnTo>
                  <a:pt x="64298" y="115309"/>
                </a:lnTo>
                <a:lnTo>
                  <a:pt x="61805" y="115979"/>
                </a:lnTo>
                <a:lnTo>
                  <a:pt x="61526" y="115528"/>
                </a:lnTo>
                <a:lnTo>
                  <a:pt x="61246" y="115309"/>
                </a:lnTo>
                <a:lnTo>
                  <a:pt x="60415" y="114858"/>
                </a:lnTo>
                <a:lnTo>
                  <a:pt x="60143" y="114639"/>
                </a:lnTo>
                <a:lnTo>
                  <a:pt x="59312" y="113518"/>
                </a:lnTo>
                <a:lnTo>
                  <a:pt x="59312" y="113073"/>
                </a:lnTo>
                <a:lnTo>
                  <a:pt x="62357" y="112177"/>
                </a:lnTo>
                <a:close/>
                <a:moveTo>
                  <a:pt x="39632" y="114639"/>
                </a:moveTo>
                <a:lnTo>
                  <a:pt x="41022" y="115083"/>
                </a:lnTo>
                <a:lnTo>
                  <a:pt x="42684" y="115309"/>
                </a:lnTo>
                <a:lnTo>
                  <a:pt x="44346" y="115528"/>
                </a:lnTo>
                <a:lnTo>
                  <a:pt x="44898" y="117094"/>
                </a:lnTo>
                <a:lnTo>
                  <a:pt x="43515" y="116649"/>
                </a:lnTo>
                <a:lnTo>
                  <a:pt x="42125" y="115979"/>
                </a:lnTo>
                <a:lnTo>
                  <a:pt x="40742" y="115309"/>
                </a:lnTo>
                <a:lnTo>
                  <a:pt x="39632" y="114639"/>
                </a:lnTo>
                <a:close/>
                <a:moveTo>
                  <a:pt x="57091" y="113518"/>
                </a:moveTo>
                <a:lnTo>
                  <a:pt x="57091" y="114413"/>
                </a:lnTo>
                <a:lnTo>
                  <a:pt x="57650" y="115309"/>
                </a:lnTo>
                <a:lnTo>
                  <a:pt x="58201" y="115979"/>
                </a:lnTo>
                <a:lnTo>
                  <a:pt x="58753" y="116649"/>
                </a:lnTo>
                <a:lnTo>
                  <a:pt x="58201" y="116868"/>
                </a:lnTo>
                <a:lnTo>
                  <a:pt x="54598" y="117538"/>
                </a:lnTo>
                <a:lnTo>
                  <a:pt x="54046" y="116868"/>
                </a:lnTo>
                <a:lnTo>
                  <a:pt x="53487" y="116198"/>
                </a:lnTo>
                <a:lnTo>
                  <a:pt x="52656" y="115309"/>
                </a:lnTo>
                <a:lnTo>
                  <a:pt x="52105" y="114413"/>
                </a:lnTo>
                <a:lnTo>
                  <a:pt x="53767" y="113968"/>
                </a:lnTo>
                <a:lnTo>
                  <a:pt x="57091" y="113518"/>
                </a:lnTo>
                <a:close/>
                <a:moveTo>
                  <a:pt x="49891" y="114858"/>
                </a:moveTo>
                <a:lnTo>
                  <a:pt x="50443" y="116424"/>
                </a:lnTo>
                <a:lnTo>
                  <a:pt x="50994" y="117094"/>
                </a:lnTo>
                <a:lnTo>
                  <a:pt x="51553" y="117764"/>
                </a:lnTo>
                <a:lnTo>
                  <a:pt x="49053" y="117764"/>
                </a:lnTo>
                <a:lnTo>
                  <a:pt x="49053" y="117319"/>
                </a:lnTo>
                <a:lnTo>
                  <a:pt x="49053" y="117094"/>
                </a:lnTo>
                <a:lnTo>
                  <a:pt x="48501" y="116868"/>
                </a:lnTo>
                <a:lnTo>
                  <a:pt x="48222" y="116868"/>
                </a:lnTo>
                <a:lnTo>
                  <a:pt x="47670" y="117094"/>
                </a:lnTo>
                <a:lnTo>
                  <a:pt x="47391" y="117094"/>
                </a:lnTo>
                <a:lnTo>
                  <a:pt x="46839" y="116868"/>
                </a:lnTo>
                <a:lnTo>
                  <a:pt x="46560" y="116198"/>
                </a:lnTo>
                <a:lnTo>
                  <a:pt x="46288" y="115309"/>
                </a:lnTo>
                <a:lnTo>
                  <a:pt x="49891" y="114858"/>
                </a:lnTo>
                <a:close/>
                <a:moveTo>
                  <a:pt x="76492" y="0"/>
                </a:moveTo>
                <a:lnTo>
                  <a:pt x="73439" y="225"/>
                </a:lnTo>
                <a:lnTo>
                  <a:pt x="70395" y="670"/>
                </a:lnTo>
                <a:lnTo>
                  <a:pt x="66512" y="1340"/>
                </a:lnTo>
                <a:lnTo>
                  <a:pt x="62636" y="2455"/>
                </a:lnTo>
                <a:lnTo>
                  <a:pt x="55149" y="4471"/>
                </a:lnTo>
                <a:lnTo>
                  <a:pt x="40191" y="9162"/>
                </a:lnTo>
                <a:lnTo>
                  <a:pt x="25504" y="13853"/>
                </a:lnTo>
                <a:lnTo>
                  <a:pt x="18297" y="16314"/>
                </a:lnTo>
                <a:lnTo>
                  <a:pt x="14694" y="17654"/>
                </a:lnTo>
                <a:lnTo>
                  <a:pt x="11369" y="18994"/>
                </a:lnTo>
                <a:lnTo>
                  <a:pt x="9428" y="20109"/>
                </a:lnTo>
                <a:lnTo>
                  <a:pt x="7214" y="21230"/>
                </a:lnTo>
                <a:lnTo>
                  <a:pt x="5273" y="22796"/>
                </a:lnTo>
                <a:lnTo>
                  <a:pt x="3331" y="24355"/>
                </a:lnTo>
                <a:lnTo>
                  <a:pt x="1669" y="26146"/>
                </a:lnTo>
                <a:lnTo>
                  <a:pt x="559" y="28157"/>
                </a:lnTo>
                <a:lnTo>
                  <a:pt x="287" y="29052"/>
                </a:lnTo>
                <a:lnTo>
                  <a:pt x="287" y="29942"/>
                </a:lnTo>
                <a:lnTo>
                  <a:pt x="287" y="31063"/>
                </a:lnTo>
                <a:lnTo>
                  <a:pt x="559" y="31952"/>
                </a:lnTo>
                <a:lnTo>
                  <a:pt x="7" y="32177"/>
                </a:lnTo>
                <a:lnTo>
                  <a:pt x="7" y="32403"/>
                </a:lnTo>
                <a:lnTo>
                  <a:pt x="287" y="34858"/>
                </a:lnTo>
                <a:lnTo>
                  <a:pt x="1118" y="36868"/>
                </a:lnTo>
                <a:lnTo>
                  <a:pt x="3331" y="41340"/>
                </a:lnTo>
                <a:lnTo>
                  <a:pt x="8045" y="51172"/>
                </a:lnTo>
                <a:lnTo>
                  <a:pt x="17738" y="71063"/>
                </a:lnTo>
                <a:lnTo>
                  <a:pt x="22173" y="81114"/>
                </a:lnTo>
                <a:lnTo>
                  <a:pt x="26607" y="91398"/>
                </a:lnTo>
                <a:lnTo>
                  <a:pt x="30763" y="101449"/>
                </a:lnTo>
                <a:lnTo>
                  <a:pt x="32432" y="106146"/>
                </a:lnTo>
                <a:lnTo>
                  <a:pt x="33535" y="108601"/>
                </a:lnTo>
                <a:lnTo>
                  <a:pt x="34094" y="109942"/>
                </a:lnTo>
                <a:lnTo>
                  <a:pt x="34925" y="111063"/>
                </a:lnTo>
                <a:lnTo>
                  <a:pt x="35197" y="112403"/>
                </a:lnTo>
                <a:lnTo>
                  <a:pt x="35756" y="113518"/>
                </a:lnTo>
                <a:lnTo>
                  <a:pt x="36308" y="114413"/>
                </a:lnTo>
                <a:lnTo>
                  <a:pt x="37139" y="115309"/>
                </a:lnTo>
                <a:lnTo>
                  <a:pt x="37970" y="116198"/>
                </a:lnTo>
                <a:lnTo>
                  <a:pt x="39080" y="117094"/>
                </a:lnTo>
                <a:lnTo>
                  <a:pt x="41573" y="118208"/>
                </a:lnTo>
                <a:lnTo>
                  <a:pt x="44066" y="119104"/>
                </a:lnTo>
                <a:lnTo>
                  <a:pt x="47119" y="119774"/>
                </a:lnTo>
                <a:lnTo>
                  <a:pt x="49891" y="120000"/>
                </a:lnTo>
                <a:lnTo>
                  <a:pt x="52936" y="120000"/>
                </a:lnTo>
                <a:lnTo>
                  <a:pt x="56539" y="119555"/>
                </a:lnTo>
                <a:lnTo>
                  <a:pt x="59864" y="118885"/>
                </a:lnTo>
                <a:lnTo>
                  <a:pt x="66791" y="116868"/>
                </a:lnTo>
                <a:lnTo>
                  <a:pt x="83699" y="111733"/>
                </a:lnTo>
                <a:lnTo>
                  <a:pt x="99768" y="107036"/>
                </a:lnTo>
                <a:lnTo>
                  <a:pt x="104482" y="105476"/>
                </a:lnTo>
                <a:lnTo>
                  <a:pt x="108917" y="103685"/>
                </a:lnTo>
                <a:lnTo>
                  <a:pt x="109748" y="103685"/>
                </a:lnTo>
                <a:lnTo>
                  <a:pt x="110858" y="103240"/>
                </a:lnTo>
                <a:lnTo>
                  <a:pt x="111130" y="102790"/>
                </a:lnTo>
                <a:lnTo>
                  <a:pt x="111130" y="102570"/>
                </a:lnTo>
                <a:lnTo>
                  <a:pt x="112520" y="101675"/>
                </a:lnTo>
                <a:lnTo>
                  <a:pt x="114734" y="100109"/>
                </a:lnTo>
                <a:lnTo>
                  <a:pt x="116396" y="98099"/>
                </a:lnTo>
                <a:lnTo>
                  <a:pt x="117506" y="96088"/>
                </a:lnTo>
                <a:lnTo>
                  <a:pt x="118617" y="93853"/>
                </a:lnTo>
                <a:lnTo>
                  <a:pt x="119168" y="91617"/>
                </a:lnTo>
                <a:lnTo>
                  <a:pt x="119448" y="89162"/>
                </a:lnTo>
                <a:lnTo>
                  <a:pt x="119720" y="84471"/>
                </a:lnTo>
                <a:lnTo>
                  <a:pt x="120000" y="84246"/>
                </a:lnTo>
                <a:lnTo>
                  <a:pt x="120000" y="83801"/>
                </a:lnTo>
                <a:lnTo>
                  <a:pt x="119720" y="82680"/>
                </a:lnTo>
                <a:lnTo>
                  <a:pt x="119448" y="81565"/>
                </a:lnTo>
                <a:lnTo>
                  <a:pt x="118337" y="79555"/>
                </a:lnTo>
                <a:lnTo>
                  <a:pt x="115844" y="74188"/>
                </a:lnTo>
                <a:lnTo>
                  <a:pt x="111130" y="64355"/>
                </a:lnTo>
                <a:lnTo>
                  <a:pt x="101989" y="44246"/>
                </a:lnTo>
                <a:lnTo>
                  <a:pt x="93120" y="24136"/>
                </a:lnTo>
                <a:lnTo>
                  <a:pt x="88964" y="14078"/>
                </a:lnTo>
                <a:lnTo>
                  <a:pt x="86471" y="8717"/>
                </a:lnTo>
                <a:lnTo>
                  <a:pt x="85912" y="7151"/>
                </a:lnTo>
                <a:lnTo>
                  <a:pt x="86192" y="6256"/>
                </a:lnTo>
                <a:lnTo>
                  <a:pt x="86192" y="5586"/>
                </a:lnTo>
                <a:lnTo>
                  <a:pt x="85912" y="4690"/>
                </a:lnTo>
                <a:lnTo>
                  <a:pt x="85361" y="3801"/>
                </a:lnTo>
                <a:lnTo>
                  <a:pt x="84250" y="2455"/>
                </a:lnTo>
                <a:lnTo>
                  <a:pt x="82309" y="1340"/>
                </a:lnTo>
                <a:lnTo>
                  <a:pt x="80926" y="670"/>
                </a:lnTo>
                <a:lnTo>
                  <a:pt x="79536" y="225"/>
                </a:lnTo>
                <a:lnTo>
                  <a:pt x="7815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-35374" y="3366962"/>
            <a:ext cx="443400" cy="504600"/>
          </a:xfrm>
          <a:custGeom>
            <a:pathLst>
              <a:path extrusionOk="0" h="120000" w="120000">
                <a:moveTo>
                  <a:pt x="80844" y="6"/>
                </a:moveTo>
                <a:lnTo>
                  <a:pt x="80284" y="249"/>
                </a:lnTo>
                <a:lnTo>
                  <a:pt x="79155" y="1490"/>
                </a:lnTo>
                <a:lnTo>
                  <a:pt x="78310" y="2974"/>
                </a:lnTo>
                <a:lnTo>
                  <a:pt x="76905" y="5941"/>
                </a:lnTo>
                <a:lnTo>
                  <a:pt x="75492" y="9901"/>
                </a:lnTo>
                <a:lnTo>
                  <a:pt x="74371" y="14102"/>
                </a:lnTo>
                <a:lnTo>
                  <a:pt x="74371" y="14844"/>
                </a:lnTo>
                <a:lnTo>
                  <a:pt x="74647" y="15586"/>
                </a:lnTo>
                <a:lnTo>
                  <a:pt x="75215" y="15836"/>
                </a:lnTo>
                <a:lnTo>
                  <a:pt x="75776" y="16085"/>
                </a:lnTo>
                <a:lnTo>
                  <a:pt x="76337" y="16328"/>
                </a:lnTo>
                <a:lnTo>
                  <a:pt x="77181" y="16085"/>
                </a:lnTo>
                <a:lnTo>
                  <a:pt x="77750" y="15586"/>
                </a:lnTo>
                <a:lnTo>
                  <a:pt x="78310" y="15094"/>
                </a:lnTo>
                <a:lnTo>
                  <a:pt x="78594" y="13860"/>
                </a:lnTo>
                <a:lnTo>
                  <a:pt x="78594" y="13610"/>
                </a:lnTo>
                <a:lnTo>
                  <a:pt x="78594" y="13361"/>
                </a:lnTo>
                <a:lnTo>
                  <a:pt x="80284" y="7675"/>
                </a:lnTo>
                <a:lnTo>
                  <a:pt x="81689" y="4208"/>
                </a:lnTo>
                <a:lnTo>
                  <a:pt x="81973" y="2475"/>
                </a:lnTo>
                <a:lnTo>
                  <a:pt x="82257" y="748"/>
                </a:lnTo>
                <a:lnTo>
                  <a:pt x="81973" y="249"/>
                </a:lnTo>
                <a:lnTo>
                  <a:pt x="81412" y="6"/>
                </a:lnTo>
                <a:close/>
                <a:moveTo>
                  <a:pt x="27329" y="6933"/>
                </a:moveTo>
                <a:lnTo>
                  <a:pt x="27045" y="7176"/>
                </a:lnTo>
                <a:lnTo>
                  <a:pt x="26761" y="7425"/>
                </a:lnTo>
                <a:lnTo>
                  <a:pt x="26761" y="7675"/>
                </a:lnTo>
                <a:lnTo>
                  <a:pt x="27329" y="8909"/>
                </a:lnTo>
                <a:lnTo>
                  <a:pt x="28174" y="9901"/>
                </a:lnTo>
                <a:lnTo>
                  <a:pt x="29863" y="11877"/>
                </a:lnTo>
                <a:lnTo>
                  <a:pt x="31553" y="13860"/>
                </a:lnTo>
                <a:lnTo>
                  <a:pt x="33526" y="15836"/>
                </a:lnTo>
                <a:lnTo>
                  <a:pt x="34371" y="17569"/>
                </a:lnTo>
                <a:lnTo>
                  <a:pt x="35215" y="19303"/>
                </a:lnTo>
                <a:lnTo>
                  <a:pt x="36060" y="20044"/>
                </a:lnTo>
                <a:lnTo>
                  <a:pt x="36621" y="20537"/>
                </a:lnTo>
                <a:lnTo>
                  <a:pt x="37750" y="20786"/>
                </a:lnTo>
                <a:lnTo>
                  <a:pt x="38878" y="20786"/>
                </a:lnTo>
                <a:lnTo>
                  <a:pt x="39439" y="20537"/>
                </a:lnTo>
                <a:lnTo>
                  <a:pt x="40000" y="20287"/>
                </a:lnTo>
                <a:lnTo>
                  <a:pt x="40284" y="19795"/>
                </a:lnTo>
                <a:lnTo>
                  <a:pt x="40284" y="19303"/>
                </a:lnTo>
                <a:lnTo>
                  <a:pt x="40000" y="18311"/>
                </a:lnTo>
                <a:lnTo>
                  <a:pt x="39723" y="17819"/>
                </a:lnTo>
                <a:lnTo>
                  <a:pt x="39155" y="17569"/>
                </a:lnTo>
                <a:lnTo>
                  <a:pt x="38310" y="17569"/>
                </a:lnTo>
                <a:lnTo>
                  <a:pt x="38310" y="17320"/>
                </a:lnTo>
                <a:lnTo>
                  <a:pt x="38310" y="16827"/>
                </a:lnTo>
                <a:lnTo>
                  <a:pt x="38034" y="16085"/>
                </a:lnTo>
                <a:lnTo>
                  <a:pt x="36905" y="14352"/>
                </a:lnTo>
                <a:lnTo>
                  <a:pt x="35500" y="12619"/>
                </a:lnTo>
                <a:lnTo>
                  <a:pt x="33803" y="10892"/>
                </a:lnTo>
                <a:lnTo>
                  <a:pt x="31837" y="9401"/>
                </a:lnTo>
                <a:lnTo>
                  <a:pt x="29863" y="7918"/>
                </a:lnTo>
                <a:lnTo>
                  <a:pt x="27606" y="6933"/>
                </a:lnTo>
                <a:close/>
                <a:moveTo>
                  <a:pt x="117750" y="26971"/>
                </a:moveTo>
                <a:lnTo>
                  <a:pt x="117181" y="27214"/>
                </a:lnTo>
                <a:lnTo>
                  <a:pt x="116621" y="27713"/>
                </a:lnTo>
                <a:lnTo>
                  <a:pt x="115776" y="28205"/>
                </a:lnTo>
                <a:lnTo>
                  <a:pt x="114931" y="28705"/>
                </a:lnTo>
                <a:lnTo>
                  <a:pt x="113803" y="29197"/>
                </a:lnTo>
                <a:lnTo>
                  <a:pt x="112674" y="29197"/>
                </a:lnTo>
                <a:lnTo>
                  <a:pt x="111553" y="29689"/>
                </a:lnTo>
                <a:lnTo>
                  <a:pt x="111268" y="29939"/>
                </a:lnTo>
                <a:lnTo>
                  <a:pt x="110984" y="30681"/>
                </a:lnTo>
                <a:lnTo>
                  <a:pt x="110708" y="30930"/>
                </a:lnTo>
                <a:lnTo>
                  <a:pt x="110424" y="31173"/>
                </a:lnTo>
                <a:lnTo>
                  <a:pt x="109295" y="31915"/>
                </a:lnTo>
                <a:lnTo>
                  <a:pt x="107045" y="32657"/>
                </a:lnTo>
                <a:lnTo>
                  <a:pt x="105356" y="33648"/>
                </a:lnTo>
                <a:lnTo>
                  <a:pt x="103943" y="34889"/>
                </a:lnTo>
                <a:lnTo>
                  <a:pt x="103659" y="35382"/>
                </a:lnTo>
                <a:lnTo>
                  <a:pt x="103659" y="35874"/>
                </a:lnTo>
                <a:lnTo>
                  <a:pt x="104227" y="36124"/>
                </a:lnTo>
                <a:lnTo>
                  <a:pt x="106200" y="36124"/>
                </a:lnTo>
                <a:lnTo>
                  <a:pt x="107606" y="35874"/>
                </a:lnTo>
                <a:lnTo>
                  <a:pt x="110424" y="34889"/>
                </a:lnTo>
                <a:lnTo>
                  <a:pt x="112674" y="33898"/>
                </a:lnTo>
                <a:lnTo>
                  <a:pt x="113518" y="33406"/>
                </a:lnTo>
                <a:lnTo>
                  <a:pt x="114087" y="32414"/>
                </a:lnTo>
                <a:lnTo>
                  <a:pt x="115776" y="32165"/>
                </a:lnTo>
                <a:lnTo>
                  <a:pt x="117181" y="31423"/>
                </a:lnTo>
                <a:lnTo>
                  <a:pt x="118026" y="31672"/>
                </a:lnTo>
                <a:lnTo>
                  <a:pt x="118594" y="31672"/>
                </a:lnTo>
                <a:lnTo>
                  <a:pt x="119439" y="31173"/>
                </a:lnTo>
                <a:lnTo>
                  <a:pt x="120000" y="30681"/>
                </a:lnTo>
                <a:lnTo>
                  <a:pt x="120000" y="30188"/>
                </a:lnTo>
                <a:lnTo>
                  <a:pt x="119715" y="29446"/>
                </a:lnTo>
                <a:lnTo>
                  <a:pt x="120000" y="29197"/>
                </a:lnTo>
                <a:lnTo>
                  <a:pt x="120000" y="28705"/>
                </a:lnTo>
                <a:lnTo>
                  <a:pt x="119715" y="28205"/>
                </a:lnTo>
                <a:lnTo>
                  <a:pt x="119439" y="27713"/>
                </a:lnTo>
                <a:lnTo>
                  <a:pt x="118871" y="27214"/>
                </a:lnTo>
                <a:lnTo>
                  <a:pt x="118310" y="27214"/>
                </a:lnTo>
                <a:lnTo>
                  <a:pt x="117750" y="26971"/>
                </a:lnTo>
                <a:close/>
                <a:moveTo>
                  <a:pt x="17185" y="50227"/>
                </a:moveTo>
                <a:lnTo>
                  <a:pt x="16340" y="50476"/>
                </a:lnTo>
                <a:lnTo>
                  <a:pt x="8170" y="53687"/>
                </a:lnTo>
                <a:lnTo>
                  <a:pt x="3662" y="55420"/>
                </a:lnTo>
                <a:lnTo>
                  <a:pt x="1973" y="56411"/>
                </a:lnTo>
                <a:lnTo>
                  <a:pt x="1128" y="57153"/>
                </a:lnTo>
                <a:lnTo>
                  <a:pt x="852" y="56904"/>
                </a:lnTo>
                <a:lnTo>
                  <a:pt x="568" y="56904"/>
                </a:lnTo>
                <a:lnTo>
                  <a:pt x="7" y="57403"/>
                </a:lnTo>
                <a:lnTo>
                  <a:pt x="7" y="57895"/>
                </a:lnTo>
                <a:lnTo>
                  <a:pt x="284" y="58145"/>
                </a:lnTo>
                <a:lnTo>
                  <a:pt x="852" y="58637"/>
                </a:lnTo>
                <a:lnTo>
                  <a:pt x="1697" y="58887"/>
                </a:lnTo>
                <a:lnTo>
                  <a:pt x="2818" y="58637"/>
                </a:lnTo>
                <a:lnTo>
                  <a:pt x="3947" y="58388"/>
                </a:lnTo>
                <a:lnTo>
                  <a:pt x="6204" y="57646"/>
                </a:lnTo>
                <a:lnTo>
                  <a:pt x="7894" y="57153"/>
                </a:lnTo>
                <a:lnTo>
                  <a:pt x="18314" y="53194"/>
                </a:lnTo>
                <a:lnTo>
                  <a:pt x="18875" y="52945"/>
                </a:lnTo>
                <a:lnTo>
                  <a:pt x="19443" y="52452"/>
                </a:lnTo>
                <a:lnTo>
                  <a:pt x="19443" y="51710"/>
                </a:lnTo>
                <a:lnTo>
                  <a:pt x="19159" y="51218"/>
                </a:lnTo>
                <a:lnTo>
                  <a:pt x="18598" y="50719"/>
                </a:lnTo>
                <a:lnTo>
                  <a:pt x="18030" y="50476"/>
                </a:lnTo>
                <a:lnTo>
                  <a:pt x="17185" y="50227"/>
                </a:lnTo>
                <a:close/>
                <a:moveTo>
                  <a:pt x="51272" y="52702"/>
                </a:moveTo>
                <a:lnTo>
                  <a:pt x="50704" y="53194"/>
                </a:lnTo>
                <a:lnTo>
                  <a:pt x="50704" y="53687"/>
                </a:lnTo>
                <a:lnTo>
                  <a:pt x="50704" y="54428"/>
                </a:lnTo>
                <a:lnTo>
                  <a:pt x="53238" y="57153"/>
                </a:lnTo>
                <a:lnTo>
                  <a:pt x="54090" y="58637"/>
                </a:lnTo>
                <a:lnTo>
                  <a:pt x="54935" y="60121"/>
                </a:lnTo>
                <a:lnTo>
                  <a:pt x="55496" y="60370"/>
                </a:lnTo>
                <a:lnTo>
                  <a:pt x="55780" y="60613"/>
                </a:lnTo>
                <a:lnTo>
                  <a:pt x="56901" y="60613"/>
                </a:lnTo>
                <a:lnTo>
                  <a:pt x="58314" y="59871"/>
                </a:lnTo>
                <a:lnTo>
                  <a:pt x="59719" y="59129"/>
                </a:lnTo>
                <a:lnTo>
                  <a:pt x="60848" y="58145"/>
                </a:lnTo>
                <a:lnTo>
                  <a:pt x="60848" y="58388"/>
                </a:lnTo>
                <a:lnTo>
                  <a:pt x="61409" y="59129"/>
                </a:lnTo>
                <a:lnTo>
                  <a:pt x="61977" y="59871"/>
                </a:lnTo>
                <a:lnTo>
                  <a:pt x="62822" y="60370"/>
                </a:lnTo>
                <a:lnTo>
                  <a:pt x="63943" y="60863"/>
                </a:lnTo>
                <a:lnTo>
                  <a:pt x="65916" y="61112"/>
                </a:lnTo>
                <a:lnTo>
                  <a:pt x="67329" y="61112"/>
                </a:lnTo>
                <a:lnTo>
                  <a:pt x="68734" y="60613"/>
                </a:lnTo>
                <a:lnTo>
                  <a:pt x="71268" y="59629"/>
                </a:lnTo>
                <a:lnTo>
                  <a:pt x="73803" y="58388"/>
                </a:lnTo>
                <a:lnTo>
                  <a:pt x="74647" y="57646"/>
                </a:lnTo>
                <a:lnTo>
                  <a:pt x="74931" y="57153"/>
                </a:lnTo>
                <a:lnTo>
                  <a:pt x="74931" y="56411"/>
                </a:lnTo>
                <a:lnTo>
                  <a:pt x="74371" y="55669"/>
                </a:lnTo>
                <a:lnTo>
                  <a:pt x="74087" y="55420"/>
                </a:lnTo>
                <a:lnTo>
                  <a:pt x="72674" y="55420"/>
                </a:lnTo>
                <a:lnTo>
                  <a:pt x="72397" y="55919"/>
                </a:lnTo>
                <a:lnTo>
                  <a:pt x="70984" y="56904"/>
                </a:lnTo>
                <a:lnTo>
                  <a:pt x="69019" y="57646"/>
                </a:lnTo>
                <a:lnTo>
                  <a:pt x="67329" y="58145"/>
                </a:lnTo>
                <a:lnTo>
                  <a:pt x="65916" y="58388"/>
                </a:lnTo>
                <a:lnTo>
                  <a:pt x="65071" y="58388"/>
                </a:lnTo>
                <a:lnTo>
                  <a:pt x="64511" y="58145"/>
                </a:lnTo>
                <a:lnTo>
                  <a:pt x="64227" y="57895"/>
                </a:lnTo>
                <a:lnTo>
                  <a:pt x="63943" y="57646"/>
                </a:lnTo>
                <a:lnTo>
                  <a:pt x="63382" y="55669"/>
                </a:lnTo>
                <a:lnTo>
                  <a:pt x="62822" y="54928"/>
                </a:lnTo>
                <a:lnTo>
                  <a:pt x="61977" y="54678"/>
                </a:lnTo>
                <a:lnTo>
                  <a:pt x="61132" y="54678"/>
                </a:lnTo>
                <a:lnTo>
                  <a:pt x="60564" y="54928"/>
                </a:lnTo>
                <a:lnTo>
                  <a:pt x="59435" y="55669"/>
                </a:lnTo>
                <a:lnTo>
                  <a:pt x="58590" y="56661"/>
                </a:lnTo>
                <a:lnTo>
                  <a:pt x="56901" y="57646"/>
                </a:lnTo>
                <a:lnTo>
                  <a:pt x="55780" y="56411"/>
                </a:lnTo>
                <a:lnTo>
                  <a:pt x="54651" y="55170"/>
                </a:lnTo>
                <a:lnTo>
                  <a:pt x="53522" y="53936"/>
                </a:lnTo>
                <a:lnTo>
                  <a:pt x="52117" y="52945"/>
                </a:lnTo>
                <a:lnTo>
                  <a:pt x="51549" y="52702"/>
                </a:lnTo>
                <a:close/>
                <a:moveTo>
                  <a:pt x="98875" y="74224"/>
                </a:moveTo>
                <a:lnTo>
                  <a:pt x="98314" y="74473"/>
                </a:lnTo>
                <a:lnTo>
                  <a:pt x="98030" y="74716"/>
                </a:lnTo>
                <a:lnTo>
                  <a:pt x="98030" y="75215"/>
                </a:lnTo>
                <a:lnTo>
                  <a:pt x="97746" y="75708"/>
                </a:lnTo>
                <a:lnTo>
                  <a:pt x="98030" y="76200"/>
                </a:lnTo>
                <a:lnTo>
                  <a:pt x="99719" y="78925"/>
                </a:lnTo>
                <a:lnTo>
                  <a:pt x="101969" y="81400"/>
                </a:lnTo>
                <a:lnTo>
                  <a:pt x="103659" y="83626"/>
                </a:lnTo>
                <a:lnTo>
                  <a:pt x="104787" y="84368"/>
                </a:lnTo>
                <a:lnTo>
                  <a:pt x="106200" y="85110"/>
                </a:lnTo>
                <a:lnTo>
                  <a:pt x="107321" y="85110"/>
                </a:lnTo>
                <a:lnTo>
                  <a:pt x="107606" y="84860"/>
                </a:lnTo>
                <a:lnTo>
                  <a:pt x="108166" y="84617"/>
                </a:lnTo>
                <a:lnTo>
                  <a:pt x="108734" y="83875"/>
                </a:lnTo>
                <a:lnTo>
                  <a:pt x="108734" y="83127"/>
                </a:lnTo>
                <a:lnTo>
                  <a:pt x="108734" y="82634"/>
                </a:lnTo>
                <a:lnTo>
                  <a:pt x="108450" y="81892"/>
                </a:lnTo>
                <a:lnTo>
                  <a:pt x="108166" y="81400"/>
                </a:lnTo>
                <a:lnTo>
                  <a:pt x="107890" y="81151"/>
                </a:lnTo>
                <a:lnTo>
                  <a:pt x="106761" y="81151"/>
                </a:lnTo>
                <a:lnTo>
                  <a:pt x="106200" y="80159"/>
                </a:lnTo>
                <a:lnTo>
                  <a:pt x="104227" y="78183"/>
                </a:lnTo>
                <a:lnTo>
                  <a:pt x="102253" y="76200"/>
                </a:lnTo>
                <a:lnTo>
                  <a:pt x="100280" y="74473"/>
                </a:lnTo>
                <a:lnTo>
                  <a:pt x="100003" y="74224"/>
                </a:lnTo>
                <a:close/>
                <a:moveTo>
                  <a:pt x="62822" y="21528"/>
                </a:moveTo>
                <a:lnTo>
                  <a:pt x="65356" y="21771"/>
                </a:lnTo>
                <a:lnTo>
                  <a:pt x="68174" y="22021"/>
                </a:lnTo>
                <a:lnTo>
                  <a:pt x="70708" y="22520"/>
                </a:lnTo>
                <a:lnTo>
                  <a:pt x="73242" y="23012"/>
                </a:lnTo>
                <a:lnTo>
                  <a:pt x="75776" y="23754"/>
                </a:lnTo>
                <a:lnTo>
                  <a:pt x="78310" y="24745"/>
                </a:lnTo>
                <a:lnTo>
                  <a:pt x="80844" y="25980"/>
                </a:lnTo>
                <a:lnTo>
                  <a:pt x="83102" y="27214"/>
                </a:lnTo>
                <a:lnTo>
                  <a:pt x="85068" y="28705"/>
                </a:lnTo>
                <a:lnTo>
                  <a:pt x="87041" y="30188"/>
                </a:lnTo>
                <a:lnTo>
                  <a:pt x="89015" y="31915"/>
                </a:lnTo>
                <a:lnTo>
                  <a:pt x="90704" y="33648"/>
                </a:lnTo>
                <a:lnTo>
                  <a:pt x="92117" y="35874"/>
                </a:lnTo>
                <a:lnTo>
                  <a:pt x="93238" y="37607"/>
                </a:lnTo>
                <a:lnTo>
                  <a:pt x="94083" y="39590"/>
                </a:lnTo>
                <a:lnTo>
                  <a:pt x="94928" y="41816"/>
                </a:lnTo>
                <a:lnTo>
                  <a:pt x="95496" y="44042"/>
                </a:lnTo>
                <a:lnTo>
                  <a:pt x="96056" y="46018"/>
                </a:lnTo>
                <a:lnTo>
                  <a:pt x="96056" y="48244"/>
                </a:lnTo>
                <a:lnTo>
                  <a:pt x="96056" y="50476"/>
                </a:lnTo>
                <a:lnTo>
                  <a:pt x="95772" y="52702"/>
                </a:lnTo>
                <a:lnTo>
                  <a:pt x="95212" y="54928"/>
                </a:lnTo>
                <a:lnTo>
                  <a:pt x="94367" y="57403"/>
                </a:lnTo>
                <a:lnTo>
                  <a:pt x="93238" y="59379"/>
                </a:lnTo>
                <a:lnTo>
                  <a:pt x="92117" y="61605"/>
                </a:lnTo>
                <a:lnTo>
                  <a:pt x="90704" y="63588"/>
                </a:lnTo>
                <a:lnTo>
                  <a:pt x="89015" y="65564"/>
                </a:lnTo>
                <a:lnTo>
                  <a:pt x="85352" y="69273"/>
                </a:lnTo>
                <a:lnTo>
                  <a:pt x="79439" y="74966"/>
                </a:lnTo>
                <a:lnTo>
                  <a:pt x="76337" y="77933"/>
                </a:lnTo>
                <a:lnTo>
                  <a:pt x="73526" y="81151"/>
                </a:lnTo>
                <a:lnTo>
                  <a:pt x="71268" y="84368"/>
                </a:lnTo>
                <a:lnTo>
                  <a:pt x="69019" y="87828"/>
                </a:lnTo>
                <a:lnTo>
                  <a:pt x="68450" y="89561"/>
                </a:lnTo>
                <a:lnTo>
                  <a:pt x="67606" y="91544"/>
                </a:lnTo>
                <a:lnTo>
                  <a:pt x="67329" y="93271"/>
                </a:lnTo>
                <a:lnTo>
                  <a:pt x="67045" y="95254"/>
                </a:lnTo>
                <a:lnTo>
                  <a:pt x="63098" y="94512"/>
                </a:lnTo>
                <a:lnTo>
                  <a:pt x="59159" y="94013"/>
                </a:lnTo>
                <a:lnTo>
                  <a:pt x="65916" y="78675"/>
                </a:lnTo>
                <a:lnTo>
                  <a:pt x="69579" y="70265"/>
                </a:lnTo>
                <a:lnTo>
                  <a:pt x="71553" y="66306"/>
                </a:lnTo>
                <a:lnTo>
                  <a:pt x="72113" y="64330"/>
                </a:lnTo>
                <a:lnTo>
                  <a:pt x="72113" y="63338"/>
                </a:lnTo>
                <a:lnTo>
                  <a:pt x="71829" y="62347"/>
                </a:lnTo>
                <a:lnTo>
                  <a:pt x="71553" y="62104"/>
                </a:lnTo>
                <a:lnTo>
                  <a:pt x="71268" y="62104"/>
                </a:lnTo>
                <a:lnTo>
                  <a:pt x="70424" y="62596"/>
                </a:lnTo>
                <a:lnTo>
                  <a:pt x="69863" y="63338"/>
                </a:lnTo>
                <a:lnTo>
                  <a:pt x="69019" y="64822"/>
                </a:lnTo>
                <a:lnTo>
                  <a:pt x="67329" y="68039"/>
                </a:lnTo>
                <a:lnTo>
                  <a:pt x="63098" y="77191"/>
                </a:lnTo>
                <a:lnTo>
                  <a:pt x="56340" y="92529"/>
                </a:lnTo>
                <a:lnTo>
                  <a:pt x="55496" y="93770"/>
                </a:lnTo>
                <a:lnTo>
                  <a:pt x="53522" y="93271"/>
                </a:lnTo>
                <a:lnTo>
                  <a:pt x="49299" y="92286"/>
                </a:lnTo>
                <a:lnTo>
                  <a:pt x="49299" y="92036"/>
                </a:lnTo>
                <a:lnTo>
                  <a:pt x="49859" y="90303"/>
                </a:lnTo>
                <a:lnTo>
                  <a:pt x="50143" y="88327"/>
                </a:lnTo>
                <a:lnTo>
                  <a:pt x="50143" y="84617"/>
                </a:lnTo>
                <a:lnTo>
                  <a:pt x="50704" y="76699"/>
                </a:lnTo>
                <a:lnTo>
                  <a:pt x="51272" y="68289"/>
                </a:lnTo>
                <a:lnTo>
                  <a:pt x="51549" y="64080"/>
                </a:lnTo>
                <a:lnTo>
                  <a:pt x="51272" y="59871"/>
                </a:lnTo>
                <a:lnTo>
                  <a:pt x="51272" y="59379"/>
                </a:lnTo>
                <a:lnTo>
                  <a:pt x="50988" y="59129"/>
                </a:lnTo>
                <a:lnTo>
                  <a:pt x="50143" y="58637"/>
                </a:lnTo>
                <a:lnTo>
                  <a:pt x="49299" y="58887"/>
                </a:lnTo>
                <a:lnTo>
                  <a:pt x="49015" y="59129"/>
                </a:lnTo>
                <a:lnTo>
                  <a:pt x="48738" y="59629"/>
                </a:lnTo>
                <a:lnTo>
                  <a:pt x="48170" y="63338"/>
                </a:lnTo>
                <a:lnTo>
                  <a:pt x="47894" y="67297"/>
                </a:lnTo>
                <a:lnTo>
                  <a:pt x="47609" y="74966"/>
                </a:lnTo>
                <a:lnTo>
                  <a:pt x="46765" y="82884"/>
                </a:lnTo>
                <a:lnTo>
                  <a:pt x="46196" y="87086"/>
                </a:lnTo>
                <a:lnTo>
                  <a:pt x="46196" y="89069"/>
                </a:lnTo>
                <a:lnTo>
                  <a:pt x="46196" y="91294"/>
                </a:lnTo>
                <a:lnTo>
                  <a:pt x="42541" y="90060"/>
                </a:lnTo>
                <a:lnTo>
                  <a:pt x="39155" y="89069"/>
                </a:lnTo>
                <a:lnTo>
                  <a:pt x="35500" y="88570"/>
                </a:lnTo>
                <a:lnTo>
                  <a:pt x="32113" y="88570"/>
                </a:lnTo>
                <a:lnTo>
                  <a:pt x="33242" y="86843"/>
                </a:lnTo>
                <a:lnTo>
                  <a:pt x="34087" y="85110"/>
                </a:lnTo>
                <a:lnTo>
                  <a:pt x="34931" y="83376"/>
                </a:lnTo>
                <a:lnTo>
                  <a:pt x="35500" y="81400"/>
                </a:lnTo>
                <a:lnTo>
                  <a:pt x="36060" y="77441"/>
                </a:lnTo>
                <a:lnTo>
                  <a:pt x="36060" y="73482"/>
                </a:lnTo>
                <a:lnTo>
                  <a:pt x="35500" y="68531"/>
                </a:lnTo>
                <a:lnTo>
                  <a:pt x="34647" y="63588"/>
                </a:lnTo>
                <a:lnTo>
                  <a:pt x="33526" y="58637"/>
                </a:lnTo>
                <a:lnTo>
                  <a:pt x="32397" y="53687"/>
                </a:lnTo>
                <a:lnTo>
                  <a:pt x="32113" y="51218"/>
                </a:lnTo>
                <a:lnTo>
                  <a:pt x="32113" y="48493"/>
                </a:lnTo>
                <a:lnTo>
                  <a:pt x="32113" y="46018"/>
                </a:lnTo>
                <a:lnTo>
                  <a:pt x="32397" y="43543"/>
                </a:lnTo>
                <a:lnTo>
                  <a:pt x="32958" y="41074"/>
                </a:lnTo>
                <a:lnTo>
                  <a:pt x="34087" y="38848"/>
                </a:lnTo>
                <a:lnTo>
                  <a:pt x="35215" y="36616"/>
                </a:lnTo>
                <a:lnTo>
                  <a:pt x="36621" y="34147"/>
                </a:lnTo>
                <a:lnTo>
                  <a:pt x="38594" y="32165"/>
                </a:lnTo>
                <a:lnTo>
                  <a:pt x="40284" y="30188"/>
                </a:lnTo>
                <a:lnTo>
                  <a:pt x="42257" y="28455"/>
                </a:lnTo>
                <a:lnTo>
                  <a:pt x="44507" y="26971"/>
                </a:lnTo>
                <a:lnTo>
                  <a:pt x="46765" y="25487"/>
                </a:lnTo>
                <a:lnTo>
                  <a:pt x="49299" y="24246"/>
                </a:lnTo>
                <a:lnTo>
                  <a:pt x="52117" y="23262"/>
                </a:lnTo>
                <a:lnTo>
                  <a:pt x="54651" y="22520"/>
                </a:lnTo>
                <a:lnTo>
                  <a:pt x="57469" y="22021"/>
                </a:lnTo>
                <a:lnTo>
                  <a:pt x="60003" y="21771"/>
                </a:lnTo>
                <a:lnTo>
                  <a:pt x="62822" y="21528"/>
                </a:lnTo>
                <a:close/>
                <a:moveTo>
                  <a:pt x="30424" y="90553"/>
                </a:moveTo>
                <a:lnTo>
                  <a:pt x="35500" y="91294"/>
                </a:lnTo>
                <a:lnTo>
                  <a:pt x="40284" y="92529"/>
                </a:lnTo>
                <a:lnTo>
                  <a:pt x="45636" y="94013"/>
                </a:lnTo>
                <a:lnTo>
                  <a:pt x="50704" y="95746"/>
                </a:lnTo>
                <a:lnTo>
                  <a:pt x="52678" y="96245"/>
                </a:lnTo>
                <a:lnTo>
                  <a:pt x="54935" y="96488"/>
                </a:lnTo>
                <a:lnTo>
                  <a:pt x="59159" y="96987"/>
                </a:lnTo>
                <a:lnTo>
                  <a:pt x="63098" y="97729"/>
                </a:lnTo>
                <a:lnTo>
                  <a:pt x="65071" y="98221"/>
                </a:lnTo>
                <a:lnTo>
                  <a:pt x="67045" y="98714"/>
                </a:lnTo>
                <a:lnTo>
                  <a:pt x="67329" y="99705"/>
                </a:lnTo>
                <a:lnTo>
                  <a:pt x="67890" y="100204"/>
                </a:lnTo>
                <a:lnTo>
                  <a:pt x="68734" y="100447"/>
                </a:lnTo>
                <a:lnTo>
                  <a:pt x="69579" y="100447"/>
                </a:lnTo>
                <a:lnTo>
                  <a:pt x="69579" y="101189"/>
                </a:lnTo>
                <a:lnTo>
                  <a:pt x="69295" y="102180"/>
                </a:lnTo>
                <a:lnTo>
                  <a:pt x="68450" y="102673"/>
                </a:lnTo>
                <a:lnTo>
                  <a:pt x="67329" y="103415"/>
                </a:lnTo>
                <a:lnTo>
                  <a:pt x="61693" y="101438"/>
                </a:lnTo>
                <a:lnTo>
                  <a:pt x="49015" y="97729"/>
                </a:lnTo>
                <a:lnTo>
                  <a:pt x="42818" y="96245"/>
                </a:lnTo>
                <a:lnTo>
                  <a:pt x="36621" y="95004"/>
                </a:lnTo>
                <a:lnTo>
                  <a:pt x="32958" y="94512"/>
                </a:lnTo>
                <a:lnTo>
                  <a:pt x="31268" y="94512"/>
                </a:lnTo>
                <a:lnTo>
                  <a:pt x="29579" y="94761"/>
                </a:lnTo>
                <a:lnTo>
                  <a:pt x="28734" y="94512"/>
                </a:lnTo>
                <a:lnTo>
                  <a:pt x="28174" y="94013"/>
                </a:lnTo>
                <a:lnTo>
                  <a:pt x="27890" y="93271"/>
                </a:lnTo>
                <a:lnTo>
                  <a:pt x="27890" y="92529"/>
                </a:lnTo>
                <a:lnTo>
                  <a:pt x="27890" y="91787"/>
                </a:lnTo>
                <a:lnTo>
                  <a:pt x="28450" y="91294"/>
                </a:lnTo>
                <a:lnTo>
                  <a:pt x="29303" y="90802"/>
                </a:lnTo>
                <a:lnTo>
                  <a:pt x="30147" y="90553"/>
                </a:lnTo>
                <a:close/>
                <a:moveTo>
                  <a:pt x="32681" y="106139"/>
                </a:moveTo>
                <a:lnTo>
                  <a:pt x="36060" y="106881"/>
                </a:lnTo>
                <a:lnTo>
                  <a:pt x="34371" y="108365"/>
                </a:lnTo>
                <a:lnTo>
                  <a:pt x="32958" y="109849"/>
                </a:lnTo>
                <a:lnTo>
                  <a:pt x="32958" y="109599"/>
                </a:lnTo>
                <a:lnTo>
                  <a:pt x="32681" y="108857"/>
                </a:lnTo>
                <a:lnTo>
                  <a:pt x="32681" y="107873"/>
                </a:lnTo>
                <a:lnTo>
                  <a:pt x="32681" y="106139"/>
                </a:lnTo>
                <a:close/>
                <a:moveTo>
                  <a:pt x="37189" y="107374"/>
                </a:moveTo>
                <a:lnTo>
                  <a:pt x="38310" y="107623"/>
                </a:lnTo>
                <a:lnTo>
                  <a:pt x="39439" y="107873"/>
                </a:lnTo>
                <a:lnTo>
                  <a:pt x="37465" y="108857"/>
                </a:lnTo>
                <a:lnTo>
                  <a:pt x="35500" y="110341"/>
                </a:lnTo>
                <a:lnTo>
                  <a:pt x="35500" y="110341"/>
                </a:lnTo>
                <a:lnTo>
                  <a:pt x="36344" y="108857"/>
                </a:lnTo>
                <a:lnTo>
                  <a:pt x="37189" y="107374"/>
                </a:lnTo>
                <a:close/>
                <a:moveTo>
                  <a:pt x="31837" y="97479"/>
                </a:moveTo>
                <a:lnTo>
                  <a:pt x="35776" y="97729"/>
                </a:lnTo>
                <a:lnTo>
                  <a:pt x="41128" y="98963"/>
                </a:lnTo>
                <a:lnTo>
                  <a:pt x="46481" y="100204"/>
                </a:lnTo>
                <a:lnTo>
                  <a:pt x="56901" y="103415"/>
                </a:lnTo>
                <a:lnTo>
                  <a:pt x="61693" y="104898"/>
                </a:lnTo>
                <a:lnTo>
                  <a:pt x="64511" y="105640"/>
                </a:lnTo>
                <a:lnTo>
                  <a:pt x="66761" y="106389"/>
                </a:lnTo>
                <a:lnTo>
                  <a:pt x="67045" y="106881"/>
                </a:lnTo>
                <a:lnTo>
                  <a:pt x="67329" y="107131"/>
                </a:lnTo>
                <a:lnTo>
                  <a:pt x="67890" y="107623"/>
                </a:lnTo>
                <a:lnTo>
                  <a:pt x="68734" y="107623"/>
                </a:lnTo>
                <a:lnTo>
                  <a:pt x="68450" y="108365"/>
                </a:lnTo>
                <a:lnTo>
                  <a:pt x="67890" y="109357"/>
                </a:lnTo>
                <a:lnTo>
                  <a:pt x="66761" y="110591"/>
                </a:lnTo>
                <a:lnTo>
                  <a:pt x="65632" y="111333"/>
                </a:lnTo>
                <a:lnTo>
                  <a:pt x="64511" y="111832"/>
                </a:lnTo>
                <a:lnTo>
                  <a:pt x="55496" y="108857"/>
                </a:lnTo>
                <a:lnTo>
                  <a:pt x="46196" y="106389"/>
                </a:lnTo>
                <a:lnTo>
                  <a:pt x="36344" y="103664"/>
                </a:lnTo>
                <a:lnTo>
                  <a:pt x="31268" y="102673"/>
                </a:lnTo>
                <a:lnTo>
                  <a:pt x="26484" y="101931"/>
                </a:lnTo>
                <a:lnTo>
                  <a:pt x="26484" y="101438"/>
                </a:lnTo>
                <a:lnTo>
                  <a:pt x="26484" y="100204"/>
                </a:lnTo>
                <a:lnTo>
                  <a:pt x="27045" y="98963"/>
                </a:lnTo>
                <a:lnTo>
                  <a:pt x="27890" y="98221"/>
                </a:lnTo>
                <a:lnTo>
                  <a:pt x="28450" y="97729"/>
                </a:lnTo>
                <a:lnTo>
                  <a:pt x="30147" y="97729"/>
                </a:lnTo>
                <a:lnTo>
                  <a:pt x="30424" y="97972"/>
                </a:lnTo>
                <a:lnTo>
                  <a:pt x="30708" y="97972"/>
                </a:lnTo>
                <a:lnTo>
                  <a:pt x="30992" y="97729"/>
                </a:lnTo>
                <a:lnTo>
                  <a:pt x="31837" y="97479"/>
                </a:lnTo>
                <a:close/>
                <a:moveTo>
                  <a:pt x="42257" y="108365"/>
                </a:moveTo>
                <a:lnTo>
                  <a:pt x="43947" y="108857"/>
                </a:lnTo>
                <a:lnTo>
                  <a:pt x="42257" y="109849"/>
                </a:lnTo>
                <a:lnTo>
                  <a:pt x="40284" y="110840"/>
                </a:lnTo>
                <a:lnTo>
                  <a:pt x="38594" y="112075"/>
                </a:lnTo>
                <a:lnTo>
                  <a:pt x="37189" y="113558"/>
                </a:lnTo>
                <a:lnTo>
                  <a:pt x="35776" y="113066"/>
                </a:lnTo>
                <a:lnTo>
                  <a:pt x="36344" y="112574"/>
                </a:lnTo>
                <a:lnTo>
                  <a:pt x="42257" y="108365"/>
                </a:lnTo>
                <a:close/>
                <a:moveTo>
                  <a:pt x="45920" y="109357"/>
                </a:moveTo>
                <a:lnTo>
                  <a:pt x="47609" y="109849"/>
                </a:lnTo>
                <a:lnTo>
                  <a:pt x="47609" y="110098"/>
                </a:lnTo>
                <a:lnTo>
                  <a:pt x="45636" y="110840"/>
                </a:lnTo>
                <a:lnTo>
                  <a:pt x="43947" y="111832"/>
                </a:lnTo>
                <a:lnTo>
                  <a:pt x="42541" y="112816"/>
                </a:lnTo>
                <a:lnTo>
                  <a:pt x="41412" y="114300"/>
                </a:lnTo>
                <a:lnTo>
                  <a:pt x="40284" y="114058"/>
                </a:lnTo>
                <a:lnTo>
                  <a:pt x="43102" y="111582"/>
                </a:lnTo>
                <a:lnTo>
                  <a:pt x="45920" y="109357"/>
                </a:lnTo>
                <a:close/>
                <a:moveTo>
                  <a:pt x="49015" y="110341"/>
                </a:moveTo>
                <a:lnTo>
                  <a:pt x="52962" y="111582"/>
                </a:lnTo>
                <a:lnTo>
                  <a:pt x="49299" y="113316"/>
                </a:lnTo>
                <a:lnTo>
                  <a:pt x="47609" y="114300"/>
                </a:lnTo>
                <a:lnTo>
                  <a:pt x="45920" y="115541"/>
                </a:lnTo>
                <a:lnTo>
                  <a:pt x="44507" y="115042"/>
                </a:lnTo>
                <a:lnTo>
                  <a:pt x="44791" y="114550"/>
                </a:lnTo>
                <a:lnTo>
                  <a:pt x="44791" y="114058"/>
                </a:lnTo>
                <a:lnTo>
                  <a:pt x="44791" y="113808"/>
                </a:lnTo>
                <a:lnTo>
                  <a:pt x="46765" y="112075"/>
                </a:lnTo>
                <a:lnTo>
                  <a:pt x="49015" y="110591"/>
                </a:lnTo>
                <a:lnTo>
                  <a:pt x="49015" y="110341"/>
                </a:lnTo>
                <a:close/>
                <a:moveTo>
                  <a:pt x="54367" y="111832"/>
                </a:moveTo>
                <a:lnTo>
                  <a:pt x="56901" y="112574"/>
                </a:lnTo>
                <a:lnTo>
                  <a:pt x="54935" y="114058"/>
                </a:lnTo>
                <a:lnTo>
                  <a:pt x="52117" y="116776"/>
                </a:lnTo>
                <a:lnTo>
                  <a:pt x="49583" y="116283"/>
                </a:lnTo>
                <a:lnTo>
                  <a:pt x="49859" y="115784"/>
                </a:lnTo>
                <a:lnTo>
                  <a:pt x="49583" y="115541"/>
                </a:lnTo>
                <a:lnTo>
                  <a:pt x="51833" y="113558"/>
                </a:lnTo>
                <a:lnTo>
                  <a:pt x="54367" y="111832"/>
                </a:lnTo>
                <a:close/>
                <a:moveTo>
                  <a:pt x="61693" y="18062"/>
                </a:moveTo>
                <a:lnTo>
                  <a:pt x="59159" y="18311"/>
                </a:lnTo>
                <a:lnTo>
                  <a:pt x="56625" y="18561"/>
                </a:lnTo>
                <a:lnTo>
                  <a:pt x="54090" y="19053"/>
                </a:lnTo>
                <a:lnTo>
                  <a:pt x="51833" y="19545"/>
                </a:lnTo>
                <a:lnTo>
                  <a:pt x="49299" y="20287"/>
                </a:lnTo>
                <a:lnTo>
                  <a:pt x="47041" y="21279"/>
                </a:lnTo>
                <a:lnTo>
                  <a:pt x="44791" y="22270"/>
                </a:lnTo>
                <a:lnTo>
                  <a:pt x="42818" y="23754"/>
                </a:lnTo>
                <a:lnTo>
                  <a:pt x="38594" y="26722"/>
                </a:lnTo>
                <a:lnTo>
                  <a:pt x="36905" y="28455"/>
                </a:lnTo>
                <a:lnTo>
                  <a:pt x="35215" y="30431"/>
                </a:lnTo>
                <a:lnTo>
                  <a:pt x="33526" y="32165"/>
                </a:lnTo>
                <a:lnTo>
                  <a:pt x="32113" y="34390"/>
                </a:lnTo>
                <a:lnTo>
                  <a:pt x="30708" y="36373"/>
                </a:lnTo>
                <a:lnTo>
                  <a:pt x="29579" y="38599"/>
                </a:lnTo>
                <a:lnTo>
                  <a:pt x="28734" y="41566"/>
                </a:lnTo>
                <a:lnTo>
                  <a:pt x="28174" y="44534"/>
                </a:lnTo>
                <a:lnTo>
                  <a:pt x="27890" y="47502"/>
                </a:lnTo>
                <a:lnTo>
                  <a:pt x="27890" y="50719"/>
                </a:lnTo>
                <a:lnTo>
                  <a:pt x="28450" y="53687"/>
                </a:lnTo>
                <a:lnTo>
                  <a:pt x="29019" y="56904"/>
                </a:lnTo>
                <a:lnTo>
                  <a:pt x="30424" y="62846"/>
                </a:lnTo>
                <a:lnTo>
                  <a:pt x="31553" y="69523"/>
                </a:lnTo>
                <a:lnTo>
                  <a:pt x="32113" y="72740"/>
                </a:lnTo>
                <a:lnTo>
                  <a:pt x="32397" y="75957"/>
                </a:lnTo>
                <a:lnTo>
                  <a:pt x="32113" y="79174"/>
                </a:lnTo>
                <a:lnTo>
                  <a:pt x="31553" y="82385"/>
                </a:lnTo>
                <a:lnTo>
                  <a:pt x="30708" y="85110"/>
                </a:lnTo>
                <a:lnTo>
                  <a:pt x="29303" y="88077"/>
                </a:lnTo>
                <a:lnTo>
                  <a:pt x="27606" y="88570"/>
                </a:lnTo>
                <a:lnTo>
                  <a:pt x="26484" y="89561"/>
                </a:lnTo>
                <a:lnTo>
                  <a:pt x="25356" y="90553"/>
                </a:lnTo>
                <a:lnTo>
                  <a:pt x="24795" y="92036"/>
                </a:lnTo>
                <a:lnTo>
                  <a:pt x="24795" y="93271"/>
                </a:lnTo>
                <a:lnTo>
                  <a:pt x="25071" y="94262"/>
                </a:lnTo>
                <a:lnTo>
                  <a:pt x="25640" y="95503"/>
                </a:lnTo>
                <a:lnTo>
                  <a:pt x="26200" y="96245"/>
                </a:lnTo>
                <a:lnTo>
                  <a:pt x="25640" y="96737"/>
                </a:lnTo>
                <a:lnTo>
                  <a:pt x="25071" y="97230"/>
                </a:lnTo>
                <a:lnTo>
                  <a:pt x="24511" y="97972"/>
                </a:lnTo>
                <a:lnTo>
                  <a:pt x="23950" y="98963"/>
                </a:lnTo>
                <a:lnTo>
                  <a:pt x="23666" y="100204"/>
                </a:lnTo>
                <a:lnTo>
                  <a:pt x="23382" y="101438"/>
                </a:lnTo>
                <a:lnTo>
                  <a:pt x="23382" y="102430"/>
                </a:lnTo>
                <a:lnTo>
                  <a:pt x="23666" y="103664"/>
                </a:lnTo>
                <a:lnTo>
                  <a:pt x="24511" y="104406"/>
                </a:lnTo>
                <a:lnTo>
                  <a:pt x="25356" y="105148"/>
                </a:lnTo>
                <a:lnTo>
                  <a:pt x="26200" y="105397"/>
                </a:lnTo>
                <a:lnTo>
                  <a:pt x="26761" y="105148"/>
                </a:lnTo>
                <a:lnTo>
                  <a:pt x="27045" y="104898"/>
                </a:lnTo>
                <a:lnTo>
                  <a:pt x="27329" y="104898"/>
                </a:lnTo>
                <a:lnTo>
                  <a:pt x="31268" y="105890"/>
                </a:lnTo>
                <a:lnTo>
                  <a:pt x="30708" y="106632"/>
                </a:lnTo>
                <a:lnTo>
                  <a:pt x="30147" y="107623"/>
                </a:lnTo>
                <a:lnTo>
                  <a:pt x="30147" y="108857"/>
                </a:lnTo>
                <a:lnTo>
                  <a:pt x="30147" y="110098"/>
                </a:lnTo>
                <a:lnTo>
                  <a:pt x="30708" y="111333"/>
                </a:lnTo>
                <a:lnTo>
                  <a:pt x="31268" y="112324"/>
                </a:lnTo>
                <a:lnTo>
                  <a:pt x="31837" y="113316"/>
                </a:lnTo>
                <a:lnTo>
                  <a:pt x="32958" y="113808"/>
                </a:lnTo>
                <a:lnTo>
                  <a:pt x="32681" y="114300"/>
                </a:lnTo>
                <a:lnTo>
                  <a:pt x="32958" y="114799"/>
                </a:lnTo>
                <a:lnTo>
                  <a:pt x="33242" y="115042"/>
                </a:lnTo>
                <a:lnTo>
                  <a:pt x="33803" y="115292"/>
                </a:lnTo>
                <a:lnTo>
                  <a:pt x="35215" y="115784"/>
                </a:lnTo>
                <a:lnTo>
                  <a:pt x="36905" y="116526"/>
                </a:lnTo>
                <a:lnTo>
                  <a:pt x="40568" y="117275"/>
                </a:lnTo>
                <a:lnTo>
                  <a:pt x="41412" y="117517"/>
                </a:lnTo>
                <a:lnTo>
                  <a:pt x="42818" y="117767"/>
                </a:lnTo>
                <a:lnTo>
                  <a:pt x="48454" y="119251"/>
                </a:lnTo>
                <a:lnTo>
                  <a:pt x="51272" y="119743"/>
                </a:lnTo>
                <a:lnTo>
                  <a:pt x="52678" y="119993"/>
                </a:lnTo>
                <a:lnTo>
                  <a:pt x="54090" y="119743"/>
                </a:lnTo>
                <a:lnTo>
                  <a:pt x="54651" y="119500"/>
                </a:lnTo>
                <a:lnTo>
                  <a:pt x="54935" y="119251"/>
                </a:lnTo>
                <a:lnTo>
                  <a:pt x="54935" y="118758"/>
                </a:lnTo>
                <a:lnTo>
                  <a:pt x="54651" y="118259"/>
                </a:lnTo>
                <a:lnTo>
                  <a:pt x="57185" y="116034"/>
                </a:lnTo>
                <a:lnTo>
                  <a:pt x="58314" y="114799"/>
                </a:lnTo>
                <a:lnTo>
                  <a:pt x="59435" y="113558"/>
                </a:lnTo>
                <a:lnTo>
                  <a:pt x="63943" y="114799"/>
                </a:lnTo>
                <a:lnTo>
                  <a:pt x="64787" y="114799"/>
                </a:lnTo>
                <a:lnTo>
                  <a:pt x="65632" y="114550"/>
                </a:lnTo>
                <a:lnTo>
                  <a:pt x="67045" y="114058"/>
                </a:lnTo>
                <a:lnTo>
                  <a:pt x="68450" y="113066"/>
                </a:lnTo>
                <a:lnTo>
                  <a:pt x="69863" y="111832"/>
                </a:lnTo>
                <a:lnTo>
                  <a:pt x="70708" y="110341"/>
                </a:lnTo>
                <a:lnTo>
                  <a:pt x="71268" y="108857"/>
                </a:lnTo>
                <a:lnTo>
                  <a:pt x="71553" y="107131"/>
                </a:lnTo>
                <a:lnTo>
                  <a:pt x="71268" y="105890"/>
                </a:lnTo>
                <a:lnTo>
                  <a:pt x="70708" y="105148"/>
                </a:lnTo>
                <a:lnTo>
                  <a:pt x="70424" y="104656"/>
                </a:lnTo>
                <a:lnTo>
                  <a:pt x="70984" y="103914"/>
                </a:lnTo>
                <a:lnTo>
                  <a:pt x="71829" y="102922"/>
                </a:lnTo>
                <a:lnTo>
                  <a:pt x="72113" y="101931"/>
                </a:lnTo>
                <a:lnTo>
                  <a:pt x="72397" y="101189"/>
                </a:lnTo>
                <a:lnTo>
                  <a:pt x="72958" y="100696"/>
                </a:lnTo>
                <a:lnTo>
                  <a:pt x="73526" y="100204"/>
                </a:lnTo>
                <a:lnTo>
                  <a:pt x="73526" y="99705"/>
                </a:lnTo>
                <a:lnTo>
                  <a:pt x="73242" y="98963"/>
                </a:lnTo>
                <a:lnTo>
                  <a:pt x="72113" y="97972"/>
                </a:lnTo>
                <a:lnTo>
                  <a:pt x="70984" y="96987"/>
                </a:lnTo>
                <a:lnTo>
                  <a:pt x="70984" y="94761"/>
                </a:lnTo>
                <a:lnTo>
                  <a:pt x="71553" y="92286"/>
                </a:lnTo>
                <a:lnTo>
                  <a:pt x="72397" y="90060"/>
                </a:lnTo>
                <a:lnTo>
                  <a:pt x="73242" y="88077"/>
                </a:lnTo>
                <a:lnTo>
                  <a:pt x="74647" y="86101"/>
                </a:lnTo>
                <a:lnTo>
                  <a:pt x="76060" y="84118"/>
                </a:lnTo>
                <a:lnTo>
                  <a:pt x="79155" y="80159"/>
                </a:lnTo>
                <a:lnTo>
                  <a:pt x="82818" y="76450"/>
                </a:lnTo>
                <a:lnTo>
                  <a:pt x="86765" y="72990"/>
                </a:lnTo>
                <a:lnTo>
                  <a:pt x="90420" y="69523"/>
                </a:lnTo>
                <a:lnTo>
                  <a:pt x="93522" y="65813"/>
                </a:lnTo>
                <a:lnTo>
                  <a:pt x="94928" y="64080"/>
                </a:lnTo>
                <a:lnTo>
                  <a:pt x="96340" y="62104"/>
                </a:lnTo>
                <a:lnTo>
                  <a:pt x="97185" y="60370"/>
                </a:lnTo>
                <a:lnTo>
                  <a:pt x="98314" y="58388"/>
                </a:lnTo>
                <a:lnTo>
                  <a:pt x="98875" y="56411"/>
                </a:lnTo>
                <a:lnTo>
                  <a:pt x="99435" y="54186"/>
                </a:lnTo>
                <a:lnTo>
                  <a:pt x="99719" y="52203"/>
                </a:lnTo>
                <a:lnTo>
                  <a:pt x="100003" y="50227"/>
                </a:lnTo>
                <a:lnTo>
                  <a:pt x="100003" y="46018"/>
                </a:lnTo>
                <a:lnTo>
                  <a:pt x="99159" y="42059"/>
                </a:lnTo>
                <a:lnTo>
                  <a:pt x="97746" y="37857"/>
                </a:lnTo>
                <a:lnTo>
                  <a:pt x="95496" y="33898"/>
                </a:lnTo>
                <a:lnTo>
                  <a:pt x="94083" y="32165"/>
                </a:lnTo>
                <a:lnTo>
                  <a:pt x="92678" y="30188"/>
                </a:lnTo>
                <a:lnTo>
                  <a:pt x="90988" y="28705"/>
                </a:lnTo>
                <a:lnTo>
                  <a:pt x="89299" y="26971"/>
                </a:lnTo>
                <a:lnTo>
                  <a:pt x="87325" y="25730"/>
                </a:lnTo>
                <a:lnTo>
                  <a:pt x="85352" y="24246"/>
                </a:lnTo>
                <a:lnTo>
                  <a:pt x="81128" y="22021"/>
                </a:lnTo>
                <a:lnTo>
                  <a:pt x="76621" y="20287"/>
                </a:lnTo>
                <a:lnTo>
                  <a:pt x="71829" y="19053"/>
                </a:lnTo>
                <a:lnTo>
                  <a:pt x="66761" y="18311"/>
                </a:lnTo>
                <a:lnTo>
                  <a:pt x="61693" y="180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8817946" y="3439660"/>
            <a:ext cx="414300" cy="507900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8742972" y="4166676"/>
            <a:ext cx="495300" cy="340200"/>
          </a:xfrm>
          <a:custGeom>
            <a:pathLst>
              <a:path extrusionOk="0" h="120000" w="120000">
                <a:moveTo>
                  <a:pt x="67061" y="22389"/>
                </a:moveTo>
                <a:lnTo>
                  <a:pt x="66807" y="22749"/>
                </a:lnTo>
                <a:lnTo>
                  <a:pt x="66305" y="23119"/>
                </a:lnTo>
                <a:lnTo>
                  <a:pt x="66051" y="24590"/>
                </a:lnTo>
                <a:lnTo>
                  <a:pt x="66305" y="25690"/>
                </a:lnTo>
                <a:lnTo>
                  <a:pt x="66807" y="26060"/>
                </a:lnTo>
                <a:lnTo>
                  <a:pt x="67061" y="26421"/>
                </a:lnTo>
                <a:lnTo>
                  <a:pt x="68319" y="26421"/>
                </a:lnTo>
                <a:lnTo>
                  <a:pt x="68573" y="26060"/>
                </a:lnTo>
                <a:lnTo>
                  <a:pt x="69075" y="25320"/>
                </a:lnTo>
                <a:lnTo>
                  <a:pt x="69075" y="24590"/>
                </a:lnTo>
                <a:lnTo>
                  <a:pt x="69075" y="23489"/>
                </a:lnTo>
                <a:lnTo>
                  <a:pt x="68573" y="22749"/>
                </a:lnTo>
                <a:lnTo>
                  <a:pt x="68319" y="22389"/>
                </a:lnTo>
                <a:close/>
                <a:moveTo>
                  <a:pt x="67315" y="31923"/>
                </a:moveTo>
                <a:lnTo>
                  <a:pt x="66807" y="32663"/>
                </a:lnTo>
                <a:lnTo>
                  <a:pt x="66552" y="33023"/>
                </a:lnTo>
                <a:lnTo>
                  <a:pt x="66552" y="33764"/>
                </a:lnTo>
                <a:lnTo>
                  <a:pt x="66552" y="34864"/>
                </a:lnTo>
                <a:lnTo>
                  <a:pt x="67061" y="35234"/>
                </a:lnTo>
                <a:lnTo>
                  <a:pt x="67315" y="35594"/>
                </a:lnTo>
                <a:lnTo>
                  <a:pt x="68319" y="35594"/>
                </a:lnTo>
                <a:lnTo>
                  <a:pt x="68573" y="35234"/>
                </a:lnTo>
                <a:lnTo>
                  <a:pt x="68827" y="34864"/>
                </a:lnTo>
                <a:lnTo>
                  <a:pt x="69075" y="33764"/>
                </a:lnTo>
                <a:lnTo>
                  <a:pt x="68827" y="33023"/>
                </a:lnTo>
                <a:lnTo>
                  <a:pt x="68573" y="32293"/>
                </a:lnTo>
                <a:lnTo>
                  <a:pt x="68319" y="31923"/>
                </a:lnTo>
                <a:close/>
                <a:moveTo>
                  <a:pt x="79163" y="30462"/>
                </a:moveTo>
                <a:lnTo>
                  <a:pt x="78407" y="30822"/>
                </a:lnTo>
                <a:lnTo>
                  <a:pt x="77899" y="31192"/>
                </a:lnTo>
                <a:lnTo>
                  <a:pt x="77645" y="31923"/>
                </a:lnTo>
                <a:lnTo>
                  <a:pt x="77397" y="32663"/>
                </a:lnTo>
                <a:lnTo>
                  <a:pt x="77397" y="33393"/>
                </a:lnTo>
                <a:lnTo>
                  <a:pt x="77397" y="34134"/>
                </a:lnTo>
                <a:lnTo>
                  <a:pt x="77645" y="34864"/>
                </a:lnTo>
                <a:lnTo>
                  <a:pt x="78153" y="35234"/>
                </a:lnTo>
                <a:lnTo>
                  <a:pt x="78655" y="35964"/>
                </a:lnTo>
                <a:lnTo>
                  <a:pt x="79665" y="35964"/>
                </a:lnTo>
                <a:lnTo>
                  <a:pt x="80167" y="35234"/>
                </a:lnTo>
                <a:lnTo>
                  <a:pt x="80421" y="34864"/>
                </a:lnTo>
                <a:lnTo>
                  <a:pt x="80675" y="34134"/>
                </a:lnTo>
                <a:lnTo>
                  <a:pt x="80421" y="32663"/>
                </a:lnTo>
                <a:lnTo>
                  <a:pt x="80421" y="31563"/>
                </a:lnTo>
                <a:lnTo>
                  <a:pt x="79919" y="30822"/>
                </a:lnTo>
                <a:lnTo>
                  <a:pt x="79163" y="30462"/>
                </a:lnTo>
                <a:close/>
                <a:moveTo>
                  <a:pt x="106894" y="15416"/>
                </a:moveTo>
                <a:lnTo>
                  <a:pt x="105883" y="18717"/>
                </a:lnTo>
                <a:lnTo>
                  <a:pt x="104372" y="21649"/>
                </a:lnTo>
                <a:lnTo>
                  <a:pt x="102860" y="24590"/>
                </a:lnTo>
                <a:lnTo>
                  <a:pt x="101093" y="27161"/>
                </a:lnTo>
                <a:lnTo>
                  <a:pt x="99073" y="29362"/>
                </a:lnTo>
                <a:lnTo>
                  <a:pt x="97059" y="31563"/>
                </a:lnTo>
                <a:lnTo>
                  <a:pt x="93025" y="35964"/>
                </a:lnTo>
                <a:lnTo>
                  <a:pt x="91259" y="32663"/>
                </a:lnTo>
                <a:lnTo>
                  <a:pt x="89245" y="29722"/>
                </a:lnTo>
                <a:lnTo>
                  <a:pt x="90001" y="29362"/>
                </a:lnTo>
                <a:lnTo>
                  <a:pt x="94035" y="25320"/>
                </a:lnTo>
                <a:lnTo>
                  <a:pt x="98317" y="21649"/>
                </a:lnTo>
                <a:lnTo>
                  <a:pt x="102605" y="18347"/>
                </a:lnTo>
                <a:lnTo>
                  <a:pt x="106894" y="15416"/>
                </a:lnTo>
                <a:close/>
                <a:moveTo>
                  <a:pt x="61261" y="32293"/>
                </a:moveTo>
                <a:lnTo>
                  <a:pt x="60759" y="33023"/>
                </a:lnTo>
                <a:lnTo>
                  <a:pt x="60505" y="33764"/>
                </a:lnTo>
                <a:lnTo>
                  <a:pt x="60505" y="34864"/>
                </a:lnTo>
                <a:lnTo>
                  <a:pt x="60505" y="35594"/>
                </a:lnTo>
                <a:lnTo>
                  <a:pt x="61006" y="36335"/>
                </a:lnTo>
                <a:lnTo>
                  <a:pt x="61515" y="36695"/>
                </a:lnTo>
                <a:lnTo>
                  <a:pt x="62525" y="36695"/>
                </a:lnTo>
                <a:lnTo>
                  <a:pt x="62773" y="36335"/>
                </a:lnTo>
                <a:lnTo>
                  <a:pt x="63281" y="35594"/>
                </a:lnTo>
                <a:lnTo>
                  <a:pt x="63281" y="34864"/>
                </a:lnTo>
                <a:lnTo>
                  <a:pt x="63281" y="33764"/>
                </a:lnTo>
                <a:lnTo>
                  <a:pt x="63027" y="33393"/>
                </a:lnTo>
                <a:lnTo>
                  <a:pt x="62773" y="32663"/>
                </a:lnTo>
                <a:lnTo>
                  <a:pt x="62271" y="32293"/>
                </a:lnTo>
                <a:close/>
                <a:moveTo>
                  <a:pt x="112186" y="11014"/>
                </a:moveTo>
                <a:lnTo>
                  <a:pt x="110921" y="15416"/>
                </a:lnTo>
                <a:lnTo>
                  <a:pt x="109162" y="19448"/>
                </a:lnTo>
                <a:lnTo>
                  <a:pt x="107141" y="23489"/>
                </a:lnTo>
                <a:lnTo>
                  <a:pt x="105127" y="27521"/>
                </a:lnTo>
                <a:lnTo>
                  <a:pt x="102860" y="30822"/>
                </a:lnTo>
                <a:lnTo>
                  <a:pt x="100337" y="34134"/>
                </a:lnTo>
                <a:lnTo>
                  <a:pt x="95039" y="40736"/>
                </a:lnTo>
                <a:lnTo>
                  <a:pt x="94537" y="39266"/>
                </a:lnTo>
                <a:lnTo>
                  <a:pt x="96049" y="37795"/>
                </a:lnTo>
                <a:lnTo>
                  <a:pt x="98571" y="35594"/>
                </a:lnTo>
                <a:lnTo>
                  <a:pt x="100839" y="33023"/>
                </a:lnTo>
                <a:lnTo>
                  <a:pt x="103107" y="30092"/>
                </a:lnTo>
                <a:lnTo>
                  <a:pt x="105127" y="27161"/>
                </a:lnTo>
                <a:lnTo>
                  <a:pt x="106894" y="23849"/>
                </a:lnTo>
                <a:lnTo>
                  <a:pt x="108406" y="20188"/>
                </a:lnTo>
                <a:lnTo>
                  <a:pt x="109663" y="16516"/>
                </a:lnTo>
                <a:lnTo>
                  <a:pt x="110674" y="12115"/>
                </a:lnTo>
                <a:lnTo>
                  <a:pt x="110674" y="11374"/>
                </a:lnTo>
                <a:lnTo>
                  <a:pt x="112186" y="11014"/>
                </a:lnTo>
                <a:close/>
                <a:moveTo>
                  <a:pt x="72353" y="39636"/>
                </a:moveTo>
                <a:lnTo>
                  <a:pt x="71851" y="39996"/>
                </a:lnTo>
                <a:lnTo>
                  <a:pt x="71342" y="40736"/>
                </a:lnTo>
                <a:lnTo>
                  <a:pt x="71342" y="41097"/>
                </a:lnTo>
                <a:lnTo>
                  <a:pt x="71095" y="42207"/>
                </a:lnTo>
                <a:lnTo>
                  <a:pt x="71342" y="43308"/>
                </a:lnTo>
                <a:lnTo>
                  <a:pt x="71851" y="44038"/>
                </a:lnTo>
                <a:lnTo>
                  <a:pt x="72098" y="44408"/>
                </a:lnTo>
                <a:lnTo>
                  <a:pt x="73109" y="44408"/>
                </a:lnTo>
                <a:lnTo>
                  <a:pt x="73865" y="43668"/>
                </a:lnTo>
                <a:lnTo>
                  <a:pt x="74119" y="42937"/>
                </a:lnTo>
                <a:lnTo>
                  <a:pt x="74373" y="42207"/>
                </a:lnTo>
                <a:lnTo>
                  <a:pt x="74119" y="41097"/>
                </a:lnTo>
                <a:lnTo>
                  <a:pt x="73865" y="40736"/>
                </a:lnTo>
                <a:lnTo>
                  <a:pt x="73617" y="39996"/>
                </a:lnTo>
                <a:lnTo>
                  <a:pt x="73363" y="39636"/>
                </a:lnTo>
                <a:close/>
                <a:moveTo>
                  <a:pt x="112941" y="4771"/>
                </a:moveTo>
                <a:lnTo>
                  <a:pt x="114199" y="5142"/>
                </a:lnTo>
                <a:lnTo>
                  <a:pt x="115209" y="5872"/>
                </a:lnTo>
                <a:lnTo>
                  <a:pt x="115711" y="7343"/>
                </a:lnTo>
                <a:lnTo>
                  <a:pt x="116220" y="8803"/>
                </a:lnTo>
                <a:lnTo>
                  <a:pt x="116467" y="10644"/>
                </a:lnTo>
                <a:lnTo>
                  <a:pt x="116467" y="12475"/>
                </a:lnTo>
                <a:lnTo>
                  <a:pt x="116220" y="15416"/>
                </a:lnTo>
                <a:lnTo>
                  <a:pt x="115209" y="18717"/>
                </a:lnTo>
                <a:lnTo>
                  <a:pt x="113697" y="21288"/>
                </a:lnTo>
                <a:lnTo>
                  <a:pt x="110674" y="26421"/>
                </a:lnTo>
                <a:lnTo>
                  <a:pt x="103616" y="36695"/>
                </a:lnTo>
                <a:lnTo>
                  <a:pt x="96805" y="45508"/>
                </a:lnTo>
                <a:lnTo>
                  <a:pt x="96303" y="44038"/>
                </a:lnTo>
                <a:lnTo>
                  <a:pt x="97059" y="43308"/>
                </a:lnTo>
                <a:lnTo>
                  <a:pt x="102860" y="36335"/>
                </a:lnTo>
                <a:lnTo>
                  <a:pt x="105629" y="32293"/>
                </a:lnTo>
                <a:lnTo>
                  <a:pt x="108151" y="28261"/>
                </a:lnTo>
                <a:lnTo>
                  <a:pt x="110419" y="23849"/>
                </a:lnTo>
                <a:lnTo>
                  <a:pt x="112440" y="19087"/>
                </a:lnTo>
                <a:lnTo>
                  <a:pt x="114199" y="14315"/>
                </a:lnTo>
                <a:lnTo>
                  <a:pt x="115209" y="8803"/>
                </a:lnTo>
                <a:lnTo>
                  <a:pt x="115209" y="7703"/>
                </a:lnTo>
                <a:lnTo>
                  <a:pt x="114955" y="6972"/>
                </a:lnTo>
                <a:lnTo>
                  <a:pt x="114453" y="6602"/>
                </a:lnTo>
                <a:lnTo>
                  <a:pt x="113697" y="6602"/>
                </a:lnTo>
                <a:lnTo>
                  <a:pt x="109409" y="7703"/>
                </a:lnTo>
                <a:lnTo>
                  <a:pt x="105375" y="9543"/>
                </a:lnTo>
                <a:lnTo>
                  <a:pt x="105375" y="9543"/>
                </a:lnTo>
                <a:lnTo>
                  <a:pt x="107141" y="8073"/>
                </a:lnTo>
                <a:lnTo>
                  <a:pt x="109162" y="6602"/>
                </a:lnTo>
                <a:lnTo>
                  <a:pt x="111175" y="5502"/>
                </a:lnTo>
                <a:lnTo>
                  <a:pt x="112941" y="4771"/>
                </a:lnTo>
                <a:close/>
                <a:moveTo>
                  <a:pt x="64284" y="41837"/>
                </a:moveTo>
                <a:lnTo>
                  <a:pt x="63281" y="42567"/>
                </a:lnTo>
                <a:lnTo>
                  <a:pt x="62773" y="43668"/>
                </a:lnTo>
                <a:lnTo>
                  <a:pt x="62773" y="44408"/>
                </a:lnTo>
                <a:lnTo>
                  <a:pt x="63027" y="45138"/>
                </a:lnTo>
                <a:lnTo>
                  <a:pt x="63281" y="45869"/>
                </a:lnTo>
                <a:lnTo>
                  <a:pt x="63783" y="46239"/>
                </a:lnTo>
                <a:lnTo>
                  <a:pt x="64793" y="46239"/>
                </a:lnTo>
                <a:lnTo>
                  <a:pt x="65549" y="45869"/>
                </a:lnTo>
                <a:lnTo>
                  <a:pt x="66051" y="44768"/>
                </a:lnTo>
                <a:lnTo>
                  <a:pt x="66305" y="44038"/>
                </a:lnTo>
                <a:lnTo>
                  <a:pt x="66305" y="42937"/>
                </a:lnTo>
                <a:lnTo>
                  <a:pt x="66051" y="42567"/>
                </a:lnTo>
                <a:lnTo>
                  <a:pt x="65549" y="41837"/>
                </a:lnTo>
                <a:close/>
                <a:moveTo>
                  <a:pt x="91011" y="65687"/>
                </a:moveTo>
                <a:lnTo>
                  <a:pt x="90503" y="66417"/>
                </a:lnTo>
                <a:lnTo>
                  <a:pt x="90255" y="67157"/>
                </a:lnTo>
                <a:lnTo>
                  <a:pt x="90255" y="68628"/>
                </a:lnTo>
                <a:lnTo>
                  <a:pt x="90255" y="69358"/>
                </a:lnTo>
                <a:lnTo>
                  <a:pt x="90757" y="69729"/>
                </a:lnTo>
                <a:lnTo>
                  <a:pt x="91513" y="70089"/>
                </a:lnTo>
                <a:lnTo>
                  <a:pt x="92523" y="69729"/>
                </a:lnTo>
                <a:lnTo>
                  <a:pt x="93025" y="69358"/>
                </a:lnTo>
                <a:lnTo>
                  <a:pt x="93025" y="68628"/>
                </a:lnTo>
                <a:lnTo>
                  <a:pt x="93279" y="67528"/>
                </a:lnTo>
                <a:lnTo>
                  <a:pt x="93025" y="66787"/>
                </a:lnTo>
                <a:lnTo>
                  <a:pt x="92523" y="66057"/>
                </a:lnTo>
                <a:lnTo>
                  <a:pt x="91513" y="65687"/>
                </a:lnTo>
                <a:close/>
                <a:moveTo>
                  <a:pt x="83953" y="73030"/>
                </a:moveTo>
                <a:lnTo>
                  <a:pt x="83191" y="73390"/>
                </a:lnTo>
                <a:lnTo>
                  <a:pt x="82689" y="74130"/>
                </a:lnTo>
                <a:lnTo>
                  <a:pt x="82435" y="75231"/>
                </a:lnTo>
                <a:lnTo>
                  <a:pt x="82435" y="76331"/>
                </a:lnTo>
                <a:lnTo>
                  <a:pt x="82689" y="77062"/>
                </a:lnTo>
                <a:lnTo>
                  <a:pt x="83191" y="77802"/>
                </a:lnTo>
                <a:lnTo>
                  <a:pt x="83953" y="77802"/>
                </a:lnTo>
                <a:lnTo>
                  <a:pt x="84455" y="77432"/>
                </a:lnTo>
                <a:lnTo>
                  <a:pt x="84957" y="77062"/>
                </a:lnTo>
                <a:lnTo>
                  <a:pt x="85465" y="76331"/>
                </a:lnTo>
                <a:lnTo>
                  <a:pt x="85465" y="75231"/>
                </a:lnTo>
                <a:lnTo>
                  <a:pt x="85465" y="74130"/>
                </a:lnTo>
                <a:lnTo>
                  <a:pt x="84709" y="73390"/>
                </a:lnTo>
                <a:lnTo>
                  <a:pt x="83953" y="73030"/>
                </a:lnTo>
                <a:close/>
                <a:moveTo>
                  <a:pt x="87479" y="80363"/>
                </a:moveTo>
                <a:lnTo>
                  <a:pt x="86977" y="81103"/>
                </a:lnTo>
                <a:lnTo>
                  <a:pt x="86977" y="81463"/>
                </a:lnTo>
                <a:lnTo>
                  <a:pt x="86723" y="82564"/>
                </a:lnTo>
                <a:lnTo>
                  <a:pt x="86723" y="84035"/>
                </a:lnTo>
                <a:lnTo>
                  <a:pt x="86977" y="84405"/>
                </a:lnTo>
                <a:lnTo>
                  <a:pt x="87225" y="84775"/>
                </a:lnTo>
                <a:lnTo>
                  <a:pt x="87479" y="84775"/>
                </a:lnTo>
                <a:lnTo>
                  <a:pt x="87981" y="85135"/>
                </a:lnTo>
                <a:lnTo>
                  <a:pt x="88737" y="84775"/>
                </a:lnTo>
                <a:lnTo>
                  <a:pt x="89245" y="84405"/>
                </a:lnTo>
                <a:lnTo>
                  <a:pt x="89493" y="84035"/>
                </a:lnTo>
                <a:lnTo>
                  <a:pt x="89493" y="82564"/>
                </a:lnTo>
                <a:lnTo>
                  <a:pt x="89493" y="81834"/>
                </a:lnTo>
                <a:lnTo>
                  <a:pt x="88991" y="81103"/>
                </a:lnTo>
                <a:lnTo>
                  <a:pt x="88737" y="80363"/>
                </a:lnTo>
                <a:close/>
                <a:moveTo>
                  <a:pt x="69075" y="21288"/>
                </a:moveTo>
                <a:lnTo>
                  <a:pt x="71851" y="21649"/>
                </a:lnTo>
                <a:lnTo>
                  <a:pt x="74621" y="22389"/>
                </a:lnTo>
                <a:lnTo>
                  <a:pt x="77397" y="23489"/>
                </a:lnTo>
                <a:lnTo>
                  <a:pt x="77143" y="24590"/>
                </a:lnTo>
                <a:lnTo>
                  <a:pt x="77397" y="25690"/>
                </a:lnTo>
                <a:lnTo>
                  <a:pt x="77899" y="26421"/>
                </a:lnTo>
                <a:lnTo>
                  <a:pt x="78655" y="27161"/>
                </a:lnTo>
                <a:lnTo>
                  <a:pt x="79919" y="27161"/>
                </a:lnTo>
                <a:lnTo>
                  <a:pt x="80923" y="27891"/>
                </a:lnTo>
                <a:lnTo>
                  <a:pt x="83191" y="29362"/>
                </a:lnTo>
                <a:lnTo>
                  <a:pt x="83699" y="29722"/>
                </a:lnTo>
                <a:lnTo>
                  <a:pt x="84201" y="30092"/>
                </a:lnTo>
                <a:lnTo>
                  <a:pt x="85713" y="31923"/>
                </a:lnTo>
                <a:lnTo>
                  <a:pt x="87225" y="34134"/>
                </a:lnTo>
                <a:lnTo>
                  <a:pt x="90001" y="38536"/>
                </a:lnTo>
                <a:lnTo>
                  <a:pt x="78909" y="48440"/>
                </a:lnTo>
                <a:lnTo>
                  <a:pt x="67817" y="57984"/>
                </a:lnTo>
                <a:lnTo>
                  <a:pt x="41853" y="80733"/>
                </a:lnTo>
                <a:lnTo>
                  <a:pt x="35798" y="86235"/>
                </a:lnTo>
                <a:lnTo>
                  <a:pt x="36808" y="83304"/>
                </a:lnTo>
                <a:lnTo>
                  <a:pt x="38822" y="79633"/>
                </a:lnTo>
                <a:lnTo>
                  <a:pt x="40843" y="75601"/>
                </a:lnTo>
                <a:lnTo>
                  <a:pt x="40588" y="74861"/>
                </a:lnTo>
                <a:lnTo>
                  <a:pt x="40341" y="74861"/>
                </a:lnTo>
                <a:lnTo>
                  <a:pt x="39076" y="75961"/>
                </a:lnTo>
                <a:lnTo>
                  <a:pt x="38066" y="77432"/>
                </a:lnTo>
                <a:lnTo>
                  <a:pt x="35798" y="80733"/>
                </a:lnTo>
                <a:lnTo>
                  <a:pt x="34286" y="84405"/>
                </a:lnTo>
                <a:lnTo>
                  <a:pt x="32774" y="88436"/>
                </a:lnTo>
                <a:lnTo>
                  <a:pt x="32520" y="88807"/>
                </a:lnTo>
                <a:lnTo>
                  <a:pt x="31764" y="85875"/>
                </a:lnTo>
                <a:lnTo>
                  <a:pt x="33785" y="81103"/>
                </a:lnTo>
                <a:lnTo>
                  <a:pt x="36307" y="76331"/>
                </a:lnTo>
                <a:lnTo>
                  <a:pt x="38822" y="71929"/>
                </a:lnTo>
                <a:lnTo>
                  <a:pt x="41344" y="67888"/>
                </a:lnTo>
                <a:lnTo>
                  <a:pt x="41344" y="67528"/>
                </a:lnTo>
                <a:lnTo>
                  <a:pt x="41344" y="67157"/>
                </a:lnTo>
                <a:lnTo>
                  <a:pt x="40843" y="67157"/>
                </a:lnTo>
                <a:lnTo>
                  <a:pt x="38066" y="70459"/>
                </a:lnTo>
                <a:lnTo>
                  <a:pt x="35551" y="74130"/>
                </a:lnTo>
                <a:lnTo>
                  <a:pt x="33276" y="77802"/>
                </a:lnTo>
                <a:lnTo>
                  <a:pt x="31008" y="81834"/>
                </a:lnTo>
                <a:lnTo>
                  <a:pt x="30761" y="79263"/>
                </a:lnTo>
                <a:lnTo>
                  <a:pt x="30506" y="76701"/>
                </a:lnTo>
                <a:lnTo>
                  <a:pt x="32018" y="73390"/>
                </a:lnTo>
                <a:lnTo>
                  <a:pt x="33530" y="70829"/>
                </a:lnTo>
                <a:lnTo>
                  <a:pt x="39076" y="60185"/>
                </a:lnTo>
                <a:lnTo>
                  <a:pt x="39331" y="59454"/>
                </a:lnTo>
                <a:lnTo>
                  <a:pt x="39076" y="59084"/>
                </a:lnTo>
                <a:lnTo>
                  <a:pt x="38320" y="59084"/>
                </a:lnTo>
                <a:lnTo>
                  <a:pt x="36307" y="62015"/>
                </a:lnTo>
                <a:lnTo>
                  <a:pt x="34039" y="65317"/>
                </a:lnTo>
                <a:lnTo>
                  <a:pt x="30252" y="71559"/>
                </a:lnTo>
                <a:lnTo>
                  <a:pt x="30252" y="65317"/>
                </a:lnTo>
                <a:lnTo>
                  <a:pt x="31764" y="62015"/>
                </a:lnTo>
                <a:lnTo>
                  <a:pt x="34039" y="57614"/>
                </a:lnTo>
                <a:lnTo>
                  <a:pt x="35296" y="55042"/>
                </a:lnTo>
                <a:lnTo>
                  <a:pt x="36052" y="53942"/>
                </a:lnTo>
                <a:lnTo>
                  <a:pt x="37063" y="53212"/>
                </a:lnTo>
                <a:lnTo>
                  <a:pt x="37310" y="53212"/>
                </a:lnTo>
                <a:lnTo>
                  <a:pt x="37310" y="52842"/>
                </a:lnTo>
                <a:lnTo>
                  <a:pt x="37063" y="52481"/>
                </a:lnTo>
                <a:lnTo>
                  <a:pt x="37063" y="52111"/>
                </a:lnTo>
                <a:lnTo>
                  <a:pt x="35551" y="52111"/>
                </a:lnTo>
                <a:lnTo>
                  <a:pt x="34795" y="52842"/>
                </a:lnTo>
                <a:lnTo>
                  <a:pt x="34039" y="53582"/>
                </a:lnTo>
                <a:lnTo>
                  <a:pt x="32774" y="55413"/>
                </a:lnTo>
                <a:lnTo>
                  <a:pt x="31764" y="57243"/>
                </a:lnTo>
                <a:lnTo>
                  <a:pt x="30761" y="58714"/>
                </a:lnTo>
                <a:lnTo>
                  <a:pt x="31517" y="54682"/>
                </a:lnTo>
                <a:lnTo>
                  <a:pt x="32520" y="50641"/>
                </a:lnTo>
                <a:lnTo>
                  <a:pt x="33530" y="48440"/>
                </a:lnTo>
                <a:lnTo>
                  <a:pt x="34540" y="46239"/>
                </a:lnTo>
                <a:lnTo>
                  <a:pt x="35798" y="44038"/>
                </a:lnTo>
                <a:lnTo>
                  <a:pt x="37063" y="42207"/>
                </a:lnTo>
                <a:lnTo>
                  <a:pt x="39832" y="38536"/>
                </a:lnTo>
                <a:lnTo>
                  <a:pt x="42856" y="35234"/>
                </a:lnTo>
                <a:lnTo>
                  <a:pt x="45887" y="32293"/>
                </a:lnTo>
                <a:lnTo>
                  <a:pt x="48911" y="29362"/>
                </a:lnTo>
                <a:lnTo>
                  <a:pt x="52189" y="27161"/>
                </a:lnTo>
                <a:lnTo>
                  <a:pt x="55460" y="24950"/>
                </a:lnTo>
                <a:lnTo>
                  <a:pt x="58237" y="23489"/>
                </a:lnTo>
                <a:lnTo>
                  <a:pt x="60759" y="22389"/>
                </a:lnTo>
                <a:lnTo>
                  <a:pt x="63529" y="21649"/>
                </a:lnTo>
                <a:lnTo>
                  <a:pt x="66305" y="21288"/>
                </a:lnTo>
                <a:close/>
                <a:moveTo>
                  <a:pt x="91513" y="42207"/>
                </a:moveTo>
                <a:lnTo>
                  <a:pt x="92269" y="43668"/>
                </a:lnTo>
                <a:lnTo>
                  <a:pt x="86469" y="50280"/>
                </a:lnTo>
                <a:lnTo>
                  <a:pt x="80421" y="56513"/>
                </a:lnTo>
                <a:lnTo>
                  <a:pt x="74119" y="62756"/>
                </a:lnTo>
                <a:lnTo>
                  <a:pt x="67817" y="68628"/>
                </a:lnTo>
                <a:lnTo>
                  <a:pt x="61006" y="74491"/>
                </a:lnTo>
                <a:lnTo>
                  <a:pt x="54203" y="80363"/>
                </a:lnTo>
                <a:lnTo>
                  <a:pt x="47145" y="85875"/>
                </a:lnTo>
                <a:lnTo>
                  <a:pt x="39832" y="91007"/>
                </a:lnTo>
                <a:lnTo>
                  <a:pt x="34286" y="94679"/>
                </a:lnTo>
                <a:lnTo>
                  <a:pt x="33785" y="93208"/>
                </a:lnTo>
                <a:lnTo>
                  <a:pt x="34039" y="92108"/>
                </a:lnTo>
                <a:lnTo>
                  <a:pt x="41598" y="85875"/>
                </a:lnTo>
                <a:lnTo>
                  <a:pt x="70085" y="60915"/>
                </a:lnTo>
                <a:lnTo>
                  <a:pt x="80923" y="51381"/>
                </a:lnTo>
                <a:lnTo>
                  <a:pt x="91513" y="42207"/>
                </a:lnTo>
                <a:close/>
                <a:moveTo>
                  <a:pt x="27228" y="79633"/>
                </a:moveTo>
                <a:lnTo>
                  <a:pt x="27482" y="80733"/>
                </a:lnTo>
                <a:lnTo>
                  <a:pt x="27482" y="81103"/>
                </a:lnTo>
                <a:lnTo>
                  <a:pt x="28493" y="86976"/>
                </a:lnTo>
                <a:lnTo>
                  <a:pt x="27228" y="90277"/>
                </a:lnTo>
                <a:lnTo>
                  <a:pt x="26974" y="91007"/>
                </a:lnTo>
                <a:lnTo>
                  <a:pt x="26974" y="91378"/>
                </a:lnTo>
                <a:lnTo>
                  <a:pt x="27482" y="92478"/>
                </a:lnTo>
                <a:lnTo>
                  <a:pt x="22947" y="95049"/>
                </a:lnTo>
                <a:lnTo>
                  <a:pt x="20672" y="96150"/>
                </a:lnTo>
                <a:lnTo>
                  <a:pt x="18157" y="96880"/>
                </a:lnTo>
                <a:lnTo>
                  <a:pt x="19916" y="91748"/>
                </a:lnTo>
                <a:lnTo>
                  <a:pt x="22191" y="86976"/>
                </a:lnTo>
                <a:lnTo>
                  <a:pt x="24459" y="83304"/>
                </a:lnTo>
                <a:lnTo>
                  <a:pt x="27228" y="79633"/>
                </a:lnTo>
                <a:close/>
                <a:moveTo>
                  <a:pt x="93527" y="47339"/>
                </a:moveTo>
                <a:lnTo>
                  <a:pt x="94035" y="49170"/>
                </a:lnTo>
                <a:lnTo>
                  <a:pt x="89245" y="55042"/>
                </a:lnTo>
                <a:lnTo>
                  <a:pt x="83191" y="62015"/>
                </a:lnTo>
                <a:lnTo>
                  <a:pt x="77143" y="68258"/>
                </a:lnTo>
                <a:lnTo>
                  <a:pt x="70841" y="74491"/>
                </a:lnTo>
                <a:lnTo>
                  <a:pt x="64284" y="80363"/>
                </a:lnTo>
                <a:lnTo>
                  <a:pt x="57735" y="85875"/>
                </a:lnTo>
                <a:lnTo>
                  <a:pt x="51179" y="91007"/>
                </a:lnTo>
                <a:lnTo>
                  <a:pt x="44368" y="95779"/>
                </a:lnTo>
                <a:lnTo>
                  <a:pt x="37310" y="100181"/>
                </a:lnTo>
                <a:lnTo>
                  <a:pt x="36052" y="97980"/>
                </a:lnTo>
                <a:lnTo>
                  <a:pt x="37564" y="96880"/>
                </a:lnTo>
                <a:lnTo>
                  <a:pt x="45378" y="91378"/>
                </a:lnTo>
                <a:lnTo>
                  <a:pt x="53192" y="85505"/>
                </a:lnTo>
                <a:lnTo>
                  <a:pt x="61006" y="79263"/>
                </a:lnTo>
                <a:lnTo>
                  <a:pt x="68573" y="72660"/>
                </a:lnTo>
                <a:lnTo>
                  <a:pt x="74875" y="66787"/>
                </a:lnTo>
                <a:lnTo>
                  <a:pt x="81177" y="60555"/>
                </a:lnTo>
                <a:lnTo>
                  <a:pt x="87479" y="53942"/>
                </a:lnTo>
                <a:lnTo>
                  <a:pt x="93527" y="47339"/>
                </a:lnTo>
                <a:close/>
                <a:moveTo>
                  <a:pt x="82435" y="97250"/>
                </a:moveTo>
                <a:lnTo>
                  <a:pt x="85713" y="98350"/>
                </a:lnTo>
                <a:lnTo>
                  <a:pt x="85465" y="98711"/>
                </a:lnTo>
                <a:lnTo>
                  <a:pt x="82689" y="102752"/>
                </a:lnTo>
                <a:lnTo>
                  <a:pt x="82689" y="102022"/>
                </a:lnTo>
                <a:lnTo>
                  <a:pt x="82435" y="97250"/>
                </a:lnTo>
                <a:close/>
                <a:moveTo>
                  <a:pt x="18658" y="88076"/>
                </a:moveTo>
                <a:lnTo>
                  <a:pt x="16645" y="93208"/>
                </a:lnTo>
                <a:lnTo>
                  <a:pt x="14878" y="98711"/>
                </a:lnTo>
                <a:lnTo>
                  <a:pt x="14878" y="99451"/>
                </a:lnTo>
                <a:lnTo>
                  <a:pt x="15126" y="100551"/>
                </a:lnTo>
                <a:lnTo>
                  <a:pt x="15634" y="100922"/>
                </a:lnTo>
                <a:lnTo>
                  <a:pt x="16136" y="101282"/>
                </a:lnTo>
                <a:lnTo>
                  <a:pt x="19916" y="100181"/>
                </a:lnTo>
                <a:lnTo>
                  <a:pt x="23703" y="98711"/>
                </a:lnTo>
                <a:lnTo>
                  <a:pt x="26974" y="96880"/>
                </a:lnTo>
                <a:lnTo>
                  <a:pt x="30506" y="94679"/>
                </a:lnTo>
                <a:lnTo>
                  <a:pt x="31262" y="96880"/>
                </a:lnTo>
                <a:lnTo>
                  <a:pt x="24459" y="101282"/>
                </a:lnTo>
                <a:lnTo>
                  <a:pt x="21180" y="103122"/>
                </a:lnTo>
                <a:lnTo>
                  <a:pt x="17648" y="105323"/>
                </a:lnTo>
                <a:lnTo>
                  <a:pt x="15634" y="106424"/>
                </a:lnTo>
                <a:lnTo>
                  <a:pt x="13868" y="106784"/>
                </a:lnTo>
                <a:lnTo>
                  <a:pt x="12102" y="107154"/>
                </a:lnTo>
                <a:lnTo>
                  <a:pt x="10088" y="107154"/>
                </a:lnTo>
                <a:lnTo>
                  <a:pt x="14370" y="97980"/>
                </a:lnTo>
                <a:lnTo>
                  <a:pt x="16136" y="93208"/>
                </a:lnTo>
                <a:lnTo>
                  <a:pt x="18157" y="88807"/>
                </a:lnTo>
                <a:lnTo>
                  <a:pt x="18658" y="88076"/>
                </a:lnTo>
                <a:close/>
                <a:moveTo>
                  <a:pt x="95039" y="54312"/>
                </a:moveTo>
                <a:lnTo>
                  <a:pt x="95802" y="59454"/>
                </a:lnTo>
                <a:lnTo>
                  <a:pt x="95802" y="64586"/>
                </a:lnTo>
                <a:lnTo>
                  <a:pt x="95802" y="68988"/>
                </a:lnTo>
                <a:lnTo>
                  <a:pt x="95293" y="73390"/>
                </a:lnTo>
                <a:lnTo>
                  <a:pt x="94537" y="77432"/>
                </a:lnTo>
                <a:lnTo>
                  <a:pt x="93527" y="81463"/>
                </a:lnTo>
                <a:lnTo>
                  <a:pt x="92269" y="85505"/>
                </a:lnTo>
                <a:lnTo>
                  <a:pt x="90757" y="89177"/>
                </a:lnTo>
                <a:lnTo>
                  <a:pt x="88991" y="92848"/>
                </a:lnTo>
                <a:lnTo>
                  <a:pt x="86977" y="96510"/>
                </a:lnTo>
                <a:lnTo>
                  <a:pt x="84455" y="96150"/>
                </a:lnTo>
                <a:lnTo>
                  <a:pt x="81933" y="95409"/>
                </a:lnTo>
                <a:lnTo>
                  <a:pt x="81431" y="95779"/>
                </a:lnTo>
                <a:lnTo>
                  <a:pt x="81177" y="95779"/>
                </a:lnTo>
                <a:lnTo>
                  <a:pt x="80923" y="96510"/>
                </a:lnTo>
                <a:lnTo>
                  <a:pt x="80421" y="104223"/>
                </a:lnTo>
                <a:lnTo>
                  <a:pt x="80421" y="104953"/>
                </a:lnTo>
                <a:lnTo>
                  <a:pt x="78407" y="107154"/>
                </a:lnTo>
                <a:lnTo>
                  <a:pt x="76889" y="108255"/>
                </a:lnTo>
                <a:lnTo>
                  <a:pt x="76641" y="108625"/>
                </a:lnTo>
                <a:lnTo>
                  <a:pt x="75885" y="109355"/>
                </a:lnTo>
                <a:lnTo>
                  <a:pt x="75885" y="105684"/>
                </a:lnTo>
                <a:lnTo>
                  <a:pt x="76387" y="102022"/>
                </a:lnTo>
                <a:lnTo>
                  <a:pt x="76889" y="98711"/>
                </a:lnTo>
                <a:lnTo>
                  <a:pt x="77645" y="95049"/>
                </a:lnTo>
                <a:lnTo>
                  <a:pt x="77645" y="94679"/>
                </a:lnTo>
                <a:lnTo>
                  <a:pt x="77397" y="94309"/>
                </a:lnTo>
                <a:lnTo>
                  <a:pt x="77143" y="94309"/>
                </a:lnTo>
                <a:lnTo>
                  <a:pt x="76889" y="94679"/>
                </a:lnTo>
                <a:lnTo>
                  <a:pt x="76133" y="96510"/>
                </a:lnTo>
                <a:lnTo>
                  <a:pt x="75377" y="98350"/>
                </a:lnTo>
                <a:lnTo>
                  <a:pt x="74119" y="102382"/>
                </a:lnTo>
                <a:lnTo>
                  <a:pt x="73617" y="106424"/>
                </a:lnTo>
                <a:lnTo>
                  <a:pt x="73617" y="110826"/>
                </a:lnTo>
                <a:lnTo>
                  <a:pt x="70587" y="112656"/>
                </a:lnTo>
                <a:lnTo>
                  <a:pt x="67563" y="113757"/>
                </a:lnTo>
                <a:lnTo>
                  <a:pt x="67817" y="110095"/>
                </a:lnTo>
                <a:lnTo>
                  <a:pt x="68573" y="106424"/>
                </a:lnTo>
                <a:lnTo>
                  <a:pt x="69075" y="103483"/>
                </a:lnTo>
                <a:lnTo>
                  <a:pt x="69831" y="100922"/>
                </a:lnTo>
                <a:lnTo>
                  <a:pt x="71597" y="95779"/>
                </a:lnTo>
                <a:lnTo>
                  <a:pt x="71597" y="95409"/>
                </a:lnTo>
                <a:lnTo>
                  <a:pt x="71342" y="95049"/>
                </a:lnTo>
                <a:lnTo>
                  <a:pt x="71095" y="95049"/>
                </a:lnTo>
                <a:lnTo>
                  <a:pt x="71095" y="95409"/>
                </a:lnTo>
                <a:lnTo>
                  <a:pt x="68827" y="99451"/>
                </a:lnTo>
                <a:lnTo>
                  <a:pt x="67061" y="104223"/>
                </a:lnTo>
                <a:lnTo>
                  <a:pt x="65549" y="108995"/>
                </a:lnTo>
                <a:lnTo>
                  <a:pt x="65295" y="111556"/>
                </a:lnTo>
                <a:lnTo>
                  <a:pt x="64793" y="114127"/>
                </a:lnTo>
                <a:lnTo>
                  <a:pt x="61515" y="114127"/>
                </a:lnTo>
                <a:lnTo>
                  <a:pt x="61515" y="112656"/>
                </a:lnTo>
                <a:lnTo>
                  <a:pt x="61261" y="112296"/>
                </a:lnTo>
                <a:lnTo>
                  <a:pt x="61006" y="111926"/>
                </a:lnTo>
                <a:lnTo>
                  <a:pt x="60759" y="111926"/>
                </a:lnTo>
                <a:lnTo>
                  <a:pt x="60505" y="112296"/>
                </a:lnTo>
                <a:lnTo>
                  <a:pt x="60003" y="113027"/>
                </a:lnTo>
                <a:lnTo>
                  <a:pt x="63027" y="104583"/>
                </a:lnTo>
                <a:lnTo>
                  <a:pt x="64539" y="100551"/>
                </a:lnTo>
                <a:lnTo>
                  <a:pt x="66552" y="96510"/>
                </a:lnTo>
                <a:lnTo>
                  <a:pt x="66552" y="96150"/>
                </a:lnTo>
                <a:lnTo>
                  <a:pt x="66305" y="96150"/>
                </a:lnTo>
                <a:lnTo>
                  <a:pt x="66305" y="95779"/>
                </a:lnTo>
                <a:lnTo>
                  <a:pt x="66051" y="96150"/>
                </a:lnTo>
                <a:lnTo>
                  <a:pt x="63529" y="100181"/>
                </a:lnTo>
                <a:lnTo>
                  <a:pt x="61261" y="104223"/>
                </a:lnTo>
                <a:lnTo>
                  <a:pt x="59247" y="108625"/>
                </a:lnTo>
                <a:lnTo>
                  <a:pt x="57226" y="113397"/>
                </a:lnTo>
                <a:lnTo>
                  <a:pt x="54704" y="112296"/>
                </a:lnTo>
                <a:lnTo>
                  <a:pt x="54959" y="111926"/>
                </a:lnTo>
                <a:lnTo>
                  <a:pt x="54959" y="111556"/>
                </a:lnTo>
                <a:lnTo>
                  <a:pt x="54704" y="111196"/>
                </a:lnTo>
                <a:lnTo>
                  <a:pt x="54704" y="110826"/>
                </a:lnTo>
                <a:lnTo>
                  <a:pt x="54457" y="109725"/>
                </a:lnTo>
                <a:lnTo>
                  <a:pt x="54704" y="108625"/>
                </a:lnTo>
                <a:lnTo>
                  <a:pt x="55213" y="106054"/>
                </a:lnTo>
                <a:lnTo>
                  <a:pt x="56223" y="103122"/>
                </a:lnTo>
                <a:lnTo>
                  <a:pt x="58237" y="98350"/>
                </a:lnTo>
                <a:lnTo>
                  <a:pt x="60250" y="94309"/>
                </a:lnTo>
                <a:lnTo>
                  <a:pt x="60505" y="93949"/>
                </a:lnTo>
                <a:lnTo>
                  <a:pt x="60250" y="93208"/>
                </a:lnTo>
                <a:lnTo>
                  <a:pt x="59749" y="93208"/>
                </a:lnTo>
                <a:lnTo>
                  <a:pt x="57481" y="95409"/>
                </a:lnTo>
                <a:lnTo>
                  <a:pt x="55715" y="98350"/>
                </a:lnTo>
                <a:lnTo>
                  <a:pt x="54203" y="101282"/>
                </a:lnTo>
                <a:lnTo>
                  <a:pt x="52945" y="104583"/>
                </a:lnTo>
                <a:lnTo>
                  <a:pt x="52189" y="107884"/>
                </a:lnTo>
                <a:lnTo>
                  <a:pt x="51935" y="109725"/>
                </a:lnTo>
                <a:lnTo>
                  <a:pt x="52189" y="111196"/>
                </a:lnTo>
                <a:lnTo>
                  <a:pt x="49158" y="109725"/>
                </a:lnTo>
                <a:lnTo>
                  <a:pt x="46134" y="107884"/>
                </a:lnTo>
                <a:lnTo>
                  <a:pt x="47646" y="105684"/>
                </a:lnTo>
                <a:lnTo>
                  <a:pt x="48657" y="103483"/>
                </a:lnTo>
                <a:lnTo>
                  <a:pt x="49158" y="102382"/>
                </a:lnTo>
                <a:lnTo>
                  <a:pt x="49412" y="101282"/>
                </a:lnTo>
                <a:lnTo>
                  <a:pt x="49412" y="100922"/>
                </a:lnTo>
                <a:lnTo>
                  <a:pt x="49158" y="100922"/>
                </a:lnTo>
                <a:lnTo>
                  <a:pt x="48657" y="101282"/>
                </a:lnTo>
                <a:lnTo>
                  <a:pt x="48155" y="101652"/>
                </a:lnTo>
                <a:lnTo>
                  <a:pt x="46890" y="103122"/>
                </a:lnTo>
                <a:lnTo>
                  <a:pt x="44622" y="105684"/>
                </a:lnTo>
                <a:lnTo>
                  <a:pt x="44121" y="106424"/>
                </a:lnTo>
                <a:lnTo>
                  <a:pt x="40588" y="103483"/>
                </a:lnTo>
                <a:lnTo>
                  <a:pt x="47399" y="99081"/>
                </a:lnTo>
                <a:lnTo>
                  <a:pt x="54203" y="93949"/>
                </a:lnTo>
                <a:lnTo>
                  <a:pt x="61006" y="88807"/>
                </a:lnTo>
                <a:lnTo>
                  <a:pt x="67315" y="83304"/>
                </a:lnTo>
                <a:lnTo>
                  <a:pt x="73865" y="77432"/>
                </a:lnTo>
                <a:lnTo>
                  <a:pt x="80167" y="71189"/>
                </a:lnTo>
                <a:lnTo>
                  <a:pt x="86221" y="64586"/>
                </a:lnTo>
                <a:lnTo>
                  <a:pt x="92269" y="57984"/>
                </a:lnTo>
                <a:lnTo>
                  <a:pt x="95039" y="54312"/>
                </a:lnTo>
                <a:close/>
                <a:moveTo>
                  <a:pt x="11346" y="97610"/>
                </a:moveTo>
                <a:lnTo>
                  <a:pt x="7064" y="107154"/>
                </a:lnTo>
                <a:lnTo>
                  <a:pt x="6810" y="107884"/>
                </a:lnTo>
                <a:lnTo>
                  <a:pt x="7064" y="108625"/>
                </a:lnTo>
                <a:lnTo>
                  <a:pt x="7064" y="109355"/>
                </a:lnTo>
                <a:lnTo>
                  <a:pt x="7566" y="109725"/>
                </a:lnTo>
                <a:lnTo>
                  <a:pt x="9332" y="110456"/>
                </a:lnTo>
                <a:lnTo>
                  <a:pt x="11346" y="110826"/>
                </a:lnTo>
                <a:lnTo>
                  <a:pt x="13112" y="110826"/>
                </a:lnTo>
                <a:lnTo>
                  <a:pt x="14878" y="110456"/>
                </a:lnTo>
                <a:lnTo>
                  <a:pt x="18658" y="108625"/>
                </a:lnTo>
                <a:lnTo>
                  <a:pt x="22191" y="106424"/>
                </a:lnTo>
                <a:lnTo>
                  <a:pt x="32774" y="100181"/>
                </a:lnTo>
                <a:lnTo>
                  <a:pt x="34039" y="102022"/>
                </a:lnTo>
                <a:lnTo>
                  <a:pt x="27984" y="105684"/>
                </a:lnTo>
                <a:lnTo>
                  <a:pt x="21936" y="108995"/>
                </a:lnTo>
                <a:lnTo>
                  <a:pt x="15380" y="111926"/>
                </a:lnTo>
                <a:lnTo>
                  <a:pt x="8576" y="114497"/>
                </a:lnTo>
                <a:lnTo>
                  <a:pt x="7566" y="115228"/>
                </a:lnTo>
                <a:lnTo>
                  <a:pt x="5800" y="115598"/>
                </a:lnTo>
                <a:lnTo>
                  <a:pt x="4288" y="115598"/>
                </a:lnTo>
                <a:lnTo>
                  <a:pt x="3786" y="115228"/>
                </a:lnTo>
                <a:lnTo>
                  <a:pt x="3278" y="114857"/>
                </a:lnTo>
                <a:lnTo>
                  <a:pt x="3278" y="114127"/>
                </a:lnTo>
                <a:lnTo>
                  <a:pt x="3532" y="113027"/>
                </a:lnTo>
                <a:lnTo>
                  <a:pt x="4542" y="110095"/>
                </a:lnTo>
                <a:lnTo>
                  <a:pt x="6810" y="106054"/>
                </a:lnTo>
                <a:lnTo>
                  <a:pt x="9078" y="101652"/>
                </a:lnTo>
                <a:lnTo>
                  <a:pt x="11346" y="97610"/>
                </a:lnTo>
                <a:close/>
                <a:moveTo>
                  <a:pt x="112186" y="0"/>
                </a:moveTo>
                <a:lnTo>
                  <a:pt x="110921" y="370"/>
                </a:lnTo>
                <a:lnTo>
                  <a:pt x="108406" y="1470"/>
                </a:lnTo>
                <a:lnTo>
                  <a:pt x="106385" y="3301"/>
                </a:lnTo>
                <a:lnTo>
                  <a:pt x="100585" y="8073"/>
                </a:lnTo>
                <a:lnTo>
                  <a:pt x="95293" y="13575"/>
                </a:lnTo>
                <a:lnTo>
                  <a:pt x="89747" y="19087"/>
                </a:lnTo>
                <a:lnTo>
                  <a:pt x="84455" y="24590"/>
                </a:lnTo>
                <a:lnTo>
                  <a:pt x="82689" y="23119"/>
                </a:lnTo>
                <a:lnTo>
                  <a:pt x="81177" y="22389"/>
                </a:lnTo>
                <a:lnTo>
                  <a:pt x="79919" y="22389"/>
                </a:lnTo>
                <a:lnTo>
                  <a:pt x="78153" y="20918"/>
                </a:lnTo>
                <a:lnTo>
                  <a:pt x="76387" y="19818"/>
                </a:lnTo>
                <a:lnTo>
                  <a:pt x="74621" y="19087"/>
                </a:lnTo>
                <a:lnTo>
                  <a:pt x="72607" y="18347"/>
                </a:lnTo>
                <a:lnTo>
                  <a:pt x="68827" y="17617"/>
                </a:lnTo>
                <a:lnTo>
                  <a:pt x="65040" y="17617"/>
                </a:lnTo>
                <a:lnTo>
                  <a:pt x="61261" y="18347"/>
                </a:lnTo>
                <a:lnTo>
                  <a:pt x="57481" y="19818"/>
                </a:lnTo>
                <a:lnTo>
                  <a:pt x="53701" y="21649"/>
                </a:lnTo>
                <a:lnTo>
                  <a:pt x="50168" y="23849"/>
                </a:lnTo>
                <a:lnTo>
                  <a:pt x="45887" y="27161"/>
                </a:lnTo>
                <a:lnTo>
                  <a:pt x="41853" y="30822"/>
                </a:lnTo>
                <a:lnTo>
                  <a:pt x="37819" y="35234"/>
                </a:lnTo>
                <a:lnTo>
                  <a:pt x="34286" y="39636"/>
                </a:lnTo>
                <a:lnTo>
                  <a:pt x="32774" y="42207"/>
                </a:lnTo>
                <a:lnTo>
                  <a:pt x="31262" y="44768"/>
                </a:lnTo>
                <a:lnTo>
                  <a:pt x="30252" y="47709"/>
                </a:lnTo>
                <a:lnTo>
                  <a:pt x="29249" y="50641"/>
                </a:lnTo>
                <a:lnTo>
                  <a:pt x="28493" y="53582"/>
                </a:lnTo>
                <a:lnTo>
                  <a:pt x="27730" y="56883"/>
                </a:lnTo>
                <a:lnTo>
                  <a:pt x="27482" y="60185"/>
                </a:lnTo>
                <a:lnTo>
                  <a:pt x="26974" y="63486"/>
                </a:lnTo>
                <a:lnTo>
                  <a:pt x="26726" y="69729"/>
                </a:lnTo>
                <a:lnTo>
                  <a:pt x="26974" y="76331"/>
                </a:lnTo>
                <a:lnTo>
                  <a:pt x="22947" y="79633"/>
                </a:lnTo>
                <a:lnTo>
                  <a:pt x="18913" y="82934"/>
                </a:lnTo>
                <a:lnTo>
                  <a:pt x="15380" y="86606"/>
                </a:lnTo>
                <a:lnTo>
                  <a:pt x="11854" y="91007"/>
                </a:lnTo>
                <a:lnTo>
                  <a:pt x="8576" y="95779"/>
                </a:lnTo>
                <a:lnTo>
                  <a:pt x="5552" y="100551"/>
                </a:lnTo>
                <a:lnTo>
                  <a:pt x="2776" y="106054"/>
                </a:lnTo>
                <a:lnTo>
                  <a:pt x="1518" y="108625"/>
                </a:lnTo>
                <a:lnTo>
                  <a:pt x="508" y="111556"/>
                </a:lnTo>
                <a:lnTo>
                  <a:pt x="6" y="113757"/>
                </a:lnTo>
                <a:lnTo>
                  <a:pt x="254" y="115598"/>
                </a:lnTo>
                <a:lnTo>
                  <a:pt x="762" y="117428"/>
                </a:lnTo>
                <a:lnTo>
                  <a:pt x="1264" y="118169"/>
                </a:lnTo>
                <a:lnTo>
                  <a:pt x="1766" y="118899"/>
                </a:lnTo>
                <a:lnTo>
                  <a:pt x="3278" y="119629"/>
                </a:lnTo>
                <a:lnTo>
                  <a:pt x="4790" y="120000"/>
                </a:lnTo>
                <a:lnTo>
                  <a:pt x="6308" y="120000"/>
                </a:lnTo>
                <a:lnTo>
                  <a:pt x="8068" y="119629"/>
                </a:lnTo>
                <a:lnTo>
                  <a:pt x="12610" y="118169"/>
                </a:lnTo>
                <a:lnTo>
                  <a:pt x="17146" y="115958"/>
                </a:lnTo>
                <a:lnTo>
                  <a:pt x="26218" y="111556"/>
                </a:lnTo>
                <a:lnTo>
                  <a:pt x="31517" y="108625"/>
                </a:lnTo>
                <a:lnTo>
                  <a:pt x="36808" y="105684"/>
                </a:lnTo>
                <a:lnTo>
                  <a:pt x="39585" y="108625"/>
                </a:lnTo>
                <a:lnTo>
                  <a:pt x="42609" y="110826"/>
                </a:lnTo>
                <a:lnTo>
                  <a:pt x="42856" y="112656"/>
                </a:lnTo>
                <a:lnTo>
                  <a:pt x="43110" y="113397"/>
                </a:lnTo>
                <a:lnTo>
                  <a:pt x="43612" y="113757"/>
                </a:lnTo>
                <a:lnTo>
                  <a:pt x="44622" y="113757"/>
                </a:lnTo>
                <a:lnTo>
                  <a:pt x="45378" y="112656"/>
                </a:lnTo>
                <a:lnTo>
                  <a:pt x="50924" y="115958"/>
                </a:lnTo>
                <a:lnTo>
                  <a:pt x="53701" y="117068"/>
                </a:lnTo>
                <a:lnTo>
                  <a:pt x="56470" y="118169"/>
                </a:lnTo>
                <a:lnTo>
                  <a:pt x="56979" y="118529"/>
                </a:lnTo>
                <a:lnTo>
                  <a:pt x="57481" y="118899"/>
                </a:lnTo>
                <a:lnTo>
                  <a:pt x="58237" y="118529"/>
                </a:lnTo>
                <a:lnTo>
                  <a:pt x="58738" y="118899"/>
                </a:lnTo>
                <a:lnTo>
                  <a:pt x="61006" y="119269"/>
                </a:lnTo>
                <a:lnTo>
                  <a:pt x="65796" y="119269"/>
                </a:lnTo>
                <a:lnTo>
                  <a:pt x="68071" y="118899"/>
                </a:lnTo>
                <a:lnTo>
                  <a:pt x="70339" y="118169"/>
                </a:lnTo>
                <a:lnTo>
                  <a:pt x="72607" y="117068"/>
                </a:lnTo>
                <a:lnTo>
                  <a:pt x="74875" y="115598"/>
                </a:lnTo>
                <a:lnTo>
                  <a:pt x="77143" y="114127"/>
                </a:lnTo>
                <a:lnTo>
                  <a:pt x="79411" y="112296"/>
                </a:lnTo>
                <a:lnTo>
                  <a:pt x="81679" y="110456"/>
                </a:lnTo>
                <a:lnTo>
                  <a:pt x="83699" y="107884"/>
                </a:lnTo>
                <a:lnTo>
                  <a:pt x="85713" y="105684"/>
                </a:lnTo>
                <a:lnTo>
                  <a:pt x="87733" y="103122"/>
                </a:lnTo>
                <a:lnTo>
                  <a:pt x="89493" y="100181"/>
                </a:lnTo>
                <a:lnTo>
                  <a:pt x="91259" y="97250"/>
                </a:lnTo>
                <a:lnTo>
                  <a:pt x="92771" y="93949"/>
                </a:lnTo>
                <a:lnTo>
                  <a:pt x="94283" y="91007"/>
                </a:lnTo>
                <a:lnTo>
                  <a:pt x="95547" y="87336"/>
                </a:lnTo>
                <a:lnTo>
                  <a:pt x="96558" y="84035"/>
                </a:lnTo>
                <a:lnTo>
                  <a:pt x="97561" y="80363"/>
                </a:lnTo>
                <a:lnTo>
                  <a:pt x="98317" y="76701"/>
                </a:lnTo>
                <a:lnTo>
                  <a:pt x="98825" y="73030"/>
                </a:lnTo>
                <a:lnTo>
                  <a:pt x="99327" y="69358"/>
                </a:lnTo>
                <a:lnTo>
                  <a:pt x="99581" y="65317"/>
                </a:lnTo>
                <a:lnTo>
                  <a:pt x="99581" y="61655"/>
                </a:lnTo>
                <a:lnTo>
                  <a:pt x="99327" y="57984"/>
                </a:lnTo>
                <a:lnTo>
                  <a:pt x="98825" y="54312"/>
                </a:lnTo>
                <a:lnTo>
                  <a:pt x="98069" y="50641"/>
                </a:lnTo>
                <a:lnTo>
                  <a:pt x="103863" y="43308"/>
                </a:lnTo>
                <a:lnTo>
                  <a:pt x="109409" y="35594"/>
                </a:lnTo>
                <a:lnTo>
                  <a:pt x="112941" y="30462"/>
                </a:lnTo>
                <a:lnTo>
                  <a:pt x="114708" y="27521"/>
                </a:lnTo>
                <a:lnTo>
                  <a:pt x="116467" y="24590"/>
                </a:lnTo>
                <a:lnTo>
                  <a:pt x="117986" y="21288"/>
                </a:lnTo>
                <a:lnTo>
                  <a:pt x="119244" y="17987"/>
                </a:lnTo>
                <a:lnTo>
                  <a:pt x="120000" y="14315"/>
                </a:lnTo>
                <a:lnTo>
                  <a:pt x="120000" y="12475"/>
                </a:lnTo>
                <a:lnTo>
                  <a:pt x="120000" y="10644"/>
                </a:lnTo>
                <a:lnTo>
                  <a:pt x="119498" y="7703"/>
                </a:lnTo>
                <a:lnTo>
                  <a:pt x="118742" y="5142"/>
                </a:lnTo>
                <a:lnTo>
                  <a:pt x="117477" y="2571"/>
                </a:lnTo>
                <a:lnTo>
                  <a:pt x="115711" y="740"/>
                </a:lnTo>
                <a:lnTo>
                  <a:pt x="114708" y="370"/>
                </a:lnTo>
                <a:lnTo>
                  <a:pt x="11344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8360953" y="4506916"/>
            <a:ext cx="372600" cy="384900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-77078" y="1488017"/>
            <a:ext cx="339600" cy="400500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8052571" y="4825258"/>
            <a:ext cx="590100" cy="414000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8052577" y="4132326"/>
            <a:ext cx="388200" cy="408900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7430897" y="4873169"/>
            <a:ext cx="297600" cy="211200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8749725" y="4950125"/>
            <a:ext cx="288300" cy="184200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8522442" y="4000278"/>
            <a:ext cx="306900" cy="384900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8829403" y="4583867"/>
            <a:ext cx="391200" cy="289200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8963978" y="1338717"/>
            <a:ext cx="180000" cy="373500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 rot="-2426084">
            <a:off x="7110151" y="4877018"/>
            <a:ext cx="279841" cy="357936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7659646" y="4370196"/>
            <a:ext cx="377700" cy="426600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797586" y="3078732"/>
            <a:ext cx="386100" cy="258000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7782420" y="4885132"/>
            <a:ext cx="174900" cy="187200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46877" y="608614"/>
            <a:ext cx="210300" cy="459000"/>
          </a:xfrm>
          <a:custGeom>
            <a:pathLst>
              <a:path extrusionOk="0" h="120000" w="120000">
                <a:moveTo>
                  <a:pt x="54065" y="1090"/>
                </a:moveTo>
                <a:lnTo>
                  <a:pt x="52284" y="3271"/>
                </a:lnTo>
                <a:lnTo>
                  <a:pt x="51086" y="5444"/>
                </a:lnTo>
                <a:lnTo>
                  <a:pt x="50503" y="10072"/>
                </a:lnTo>
                <a:lnTo>
                  <a:pt x="49904" y="22044"/>
                </a:lnTo>
                <a:lnTo>
                  <a:pt x="50503" y="33200"/>
                </a:lnTo>
                <a:lnTo>
                  <a:pt x="50503" y="39186"/>
                </a:lnTo>
                <a:lnTo>
                  <a:pt x="50503" y="41359"/>
                </a:lnTo>
                <a:lnTo>
                  <a:pt x="51086" y="42450"/>
                </a:lnTo>
                <a:lnTo>
                  <a:pt x="52284" y="43540"/>
                </a:lnTo>
                <a:lnTo>
                  <a:pt x="52867" y="43807"/>
                </a:lnTo>
                <a:lnTo>
                  <a:pt x="54065" y="44082"/>
                </a:lnTo>
                <a:lnTo>
                  <a:pt x="54648" y="44082"/>
                </a:lnTo>
                <a:lnTo>
                  <a:pt x="55846" y="43540"/>
                </a:lnTo>
                <a:lnTo>
                  <a:pt x="56445" y="42724"/>
                </a:lnTo>
                <a:lnTo>
                  <a:pt x="57028" y="41901"/>
                </a:lnTo>
                <a:lnTo>
                  <a:pt x="57028" y="40002"/>
                </a:lnTo>
                <a:lnTo>
                  <a:pt x="57028" y="34016"/>
                </a:lnTo>
                <a:lnTo>
                  <a:pt x="56445" y="22044"/>
                </a:lnTo>
                <a:lnTo>
                  <a:pt x="57028" y="11155"/>
                </a:lnTo>
                <a:lnTo>
                  <a:pt x="57028" y="5993"/>
                </a:lnTo>
                <a:lnTo>
                  <a:pt x="56445" y="3538"/>
                </a:lnTo>
                <a:lnTo>
                  <a:pt x="55247" y="2180"/>
                </a:lnTo>
                <a:lnTo>
                  <a:pt x="54648" y="1090"/>
                </a:lnTo>
                <a:close/>
                <a:moveTo>
                  <a:pt x="27931" y="7"/>
                </a:moveTo>
                <a:lnTo>
                  <a:pt x="27332" y="274"/>
                </a:lnTo>
                <a:lnTo>
                  <a:pt x="26150" y="1090"/>
                </a:lnTo>
                <a:lnTo>
                  <a:pt x="25551" y="2180"/>
                </a:lnTo>
                <a:lnTo>
                  <a:pt x="24952" y="4628"/>
                </a:lnTo>
                <a:lnTo>
                  <a:pt x="25551" y="9524"/>
                </a:lnTo>
                <a:lnTo>
                  <a:pt x="26150" y="21495"/>
                </a:lnTo>
                <a:lnTo>
                  <a:pt x="27931" y="46255"/>
                </a:lnTo>
                <a:lnTo>
                  <a:pt x="28514" y="47071"/>
                </a:lnTo>
                <a:lnTo>
                  <a:pt x="29113" y="47345"/>
                </a:lnTo>
                <a:lnTo>
                  <a:pt x="30311" y="47620"/>
                </a:lnTo>
                <a:lnTo>
                  <a:pt x="31493" y="47887"/>
                </a:lnTo>
                <a:lnTo>
                  <a:pt x="32675" y="47620"/>
                </a:lnTo>
                <a:lnTo>
                  <a:pt x="33873" y="47345"/>
                </a:lnTo>
                <a:lnTo>
                  <a:pt x="35055" y="47071"/>
                </a:lnTo>
                <a:lnTo>
                  <a:pt x="35055" y="46255"/>
                </a:lnTo>
                <a:lnTo>
                  <a:pt x="35055" y="44356"/>
                </a:lnTo>
                <a:lnTo>
                  <a:pt x="35055" y="44082"/>
                </a:lnTo>
                <a:lnTo>
                  <a:pt x="33274" y="22311"/>
                </a:lnTo>
                <a:lnTo>
                  <a:pt x="32092" y="10339"/>
                </a:lnTo>
                <a:lnTo>
                  <a:pt x="31493" y="4354"/>
                </a:lnTo>
                <a:lnTo>
                  <a:pt x="30894" y="2180"/>
                </a:lnTo>
                <a:lnTo>
                  <a:pt x="30311" y="1090"/>
                </a:lnTo>
                <a:lnTo>
                  <a:pt x="28514" y="274"/>
                </a:lnTo>
                <a:lnTo>
                  <a:pt x="27931" y="7"/>
                </a:lnTo>
                <a:close/>
                <a:moveTo>
                  <a:pt x="80199" y="1364"/>
                </a:moveTo>
                <a:lnTo>
                  <a:pt x="79001" y="1639"/>
                </a:lnTo>
                <a:lnTo>
                  <a:pt x="78418" y="1906"/>
                </a:lnTo>
                <a:lnTo>
                  <a:pt x="78418" y="2455"/>
                </a:lnTo>
                <a:lnTo>
                  <a:pt x="77220" y="8166"/>
                </a:lnTo>
                <a:lnTo>
                  <a:pt x="76637" y="14152"/>
                </a:lnTo>
                <a:lnTo>
                  <a:pt x="76637" y="26124"/>
                </a:lnTo>
                <a:lnTo>
                  <a:pt x="76637" y="38096"/>
                </a:lnTo>
                <a:lnTo>
                  <a:pt x="76038" y="43540"/>
                </a:lnTo>
                <a:lnTo>
                  <a:pt x="76038" y="46529"/>
                </a:lnTo>
                <a:lnTo>
                  <a:pt x="77220" y="49252"/>
                </a:lnTo>
                <a:lnTo>
                  <a:pt x="77819" y="49793"/>
                </a:lnTo>
                <a:lnTo>
                  <a:pt x="79600" y="50067"/>
                </a:lnTo>
                <a:lnTo>
                  <a:pt x="81381" y="49793"/>
                </a:lnTo>
                <a:lnTo>
                  <a:pt x="82579" y="49252"/>
                </a:lnTo>
                <a:lnTo>
                  <a:pt x="83761" y="46529"/>
                </a:lnTo>
                <a:lnTo>
                  <a:pt x="83761" y="43540"/>
                </a:lnTo>
                <a:lnTo>
                  <a:pt x="83162" y="38096"/>
                </a:lnTo>
                <a:lnTo>
                  <a:pt x="83162" y="26124"/>
                </a:lnTo>
                <a:lnTo>
                  <a:pt x="83761" y="14152"/>
                </a:lnTo>
                <a:lnTo>
                  <a:pt x="83162" y="8441"/>
                </a:lnTo>
                <a:lnTo>
                  <a:pt x="82579" y="2455"/>
                </a:lnTo>
                <a:lnTo>
                  <a:pt x="82579" y="1906"/>
                </a:lnTo>
                <a:lnTo>
                  <a:pt x="81980" y="1639"/>
                </a:lnTo>
                <a:lnTo>
                  <a:pt x="80199" y="1364"/>
                </a:lnTo>
                <a:close/>
                <a:moveTo>
                  <a:pt x="101573" y="19864"/>
                </a:moveTo>
                <a:lnTo>
                  <a:pt x="101573" y="20138"/>
                </a:lnTo>
                <a:lnTo>
                  <a:pt x="100391" y="22311"/>
                </a:lnTo>
                <a:lnTo>
                  <a:pt x="99792" y="24492"/>
                </a:lnTo>
                <a:lnTo>
                  <a:pt x="99209" y="29113"/>
                </a:lnTo>
                <a:lnTo>
                  <a:pt x="99209" y="38370"/>
                </a:lnTo>
                <a:lnTo>
                  <a:pt x="98610" y="56869"/>
                </a:lnTo>
                <a:lnTo>
                  <a:pt x="98610" y="58501"/>
                </a:lnTo>
                <a:lnTo>
                  <a:pt x="99209" y="59043"/>
                </a:lnTo>
                <a:lnTo>
                  <a:pt x="99792" y="59592"/>
                </a:lnTo>
                <a:lnTo>
                  <a:pt x="100990" y="59859"/>
                </a:lnTo>
                <a:lnTo>
                  <a:pt x="103354" y="59859"/>
                </a:lnTo>
                <a:lnTo>
                  <a:pt x="104552" y="59592"/>
                </a:lnTo>
                <a:lnTo>
                  <a:pt x="105135" y="59043"/>
                </a:lnTo>
                <a:lnTo>
                  <a:pt x="105734" y="58501"/>
                </a:lnTo>
                <a:lnTo>
                  <a:pt x="105734" y="39186"/>
                </a:lnTo>
                <a:lnTo>
                  <a:pt x="105734" y="29388"/>
                </a:lnTo>
                <a:lnTo>
                  <a:pt x="105135" y="24766"/>
                </a:lnTo>
                <a:lnTo>
                  <a:pt x="104552" y="22311"/>
                </a:lnTo>
                <a:lnTo>
                  <a:pt x="103354" y="20138"/>
                </a:lnTo>
                <a:lnTo>
                  <a:pt x="102771" y="19864"/>
                </a:lnTo>
                <a:close/>
                <a:moveTo>
                  <a:pt x="52867" y="58501"/>
                </a:moveTo>
                <a:lnTo>
                  <a:pt x="49904" y="60133"/>
                </a:lnTo>
                <a:lnTo>
                  <a:pt x="46341" y="61498"/>
                </a:lnTo>
                <a:lnTo>
                  <a:pt x="43378" y="62314"/>
                </a:lnTo>
                <a:lnTo>
                  <a:pt x="39800" y="62855"/>
                </a:lnTo>
                <a:lnTo>
                  <a:pt x="39800" y="62855"/>
                </a:lnTo>
                <a:lnTo>
                  <a:pt x="42180" y="61498"/>
                </a:lnTo>
                <a:lnTo>
                  <a:pt x="44560" y="60407"/>
                </a:lnTo>
                <a:lnTo>
                  <a:pt x="48123" y="59317"/>
                </a:lnTo>
                <a:lnTo>
                  <a:pt x="51685" y="58776"/>
                </a:lnTo>
                <a:lnTo>
                  <a:pt x="52867" y="58501"/>
                </a:lnTo>
                <a:close/>
                <a:moveTo>
                  <a:pt x="77819" y="70473"/>
                </a:moveTo>
                <a:lnTo>
                  <a:pt x="73075" y="70747"/>
                </a:lnTo>
                <a:lnTo>
                  <a:pt x="70095" y="71014"/>
                </a:lnTo>
                <a:lnTo>
                  <a:pt x="65934" y="71014"/>
                </a:lnTo>
                <a:lnTo>
                  <a:pt x="65934" y="71289"/>
                </a:lnTo>
                <a:lnTo>
                  <a:pt x="65934" y="71830"/>
                </a:lnTo>
                <a:lnTo>
                  <a:pt x="66533" y="72379"/>
                </a:lnTo>
                <a:lnTo>
                  <a:pt x="67132" y="72921"/>
                </a:lnTo>
                <a:lnTo>
                  <a:pt x="68314" y="73195"/>
                </a:lnTo>
                <a:lnTo>
                  <a:pt x="69512" y="73470"/>
                </a:lnTo>
                <a:lnTo>
                  <a:pt x="72476" y="73737"/>
                </a:lnTo>
                <a:lnTo>
                  <a:pt x="75439" y="73470"/>
                </a:lnTo>
                <a:lnTo>
                  <a:pt x="77819" y="73737"/>
                </a:lnTo>
                <a:lnTo>
                  <a:pt x="80199" y="74011"/>
                </a:lnTo>
                <a:lnTo>
                  <a:pt x="82579" y="74286"/>
                </a:lnTo>
                <a:lnTo>
                  <a:pt x="84944" y="75101"/>
                </a:lnTo>
                <a:lnTo>
                  <a:pt x="86142" y="75917"/>
                </a:lnTo>
                <a:lnTo>
                  <a:pt x="87923" y="77000"/>
                </a:lnTo>
                <a:lnTo>
                  <a:pt x="88506" y="78091"/>
                </a:lnTo>
                <a:lnTo>
                  <a:pt x="89105" y="79181"/>
                </a:lnTo>
                <a:lnTo>
                  <a:pt x="89704" y="79723"/>
                </a:lnTo>
                <a:lnTo>
                  <a:pt x="90886" y="80271"/>
                </a:lnTo>
                <a:lnTo>
                  <a:pt x="94448" y="80271"/>
                </a:lnTo>
                <a:lnTo>
                  <a:pt x="95647" y="79723"/>
                </a:lnTo>
                <a:lnTo>
                  <a:pt x="96229" y="79448"/>
                </a:lnTo>
                <a:lnTo>
                  <a:pt x="96829" y="78632"/>
                </a:lnTo>
                <a:lnTo>
                  <a:pt x="95647" y="76459"/>
                </a:lnTo>
                <a:lnTo>
                  <a:pt x="93266" y="74553"/>
                </a:lnTo>
                <a:lnTo>
                  <a:pt x="90287" y="72921"/>
                </a:lnTo>
                <a:lnTo>
                  <a:pt x="86725" y="71563"/>
                </a:lnTo>
                <a:lnTo>
                  <a:pt x="82579" y="70747"/>
                </a:lnTo>
                <a:lnTo>
                  <a:pt x="77819" y="70473"/>
                </a:lnTo>
                <a:close/>
                <a:moveTo>
                  <a:pt x="79001" y="63397"/>
                </a:moveTo>
                <a:lnTo>
                  <a:pt x="83162" y="63946"/>
                </a:lnTo>
                <a:lnTo>
                  <a:pt x="87324" y="64762"/>
                </a:lnTo>
                <a:lnTo>
                  <a:pt x="91485" y="65844"/>
                </a:lnTo>
                <a:lnTo>
                  <a:pt x="95647" y="67209"/>
                </a:lnTo>
                <a:lnTo>
                  <a:pt x="98610" y="68567"/>
                </a:lnTo>
                <a:lnTo>
                  <a:pt x="102172" y="70199"/>
                </a:lnTo>
                <a:lnTo>
                  <a:pt x="104552" y="71830"/>
                </a:lnTo>
                <a:lnTo>
                  <a:pt x="106916" y="73737"/>
                </a:lnTo>
                <a:lnTo>
                  <a:pt x="108714" y="75643"/>
                </a:lnTo>
                <a:lnTo>
                  <a:pt x="109896" y="77816"/>
                </a:lnTo>
                <a:lnTo>
                  <a:pt x="111078" y="79723"/>
                </a:lnTo>
                <a:lnTo>
                  <a:pt x="112276" y="82170"/>
                </a:lnTo>
                <a:lnTo>
                  <a:pt x="112276" y="84351"/>
                </a:lnTo>
                <a:lnTo>
                  <a:pt x="112276" y="86524"/>
                </a:lnTo>
                <a:lnTo>
                  <a:pt x="112276" y="88972"/>
                </a:lnTo>
                <a:lnTo>
                  <a:pt x="110495" y="93601"/>
                </a:lnTo>
                <a:lnTo>
                  <a:pt x="108114" y="97955"/>
                </a:lnTo>
                <a:lnTo>
                  <a:pt x="105734" y="100128"/>
                </a:lnTo>
                <a:lnTo>
                  <a:pt x="103354" y="102309"/>
                </a:lnTo>
                <a:lnTo>
                  <a:pt x="102172" y="103392"/>
                </a:lnTo>
                <a:lnTo>
                  <a:pt x="99792" y="104215"/>
                </a:lnTo>
                <a:lnTo>
                  <a:pt x="95647" y="105847"/>
                </a:lnTo>
                <a:lnTo>
                  <a:pt x="89704" y="107746"/>
                </a:lnTo>
                <a:lnTo>
                  <a:pt x="83761" y="110201"/>
                </a:lnTo>
                <a:lnTo>
                  <a:pt x="81381" y="111017"/>
                </a:lnTo>
                <a:lnTo>
                  <a:pt x="75439" y="112649"/>
                </a:lnTo>
                <a:lnTo>
                  <a:pt x="75439" y="112649"/>
                </a:lnTo>
                <a:lnTo>
                  <a:pt x="77819" y="110201"/>
                </a:lnTo>
                <a:lnTo>
                  <a:pt x="79600" y="108562"/>
                </a:lnTo>
                <a:lnTo>
                  <a:pt x="80199" y="107479"/>
                </a:lnTo>
                <a:lnTo>
                  <a:pt x="80782" y="106663"/>
                </a:lnTo>
                <a:lnTo>
                  <a:pt x="80199" y="105847"/>
                </a:lnTo>
                <a:lnTo>
                  <a:pt x="79600" y="105031"/>
                </a:lnTo>
                <a:lnTo>
                  <a:pt x="78418" y="104757"/>
                </a:lnTo>
                <a:lnTo>
                  <a:pt x="75439" y="104757"/>
                </a:lnTo>
                <a:lnTo>
                  <a:pt x="74257" y="105031"/>
                </a:lnTo>
                <a:lnTo>
                  <a:pt x="73658" y="105573"/>
                </a:lnTo>
                <a:lnTo>
                  <a:pt x="73075" y="106388"/>
                </a:lnTo>
                <a:lnTo>
                  <a:pt x="73658" y="107204"/>
                </a:lnTo>
                <a:lnTo>
                  <a:pt x="73075" y="107746"/>
                </a:lnTo>
                <a:lnTo>
                  <a:pt x="71876" y="109652"/>
                </a:lnTo>
                <a:lnTo>
                  <a:pt x="70694" y="111284"/>
                </a:lnTo>
                <a:lnTo>
                  <a:pt x="70095" y="113190"/>
                </a:lnTo>
                <a:lnTo>
                  <a:pt x="70694" y="113732"/>
                </a:lnTo>
                <a:lnTo>
                  <a:pt x="69512" y="114006"/>
                </a:lnTo>
                <a:lnTo>
                  <a:pt x="64752" y="114822"/>
                </a:lnTo>
                <a:lnTo>
                  <a:pt x="58809" y="115638"/>
                </a:lnTo>
                <a:lnTo>
                  <a:pt x="61789" y="113732"/>
                </a:lnTo>
                <a:lnTo>
                  <a:pt x="66533" y="109378"/>
                </a:lnTo>
                <a:lnTo>
                  <a:pt x="66533" y="108836"/>
                </a:lnTo>
                <a:lnTo>
                  <a:pt x="66533" y="108295"/>
                </a:lnTo>
                <a:lnTo>
                  <a:pt x="65934" y="107746"/>
                </a:lnTo>
                <a:lnTo>
                  <a:pt x="65351" y="107479"/>
                </a:lnTo>
                <a:lnTo>
                  <a:pt x="64153" y="107204"/>
                </a:lnTo>
                <a:lnTo>
                  <a:pt x="62971" y="107204"/>
                </a:lnTo>
                <a:lnTo>
                  <a:pt x="61789" y="107479"/>
                </a:lnTo>
                <a:lnTo>
                  <a:pt x="61190" y="108020"/>
                </a:lnTo>
                <a:lnTo>
                  <a:pt x="56445" y="112374"/>
                </a:lnTo>
                <a:lnTo>
                  <a:pt x="54065" y="114281"/>
                </a:lnTo>
                <a:lnTo>
                  <a:pt x="52284" y="116179"/>
                </a:lnTo>
                <a:lnTo>
                  <a:pt x="46941" y="116454"/>
                </a:lnTo>
                <a:lnTo>
                  <a:pt x="40998" y="115912"/>
                </a:lnTo>
                <a:lnTo>
                  <a:pt x="44560" y="114281"/>
                </a:lnTo>
                <a:lnTo>
                  <a:pt x="47523" y="112649"/>
                </a:lnTo>
                <a:lnTo>
                  <a:pt x="50503" y="110468"/>
                </a:lnTo>
                <a:lnTo>
                  <a:pt x="52867" y="108295"/>
                </a:lnTo>
                <a:lnTo>
                  <a:pt x="54065" y="108295"/>
                </a:lnTo>
                <a:lnTo>
                  <a:pt x="54648" y="107746"/>
                </a:lnTo>
                <a:lnTo>
                  <a:pt x="55247" y="107479"/>
                </a:lnTo>
                <a:lnTo>
                  <a:pt x="55846" y="106663"/>
                </a:lnTo>
                <a:lnTo>
                  <a:pt x="55247" y="106388"/>
                </a:lnTo>
                <a:lnTo>
                  <a:pt x="55247" y="105847"/>
                </a:lnTo>
                <a:lnTo>
                  <a:pt x="54065" y="105573"/>
                </a:lnTo>
                <a:lnTo>
                  <a:pt x="52284" y="105298"/>
                </a:lnTo>
                <a:lnTo>
                  <a:pt x="51086" y="105298"/>
                </a:lnTo>
                <a:lnTo>
                  <a:pt x="49305" y="105573"/>
                </a:lnTo>
                <a:lnTo>
                  <a:pt x="47523" y="106663"/>
                </a:lnTo>
                <a:lnTo>
                  <a:pt x="44560" y="108836"/>
                </a:lnTo>
                <a:lnTo>
                  <a:pt x="40399" y="111833"/>
                </a:lnTo>
                <a:lnTo>
                  <a:pt x="36238" y="114548"/>
                </a:lnTo>
                <a:lnTo>
                  <a:pt x="35655" y="115364"/>
                </a:lnTo>
                <a:lnTo>
                  <a:pt x="30894" y="114006"/>
                </a:lnTo>
                <a:lnTo>
                  <a:pt x="26150" y="112649"/>
                </a:lnTo>
                <a:lnTo>
                  <a:pt x="28514" y="111833"/>
                </a:lnTo>
                <a:lnTo>
                  <a:pt x="30311" y="111017"/>
                </a:lnTo>
                <a:lnTo>
                  <a:pt x="36238" y="108020"/>
                </a:lnTo>
                <a:lnTo>
                  <a:pt x="41581" y="105298"/>
                </a:lnTo>
                <a:lnTo>
                  <a:pt x="43961" y="103666"/>
                </a:lnTo>
                <a:lnTo>
                  <a:pt x="45159" y="102034"/>
                </a:lnTo>
                <a:lnTo>
                  <a:pt x="45159" y="101493"/>
                </a:lnTo>
                <a:lnTo>
                  <a:pt x="44560" y="100944"/>
                </a:lnTo>
                <a:lnTo>
                  <a:pt x="42779" y="100944"/>
                </a:lnTo>
                <a:lnTo>
                  <a:pt x="39217" y="101760"/>
                </a:lnTo>
                <a:lnTo>
                  <a:pt x="36238" y="102850"/>
                </a:lnTo>
                <a:lnTo>
                  <a:pt x="31493" y="105573"/>
                </a:lnTo>
                <a:lnTo>
                  <a:pt x="25551" y="108836"/>
                </a:lnTo>
                <a:lnTo>
                  <a:pt x="24369" y="109927"/>
                </a:lnTo>
                <a:lnTo>
                  <a:pt x="23170" y="111284"/>
                </a:lnTo>
                <a:lnTo>
                  <a:pt x="18426" y="108562"/>
                </a:lnTo>
                <a:lnTo>
                  <a:pt x="23770" y="106114"/>
                </a:lnTo>
                <a:lnTo>
                  <a:pt x="28514" y="103392"/>
                </a:lnTo>
                <a:lnTo>
                  <a:pt x="37436" y="97955"/>
                </a:lnTo>
                <a:lnTo>
                  <a:pt x="37436" y="97406"/>
                </a:lnTo>
                <a:lnTo>
                  <a:pt x="37436" y="96864"/>
                </a:lnTo>
                <a:lnTo>
                  <a:pt x="36238" y="96048"/>
                </a:lnTo>
                <a:lnTo>
                  <a:pt x="35655" y="95774"/>
                </a:lnTo>
                <a:lnTo>
                  <a:pt x="33274" y="95774"/>
                </a:lnTo>
                <a:lnTo>
                  <a:pt x="32092" y="96048"/>
                </a:lnTo>
                <a:lnTo>
                  <a:pt x="23170" y="101218"/>
                </a:lnTo>
                <a:lnTo>
                  <a:pt x="19608" y="103941"/>
                </a:lnTo>
                <a:lnTo>
                  <a:pt x="16046" y="106663"/>
                </a:lnTo>
                <a:lnTo>
                  <a:pt x="13666" y="104215"/>
                </a:lnTo>
                <a:lnTo>
                  <a:pt x="11302" y="101760"/>
                </a:lnTo>
                <a:lnTo>
                  <a:pt x="16645" y="99587"/>
                </a:lnTo>
                <a:lnTo>
                  <a:pt x="21988" y="97139"/>
                </a:lnTo>
                <a:lnTo>
                  <a:pt x="30311" y="92243"/>
                </a:lnTo>
                <a:lnTo>
                  <a:pt x="30894" y="91694"/>
                </a:lnTo>
                <a:lnTo>
                  <a:pt x="30894" y="91153"/>
                </a:lnTo>
                <a:lnTo>
                  <a:pt x="30311" y="90604"/>
                </a:lnTo>
                <a:lnTo>
                  <a:pt x="29712" y="90337"/>
                </a:lnTo>
                <a:lnTo>
                  <a:pt x="28514" y="90063"/>
                </a:lnTo>
                <a:lnTo>
                  <a:pt x="27332" y="89788"/>
                </a:lnTo>
                <a:lnTo>
                  <a:pt x="26150" y="89788"/>
                </a:lnTo>
                <a:lnTo>
                  <a:pt x="24952" y="90337"/>
                </a:lnTo>
                <a:lnTo>
                  <a:pt x="17244" y="94417"/>
                </a:lnTo>
                <a:lnTo>
                  <a:pt x="13083" y="96590"/>
                </a:lnTo>
                <a:lnTo>
                  <a:pt x="10103" y="99045"/>
                </a:lnTo>
                <a:lnTo>
                  <a:pt x="9520" y="97955"/>
                </a:lnTo>
                <a:lnTo>
                  <a:pt x="8921" y="95507"/>
                </a:lnTo>
                <a:lnTo>
                  <a:pt x="12484" y="93875"/>
                </a:lnTo>
                <a:lnTo>
                  <a:pt x="16645" y="91969"/>
                </a:lnTo>
                <a:lnTo>
                  <a:pt x="21389" y="89521"/>
                </a:lnTo>
                <a:lnTo>
                  <a:pt x="23770" y="88156"/>
                </a:lnTo>
                <a:lnTo>
                  <a:pt x="24369" y="87340"/>
                </a:lnTo>
                <a:lnTo>
                  <a:pt x="24369" y="86524"/>
                </a:lnTo>
                <a:lnTo>
                  <a:pt x="24369" y="85983"/>
                </a:lnTo>
                <a:lnTo>
                  <a:pt x="23770" y="85708"/>
                </a:lnTo>
                <a:lnTo>
                  <a:pt x="22588" y="85434"/>
                </a:lnTo>
                <a:lnTo>
                  <a:pt x="21988" y="85708"/>
                </a:lnTo>
                <a:lnTo>
                  <a:pt x="19025" y="86257"/>
                </a:lnTo>
                <a:lnTo>
                  <a:pt x="16645" y="87340"/>
                </a:lnTo>
                <a:lnTo>
                  <a:pt x="12484" y="89788"/>
                </a:lnTo>
                <a:lnTo>
                  <a:pt x="8322" y="92243"/>
                </a:lnTo>
                <a:lnTo>
                  <a:pt x="8322" y="88431"/>
                </a:lnTo>
                <a:lnTo>
                  <a:pt x="10103" y="87615"/>
                </a:lnTo>
                <a:lnTo>
                  <a:pt x="11885" y="86799"/>
                </a:lnTo>
                <a:lnTo>
                  <a:pt x="13083" y="85167"/>
                </a:lnTo>
                <a:lnTo>
                  <a:pt x="16046" y="84893"/>
                </a:lnTo>
                <a:lnTo>
                  <a:pt x="18426" y="84618"/>
                </a:lnTo>
                <a:lnTo>
                  <a:pt x="20207" y="83802"/>
                </a:lnTo>
                <a:lnTo>
                  <a:pt x="21988" y="82986"/>
                </a:lnTo>
                <a:lnTo>
                  <a:pt x="23770" y="82170"/>
                </a:lnTo>
                <a:lnTo>
                  <a:pt x="24369" y="81087"/>
                </a:lnTo>
                <a:lnTo>
                  <a:pt x="24369" y="80539"/>
                </a:lnTo>
                <a:lnTo>
                  <a:pt x="24369" y="79997"/>
                </a:lnTo>
                <a:lnTo>
                  <a:pt x="23770" y="79448"/>
                </a:lnTo>
                <a:lnTo>
                  <a:pt x="22588" y="79181"/>
                </a:lnTo>
                <a:lnTo>
                  <a:pt x="19025" y="79181"/>
                </a:lnTo>
                <a:lnTo>
                  <a:pt x="17827" y="79723"/>
                </a:lnTo>
                <a:lnTo>
                  <a:pt x="17244" y="80271"/>
                </a:lnTo>
                <a:lnTo>
                  <a:pt x="16645" y="81087"/>
                </a:lnTo>
                <a:lnTo>
                  <a:pt x="15447" y="81629"/>
                </a:lnTo>
                <a:lnTo>
                  <a:pt x="13666" y="81903"/>
                </a:lnTo>
                <a:lnTo>
                  <a:pt x="11302" y="82170"/>
                </a:lnTo>
                <a:lnTo>
                  <a:pt x="14265" y="79997"/>
                </a:lnTo>
                <a:lnTo>
                  <a:pt x="15447" y="79181"/>
                </a:lnTo>
                <a:lnTo>
                  <a:pt x="17827" y="78365"/>
                </a:lnTo>
                <a:lnTo>
                  <a:pt x="19608" y="77549"/>
                </a:lnTo>
                <a:lnTo>
                  <a:pt x="22588" y="77275"/>
                </a:lnTo>
                <a:lnTo>
                  <a:pt x="24952" y="76733"/>
                </a:lnTo>
                <a:lnTo>
                  <a:pt x="27931" y="76733"/>
                </a:lnTo>
                <a:lnTo>
                  <a:pt x="33873" y="76459"/>
                </a:lnTo>
                <a:lnTo>
                  <a:pt x="39217" y="76184"/>
                </a:lnTo>
                <a:lnTo>
                  <a:pt x="43961" y="75369"/>
                </a:lnTo>
                <a:lnTo>
                  <a:pt x="48722" y="74011"/>
                </a:lnTo>
                <a:lnTo>
                  <a:pt x="52284" y="72105"/>
                </a:lnTo>
                <a:lnTo>
                  <a:pt x="55247" y="70199"/>
                </a:lnTo>
                <a:lnTo>
                  <a:pt x="57627" y="68025"/>
                </a:lnTo>
                <a:lnTo>
                  <a:pt x="60008" y="65577"/>
                </a:lnTo>
                <a:lnTo>
                  <a:pt x="60008" y="65303"/>
                </a:lnTo>
                <a:lnTo>
                  <a:pt x="60008" y="65029"/>
                </a:lnTo>
                <a:lnTo>
                  <a:pt x="63570" y="64762"/>
                </a:lnTo>
                <a:lnTo>
                  <a:pt x="67132" y="64213"/>
                </a:lnTo>
                <a:lnTo>
                  <a:pt x="70694" y="63671"/>
                </a:lnTo>
                <a:lnTo>
                  <a:pt x="74257" y="63397"/>
                </a:lnTo>
                <a:close/>
                <a:moveTo>
                  <a:pt x="52867" y="55512"/>
                </a:moveTo>
                <a:lnTo>
                  <a:pt x="48722" y="56053"/>
                </a:lnTo>
                <a:lnTo>
                  <a:pt x="45159" y="57144"/>
                </a:lnTo>
                <a:lnTo>
                  <a:pt x="41581" y="58227"/>
                </a:lnTo>
                <a:lnTo>
                  <a:pt x="39217" y="59317"/>
                </a:lnTo>
                <a:lnTo>
                  <a:pt x="36837" y="60674"/>
                </a:lnTo>
                <a:lnTo>
                  <a:pt x="35055" y="62039"/>
                </a:lnTo>
                <a:lnTo>
                  <a:pt x="33873" y="63671"/>
                </a:lnTo>
                <a:lnTo>
                  <a:pt x="32675" y="61223"/>
                </a:lnTo>
                <a:lnTo>
                  <a:pt x="31493" y="58776"/>
                </a:lnTo>
                <a:lnTo>
                  <a:pt x="30311" y="58227"/>
                </a:lnTo>
                <a:lnTo>
                  <a:pt x="29712" y="58227"/>
                </a:lnTo>
                <a:lnTo>
                  <a:pt x="28514" y="58501"/>
                </a:lnTo>
                <a:lnTo>
                  <a:pt x="27332" y="59317"/>
                </a:lnTo>
                <a:lnTo>
                  <a:pt x="26733" y="60133"/>
                </a:lnTo>
                <a:lnTo>
                  <a:pt x="26150" y="62039"/>
                </a:lnTo>
                <a:lnTo>
                  <a:pt x="26733" y="64213"/>
                </a:lnTo>
                <a:lnTo>
                  <a:pt x="27931" y="66119"/>
                </a:lnTo>
                <a:lnTo>
                  <a:pt x="30311" y="68300"/>
                </a:lnTo>
                <a:lnTo>
                  <a:pt x="33274" y="69932"/>
                </a:lnTo>
                <a:lnTo>
                  <a:pt x="36837" y="71289"/>
                </a:lnTo>
                <a:lnTo>
                  <a:pt x="40399" y="72379"/>
                </a:lnTo>
                <a:lnTo>
                  <a:pt x="37436" y="72921"/>
                </a:lnTo>
                <a:lnTo>
                  <a:pt x="34456" y="73195"/>
                </a:lnTo>
                <a:lnTo>
                  <a:pt x="27332" y="73195"/>
                </a:lnTo>
                <a:lnTo>
                  <a:pt x="23770" y="73470"/>
                </a:lnTo>
                <a:lnTo>
                  <a:pt x="20207" y="73737"/>
                </a:lnTo>
                <a:lnTo>
                  <a:pt x="17244" y="74286"/>
                </a:lnTo>
                <a:lnTo>
                  <a:pt x="14265" y="75101"/>
                </a:lnTo>
                <a:lnTo>
                  <a:pt x="9520" y="77000"/>
                </a:lnTo>
                <a:lnTo>
                  <a:pt x="7140" y="78091"/>
                </a:lnTo>
                <a:lnTo>
                  <a:pt x="5359" y="79448"/>
                </a:lnTo>
                <a:lnTo>
                  <a:pt x="3578" y="81087"/>
                </a:lnTo>
                <a:lnTo>
                  <a:pt x="2380" y="82445"/>
                </a:lnTo>
                <a:lnTo>
                  <a:pt x="599" y="85983"/>
                </a:lnTo>
                <a:lnTo>
                  <a:pt x="16" y="89521"/>
                </a:lnTo>
                <a:lnTo>
                  <a:pt x="16" y="93059"/>
                </a:lnTo>
                <a:lnTo>
                  <a:pt x="1198" y="96590"/>
                </a:lnTo>
                <a:lnTo>
                  <a:pt x="2380" y="99861"/>
                </a:lnTo>
                <a:lnTo>
                  <a:pt x="4177" y="103125"/>
                </a:lnTo>
                <a:lnTo>
                  <a:pt x="6541" y="105847"/>
                </a:lnTo>
                <a:lnTo>
                  <a:pt x="9520" y="108836"/>
                </a:lnTo>
                <a:lnTo>
                  <a:pt x="13666" y="111558"/>
                </a:lnTo>
                <a:lnTo>
                  <a:pt x="17827" y="113732"/>
                </a:lnTo>
                <a:lnTo>
                  <a:pt x="23170" y="115912"/>
                </a:lnTo>
                <a:lnTo>
                  <a:pt x="28514" y="117544"/>
                </a:lnTo>
                <a:lnTo>
                  <a:pt x="35055" y="118902"/>
                </a:lnTo>
                <a:lnTo>
                  <a:pt x="41581" y="119718"/>
                </a:lnTo>
                <a:lnTo>
                  <a:pt x="45159" y="119992"/>
                </a:lnTo>
                <a:lnTo>
                  <a:pt x="48722" y="119992"/>
                </a:lnTo>
                <a:lnTo>
                  <a:pt x="56445" y="119718"/>
                </a:lnTo>
                <a:lnTo>
                  <a:pt x="63570" y="118902"/>
                </a:lnTo>
                <a:lnTo>
                  <a:pt x="70095" y="117819"/>
                </a:lnTo>
                <a:lnTo>
                  <a:pt x="76038" y="116454"/>
                </a:lnTo>
                <a:lnTo>
                  <a:pt x="82579" y="115097"/>
                </a:lnTo>
                <a:lnTo>
                  <a:pt x="87923" y="113465"/>
                </a:lnTo>
                <a:lnTo>
                  <a:pt x="90886" y="112374"/>
                </a:lnTo>
                <a:lnTo>
                  <a:pt x="92667" y="111284"/>
                </a:lnTo>
                <a:lnTo>
                  <a:pt x="102172" y="107479"/>
                </a:lnTo>
                <a:lnTo>
                  <a:pt x="106333" y="105847"/>
                </a:lnTo>
                <a:lnTo>
                  <a:pt x="108714" y="105031"/>
                </a:lnTo>
                <a:lnTo>
                  <a:pt x="109896" y="103941"/>
                </a:lnTo>
                <a:lnTo>
                  <a:pt x="112859" y="101493"/>
                </a:lnTo>
                <a:lnTo>
                  <a:pt x="115239" y="98771"/>
                </a:lnTo>
                <a:lnTo>
                  <a:pt x="117020" y="96048"/>
                </a:lnTo>
                <a:lnTo>
                  <a:pt x="118202" y="93601"/>
                </a:lnTo>
                <a:lnTo>
                  <a:pt x="119400" y="90878"/>
                </a:lnTo>
                <a:lnTo>
                  <a:pt x="119983" y="88156"/>
                </a:lnTo>
                <a:lnTo>
                  <a:pt x="119983" y="85434"/>
                </a:lnTo>
                <a:lnTo>
                  <a:pt x="119400" y="82719"/>
                </a:lnTo>
                <a:lnTo>
                  <a:pt x="118801" y="79997"/>
                </a:lnTo>
                <a:lnTo>
                  <a:pt x="117619" y="77275"/>
                </a:lnTo>
                <a:lnTo>
                  <a:pt x="115838" y="75101"/>
                </a:lnTo>
                <a:lnTo>
                  <a:pt x="113458" y="72646"/>
                </a:lnTo>
                <a:lnTo>
                  <a:pt x="111078" y="70747"/>
                </a:lnTo>
                <a:lnTo>
                  <a:pt x="108114" y="68567"/>
                </a:lnTo>
                <a:lnTo>
                  <a:pt x="104552" y="66660"/>
                </a:lnTo>
                <a:lnTo>
                  <a:pt x="100990" y="65029"/>
                </a:lnTo>
                <a:lnTo>
                  <a:pt x="96829" y="63671"/>
                </a:lnTo>
                <a:lnTo>
                  <a:pt x="92068" y="62314"/>
                </a:lnTo>
                <a:lnTo>
                  <a:pt x="87324" y="61498"/>
                </a:lnTo>
                <a:lnTo>
                  <a:pt x="82579" y="60674"/>
                </a:lnTo>
                <a:lnTo>
                  <a:pt x="77220" y="60407"/>
                </a:lnTo>
                <a:lnTo>
                  <a:pt x="72476" y="60407"/>
                </a:lnTo>
                <a:lnTo>
                  <a:pt x="68314" y="60674"/>
                </a:lnTo>
                <a:lnTo>
                  <a:pt x="63570" y="61498"/>
                </a:lnTo>
                <a:lnTo>
                  <a:pt x="61789" y="62039"/>
                </a:lnTo>
                <a:lnTo>
                  <a:pt x="60008" y="62581"/>
                </a:lnTo>
                <a:lnTo>
                  <a:pt x="58809" y="63397"/>
                </a:lnTo>
                <a:lnTo>
                  <a:pt x="57627" y="64213"/>
                </a:lnTo>
                <a:lnTo>
                  <a:pt x="57627" y="64487"/>
                </a:lnTo>
                <a:lnTo>
                  <a:pt x="57028" y="64762"/>
                </a:lnTo>
                <a:lnTo>
                  <a:pt x="56445" y="65029"/>
                </a:lnTo>
                <a:lnTo>
                  <a:pt x="51685" y="68025"/>
                </a:lnTo>
                <a:lnTo>
                  <a:pt x="48722" y="69383"/>
                </a:lnTo>
                <a:lnTo>
                  <a:pt x="45742" y="70747"/>
                </a:lnTo>
                <a:lnTo>
                  <a:pt x="45159" y="70199"/>
                </a:lnTo>
                <a:lnTo>
                  <a:pt x="39800" y="68025"/>
                </a:lnTo>
                <a:lnTo>
                  <a:pt x="38019" y="66935"/>
                </a:lnTo>
                <a:lnTo>
                  <a:pt x="35655" y="65844"/>
                </a:lnTo>
                <a:lnTo>
                  <a:pt x="36837" y="65844"/>
                </a:lnTo>
                <a:lnTo>
                  <a:pt x="37436" y="65577"/>
                </a:lnTo>
                <a:lnTo>
                  <a:pt x="40998" y="65577"/>
                </a:lnTo>
                <a:lnTo>
                  <a:pt x="43961" y="65303"/>
                </a:lnTo>
                <a:lnTo>
                  <a:pt x="46941" y="64762"/>
                </a:lnTo>
                <a:lnTo>
                  <a:pt x="49305" y="63946"/>
                </a:lnTo>
                <a:lnTo>
                  <a:pt x="52867" y="62855"/>
                </a:lnTo>
                <a:lnTo>
                  <a:pt x="56445" y="61223"/>
                </a:lnTo>
                <a:lnTo>
                  <a:pt x="59408" y="59592"/>
                </a:lnTo>
                <a:lnTo>
                  <a:pt x="61789" y="57960"/>
                </a:lnTo>
                <a:lnTo>
                  <a:pt x="62372" y="57411"/>
                </a:lnTo>
                <a:lnTo>
                  <a:pt x="62372" y="56869"/>
                </a:lnTo>
                <a:lnTo>
                  <a:pt x="61190" y="56053"/>
                </a:lnTo>
                <a:lnTo>
                  <a:pt x="59408" y="55512"/>
                </a:lnTo>
                <a:lnTo>
                  <a:pt x="58226" y="55512"/>
                </a:lnTo>
                <a:lnTo>
                  <a:pt x="57028" y="55779"/>
                </a:lnTo>
                <a:lnTo>
                  <a:pt x="55247" y="55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45010" y="355961"/>
            <a:ext cx="414300" cy="507900"/>
          </a:xfrm>
          <a:custGeom>
            <a:pathLst>
              <a:path extrusionOk="0" h="120000" w="120000">
                <a:moveTo>
                  <a:pt x="86229" y="29019"/>
                </a:moveTo>
                <a:lnTo>
                  <a:pt x="89245" y="31969"/>
                </a:lnTo>
                <a:lnTo>
                  <a:pt x="88037" y="31969"/>
                </a:lnTo>
                <a:lnTo>
                  <a:pt x="88037" y="31479"/>
                </a:lnTo>
                <a:lnTo>
                  <a:pt x="87733" y="30983"/>
                </a:lnTo>
                <a:lnTo>
                  <a:pt x="87437" y="30983"/>
                </a:lnTo>
                <a:lnTo>
                  <a:pt x="87133" y="30494"/>
                </a:lnTo>
                <a:lnTo>
                  <a:pt x="86829" y="30246"/>
                </a:lnTo>
                <a:lnTo>
                  <a:pt x="85925" y="29998"/>
                </a:lnTo>
                <a:lnTo>
                  <a:pt x="85021" y="30246"/>
                </a:lnTo>
                <a:lnTo>
                  <a:pt x="84717" y="30494"/>
                </a:lnTo>
                <a:lnTo>
                  <a:pt x="84421" y="30983"/>
                </a:lnTo>
                <a:lnTo>
                  <a:pt x="84421" y="31479"/>
                </a:lnTo>
                <a:lnTo>
                  <a:pt x="82613" y="30983"/>
                </a:lnTo>
                <a:lnTo>
                  <a:pt x="86229" y="29019"/>
                </a:lnTo>
                <a:close/>
                <a:moveTo>
                  <a:pt x="56683" y="23113"/>
                </a:moveTo>
                <a:lnTo>
                  <a:pt x="57891" y="23361"/>
                </a:lnTo>
                <a:lnTo>
                  <a:pt x="59395" y="23609"/>
                </a:lnTo>
                <a:lnTo>
                  <a:pt x="60604" y="24099"/>
                </a:lnTo>
                <a:lnTo>
                  <a:pt x="61508" y="24836"/>
                </a:lnTo>
                <a:lnTo>
                  <a:pt x="61812" y="25573"/>
                </a:lnTo>
                <a:lnTo>
                  <a:pt x="61812" y="26070"/>
                </a:lnTo>
                <a:lnTo>
                  <a:pt x="61508" y="26807"/>
                </a:lnTo>
                <a:lnTo>
                  <a:pt x="61204" y="27544"/>
                </a:lnTo>
                <a:lnTo>
                  <a:pt x="59700" y="28771"/>
                </a:lnTo>
                <a:lnTo>
                  <a:pt x="58795" y="29756"/>
                </a:lnTo>
                <a:lnTo>
                  <a:pt x="56987" y="31721"/>
                </a:lnTo>
                <a:lnTo>
                  <a:pt x="55179" y="33195"/>
                </a:lnTo>
                <a:lnTo>
                  <a:pt x="53371" y="34181"/>
                </a:lnTo>
                <a:lnTo>
                  <a:pt x="52467" y="34429"/>
                </a:lnTo>
                <a:lnTo>
                  <a:pt x="51859" y="34429"/>
                </a:lnTo>
                <a:lnTo>
                  <a:pt x="51259" y="33933"/>
                </a:lnTo>
                <a:lnTo>
                  <a:pt x="50955" y="33443"/>
                </a:lnTo>
                <a:lnTo>
                  <a:pt x="50651" y="32217"/>
                </a:lnTo>
                <a:lnTo>
                  <a:pt x="50651" y="31231"/>
                </a:lnTo>
                <a:lnTo>
                  <a:pt x="50651" y="27786"/>
                </a:lnTo>
                <a:lnTo>
                  <a:pt x="50355" y="24099"/>
                </a:lnTo>
                <a:lnTo>
                  <a:pt x="51555" y="23609"/>
                </a:lnTo>
                <a:lnTo>
                  <a:pt x="52763" y="23361"/>
                </a:lnTo>
                <a:lnTo>
                  <a:pt x="53971" y="23113"/>
                </a:lnTo>
                <a:close/>
                <a:moveTo>
                  <a:pt x="53067" y="20901"/>
                </a:moveTo>
                <a:lnTo>
                  <a:pt x="51259" y="21397"/>
                </a:lnTo>
                <a:lnTo>
                  <a:pt x="49451" y="21887"/>
                </a:lnTo>
                <a:lnTo>
                  <a:pt x="47939" y="22624"/>
                </a:lnTo>
                <a:lnTo>
                  <a:pt x="47035" y="23851"/>
                </a:lnTo>
                <a:lnTo>
                  <a:pt x="47035" y="24347"/>
                </a:lnTo>
                <a:lnTo>
                  <a:pt x="47339" y="24588"/>
                </a:lnTo>
                <a:lnTo>
                  <a:pt x="47643" y="24836"/>
                </a:lnTo>
                <a:lnTo>
                  <a:pt x="48243" y="24836"/>
                </a:lnTo>
                <a:lnTo>
                  <a:pt x="49147" y="24588"/>
                </a:lnTo>
                <a:lnTo>
                  <a:pt x="48843" y="28282"/>
                </a:lnTo>
                <a:lnTo>
                  <a:pt x="48843" y="31969"/>
                </a:lnTo>
                <a:lnTo>
                  <a:pt x="48843" y="33195"/>
                </a:lnTo>
                <a:lnTo>
                  <a:pt x="49147" y="34181"/>
                </a:lnTo>
                <a:lnTo>
                  <a:pt x="49747" y="34918"/>
                </a:lnTo>
                <a:lnTo>
                  <a:pt x="50651" y="35656"/>
                </a:lnTo>
                <a:lnTo>
                  <a:pt x="51259" y="36152"/>
                </a:lnTo>
                <a:lnTo>
                  <a:pt x="53667" y="36152"/>
                </a:lnTo>
                <a:lnTo>
                  <a:pt x="55179" y="35408"/>
                </a:lnTo>
                <a:lnTo>
                  <a:pt x="56683" y="34429"/>
                </a:lnTo>
                <a:lnTo>
                  <a:pt x="59395" y="32217"/>
                </a:lnTo>
                <a:lnTo>
                  <a:pt x="61204" y="30246"/>
                </a:lnTo>
                <a:lnTo>
                  <a:pt x="62412" y="29019"/>
                </a:lnTo>
                <a:lnTo>
                  <a:pt x="63620" y="28034"/>
                </a:lnTo>
                <a:lnTo>
                  <a:pt x="64220" y="26559"/>
                </a:lnTo>
                <a:lnTo>
                  <a:pt x="64524" y="25822"/>
                </a:lnTo>
                <a:lnTo>
                  <a:pt x="64524" y="25084"/>
                </a:lnTo>
                <a:lnTo>
                  <a:pt x="63916" y="24099"/>
                </a:lnTo>
                <a:lnTo>
                  <a:pt x="63012" y="23113"/>
                </a:lnTo>
                <a:lnTo>
                  <a:pt x="61812" y="22135"/>
                </a:lnTo>
                <a:lnTo>
                  <a:pt x="60604" y="21639"/>
                </a:lnTo>
                <a:lnTo>
                  <a:pt x="59091" y="21149"/>
                </a:lnTo>
                <a:lnTo>
                  <a:pt x="57283" y="20901"/>
                </a:lnTo>
                <a:close/>
                <a:moveTo>
                  <a:pt x="22921" y="23609"/>
                </a:moveTo>
                <a:lnTo>
                  <a:pt x="24121" y="24588"/>
                </a:lnTo>
                <a:lnTo>
                  <a:pt x="25329" y="25332"/>
                </a:lnTo>
                <a:lnTo>
                  <a:pt x="28346" y="26311"/>
                </a:lnTo>
                <a:lnTo>
                  <a:pt x="29850" y="26807"/>
                </a:lnTo>
                <a:lnTo>
                  <a:pt x="30154" y="27296"/>
                </a:lnTo>
                <a:lnTo>
                  <a:pt x="30458" y="27786"/>
                </a:lnTo>
                <a:lnTo>
                  <a:pt x="30458" y="28282"/>
                </a:lnTo>
                <a:lnTo>
                  <a:pt x="30754" y="28523"/>
                </a:lnTo>
                <a:lnTo>
                  <a:pt x="31058" y="28771"/>
                </a:lnTo>
                <a:lnTo>
                  <a:pt x="31658" y="29019"/>
                </a:lnTo>
                <a:lnTo>
                  <a:pt x="33170" y="29508"/>
                </a:lnTo>
                <a:lnTo>
                  <a:pt x="34674" y="29998"/>
                </a:lnTo>
                <a:lnTo>
                  <a:pt x="36186" y="30742"/>
                </a:lnTo>
                <a:lnTo>
                  <a:pt x="37386" y="31479"/>
                </a:lnTo>
                <a:lnTo>
                  <a:pt x="39802" y="33691"/>
                </a:lnTo>
                <a:lnTo>
                  <a:pt x="41914" y="35656"/>
                </a:lnTo>
                <a:lnTo>
                  <a:pt x="39202" y="35904"/>
                </a:lnTo>
                <a:lnTo>
                  <a:pt x="36786" y="35904"/>
                </a:lnTo>
                <a:lnTo>
                  <a:pt x="31362" y="35656"/>
                </a:lnTo>
                <a:lnTo>
                  <a:pt x="28650" y="35656"/>
                </a:lnTo>
                <a:lnTo>
                  <a:pt x="25937" y="36152"/>
                </a:lnTo>
                <a:lnTo>
                  <a:pt x="24425" y="36641"/>
                </a:lnTo>
                <a:lnTo>
                  <a:pt x="22921" y="37378"/>
                </a:lnTo>
                <a:lnTo>
                  <a:pt x="21409" y="37868"/>
                </a:lnTo>
                <a:lnTo>
                  <a:pt x="20505" y="38116"/>
                </a:lnTo>
                <a:lnTo>
                  <a:pt x="19305" y="38116"/>
                </a:lnTo>
                <a:lnTo>
                  <a:pt x="19001" y="38364"/>
                </a:lnTo>
                <a:lnTo>
                  <a:pt x="18697" y="38853"/>
                </a:lnTo>
                <a:lnTo>
                  <a:pt x="18697" y="39101"/>
                </a:lnTo>
                <a:lnTo>
                  <a:pt x="19305" y="44752"/>
                </a:lnTo>
                <a:lnTo>
                  <a:pt x="17489" y="43526"/>
                </a:lnTo>
                <a:lnTo>
                  <a:pt x="15681" y="42788"/>
                </a:lnTo>
                <a:lnTo>
                  <a:pt x="15681" y="41065"/>
                </a:lnTo>
                <a:lnTo>
                  <a:pt x="15081" y="39591"/>
                </a:lnTo>
                <a:lnTo>
                  <a:pt x="14177" y="38853"/>
                </a:lnTo>
                <a:lnTo>
                  <a:pt x="12968" y="38364"/>
                </a:lnTo>
                <a:lnTo>
                  <a:pt x="10560" y="37868"/>
                </a:lnTo>
                <a:lnTo>
                  <a:pt x="9048" y="37868"/>
                </a:lnTo>
                <a:lnTo>
                  <a:pt x="7544" y="38116"/>
                </a:lnTo>
                <a:lnTo>
                  <a:pt x="7544" y="38116"/>
                </a:lnTo>
                <a:lnTo>
                  <a:pt x="9048" y="35904"/>
                </a:lnTo>
                <a:lnTo>
                  <a:pt x="10560" y="33691"/>
                </a:lnTo>
                <a:lnTo>
                  <a:pt x="12064" y="31721"/>
                </a:lnTo>
                <a:lnTo>
                  <a:pt x="13873" y="29756"/>
                </a:lnTo>
                <a:lnTo>
                  <a:pt x="15985" y="28034"/>
                </a:lnTo>
                <a:lnTo>
                  <a:pt x="18097" y="26559"/>
                </a:lnTo>
                <a:lnTo>
                  <a:pt x="20505" y="25084"/>
                </a:lnTo>
                <a:lnTo>
                  <a:pt x="22921" y="23609"/>
                </a:lnTo>
                <a:close/>
                <a:moveTo>
                  <a:pt x="87437" y="50410"/>
                </a:moveTo>
                <a:lnTo>
                  <a:pt x="90749" y="51637"/>
                </a:lnTo>
                <a:lnTo>
                  <a:pt x="93166" y="52622"/>
                </a:lnTo>
                <a:lnTo>
                  <a:pt x="94366" y="53118"/>
                </a:lnTo>
                <a:lnTo>
                  <a:pt x="95574" y="53360"/>
                </a:lnTo>
                <a:lnTo>
                  <a:pt x="94974" y="55330"/>
                </a:lnTo>
                <a:lnTo>
                  <a:pt x="92253" y="54345"/>
                </a:lnTo>
                <a:lnTo>
                  <a:pt x="89541" y="53360"/>
                </a:lnTo>
                <a:lnTo>
                  <a:pt x="88637" y="52870"/>
                </a:lnTo>
                <a:lnTo>
                  <a:pt x="87437" y="50410"/>
                </a:lnTo>
                <a:close/>
                <a:moveTo>
                  <a:pt x="84421" y="54097"/>
                </a:moveTo>
                <a:lnTo>
                  <a:pt x="85325" y="54593"/>
                </a:lnTo>
                <a:lnTo>
                  <a:pt x="86533" y="55082"/>
                </a:lnTo>
                <a:lnTo>
                  <a:pt x="86829" y="55820"/>
                </a:lnTo>
                <a:lnTo>
                  <a:pt x="87133" y="56309"/>
                </a:lnTo>
                <a:lnTo>
                  <a:pt x="88037" y="56557"/>
                </a:lnTo>
                <a:lnTo>
                  <a:pt x="89845" y="57047"/>
                </a:lnTo>
                <a:lnTo>
                  <a:pt x="90749" y="57295"/>
                </a:lnTo>
                <a:lnTo>
                  <a:pt x="90749" y="57543"/>
                </a:lnTo>
                <a:lnTo>
                  <a:pt x="90749" y="58032"/>
                </a:lnTo>
                <a:lnTo>
                  <a:pt x="91054" y="58528"/>
                </a:lnTo>
                <a:lnTo>
                  <a:pt x="91653" y="59017"/>
                </a:lnTo>
                <a:lnTo>
                  <a:pt x="93166" y="59265"/>
                </a:lnTo>
                <a:lnTo>
                  <a:pt x="91653" y="61967"/>
                </a:lnTo>
                <a:lnTo>
                  <a:pt x="91054" y="61478"/>
                </a:lnTo>
                <a:lnTo>
                  <a:pt x="87133" y="58769"/>
                </a:lnTo>
                <a:lnTo>
                  <a:pt x="87133" y="57295"/>
                </a:lnTo>
                <a:lnTo>
                  <a:pt x="86829" y="56068"/>
                </a:lnTo>
                <a:lnTo>
                  <a:pt x="86229" y="55330"/>
                </a:lnTo>
                <a:lnTo>
                  <a:pt x="85021" y="54834"/>
                </a:lnTo>
                <a:lnTo>
                  <a:pt x="84421" y="54097"/>
                </a:lnTo>
                <a:close/>
                <a:moveTo>
                  <a:pt x="75077" y="32217"/>
                </a:moveTo>
                <a:lnTo>
                  <a:pt x="78085" y="32458"/>
                </a:lnTo>
                <a:lnTo>
                  <a:pt x="78693" y="32706"/>
                </a:lnTo>
                <a:lnTo>
                  <a:pt x="78989" y="32458"/>
                </a:lnTo>
                <a:lnTo>
                  <a:pt x="81405" y="32954"/>
                </a:lnTo>
                <a:lnTo>
                  <a:pt x="83813" y="33691"/>
                </a:lnTo>
                <a:lnTo>
                  <a:pt x="82309" y="35166"/>
                </a:lnTo>
                <a:lnTo>
                  <a:pt x="82309" y="35656"/>
                </a:lnTo>
                <a:lnTo>
                  <a:pt x="82613" y="36152"/>
                </a:lnTo>
                <a:lnTo>
                  <a:pt x="83213" y="36393"/>
                </a:lnTo>
                <a:lnTo>
                  <a:pt x="83813" y="36393"/>
                </a:lnTo>
                <a:lnTo>
                  <a:pt x="85621" y="35656"/>
                </a:lnTo>
                <a:lnTo>
                  <a:pt x="87437" y="35166"/>
                </a:lnTo>
                <a:lnTo>
                  <a:pt x="89245" y="34918"/>
                </a:lnTo>
                <a:lnTo>
                  <a:pt x="91349" y="34670"/>
                </a:lnTo>
                <a:lnTo>
                  <a:pt x="93166" y="37626"/>
                </a:lnTo>
                <a:lnTo>
                  <a:pt x="89245" y="38364"/>
                </a:lnTo>
                <a:lnTo>
                  <a:pt x="87133" y="38853"/>
                </a:lnTo>
                <a:lnTo>
                  <a:pt x="85325" y="39591"/>
                </a:lnTo>
                <a:lnTo>
                  <a:pt x="85021" y="39839"/>
                </a:lnTo>
                <a:lnTo>
                  <a:pt x="85021" y="40080"/>
                </a:lnTo>
                <a:lnTo>
                  <a:pt x="85021" y="40328"/>
                </a:lnTo>
                <a:lnTo>
                  <a:pt x="85325" y="40576"/>
                </a:lnTo>
                <a:lnTo>
                  <a:pt x="87437" y="41065"/>
                </a:lnTo>
                <a:lnTo>
                  <a:pt x="89845" y="41065"/>
                </a:lnTo>
                <a:lnTo>
                  <a:pt x="92253" y="40817"/>
                </a:lnTo>
                <a:lnTo>
                  <a:pt x="94366" y="40328"/>
                </a:lnTo>
                <a:lnTo>
                  <a:pt x="95574" y="44015"/>
                </a:lnTo>
                <a:lnTo>
                  <a:pt x="95878" y="44511"/>
                </a:lnTo>
                <a:lnTo>
                  <a:pt x="95878" y="44511"/>
                </a:lnTo>
                <a:lnTo>
                  <a:pt x="92558" y="43774"/>
                </a:lnTo>
                <a:lnTo>
                  <a:pt x="89845" y="43278"/>
                </a:lnTo>
                <a:lnTo>
                  <a:pt x="88341" y="43036"/>
                </a:lnTo>
                <a:lnTo>
                  <a:pt x="86829" y="43278"/>
                </a:lnTo>
                <a:lnTo>
                  <a:pt x="86533" y="43278"/>
                </a:lnTo>
                <a:lnTo>
                  <a:pt x="86829" y="43774"/>
                </a:lnTo>
                <a:lnTo>
                  <a:pt x="88037" y="44511"/>
                </a:lnTo>
                <a:lnTo>
                  <a:pt x="89541" y="45248"/>
                </a:lnTo>
                <a:lnTo>
                  <a:pt x="93166" y="46475"/>
                </a:lnTo>
                <a:lnTo>
                  <a:pt x="96174" y="47213"/>
                </a:lnTo>
                <a:lnTo>
                  <a:pt x="95878" y="50899"/>
                </a:lnTo>
                <a:lnTo>
                  <a:pt x="94366" y="50410"/>
                </a:lnTo>
                <a:lnTo>
                  <a:pt x="92862" y="49921"/>
                </a:lnTo>
                <a:lnTo>
                  <a:pt x="88637" y="48446"/>
                </a:lnTo>
                <a:lnTo>
                  <a:pt x="86533" y="47950"/>
                </a:lnTo>
                <a:lnTo>
                  <a:pt x="84117" y="47709"/>
                </a:lnTo>
                <a:lnTo>
                  <a:pt x="83813" y="47709"/>
                </a:lnTo>
                <a:lnTo>
                  <a:pt x="83813" y="47950"/>
                </a:lnTo>
                <a:lnTo>
                  <a:pt x="83813" y="48198"/>
                </a:lnTo>
                <a:lnTo>
                  <a:pt x="83813" y="48446"/>
                </a:lnTo>
                <a:lnTo>
                  <a:pt x="86229" y="49673"/>
                </a:lnTo>
                <a:lnTo>
                  <a:pt x="85621" y="49921"/>
                </a:lnTo>
                <a:lnTo>
                  <a:pt x="82309" y="50899"/>
                </a:lnTo>
                <a:lnTo>
                  <a:pt x="81405" y="50162"/>
                </a:lnTo>
                <a:lnTo>
                  <a:pt x="80805" y="49921"/>
                </a:lnTo>
                <a:lnTo>
                  <a:pt x="80501" y="50162"/>
                </a:lnTo>
                <a:lnTo>
                  <a:pt x="80197" y="50410"/>
                </a:lnTo>
                <a:lnTo>
                  <a:pt x="79901" y="50658"/>
                </a:lnTo>
                <a:lnTo>
                  <a:pt x="79901" y="51637"/>
                </a:lnTo>
                <a:lnTo>
                  <a:pt x="79597" y="51885"/>
                </a:lnTo>
                <a:lnTo>
                  <a:pt x="79597" y="52374"/>
                </a:lnTo>
                <a:lnTo>
                  <a:pt x="79901" y="53118"/>
                </a:lnTo>
                <a:lnTo>
                  <a:pt x="81709" y="54834"/>
                </a:lnTo>
                <a:lnTo>
                  <a:pt x="78989" y="53360"/>
                </a:lnTo>
                <a:lnTo>
                  <a:pt x="76276" y="52133"/>
                </a:lnTo>
                <a:lnTo>
                  <a:pt x="75981" y="52133"/>
                </a:lnTo>
                <a:lnTo>
                  <a:pt x="75677" y="52374"/>
                </a:lnTo>
                <a:lnTo>
                  <a:pt x="75372" y="52622"/>
                </a:lnTo>
                <a:lnTo>
                  <a:pt x="75372" y="53118"/>
                </a:lnTo>
                <a:lnTo>
                  <a:pt x="77181" y="54834"/>
                </a:lnTo>
                <a:lnTo>
                  <a:pt x="79293" y="56557"/>
                </a:lnTo>
                <a:lnTo>
                  <a:pt x="83517" y="59507"/>
                </a:lnTo>
                <a:lnTo>
                  <a:pt x="84117" y="60003"/>
                </a:lnTo>
                <a:lnTo>
                  <a:pt x="83517" y="61230"/>
                </a:lnTo>
                <a:lnTo>
                  <a:pt x="82613" y="62456"/>
                </a:lnTo>
                <a:lnTo>
                  <a:pt x="81405" y="62952"/>
                </a:lnTo>
                <a:lnTo>
                  <a:pt x="80805" y="62704"/>
                </a:lnTo>
                <a:lnTo>
                  <a:pt x="77485" y="60982"/>
                </a:lnTo>
                <a:lnTo>
                  <a:pt x="76581" y="59755"/>
                </a:lnTo>
                <a:lnTo>
                  <a:pt x="75372" y="58280"/>
                </a:lnTo>
                <a:lnTo>
                  <a:pt x="73564" y="57295"/>
                </a:lnTo>
                <a:lnTo>
                  <a:pt x="72060" y="56309"/>
                </a:lnTo>
                <a:lnTo>
                  <a:pt x="71156" y="55572"/>
                </a:lnTo>
                <a:lnTo>
                  <a:pt x="70252" y="54345"/>
                </a:lnTo>
                <a:lnTo>
                  <a:pt x="69948" y="52870"/>
                </a:lnTo>
                <a:lnTo>
                  <a:pt x="69644" y="52870"/>
                </a:lnTo>
                <a:lnTo>
                  <a:pt x="69644" y="52133"/>
                </a:lnTo>
                <a:lnTo>
                  <a:pt x="69348" y="51885"/>
                </a:lnTo>
                <a:lnTo>
                  <a:pt x="68740" y="51885"/>
                </a:lnTo>
                <a:lnTo>
                  <a:pt x="64820" y="51396"/>
                </a:lnTo>
                <a:lnTo>
                  <a:pt x="60604" y="51147"/>
                </a:lnTo>
                <a:lnTo>
                  <a:pt x="58491" y="51147"/>
                </a:lnTo>
                <a:lnTo>
                  <a:pt x="56379" y="51396"/>
                </a:lnTo>
                <a:lnTo>
                  <a:pt x="54571" y="51885"/>
                </a:lnTo>
                <a:lnTo>
                  <a:pt x="53067" y="52870"/>
                </a:lnTo>
                <a:lnTo>
                  <a:pt x="52467" y="52133"/>
                </a:lnTo>
                <a:lnTo>
                  <a:pt x="52163" y="51637"/>
                </a:lnTo>
                <a:lnTo>
                  <a:pt x="52467" y="51147"/>
                </a:lnTo>
                <a:lnTo>
                  <a:pt x="52763" y="50658"/>
                </a:lnTo>
                <a:lnTo>
                  <a:pt x="54275" y="49673"/>
                </a:lnTo>
                <a:lnTo>
                  <a:pt x="55779" y="49183"/>
                </a:lnTo>
                <a:lnTo>
                  <a:pt x="58187" y="48935"/>
                </a:lnTo>
                <a:lnTo>
                  <a:pt x="60604" y="48446"/>
                </a:lnTo>
                <a:lnTo>
                  <a:pt x="61812" y="47950"/>
                </a:lnTo>
                <a:lnTo>
                  <a:pt x="63316" y="46964"/>
                </a:lnTo>
                <a:lnTo>
                  <a:pt x="63620" y="46227"/>
                </a:lnTo>
                <a:lnTo>
                  <a:pt x="63916" y="45738"/>
                </a:lnTo>
                <a:lnTo>
                  <a:pt x="63620" y="45248"/>
                </a:lnTo>
                <a:lnTo>
                  <a:pt x="63012" y="44752"/>
                </a:lnTo>
                <a:lnTo>
                  <a:pt x="62412" y="44263"/>
                </a:lnTo>
                <a:lnTo>
                  <a:pt x="61508" y="44263"/>
                </a:lnTo>
                <a:lnTo>
                  <a:pt x="59395" y="44511"/>
                </a:lnTo>
                <a:lnTo>
                  <a:pt x="57587" y="45000"/>
                </a:lnTo>
                <a:lnTo>
                  <a:pt x="55779" y="45490"/>
                </a:lnTo>
                <a:lnTo>
                  <a:pt x="55179" y="45490"/>
                </a:lnTo>
                <a:lnTo>
                  <a:pt x="54571" y="45248"/>
                </a:lnTo>
                <a:lnTo>
                  <a:pt x="54571" y="44752"/>
                </a:lnTo>
                <a:lnTo>
                  <a:pt x="54875" y="44263"/>
                </a:lnTo>
                <a:lnTo>
                  <a:pt x="55475" y="43278"/>
                </a:lnTo>
                <a:lnTo>
                  <a:pt x="56083" y="42540"/>
                </a:lnTo>
                <a:lnTo>
                  <a:pt x="58187" y="41555"/>
                </a:lnTo>
                <a:lnTo>
                  <a:pt x="60299" y="40328"/>
                </a:lnTo>
                <a:lnTo>
                  <a:pt x="63316" y="38605"/>
                </a:lnTo>
                <a:lnTo>
                  <a:pt x="66636" y="36641"/>
                </a:lnTo>
                <a:lnTo>
                  <a:pt x="67236" y="37130"/>
                </a:lnTo>
                <a:lnTo>
                  <a:pt x="67540" y="37130"/>
                </a:lnTo>
                <a:lnTo>
                  <a:pt x="67836" y="36889"/>
                </a:lnTo>
                <a:lnTo>
                  <a:pt x="69948" y="34670"/>
                </a:lnTo>
                <a:lnTo>
                  <a:pt x="71756" y="32217"/>
                </a:lnTo>
                <a:close/>
                <a:moveTo>
                  <a:pt x="86229" y="61478"/>
                </a:moveTo>
                <a:lnTo>
                  <a:pt x="88341" y="62952"/>
                </a:lnTo>
                <a:lnTo>
                  <a:pt x="90149" y="64427"/>
                </a:lnTo>
                <a:lnTo>
                  <a:pt x="87733" y="67866"/>
                </a:lnTo>
                <a:lnTo>
                  <a:pt x="87133" y="68362"/>
                </a:lnTo>
                <a:lnTo>
                  <a:pt x="86829" y="68114"/>
                </a:lnTo>
                <a:lnTo>
                  <a:pt x="86533" y="67625"/>
                </a:lnTo>
                <a:lnTo>
                  <a:pt x="85621" y="66639"/>
                </a:lnTo>
                <a:lnTo>
                  <a:pt x="84717" y="65413"/>
                </a:lnTo>
                <a:lnTo>
                  <a:pt x="83517" y="64427"/>
                </a:lnTo>
                <a:lnTo>
                  <a:pt x="84421" y="63690"/>
                </a:lnTo>
                <a:lnTo>
                  <a:pt x="85021" y="63194"/>
                </a:lnTo>
                <a:lnTo>
                  <a:pt x="86229" y="61478"/>
                </a:lnTo>
                <a:close/>
                <a:moveTo>
                  <a:pt x="4528" y="48935"/>
                </a:moveTo>
                <a:lnTo>
                  <a:pt x="6640" y="50162"/>
                </a:lnTo>
                <a:lnTo>
                  <a:pt x="8144" y="51637"/>
                </a:lnTo>
                <a:lnTo>
                  <a:pt x="9952" y="53118"/>
                </a:lnTo>
                <a:lnTo>
                  <a:pt x="11760" y="54593"/>
                </a:lnTo>
                <a:lnTo>
                  <a:pt x="16289" y="57543"/>
                </a:lnTo>
                <a:lnTo>
                  <a:pt x="18393" y="59265"/>
                </a:lnTo>
                <a:lnTo>
                  <a:pt x="19305" y="60244"/>
                </a:lnTo>
                <a:lnTo>
                  <a:pt x="19905" y="61230"/>
                </a:lnTo>
                <a:lnTo>
                  <a:pt x="18097" y="62215"/>
                </a:lnTo>
                <a:lnTo>
                  <a:pt x="16585" y="63442"/>
                </a:lnTo>
                <a:lnTo>
                  <a:pt x="15385" y="64917"/>
                </a:lnTo>
                <a:lnTo>
                  <a:pt x="14481" y="66887"/>
                </a:lnTo>
                <a:lnTo>
                  <a:pt x="14177" y="69341"/>
                </a:lnTo>
                <a:lnTo>
                  <a:pt x="14481" y="71560"/>
                </a:lnTo>
                <a:lnTo>
                  <a:pt x="15681" y="76473"/>
                </a:lnTo>
                <a:lnTo>
                  <a:pt x="12673" y="73524"/>
                </a:lnTo>
                <a:lnTo>
                  <a:pt x="10256" y="70574"/>
                </a:lnTo>
                <a:lnTo>
                  <a:pt x="8144" y="67129"/>
                </a:lnTo>
                <a:lnTo>
                  <a:pt x="6640" y="63690"/>
                </a:lnTo>
                <a:lnTo>
                  <a:pt x="5432" y="60003"/>
                </a:lnTo>
                <a:lnTo>
                  <a:pt x="4528" y="56309"/>
                </a:lnTo>
                <a:lnTo>
                  <a:pt x="4224" y="52622"/>
                </a:lnTo>
                <a:lnTo>
                  <a:pt x="4528" y="48935"/>
                </a:lnTo>
                <a:close/>
                <a:moveTo>
                  <a:pt x="56683" y="57784"/>
                </a:moveTo>
                <a:lnTo>
                  <a:pt x="56987" y="58280"/>
                </a:lnTo>
                <a:lnTo>
                  <a:pt x="57587" y="58528"/>
                </a:lnTo>
                <a:lnTo>
                  <a:pt x="59700" y="59507"/>
                </a:lnTo>
                <a:lnTo>
                  <a:pt x="61508" y="60492"/>
                </a:lnTo>
                <a:lnTo>
                  <a:pt x="63316" y="61719"/>
                </a:lnTo>
                <a:lnTo>
                  <a:pt x="64820" y="63194"/>
                </a:lnTo>
                <a:lnTo>
                  <a:pt x="66028" y="64675"/>
                </a:lnTo>
                <a:lnTo>
                  <a:pt x="67236" y="66391"/>
                </a:lnTo>
                <a:lnTo>
                  <a:pt x="67836" y="68114"/>
                </a:lnTo>
                <a:lnTo>
                  <a:pt x="67836" y="69837"/>
                </a:lnTo>
                <a:lnTo>
                  <a:pt x="67540" y="71312"/>
                </a:lnTo>
                <a:lnTo>
                  <a:pt x="63316" y="67625"/>
                </a:lnTo>
                <a:lnTo>
                  <a:pt x="58795" y="64427"/>
                </a:lnTo>
                <a:lnTo>
                  <a:pt x="58187" y="64427"/>
                </a:lnTo>
                <a:lnTo>
                  <a:pt x="57891" y="64675"/>
                </a:lnTo>
                <a:lnTo>
                  <a:pt x="58187" y="64917"/>
                </a:lnTo>
                <a:lnTo>
                  <a:pt x="62108" y="69341"/>
                </a:lnTo>
                <a:lnTo>
                  <a:pt x="66332" y="73524"/>
                </a:lnTo>
                <a:lnTo>
                  <a:pt x="64820" y="74999"/>
                </a:lnTo>
                <a:lnTo>
                  <a:pt x="63620" y="76473"/>
                </a:lnTo>
                <a:lnTo>
                  <a:pt x="61812" y="77948"/>
                </a:lnTo>
                <a:lnTo>
                  <a:pt x="59395" y="76232"/>
                </a:lnTo>
                <a:lnTo>
                  <a:pt x="56379" y="73772"/>
                </a:lnTo>
                <a:lnTo>
                  <a:pt x="55779" y="72049"/>
                </a:lnTo>
                <a:lnTo>
                  <a:pt x="55475" y="70326"/>
                </a:lnTo>
                <a:lnTo>
                  <a:pt x="54571" y="68603"/>
                </a:lnTo>
                <a:lnTo>
                  <a:pt x="53667" y="66887"/>
                </a:lnTo>
                <a:lnTo>
                  <a:pt x="53067" y="66150"/>
                </a:lnTo>
                <a:lnTo>
                  <a:pt x="51859" y="66150"/>
                </a:lnTo>
                <a:lnTo>
                  <a:pt x="48243" y="67129"/>
                </a:lnTo>
                <a:lnTo>
                  <a:pt x="46435" y="67625"/>
                </a:lnTo>
                <a:lnTo>
                  <a:pt x="45835" y="67625"/>
                </a:lnTo>
                <a:lnTo>
                  <a:pt x="44922" y="67129"/>
                </a:lnTo>
                <a:lnTo>
                  <a:pt x="42818" y="66391"/>
                </a:lnTo>
                <a:lnTo>
                  <a:pt x="41306" y="65413"/>
                </a:lnTo>
                <a:lnTo>
                  <a:pt x="40706" y="64675"/>
                </a:lnTo>
                <a:lnTo>
                  <a:pt x="40106" y="63938"/>
                </a:lnTo>
                <a:lnTo>
                  <a:pt x="39802" y="63194"/>
                </a:lnTo>
                <a:lnTo>
                  <a:pt x="39802" y="62215"/>
                </a:lnTo>
                <a:lnTo>
                  <a:pt x="40106" y="61230"/>
                </a:lnTo>
                <a:lnTo>
                  <a:pt x="40706" y="60244"/>
                </a:lnTo>
                <a:lnTo>
                  <a:pt x="41610" y="59507"/>
                </a:lnTo>
                <a:lnTo>
                  <a:pt x="42818" y="59017"/>
                </a:lnTo>
                <a:lnTo>
                  <a:pt x="45835" y="58280"/>
                </a:lnTo>
                <a:lnTo>
                  <a:pt x="48243" y="58032"/>
                </a:lnTo>
                <a:lnTo>
                  <a:pt x="52467" y="58032"/>
                </a:lnTo>
                <a:lnTo>
                  <a:pt x="56683" y="57784"/>
                </a:lnTo>
                <a:close/>
                <a:moveTo>
                  <a:pt x="70852" y="67625"/>
                </a:moveTo>
                <a:lnTo>
                  <a:pt x="76885" y="70822"/>
                </a:lnTo>
                <a:lnTo>
                  <a:pt x="78085" y="71801"/>
                </a:lnTo>
                <a:lnTo>
                  <a:pt x="79293" y="72786"/>
                </a:lnTo>
                <a:lnTo>
                  <a:pt x="80197" y="73772"/>
                </a:lnTo>
                <a:lnTo>
                  <a:pt x="81101" y="74751"/>
                </a:lnTo>
                <a:lnTo>
                  <a:pt x="76885" y="77948"/>
                </a:lnTo>
                <a:lnTo>
                  <a:pt x="76581" y="77707"/>
                </a:lnTo>
                <a:lnTo>
                  <a:pt x="75677" y="76970"/>
                </a:lnTo>
                <a:lnTo>
                  <a:pt x="74468" y="76473"/>
                </a:lnTo>
                <a:lnTo>
                  <a:pt x="72964" y="75736"/>
                </a:lnTo>
                <a:lnTo>
                  <a:pt x="72060" y="74999"/>
                </a:lnTo>
                <a:lnTo>
                  <a:pt x="69948" y="73276"/>
                </a:lnTo>
                <a:lnTo>
                  <a:pt x="70252" y="72538"/>
                </a:lnTo>
                <a:lnTo>
                  <a:pt x="70852" y="71312"/>
                </a:lnTo>
                <a:lnTo>
                  <a:pt x="71156" y="70085"/>
                </a:lnTo>
                <a:lnTo>
                  <a:pt x="71156" y="68852"/>
                </a:lnTo>
                <a:lnTo>
                  <a:pt x="70852" y="67625"/>
                </a:lnTo>
                <a:close/>
                <a:moveTo>
                  <a:pt x="56379" y="77459"/>
                </a:moveTo>
                <a:lnTo>
                  <a:pt x="59091" y="79671"/>
                </a:lnTo>
                <a:lnTo>
                  <a:pt x="57587" y="80160"/>
                </a:lnTo>
                <a:lnTo>
                  <a:pt x="56683" y="80160"/>
                </a:lnTo>
                <a:lnTo>
                  <a:pt x="55779" y="79919"/>
                </a:lnTo>
                <a:lnTo>
                  <a:pt x="56379" y="77459"/>
                </a:lnTo>
                <a:close/>
                <a:moveTo>
                  <a:pt x="68444" y="75495"/>
                </a:moveTo>
                <a:lnTo>
                  <a:pt x="69644" y="76721"/>
                </a:lnTo>
                <a:lnTo>
                  <a:pt x="71156" y="77948"/>
                </a:lnTo>
                <a:lnTo>
                  <a:pt x="72964" y="78934"/>
                </a:lnTo>
                <a:lnTo>
                  <a:pt x="73868" y="79182"/>
                </a:lnTo>
                <a:lnTo>
                  <a:pt x="74772" y="79423"/>
                </a:lnTo>
                <a:lnTo>
                  <a:pt x="71756" y="81146"/>
                </a:lnTo>
                <a:lnTo>
                  <a:pt x="68444" y="82621"/>
                </a:lnTo>
                <a:lnTo>
                  <a:pt x="68140" y="82379"/>
                </a:lnTo>
                <a:lnTo>
                  <a:pt x="64220" y="79671"/>
                </a:lnTo>
                <a:lnTo>
                  <a:pt x="66332" y="77707"/>
                </a:lnTo>
                <a:lnTo>
                  <a:pt x="68444" y="75495"/>
                </a:lnTo>
                <a:close/>
                <a:moveTo>
                  <a:pt x="57283" y="17952"/>
                </a:moveTo>
                <a:lnTo>
                  <a:pt x="60604" y="18200"/>
                </a:lnTo>
                <a:lnTo>
                  <a:pt x="63916" y="18689"/>
                </a:lnTo>
                <a:lnTo>
                  <a:pt x="67236" y="19426"/>
                </a:lnTo>
                <a:lnTo>
                  <a:pt x="70252" y="20164"/>
                </a:lnTo>
                <a:lnTo>
                  <a:pt x="73268" y="21397"/>
                </a:lnTo>
                <a:lnTo>
                  <a:pt x="76276" y="22624"/>
                </a:lnTo>
                <a:lnTo>
                  <a:pt x="78989" y="24099"/>
                </a:lnTo>
                <a:lnTo>
                  <a:pt x="78085" y="24347"/>
                </a:lnTo>
                <a:lnTo>
                  <a:pt x="76276" y="25573"/>
                </a:lnTo>
                <a:lnTo>
                  <a:pt x="75372" y="26311"/>
                </a:lnTo>
                <a:lnTo>
                  <a:pt x="74468" y="27048"/>
                </a:lnTo>
                <a:lnTo>
                  <a:pt x="74468" y="27296"/>
                </a:lnTo>
                <a:lnTo>
                  <a:pt x="74468" y="27544"/>
                </a:lnTo>
                <a:lnTo>
                  <a:pt x="75077" y="27544"/>
                </a:lnTo>
                <a:lnTo>
                  <a:pt x="75981" y="27296"/>
                </a:lnTo>
                <a:lnTo>
                  <a:pt x="76885" y="27296"/>
                </a:lnTo>
                <a:lnTo>
                  <a:pt x="79597" y="26311"/>
                </a:lnTo>
                <a:lnTo>
                  <a:pt x="81405" y="25573"/>
                </a:lnTo>
                <a:lnTo>
                  <a:pt x="83813" y="27048"/>
                </a:lnTo>
                <a:lnTo>
                  <a:pt x="81405" y="28523"/>
                </a:lnTo>
                <a:lnTo>
                  <a:pt x="78989" y="30246"/>
                </a:lnTo>
                <a:lnTo>
                  <a:pt x="76276" y="29998"/>
                </a:lnTo>
                <a:lnTo>
                  <a:pt x="71756" y="29998"/>
                </a:lnTo>
                <a:lnTo>
                  <a:pt x="70548" y="30246"/>
                </a:lnTo>
                <a:lnTo>
                  <a:pt x="70252" y="30494"/>
                </a:lnTo>
                <a:lnTo>
                  <a:pt x="69948" y="30983"/>
                </a:lnTo>
                <a:lnTo>
                  <a:pt x="68444" y="33443"/>
                </a:lnTo>
                <a:lnTo>
                  <a:pt x="66636" y="35904"/>
                </a:lnTo>
                <a:lnTo>
                  <a:pt x="64524" y="36641"/>
                </a:lnTo>
                <a:lnTo>
                  <a:pt x="62412" y="37626"/>
                </a:lnTo>
                <a:lnTo>
                  <a:pt x="58491" y="39591"/>
                </a:lnTo>
                <a:lnTo>
                  <a:pt x="55179" y="41313"/>
                </a:lnTo>
                <a:lnTo>
                  <a:pt x="53667" y="42299"/>
                </a:lnTo>
                <a:lnTo>
                  <a:pt x="53067" y="42788"/>
                </a:lnTo>
                <a:lnTo>
                  <a:pt x="52763" y="43526"/>
                </a:lnTo>
                <a:lnTo>
                  <a:pt x="52467" y="44752"/>
                </a:lnTo>
                <a:lnTo>
                  <a:pt x="52763" y="45490"/>
                </a:lnTo>
                <a:lnTo>
                  <a:pt x="53067" y="46227"/>
                </a:lnTo>
                <a:lnTo>
                  <a:pt x="53971" y="46723"/>
                </a:lnTo>
                <a:lnTo>
                  <a:pt x="54875" y="46723"/>
                </a:lnTo>
                <a:lnTo>
                  <a:pt x="56083" y="46964"/>
                </a:lnTo>
                <a:lnTo>
                  <a:pt x="58491" y="46475"/>
                </a:lnTo>
                <a:lnTo>
                  <a:pt x="60004" y="45986"/>
                </a:lnTo>
                <a:lnTo>
                  <a:pt x="61204" y="45738"/>
                </a:lnTo>
                <a:lnTo>
                  <a:pt x="61508" y="45986"/>
                </a:lnTo>
                <a:lnTo>
                  <a:pt x="60908" y="46227"/>
                </a:lnTo>
                <a:lnTo>
                  <a:pt x="59395" y="46964"/>
                </a:lnTo>
                <a:lnTo>
                  <a:pt x="56379" y="47461"/>
                </a:lnTo>
                <a:lnTo>
                  <a:pt x="53667" y="47950"/>
                </a:lnTo>
                <a:lnTo>
                  <a:pt x="52163" y="48446"/>
                </a:lnTo>
                <a:lnTo>
                  <a:pt x="51259" y="49183"/>
                </a:lnTo>
                <a:lnTo>
                  <a:pt x="50651" y="50162"/>
                </a:lnTo>
                <a:lnTo>
                  <a:pt x="50355" y="51147"/>
                </a:lnTo>
                <a:lnTo>
                  <a:pt x="50355" y="52133"/>
                </a:lnTo>
                <a:lnTo>
                  <a:pt x="50651" y="53118"/>
                </a:lnTo>
                <a:lnTo>
                  <a:pt x="51259" y="54097"/>
                </a:lnTo>
                <a:lnTo>
                  <a:pt x="52467" y="54834"/>
                </a:lnTo>
                <a:lnTo>
                  <a:pt x="53371" y="54834"/>
                </a:lnTo>
                <a:lnTo>
                  <a:pt x="53971" y="54593"/>
                </a:lnTo>
                <a:lnTo>
                  <a:pt x="54571" y="54097"/>
                </a:lnTo>
                <a:lnTo>
                  <a:pt x="55179" y="53608"/>
                </a:lnTo>
                <a:lnTo>
                  <a:pt x="56683" y="53118"/>
                </a:lnTo>
                <a:lnTo>
                  <a:pt x="60299" y="53118"/>
                </a:lnTo>
                <a:lnTo>
                  <a:pt x="68444" y="53608"/>
                </a:lnTo>
                <a:lnTo>
                  <a:pt x="68444" y="54593"/>
                </a:lnTo>
                <a:lnTo>
                  <a:pt x="68740" y="55820"/>
                </a:lnTo>
                <a:lnTo>
                  <a:pt x="69348" y="56805"/>
                </a:lnTo>
                <a:lnTo>
                  <a:pt x="70252" y="57543"/>
                </a:lnTo>
                <a:lnTo>
                  <a:pt x="72060" y="58769"/>
                </a:lnTo>
                <a:lnTo>
                  <a:pt x="70252" y="58280"/>
                </a:lnTo>
                <a:lnTo>
                  <a:pt x="68444" y="58032"/>
                </a:lnTo>
                <a:lnTo>
                  <a:pt x="68140" y="58032"/>
                </a:lnTo>
                <a:lnTo>
                  <a:pt x="68140" y="58528"/>
                </a:lnTo>
                <a:lnTo>
                  <a:pt x="69948" y="60003"/>
                </a:lnTo>
                <a:lnTo>
                  <a:pt x="72060" y="61478"/>
                </a:lnTo>
                <a:lnTo>
                  <a:pt x="76885" y="63690"/>
                </a:lnTo>
                <a:lnTo>
                  <a:pt x="77485" y="64179"/>
                </a:lnTo>
                <a:lnTo>
                  <a:pt x="78389" y="64675"/>
                </a:lnTo>
                <a:lnTo>
                  <a:pt x="79293" y="64917"/>
                </a:lnTo>
                <a:lnTo>
                  <a:pt x="80501" y="65654"/>
                </a:lnTo>
                <a:lnTo>
                  <a:pt x="81709" y="66639"/>
                </a:lnTo>
                <a:lnTo>
                  <a:pt x="83213" y="68362"/>
                </a:lnTo>
                <a:lnTo>
                  <a:pt x="84421" y="69341"/>
                </a:lnTo>
                <a:lnTo>
                  <a:pt x="85621" y="70326"/>
                </a:lnTo>
                <a:lnTo>
                  <a:pt x="83213" y="72786"/>
                </a:lnTo>
                <a:lnTo>
                  <a:pt x="82005" y="71312"/>
                </a:lnTo>
                <a:lnTo>
                  <a:pt x="80501" y="70085"/>
                </a:lnTo>
                <a:lnTo>
                  <a:pt x="77485" y="68114"/>
                </a:lnTo>
                <a:lnTo>
                  <a:pt x="73868" y="66391"/>
                </a:lnTo>
                <a:lnTo>
                  <a:pt x="69044" y="63690"/>
                </a:lnTo>
                <a:lnTo>
                  <a:pt x="66932" y="61478"/>
                </a:lnTo>
                <a:lnTo>
                  <a:pt x="64524" y="59507"/>
                </a:lnTo>
                <a:lnTo>
                  <a:pt x="62108" y="58032"/>
                </a:lnTo>
                <a:lnTo>
                  <a:pt x="59395" y="56557"/>
                </a:lnTo>
                <a:lnTo>
                  <a:pt x="59091" y="56557"/>
                </a:lnTo>
                <a:lnTo>
                  <a:pt x="59091" y="56309"/>
                </a:lnTo>
                <a:lnTo>
                  <a:pt x="58795" y="56309"/>
                </a:lnTo>
                <a:lnTo>
                  <a:pt x="57891" y="56068"/>
                </a:lnTo>
                <a:lnTo>
                  <a:pt x="54875" y="55820"/>
                </a:lnTo>
                <a:lnTo>
                  <a:pt x="51555" y="55572"/>
                </a:lnTo>
                <a:lnTo>
                  <a:pt x="48243" y="55820"/>
                </a:lnTo>
                <a:lnTo>
                  <a:pt x="44922" y="56068"/>
                </a:lnTo>
                <a:lnTo>
                  <a:pt x="42514" y="56557"/>
                </a:lnTo>
                <a:lnTo>
                  <a:pt x="41010" y="57047"/>
                </a:lnTo>
                <a:lnTo>
                  <a:pt x="39802" y="57784"/>
                </a:lnTo>
                <a:lnTo>
                  <a:pt x="38898" y="58528"/>
                </a:lnTo>
                <a:lnTo>
                  <a:pt x="37994" y="59265"/>
                </a:lnTo>
                <a:lnTo>
                  <a:pt x="37386" y="60244"/>
                </a:lnTo>
                <a:lnTo>
                  <a:pt x="36786" y="61478"/>
                </a:lnTo>
                <a:lnTo>
                  <a:pt x="36786" y="62456"/>
                </a:lnTo>
                <a:lnTo>
                  <a:pt x="36786" y="63442"/>
                </a:lnTo>
                <a:lnTo>
                  <a:pt x="37090" y="64427"/>
                </a:lnTo>
                <a:lnTo>
                  <a:pt x="37386" y="65165"/>
                </a:lnTo>
                <a:lnTo>
                  <a:pt x="38898" y="66887"/>
                </a:lnTo>
                <a:lnTo>
                  <a:pt x="40706" y="68114"/>
                </a:lnTo>
                <a:lnTo>
                  <a:pt x="43114" y="69341"/>
                </a:lnTo>
                <a:lnTo>
                  <a:pt x="45835" y="70326"/>
                </a:lnTo>
                <a:lnTo>
                  <a:pt x="46739" y="70326"/>
                </a:lnTo>
                <a:lnTo>
                  <a:pt x="47643" y="69837"/>
                </a:lnTo>
                <a:lnTo>
                  <a:pt x="50051" y="69100"/>
                </a:lnTo>
                <a:lnTo>
                  <a:pt x="50051" y="69837"/>
                </a:lnTo>
                <a:lnTo>
                  <a:pt x="50051" y="70574"/>
                </a:lnTo>
                <a:lnTo>
                  <a:pt x="50651" y="72297"/>
                </a:lnTo>
                <a:lnTo>
                  <a:pt x="51859" y="73524"/>
                </a:lnTo>
                <a:lnTo>
                  <a:pt x="53371" y="74999"/>
                </a:lnTo>
                <a:lnTo>
                  <a:pt x="53371" y="77707"/>
                </a:lnTo>
                <a:lnTo>
                  <a:pt x="52763" y="80160"/>
                </a:lnTo>
                <a:lnTo>
                  <a:pt x="52467" y="81146"/>
                </a:lnTo>
                <a:lnTo>
                  <a:pt x="52763" y="81394"/>
                </a:lnTo>
                <a:lnTo>
                  <a:pt x="53067" y="81642"/>
                </a:lnTo>
                <a:lnTo>
                  <a:pt x="55179" y="82379"/>
                </a:lnTo>
                <a:lnTo>
                  <a:pt x="57283" y="82621"/>
                </a:lnTo>
                <a:lnTo>
                  <a:pt x="59395" y="82131"/>
                </a:lnTo>
                <a:lnTo>
                  <a:pt x="61204" y="81394"/>
                </a:lnTo>
                <a:lnTo>
                  <a:pt x="65124" y="83854"/>
                </a:lnTo>
                <a:lnTo>
                  <a:pt x="61508" y="84833"/>
                </a:lnTo>
                <a:lnTo>
                  <a:pt x="57891" y="85818"/>
                </a:lnTo>
                <a:lnTo>
                  <a:pt x="55179" y="86314"/>
                </a:lnTo>
                <a:lnTo>
                  <a:pt x="54275" y="85570"/>
                </a:lnTo>
                <a:lnTo>
                  <a:pt x="53371" y="84343"/>
                </a:lnTo>
                <a:lnTo>
                  <a:pt x="51859" y="82379"/>
                </a:lnTo>
                <a:lnTo>
                  <a:pt x="50051" y="80656"/>
                </a:lnTo>
                <a:lnTo>
                  <a:pt x="48243" y="79182"/>
                </a:lnTo>
                <a:lnTo>
                  <a:pt x="44922" y="76232"/>
                </a:lnTo>
                <a:lnTo>
                  <a:pt x="41914" y="73035"/>
                </a:lnTo>
                <a:lnTo>
                  <a:pt x="41610" y="72786"/>
                </a:lnTo>
                <a:lnTo>
                  <a:pt x="41010" y="72786"/>
                </a:lnTo>
                <a:lnTo>
                  <a:pt x="40706" y="73035"/>
                </a:lnTo>
                <a:lnTo>
                  <a:pt x="40706" y="73276"/>
                </a:lnTo>
                <a:lnTo>
                  <a:pt x="40706" y="74751"/>
                </a:lnTo>
                <a:lnTo>
                  <a:pt x="41306" y="75984"/>
                </a:lnTo>
                <a:lnTo>
                  <a:pt x="41914" y="77211"/>
                </a:lnTo>
                <a:lnTo>
                  <a:pt x="43114" y="78444"/>
                </a:lnTo>
                <a:lnTo>
                  <a:pt x="45531" y="80656"/>
                </a:lnTo>
                <a:lnTo>
                  <a:pt x="47939" y="82621"/>
                </a:lnTo>
                <a:lnTo>
                  <a:pt x="49451" y="84343"/>
                </a:lnTo>
                <a:lnTo>
                  <a:pt x="50955" y="86556"/>
                </a:lnTo>
                <a:lnTo>
                  <a:pt x="46435" y="86804"/>
                </a:lnTo>
                <a:lnTo>
                  <a:pt x="41306" y="82869"/>
                </a:lnTo>
                <a:lnTo>
                  <a:pt x="38290" y="80408"/>
                </a:lnTo>
                <a:lnTo>
                  <a:pt x="37090" y="79182"/>
                </a:lnTo>
                <a:lnTo>
                  <a:pt x="36482" y="77459"/>
                </a:lnTo>
                <a:lnTo>
                  <a:pt x="36186" y="77211"/>
                </a:lnTo>
                <a:lnTo>
                  <a:pt x="35578" y="76970"/>
                </a:lnTo>
                <a:lnTo>
                  <a:pt x="34978" y="76970"/>
                </a:lnTo>
                <a:lnTo>
                  <a:pt x="34674" y="77459"/>
                </a:lnTo>
                <a:lnTo>
                  <a:pt x="34674" y="78196"/>
                </a:lnTo>
                <a:lnTo>
                  <a:pt x="34674" y="79182"/>
                </a:lnTo>
                <a:lnTo>
                  <a:pt x="35282" y="80656"/>
                </a:lnTo>
                <a:lnTo>
                  <a:pt x="36186" y="82131"/>
                </a:lnTo>
                <a:lnTo>
                  <a:pt x="37690" y="83358"/>
                </a:lnTo>
                <a:lnTo>
                  <a:pt x="40706" y="86314"/>
                </a:lnTo>
                <a:lnTo>
                  <a:pt x="40106" y="86314"/>
                </a:lnTo>
                <a:lnTo>
                  <a:pt x="40106" y="86066"/>
                </a:lnTo>
                <a:lnTo>
                  <a:pt x="40106" y="85818"/>
                </a:lnTo>
                <a:lnTo>
                  <a:pt x="39802" y="85570"/>
                </a:lnTo>
                <a:lnTo>
                  <a:pt x="37386" y="85081"/>
                </a:lnTo>
                <a:lnTo>
                  <a:pt x="36482" y="84833"/>
                </a:lnTo>
                <a:lnTo>
                  <a:pt x="35882" y="84095"/>
                </a:lnTo>
                <a:lnTo>
                  <a:pt x="35282" y="82869"/>
                </a:lnTo>
                <a:lnTo>
                  <a:pt x="33474" y="80408"/>
                </a:lnTo>
                <a:lnTo>
                  <a:pt x="32266" y="79423"/>
                </a:lnTo>
                <a:lnTo>
                  <a:pt x="31362" y="78686"/>
                </a:lnTo>
                <a:lnTo>
                  <a:pt x="31362" y="78196"/>
                </a:lnTo>
                <a:lnTo>
                  <a:pt x="31362" y="77707"/>
                </a:lnTo>
                <a:lnTo>
                  <a:pt x="31058" y="77459"/>
                </a:lnTo>
                <a:lnTo>
                  <a:pt x="30754" y="77211"/>
                </a:lnTo>
                <a:lnTo>
                  <a:pt x="30154" y="77459"/>
                </a:lnTo>
                <a:lnTo>
                  <a:pt x="29250" y="77948"/>
                </a:lnTo>
                <a:lnTo>
                  <a:pt x="28945" y="78444"/>
                </a:lnTo>
                <a:lnTo>
                  <a:pt x="28945" y="79423"/>
                </a:lnTo>
                <a:lnTo>
                  <a:pt x="29250" y="80160"/>
                </a:lnTo>
                <a:lnTo>
                  <a:pt x="30154" y="81146"/>
                </a:lnTo>
                <a:lnTo>
                  <a:pt x="31058" y="82131"/>
                </a:lnTo>
                <a:lnTo>
                  <a:pt x="31962" y="83358"/>
                </a:lnTo>
                <a:lnTo>
                  <a:pt x="32570" y="84833"/>
                </a:lnTo>
                <a:lnTo>
                  <a:pt x="32570" y="84833"/>
                </a:lnTo>
                <a:lnTo>
                  <a:pt x="27746" y="83358"/>
                </a:lnTo>
                <a:lnTo>
                  <a:pt x="23217" y="81146"/>
                </a:lnTo>
                <a:lnTo>
                  <a:pt x="22921" y="80904"/>
                </a:lnTo>
                <a:lnTo>
                  <a:pt x="22313" y="80160"/>
                </a:lnTo>
                <a:lnTo>
                  <a:pt x="21409" y="79671"/>
                </a:lnTo>
                <a:lnTo>
                  <a:pt x="19305" y="79182"/>
                </a:lnTo>
                <a:lnTo>
                  <a:pt x="19001" y="78686"/>
                </a:lnTo>
                <a:lnTo>
                  <a:pt x="17793" y="74509"/>
                </a:lnTo>
                <a:lnTo>
                  <a:pt x="17193" y="72049"/>
                </a:lnTo>
                <a:lnTo>
                  <a:pt x="16889" y="69589"/>
                </a:lnTo>
                <a:lnTo>
                  <a:pt x="16889" y="67377"/>
                </a:lnTo>
                <a:lnTo>
                  <a:pt x="17193" y="66150"/>
                </a:lnTo>
                <a:lnTo>
                  <a:pt x="17793" y="65413"/>
                </a:lnTo>
                <a:lnTo>
                  <a:pt x="18393" y="64427"/>
                </a:lnTo>
                <a:lnTo>
                  <a:pt x="19305" y="63938"/>
                </a:lnTo>
                <a:lnTo>
                  <a:pt x="20505" y="63442"/>
                </a:lnTo>
                <a:lnTo>
                  <a:pt x="22017" y="62952"/>
                </a:lnTo>
                <a:lnTo>
                  <a:pt x="22313" y="62952"/>
                </a:lnTo>
                <a:lnTo>
                  <a:pt x="22617" y="62704"/>
                </a:lnTo>
                <a:lnTo>
                  <a:pt x="22921" y="62215"/>
                </a:lnTo>
                <a:lnTo>
                  <a:pt x="22921" y="61719"/>
                </a:lnTo>
                <a:lnTo>
                  <a:pt x="22313" y="60492"/>
                </a:lnTo>
                <a:lnTo>
                  <a:pt x="21409" y="59265"/>
                </a:lnTo>
                <a:lnTo>
                  <a:pt x="20505" y="58280"/>
                </a:lnTo>
                <a:lnTo>
                  <a:pt x="19305" y="57047"/>
                </a:lnTo>
                <a:lnTo>
                  <a:pt x="16889" y="55330"/>
                </a:lnTo>
                <a:lnTo>
                  <a:pt x="14177" y="53360"/>
                </a:lnTo>
                <a:lnTo>
                  <a:pt x="12369" y="52374"/>
                </a:lnTo>
                <a:lnTo>
                  <a:pt x="10560" y="51147"/>
                </a:lnTo>
                <a:lnTo>
                  <a:pt x="9656" y="49921"/>
                </a:lnTo>
                <a:lnTo>
                  <a:pt x="8144" y="48935"/>
                </a:lnTo>
                <a:lnTo>
                  <a:pt x="6336" y="47950"/>
                </a:lnTo>
                <a:lnTo>
                  <a:pt x="4528" y="47709"/>
                </a:lnTo>
                <a:lnTo>
                  <a:pt x="5432" y="44015"/>
                </a:lnTo>
                <a:lnTo>
                  <a:pt x="6336" y="40817"/>
                </a:lnTo>
                <a:lnTo>
                  <a:pt x="6640" y="40328"/>
                </a:lnTo>
                <a:lnTo>
                  <a:pt x="7848" y="39839"/>
                </a:lnTo>
                <a:lnTo>
                  <a:pt x="9048" y="39591"/>
                </a:lnTo>
                <a:lnTo>
                  <a:pt x="10256" y="39591"/>
                </a:lnTo>
                <a:lnTo>
                  <a:pt x="11464" y="39839"/>
                </a:lnTo>
                <a:lnTo>
                  <a:pt x="12369" y="40328"/>
                </a:lnTo>
                <a:lnTo>
                  <a:pt x="13273" y="41065"/>
                </a:lnTo>
                <a:lnTo>
                  <a:pt x="13577" y="41803"/>
                </a:lnTo>
                <a:lnTo>
                  <a:pt x="13577" y="43036"/>
                </a:lnTo>
                <a:lnTo>
                  <a:pt x="13577" y="43774"/>
                </a:lnTo>
                <a:lnTo>
                  <a:pt x="13873" y="44015"/>
                </a:lnTo>
                <a:lnTo>
                  <a:pt x="14177" y="44015"/>
                </a:lnTo>
                <a:lnTo>
                  <a:pt x="15985" y="44752"/>
                </a:lnTo>
                <a:lnTo>
                  <a:pt x="17489" y="45490"/>
                </a:lnTo>
                <a:lnTo>
                  <a:pt x="18697" y="46723"/>
                </a:lnTo>
                <a:lnTo>
                  <a:pt x="19601" y="47950"/>
                </a:lnTo>
                <a:lnTo>
                  <a:pt x="20209" y="48446"/>
                </a:lnTo>
                <a:lnTo>
                  <a:pt x="20809" y="48446"/>
                </a:lnTo>
                <a:lnTo>
                  <a:pt x="21409" y="48198"/>
                </a:lnTo>
                <a:lnTo>
                  <a:pt x="21713" y="47461"/>
                </a:lnTo>
                <a:lnTo>
                  <a:pt x="20809" y="39839"/>
                </a:lnTo>
                <a:lnTo>
                  <a:pt x="22617" y="39591"/>
                </a:lnTo>
                <a:lnTo>
                  <a:pt x="24729" y="38853"/>
                </a:lnTo>
                <a:lnTo>
                  <a:pt x="26537" y="38364"/>
                </a:lnTo>
                <a:lnTo>
                  <a:pt x="28346" y="38116"/>
                </a:lnTo>
                <a:lnTo>
                  <a:pt x="30154" y="37868"/>
                </a:lnTo>
                <a:lnTo>
                  <a:pt x="31962" y="38116"/>
                </a:lnTo>
                <a:lnTo>
                  <a:pt x="35282" y="38364"/>
                </a:lnTo>
                <a:lnTo>
                  <a:pt x="41914" y="38364"/>
                </a:lnTo>
                <a:lnTo>
                  <a:pt x="43418" y="37868"/>
                </a:lnTo>
                <a:lnTo>
                  <a:pt x="45227" y="37378"/>
                </a:lnTo>
                <a:lnTo>
                  <a:pt x="45835" y="37130"/>
                </a:lnTo>
                <a:lnTo>
                  <a:pt x="46131" y="36641"/>
                </a:lnTo>
                <a:lnTo>
                  <a:pt x="46131" y="35904"/>
                </a:lnTo>
                <a:lnTo>
                  <a:pt x="45835" y="35408"/>
                </a:lnTo>
                <a:lnTo>
                  <a:pt x="43114" y="32954"/>
                </a:lnTo>
                <a:lnTo>
                  <a:pt x="40106" y="30494"/>
                </a:lnTo>
                <a:lnTo>
                  <a:pt x="38594" y="29260"/>
                </a:lnTo>
                <a:lnTo>
                  <a:pt x="37090" y="28282"/>
                </a:lnTo>
                <a:lnTo>
                  <a:pt x="35282" y="27544"/>
                </a:lnTo>
                <a:lnTo>
                  <a:pt x="33170" y="26807"/>
                </a:lnTo>
                <a:lnTo>
                  <a:pt x="32866" y="26070"/>
                </a:lnTo>
                <a:lnTo>
                  <a:pt x="32570" y="25573"/>
                </a:lnTo>
                <a:lnTo>
                  <a:pt x="31658" y="25084"/>
                </a:lnTo>
                <a:lnTo>
                  <a:pt x="30754" y="24588"/>
                </a:lnTo>
                <a:lnTo>
                  <a:pt x="27746" y="23609"/>
                </a:lnTo>
                <a:lnTo>
                  <a:pt x="26233" y="23113"/>
                </a:lnTo>
                <a:lnTo>
                  <a:pt x="24425" y="22872"/>
                </a:lnTo>
                <a:lnTo>
                  <a:pt x="28041" y="21639"/>
                </a:lnTo>
                <a:lnTo>
                  <a:pt x="31362" y="20412"/>
                </a:lnTo>
                <a:lnTo>
                  <a:pt x="34978" y="19674"/>
                </a:lnTo>
                <a:lnTo>
                  <a:pt x="38594" y="19178"/>
                </a:lnTo>
                <a:lnTo>
                  <a:pt x="42210" y="18689"/>
                </a:lnTo>
                <a:lnTo>
                  <a:pt x="53371" y="18689"/>
                </a:lnTo>
                <a:lnTo>
                  <a:pt x="53971" y="18441"/>
                </a:lnTo>
                <a:lnTo>
                  <a:pt x="53971" y="17952"/>
                </a:lnTo>
                <a:close/>
                <a:moveTo>
                  <a:pt x="41914" y="104508"/>
                </a:moveTo>
                <a:lnTo>
                  <a:pt x="43114" y="104756"/>
                </a:lnTo>
                <a:lnTo>
                  <a:pt x="45227" y="105245"/>
                </a:lnTo>
                <a:lnTo>
                  <a:pt x="44322" y="105493"/>
                </a:lnTo>
                <a:lnTo>
                  <a:pt x="43723" y="105982"/>
                </a:lnTo>
                <a:lnTo>
                  <a:pt x="43114" y="106720"/>
                </a:lnTo>
                <a:lnTo>
                  <a:pt x="43114" y="107457"/>
                </a:lnTo>
                <a:lnTo>
                  <a:pt x="42818" y="108443"/>
                </a:lnTo>
                <a:lnTo>
                  <a:pt x="43114" y="109669"/>
                </a:lnTo>
                <a:lnTo>
                  <a:pt x="43114" y="110165"/>
                </a:lnTo>
                <a:lnTo>
                  <a:pt x="43418" y="110655"/>
                </a:lnTo>
                <a:lnTo>
                  <a:pt x="44018" y="111144"/>
                </a:lnTo>
                <a:lnTo>
                  <a:pt x="44627" y="111392"/>
                </a:lnTo>
                <a:lnTo>
                  <a:pt x="45531" y="111392"/>
                </a:lnTo>
                <a:lnTo>
                  <a:pt x="48243" y="113604"/>
                </a:lnTo>
                <a:lnTo>
                  <a:pt x="51259" y="115079"/>
                </a:lnTo>
                <a:lnTo>
                  <a:pt x="53971" y="116313"/>
                </a:lnTo>
                <a:lnTo>
                  <a:pt x="55475" y="116802"/>
                </a:lnTo>
                <a:lnTo>
                  <a:pt x="28346" y="116554"/>
                </a:lnTo>
                <a:lnTo>
                  <a:pt x="29554" y="116065"/>
                </a:lnTo>
                <a:lnTo>
                  <a:pt x="32266" y="115079"/>
                </a:lnTo>
                <a:lnTo>
                  <a:pt x="34978" y="113852"/>
                </a:lnTo>
                <a:lnTo>
                  <a:pt x="36786" y="112867"/>
                </a:lnTo>
                <a:lnTo>
                  <a:pt x="38594" y="111640"/>
                </a:lnTo>
                <a:lnTo>
                  <a:pt x="39202" y="111882"/>
                </a:lnTo>
                <a:lnTo>
                  <a:pt x="40106" y="111882"/>
                </a:lnTo>
                <a:lnTo>
                  <a:pt x="40706" y="111640"/>
                </a:lnTo>
                <a:lnTo>
                  <a:pt x="41306" y="111144"/>
                </a:lnTo>
                <a:lnTo>
                  <a:pt x="42210" y="109917"/>
                </a:lnTo>
                <a:lnTo>
                  <a:pt x="42818" y="108691"/>
                </a:lnTo>
                <a:lnTo>
                  <a:pt x="42514" y="107947"/>
                </a:lnTo>
                <a:lnTo>
                  <a:pt x="41914" y="107457"/>
                </a:lnTo>
                <a:lnTo>
                  <a:pt x="41610" y="107209"/>
                </a:lnTo>
                <a:lnTo>
                  <a:pt x="41914" y="105734"/>
                </a:lnTo>
                <a:lnTo>
                  <a:pt x="41914" y="104508"/>
                </a:lnTo>
                <a:close/>
                <a:moveTo>
                  <a:pt x="80501" y="0"/>
                </a:moveTo>
                <a:lnTo>
                  <a:pt x="79293" y="496"/>
                </a:lnTo>
                <a:lnTo>
                  <a:pt x="77181" y="737"/>
                </a:lnTo>
                <a:lnTo>
                  <a:pt x="75372" y="1474"/>
                </a:lnTo>
                <a:lnTo>
                  <a:pt x="74468" y="1970"/>
                </a:lnTo>
                <a:lnTo>
                  <a:pt x="73868" y="2708"/>
                </a:lnTo>
                <a:lnTo>
                  <a:pt x="73564" y="3445"/>
                </a:lnTo>
                <a:lnTo>
                  <a:pt x="73268" y="4431"/>
                </a:lnTo>
                <a:lnTo>
                  <a:pt x="73268" y="5168"/>
                </a:lnTo>
                <a:lnTo>
                  <a:pt x="73268" y="5905"/>
                </a:lnTo>
                <a:lnTo>
                  <a:pt x="73868" y="6884"/>
                </a:lnTo>
                <a:lnTo>
                  <a:pt x="74173" y="7621"/>
                </a:lnTo>
                <a:lnTo>
                  <a:pt x="67836" y="15739"/>
                </a:lnTo>
                <a:lnTo>
                  <a:pt x="62716" y="14754"/>
                </a:lnTo>
                <a:lnTo>
                  <a:pt x="57587" y="14513"/>
                </a:lnTo>
                <a:lnTo>
                  <a:pt x="52467" y="14513"/>
                </a:lnTo>
                <a:lnTo>
                  <a:pt x="47643" y="15002"/>
                </a:lnTo>
                <a:lnTo>
                  <a:pt x="46435" y="15250"/>
                </a:lnTo>
                <a:lnTo>
                  <a:pt x="45835" y="15987"/>
                </a:lnTo>
                <a:lnTo>
                  <a:pt x="41914" y="15739"/>
                </a:lnTo>
                <a:lnTo>
                  <a:pt x="37994" y="16229"/>
                </a:lnTo>
                <a:lnTo>
                  <a:pt x="33770" y="16725"/>
                </a:lnTo>
                <a:lnTo>
                  <a:pt x="29850" y="17704"/>
                </a:lnTo>
                <a:lnTo>
                  <a:pt x="26233" y="18937"/>
                </a:lnTo>
                <a:lnTo>
                  <a:pt x="22313" y="20412"/>
                </a:lnTo>
                <a:lnTo>
                  <a:pt x="19001" y="22135"/>
                </a:lnTo>
                <a:lnTo>
                  <a:pt x="15985" y="23851"/>
                </a:lnTo>
                <a:lnTo>
                  <a:pt x="12369" y="26311"/>
                </a:lnTo>
                <a:lnTo>
                  <a:pt x="9352" y="29260"/>
                </a:lnTo>
                <a:lnTo>
                  <a:pt x="6640" y="32217"/>
                </a:lnTo>
                <a:lnTo>
                  <a:pt x="4528" y="35408"/>
                </a:lnTo>
                <a:lnTo>
                  <a:pt x="2720" y="38853"/>
                </a:lnTo>
                <a:lnTo>
                  <a:pt x="1512" y="42540"/>
                </a:lnTo>
                <a:lnTo>
                  <a:pt x="608" y="46227"/>
                </a:lnTo>
                <a:lnTo>
                  <a:pt x="8" y="49921"/>
                </a:lnTo>
                <a:lnTo>
                  <a:pt x="8" y="53608"/>
                </a:lnTo>
                <a:lnTo>
                  <a:pt x="312" y="57295"/>
                </a:lnTo>
                <a:lnTo>
                  <a:pt x="1216" y="60982"/>
                </a:lnTo>
                <a:lnTo>
                  <a:pt x="2416" y="64675"/>
                </a:lnTo>
                <a:lnTo>
                  <a:pt x="3928" y="68114"/>
                </a:lnTo>
                <a:lnTo>
                  <a:pt x="5736" y="71312"/>
                </a:lnTo>
                <a:lnTo>
                  <a:pt x="8144" y="74509"/>
                </a:lnTo>
                <a:lnTo>
                  <a:pt x="11160" y="77459"/>
                </a:lnTo>
                <a:lnTo>
                  <a:pt x="14177" y="80160"/>
                </a:lnTo>
                <a:lnTo>
                  <a:pt x="17793" y="82621"/>
                </a:lnTo>
                <a:lnTo>
                  <a:pt x="22017" y="84833"/>
                </a:lnTo>
                <a:lnTo>
                  <a:pt x="25937" y="86556"/>
                </a:lnTo>
                <a:lnTo>
                  <a:pt x="30458" y="88030"/>
                </a:lnTo>
                <a:lnTo>
                  <a:pt x="34978" y="89016"/>
                </a:lnTo>
                <a:lnTo>
                  <a:pt x="39498" y="89753"/>
                </a:lnTo>
                <a:lnTo>
                  <a:pt x="44322" y="90243"/>
                </a:lnTo>
                <a:lnTo>
                  <a:pt x="48843" y="90243"/>
                </a:lnTo>
                <a:lnTo>
                  <a:pt x="53371" y="90001"/>
                </a:lnTo>
                <a:lnTo>
                  <a:pt x="57891" y="89505"/>
                </a:lnTo>
                <a:lnTo>
                  <a:pt x="62412" y="88526"/>
                </a:lnTo>
                <a:lnTo>
                  <a:pt x="66636" y="87293"/>
                </a:lnTo>
                <a:lnTo>
                  <a:pt x="70852" y="85818"/>
                </a:lnTo>
                <a:lnTo>
                  <a:pt x="74772" y="83854"/>
                </a:lnTo>
                <a:lnTo>
                  <a:pt x="78389" y="81883"/>
                </a:lnTo>
                <a:lnTo>
                  <a:pt x="82613" y="78934"/>
                </a:lnTo>
                <a:lnTo>
                  <a:pt x="86229" y="75495"/>
                </a:lnTo>
                <a:lnTo>
                  <a:pt x="89845" y="71801"/>
                </a:lnTo>
                <a:lnTo>
                  <a:pt x="92862" y="68114"/>
                </a:lnTo>
                <a:lnTo>
                  <a:pt x="95574" y="63938"/>
                </a:lnTo>
                <a:lnTo>
                  <a:pt x="97686" y="59755"/>
                </a:lnTo>
                <a:lnTo>
                  <a:pt x="99494" y="55572"/>
                </a:lnTo>
                <a:lnTo>
                  <a:pt x="100094" y="53118"/>
                </a:lnTo>
                <a:lnTo>
                  <a:pt x="100398" y="50899"/>
                </a:lnTo>
                <a:lnTo>
                  <a:pt x="100702" y="47461"/>
                </a:lnTo>
                <a:lnTo>
                  <a:pt x="100398" y="44263"/>
                </a:lnTo>
                <a:lnTo>
                  <a:pt x="99494" y="41065"/>
                </a:lnTo>
                <a:lnTo>
                  <a:pt x="97982" y="37868"/>
                </a:lnTo>
                <a:lnTo>
                  <a:pt x="96478" y="34670"/>
                </a:lnTo>
                <a:lnTo>
                  <a:pt x="94366" y="31721"/>
                </a:lnTo>
                <a:lnTo>
                  <a:pt x="91958" y="29019"/>
                </a:lnTo>
                <a:lnTo>
                  <a:pt x="89245" y="26559"/>
                </a:lnTo>
                <a:lnTo>
                  <a:pt x="88941" y="25822"/>
                </a:lnTo>
                <a:lnTo>
                  <a:pt x="88037" y="25573"/>
                </a:lnTo>
                <a:lnTo>
                  <a:pt x="84421" y="22624"/>
                </a:lnTo>
                <a:lnTo>
                  <a:pt x="83517" y="22135"/>
                </a:lnTo>
                <a:lnTo>
                  <a:pt x="80805" y="20660"/>
                </a:lnTo>
                <a:lnTo>
                  <a:pt x="78085" y="19178"/>
                </a:lnTo>
                <a:lnTo>
                  <a:pt x="75077" y="17952"/>
                </a:lnTo>
                <a:lnTo>
                  <a:pt x="72060" y="16966"/>
                </a:lnTo>
                <a:lnTo>
                  <a:pt x="72356" y="16477"/>
                </a:lnTo>
                <a:lnTo>
                  <a:pt x="72660" y="16229"/>
                </a:lnTo>
                <a:lnTo>
                  <a:pt x="72356" y="15739"/>
                </a:lnTo>
                <a:lnTo>
                  <a:pt x="75372" y="12542"/>
                </a:lnTo>
                <a:lnTo>
                  <a:pt x="78085" y="9344"/>
                </a:lnTo>
                <a:lnTo>
                  <a:pt x="80197" y="9344"/>
                </a:lnTo>
                <a:lnTo>
                  <a:pt x="81101" y="9103"/>
                </a:lnTo>
                <a:lnTo>
                  <a:pt x="82005" y="8607"/>
                </a:lnTo>
                <a:lnTo>
                  <a:pt x="82613" y="8117"/>
                </a:lnTo>
                <a:lnTo>
                  <a:pt x="87133" y="9840"/>
                </a:lnTo>
                <a:lnTo>
                  <a:pt x="91054" y="12052"/>
                </a:lnTo>
                <a:lnTo>
                  <a:pt x="94974" y="14265"/>
                </a:lnTo>
                <a:lnTo>
                  <a:pt x="98590" y="16966"/>
                </a:lnTo>
                <a:lnTo>
                  <a:pt x="101902" y="19922"/>
                </a:lnTo>
                <a:lnTo>
                  <a:pt x="104918" y="22872"/>
                </a:lnTo>
                <a:lnTo>
                  <a:pt x="107335" y="26311"/>
                </a:lnTo>
                <a:lnTo>
                  <a:pt x="109743" y="29756"/>
                </a:lnTo>
                <a:lnTo>
                  <a:pt x="111551" y="33443"/>
                </a:lnTo>
                <a:lnTo>
                  <a:pt x="113063" y="37130"/>
                </a:lnTo>
                <a:lnTo>
                  <a:pt x="114263" y="41065"/>
                </a:lnTo>
                <a:lnTo>
                  <a:pt x="115167" y="45000"/>
                </a:lnTo>
                <a:lnTo>
                  <a:pt x="115775" y="48935"/>
                </a:lnTo>
                <a:lnTo>
                  <a:pt x="115775" y="52870"/>
                </a:lnTo>
                <a:lnTo>
                  <a:pt x="115775" y="57047"/>
                </a:lnTo>
                <a:lnTo>
                  <a:pt x="115167" y="60982"/>
                </a:lnTo>
                <a:lnTo>
                  <a:pt x="113967" y="65413"/>
                </a:lnTo>
                <a:lnTo>
                  <a:pt x="112759" y="69589"/>
                </a:lnTo>
                <a:lnTo>
                  <a:pt x="110647" y="73772"/>
                </a:lnTo>
                <a:lnTo>
                  <a:pt x="108535" y="77707"/>
                </a:lnTo>
                <a:lnTo>
                  <a:pt x="105822" y="81642"/>
                </a:lnTo>
                <a:lnTo>
                  <a:pt x="102510" y="85081"/>
                </a:lnTo>
                <a:lnTo>
                  <a:pt x="99190" y="88526"/>
                </a:lnTo>
                <a:lnTo>
                  <a:pt x="95270" y="91724"/>
                </a:lnTo>
                <a:lnTo>
                  <a:pt x="91054" y="94177"/>
                </a:lnTo>
                <a:lnTo>
                  <a:pt x="86829" y="96638"/>
                </a:lnTo>
                <a:lnTo>
                  <a:pt x="82005" y="98609"/>
                </a:lnTo>
                <a:lnTo>
                  <a:pt x="77181" y="100325"/>
                </a:lnTo>
                <a:lnTo>
                  <a:pt x="72356" y="101558"/>
                </a:lnTo>
                <a:lnTo>
                  <a:pt x="67236" y="102295"/>
                </a:lnTo>
                <a:lnTo>
                  <a:pt x="62108" y="102785"/>
                </a:lnTo>
                <a:lnTo>
                  <a:pt x="56683" y="103033"/>
                </a:lnTo>
                <a:lnTo>
                  <a:pt x="52763" y="102785"/>
                </a:lnTo>
                <a:lnTo>
                  <a:pt x="48843" y="102537"/>
                </a:lnTo>
                <a:lnTo>
                  <a:pt x="44922" y="101799"/>
                </a:lnTo>
                <a:lnTo>
                  <a:pt x="41306" y="101062"/>
                </a:lnTo>
                <a:lnTo>
                  <a:pt x="37386" y="99835"/>
                </a:lnTo>
                <a:lnTo>
                  <a:pt x="33770" y="98360"/>
                </a:lnTo>
                <a:lnTo>
                  <a:pt x="29850" y="96886"/>
                </a:lnTo>
                <a:lnTo>
                  <a:pt x="30154" y="96638"/>
                </a:lnTo>
                <a:lnTo>
                  <a:pt x="30458" y="96148"/>
                </a:lnTo>
                <a:lnTo>
                  <a:pt x="30458" y="95652"/>
                </a:lnTo>
                <a:lnTo>
                  <a:pt x="30458" y="95163"/>
                </a:lnTo>
                <a:lnTo>
                  <a:pt x="30154" y="94674"/>
                </a:lnTo>
                <a:lnTo>
                  <a:pt x="28945" y="93936"/>
                </a:lnTo>
                <a:lnTo>
                  <a:pt x="27746" y="93440"/>
                </a:lnTo>
                <a:lnTo>
                  <a:pt x="26537" y="93199"/>
                </a:lnTo>
                <a:lnTo>
                  <a:pt x="24729" y="93199"/>
                </a:lnTo>
                <a:lnTo>
                  <a:pt x="23825" y="93440"/>
                </a:lnTo>
                <a:lnTo>
                  <a:pt x="22617" y="93936"/>
                </a:lnTo>
                <a:lnTo>
                  <a:pt x="21713" y="94674"/>
                </a:lnTo>
                <a:lnTo>
                  <a:pt x="21409" y="95652"/>
                </a:lnTo>
                <a:lnTo>
                  <a:pt x="21409" y="96638"/>
                </a:lnTo>
                <a:lnTo>
                  <a:pt x="21713" y="97623"/>
                </a:lnTo>
                <a:lnTo>
                  <a:pt x="22313" y="98609"/>
                </a:lnTo>
                <a:lnTo>
                  <a:pt x="23217" y="99346"/>
                </a:lnTo>
                <a:lnTo>
                  <a:pt x="24425" y="99587"/>
                </a:lnTo>
                <a:lnTo>
                  <a:pt x="25633" y="99835"/>
                </a:lnTo>
                <a:lnTo>
                  <a:pt x="26841" y="99587"/>
                </a:lnTo>
                <a:lnTo>
                  <a:pt x="27746" y="98850"/>
                </a:lnTo>
                <a:lnTo>
                  <a:pt x="28945" y="99587"/>
                </a:lnTo>
                <a:lnTo>
                  <a:pt x="33170" y="101558"/>
                </a:lnTo>
                <a:lnTo>
                  <a:pt x="36482" y="102785"/>
                </a:lnTo>
                <a:lnTo>
                  <a:pt x="39498" y="103770"/>
                </a:lnTo>
                <a:lnTo>
                  <a:pt x="39202" y="104260"/>
                </a:lnTo>
                <a:lnTo>
                  <a:pt x="38898" y="104508"/>
                </a:lnTo>
                <a:lnTo>
                  <a:pt x="38290" y="105982"/>
                </a:lnTo>
                <a:lnTo>
                  <a:pt x="37994" y="107457"/>
                </a:lnTo>
                <a:lnTo>
                  <a:pt x="37690" y="110407"/>
                </a:lnTo>
                <a:lnTo>
                  <a:pt x="32570" y="111640"/>
                </a:lnTo>
                <a:lnTo>
                  <a:pt x="27746" y="113356"/>
                </a:lnTo>
                <a:lnTo>
                  <a:pt x="22617" y="115079"/>
                </a:lnTo>
                <a:lnTo>
                  <a:pt x="17489" y="116554"/>
                </a:lnTo>
                <a:lnTo>
                  <a:pt x="16889" y="116802"/>
                </a:lnTo>
                <a:lnTo>
                  <a:pt x="16585" y="117291"/>
                </a:lnTo>
                <a:lnTo>
                  <a:pt x="16289" y="117787"/>
                </a:lnTo>
                <a:lnTo>
                  <a:pt x="16289" y="118277"/>
                </a:lnTo>
                <a:lnTo>
                  <a:pt x="16585" y="118766"/>
                </a:lnTo>
                <a:lnTo>
                  <a:pt x="16889" y="119262"/>
                </a:lnTo>
                <a:lnTo>
                  <a:pt x="17489" y="119510"/>
                </a:lnTo>
                <a:lnTo>
                  <a:pt x="18097" y="119751"/>
                </a:lnTo>
                <a:lnTo>
                  <a:pt x="69044" y="120000"/>
                </a:lnTo>
                <a:lnTo>
                  <a:pt x="69644" y="120000"/>
                </a:lnTo>
                <a:lnTo>
                  <a:pt x="70252" y="119751"/>
                </a:lnTo>
                <a:lnTo>
                  <a:pt x="70852" y="119262"/>
                </a:lnTo>
                <a:lnTo>
                  <a:pt x="70852" y="118766"/>
                </a:lnTo>
                <a:lnTo>
                  <a:pt x="70852" y="118277"/>
                </a:lnTo>
                <a:lnTo>
                  <a:pt x="70852" y="117787"/>
                </a:lnTo>
                <a:lnTo>
                  <a:pt x="70548" y="117291"/>
                </a:lnTo>
                <a:lnTo>
                  <a:pt x="69644" y="116802"/>
                </a:lnTo>
                <a:lnTo>
                  <a:pt x="66636" y="115816"/>
                </a:lnTo>
                <a:lnTo>
                  <a:pt x="63012" y="115079"/>
                </a:lnTo>
                <a:lnTo>
                  <a:pt x="59700" y="114342"/>
                </a:lnTo>
                <a:lnTo>
                  <a:pt x="56379" y="113604"/>
                </a:lnTo>
                <a:lnTo>
                  <a:pt x="53371" y="112378"/>
                </a:lnTo>
                <a:lnTo>
                  <a:pt x="50651" y="110903"/>
                </a:lnTo>
                <a:lnTo>
                  <a:pt x="48547" y="109428"/>
                </a:lnTo>
                <a:lnTo>
                  <a:pt x="47643" y="108691"/>
                </a:lnTo>
                <a:lnTo>
                  <a:pt x="46435" y="108195"/>
                </a:lnTo>
                <a:lnTo>
                  <a:pt x="46435" y="107947"/>
                </a:lnTo>
                <a:lnTo>
                  <a:pt x="46739" y="106720"/>
                </a:lnTo>
                <a:lnTo>
                  <a:pt x="46435" y="105493"/>
                </a:lnTo>
                <a:lnTo>
                  <a:pt x="50355" y="105982"/>
                </a:lnTo>
                <a:lnTo>
                  <a:pt x="54571" y="106230"/>
                </a:lnTo>
                <a:lnTo>
                  <a:pt x="62716" y="106230"/>
                </a:lnTo>
                <a:lnTo>
                  <a:pt x="67540" y="105734"/>
                </a:lnTo>
                <a:lnTo>
                  <a:pt x="72660" y="104756"/>
                </a:lnTo>
                <a:lnTo>
                  <a:pt x="77485" y="103770"/>
                </a:lnTo>
                <a:lnTo>
                  <a:pt x="82309" y="102295"/>
                </a:lnTo>
                <a:lnTo>
                  <a:pt x="86829" y="100325"/>
                </a:lnTo>
                <a:lnTo>
                  <a:pt x="91054" y="98360"/>
                </a:lnTo>
                <a:lnTo>
                  <a:pt x="95270" y="95900"/>
                </a:lnTo>
                <a:lnTo>
                  <a:pt x="99190" y="93199"/>
                </a:lnTo>
                <a:lnTo>
                  <a:pt x="102806" y="90243"/>
                </a:lnTo>
                <a:lnTo>
                  <a:pt x="106126" y="87052"/>
                </a:lnTo>
                <a:lnTo>
                  <a:pt x="109143" y="83606"/>
                </a:lnTo>
                <a:lnTo>
                  <a:pt x="111551" y="79919"/>
                </a:lnTo>
                <a:lnTo>
                  <a:pt x="113967" y="76232"/>
                </a:lnTo>
                <a:lnTo>
                  <a:pt x="115775" y="72297"/>
                </a:lnTo>
                <a:lnTo>
                  <a:pt x="117583" y="68362"/>
                </a:lnTo>
                <a:lnTo>
                  <a:pt x="118487" y="64179"/>
                </a:lnTo>
                <a:lnTo>
                  <a:pt x="119391" y="60003"/>
                </a:lnTo>
                <a:lnTo>
                  <a:pt x="119991" y="55820"/>
                </a:lnTo>
                <a:lnTo>
                  <a:pt x="119991" y="51637"/>
                </a:lnTo>
                <a:lnTo>
                  <a:pt x="119695" y="47461"/>
                </a:lnTo>
                <a:lnTo>
                  <a:pt x="119087" y="43278"/>
                </a:lnTo>
                <a:lnTo>
                  <a:pt x="118183" y="39101"/>
                </a:lnTo>
                <a:lnTo>
                  <a:pt x="116679" y="34918"/>
                </a:lnTo>
                <a:lnTo>
                  <a:pt x="114871" y="30983"/>
                </a:lnTo>
                <a:lnTo>
                  <a:pt x="112759" y="26807"/>
                </a:lnTo>
                <a:lnTo>
                  <a:pt x="109743" y="22872"/>
                </a:lnTo>
                <a:lnTo>
                  <a:pt x="106726" y="19178"/>
                </a:lnTo>
                <a:lnTo>
                  <a:pt x="102806" y="15491"/>
                </a:lnTo>
                <a:lnTo>
                  <a:pt x="98886" y="12294"/>
                </a:lnTo>
                <a:lnTo>
                  <a:pt x="94366" y="9344"/>
                </a:lnTo>
                <a:lnTo>
                  <a:pt x="89541" y="6884"/>
                </a:lnTo>
                <a:lnTo>
                  <a:pt x="87133" y="5905"/>
                </a:lnTo>
                <a:lnTo>
                  <a:pt x="84421" y="4920"/>
                </a:lnTo>
                <a:lnTo>
                  <a:pt x="84717" y="3934"/>
                </a:lnTo>
                <a:lnTo>
                  <a:pt x="84717" y="2956"/>
                </a:lnTo>
                <a:lnTo>
                  <a:pt x="84421" y="1970"/>
                </a:lnTo>
                <a:lnTo>
                  <a:pt x="83813" y="985"/>
                </a:lnTo>
                <a:lnTo>
                  <a:pt x="82909" y="496"/>
                </a:lnTo>
                <a:lnTo>
                  <a:pt x="81709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8318810" y="-29822"/>
            <a:ext cx="456900" cy="425700"/>
          </a:xfrm>
          <a:custGeom>
            <a:pathLst>
              <a:path extrusionOk="0" h="120000" w="120000">
                <a:moveTo>
                  <a:pt x="98131" y="4694"/>
                </a:moveTo>
                <a:lnTo>
                  <a:pt x="98399" y="4990"/>
                </a:lnTo>
                <a:lnTo>
                  <a:pt x="98950" y="5286"/>
                </a:lnTo>
                <a:lnTo>
                  <a:pt x="99494" y="5574"/>
                </a:lnTo>
                <a:lnTo>
                  <a:pt x="101409" y="6166"/>
                </a:lnTo>
                <a:lnTo>
                  <a:pt x="103048" y="6750"/>
                </a:lnTo>
                <a:lnTo>
                  <a:pt x="104412" y="7629"/>
                </a:lnTo>
                <a:lnTo>
                  <a:pt x="105507" y="9389"/>
                </a:lnTo>
                <a:lnTo>
                  <a:pt x="106602" y="11149"/>
                </a:lnTo>
                <a:lnTo>
                  <a:pt x="106871" y="13204"/>
                </a:lnTo>
                <a:lnTo>
                  <a:pt x="106602" y="15259"/>
                </a:lnTo>
                <a:lnTo>
                  <a:pt x="106051" y="17019"/>
                </a:lnTo>
                <a:lnTo>
                  <a:pt x="104963" y="18778"/>
                </a:lnTo>
                <a:lnTo>
                  <a:pt x="103592" y="20242"/>
                </a:lnTo>
                <a:lnTo>
                  <a:pt x="101953" y="21418"/>
                </a:lnTo>
                <a:lnTo>
                  <a:pt x="100314" y="22298"/>
                </a:lnTo>
                <a:lnTo>
                  <a:pt x="98131" y="22593"/>
                </a:lnTo>
                <a:lnTo>
                  <a:pt x="95672" y="22298"/>
                </a:lnTo>
                <a:lnTo>
                  <a:pt x="94301" y="22002"/>
                </a:lnTo>
                <a:lnTo>
                  <a:pt x="93481" y="21714"/>
                </a:lnTo>
                <a:lnTo>
                  <a:pt x="92661" y="21122"/>
                </a:lnTo>
                <a:lnTo>
                  <a:pt x="92117" y="19954"/>
                </a:lnTo>
                <a:lnTo>
                  <a:pt x="91566" y="19954"/>
                </a:lnTo>
                <a:lnTo>
                  <a:pt x="91298" y="18195"/>
                </a:lnTo>
                <a:lnTo>
                  <a:pt x="91298" y="16427"/>
                </a:lnTo>
                <a:lnTo>
                  <a:pt x="91298" y="14964"/>
                </a:lnTo>
                <a:lnTo>
                  <a:pt x="91566" y="13788"/>
                </a:lnTo>
                <a:lnTo>
                  <a:pt x="92386" y="11149"/>
                </a:lnTo>
                <a:lnTo>
                  <a:pt x="93757" y="8509"/>
                </a:lnTo>
                <a:lnTo>
                  <a:pt x="95672" y="6454"/>
                </a:lnTo>
                <a:lnTo>
                  <a:pt x="96760" y="5574"/>
                </a:lnTo>
                <a:lnTo>
                  <a:pt x="98131" y="4694"/>
                </a:lnTo>
                <a:close/>
                <a:moveTo>
                  <a:pt x="67514" y="26696"/>
                </a:moveTo>
                <a:lnTo>
                  <a:pt x="68885" y="27288"/>
                </a:lnTo>
                <a:lnTo>
                  <a:pt x="68885" y="27576"/>
                </a:lnTo>
                <a:lnTo>
                  <a:pt x="68334" y="29048"/>
                </a:lnTo>
                <a:lnTo>
                  <a:pt x="68334" y="29336"/>
                </a:lnTo>
                <a:lnTo>
                  <a:pt x="68065" y="29048"/>
                </a:lnTo>
                <a:lnTo>
                  <a:pt x="67514" y="28168"/>
                </a:lnTo>
                <a:lnTo>
                  <a:pt x="66970" y="27576"/>
                </a:lnTo>
                <a:lnTo>
                  <a:pt x="66970" y="27288"/>
                </a:lnTo>
                <a:lnTo>
                  <a:pt x="66970" y="26992"/>
                </a:lnTo>
                <a:lnTo>
                  <a:pt x="67514" y="26696"/>
                </a:lnTo>
                <a:close/>
                <a:moveTo>
                  <a:pt x="105231" y="3519"/>
                </a:moveTo>
                <a:lnTo>
                  <a:pt x="106051" y="3814"/>
                </a:lnTo>
                <a:lnTo>
                  <a:pt x="106602" y="4694"/>
                </a:lnTo>
                <a:lnTo>
                  <a:pt x="107422" y="5286"/>
                </a:lnTo>
                <a:lnTo>
                  <a:pt x="107698" y="6454"/>
                </a:lnTo>
                <a:lnTo>
                  <a:pt x="108242" y="6454"/>
                </a:lnTo>
                <a:lnTo>
                  <a:pt x="107966" y="4990"/>
                </a:lnTo>
                <a:lnTo>
                  <a:pt x="107698" y="3814"/>
                </a:lnTo>
                <a:lnTo>
                  <a:pt x="108786" y="4406"/>
                </a:lnTo>
                <a:lnTo>
                  <a:pt x="110157" y="4990"/>
                </a:lnTo>
                <a:lnTo>
                  <a:pt x="111520" y="6166"/>
                </a:lnTo>
                <a:lnTo>
                  <a:pt x="112615" y="7046"/>
                </a:lnTo>
                <a:lnTo>
                  <a:pt x="113435" y="8509"/>
                </a:lnTo>
                <a:lnTo>
                  <a:pt x="114255" y="9685"/>
                </a:lnTo>
                <a:lnTo>
                  <a:pt x="115074" y="12620"/>
                </a:lnTo>
                <a:lnTo>
                  <a:pt x="115894" y="15547"/>
                </a:lnTo>
                <a:lnTo>
                  <a:pt x="116438" y="19074"/>
                </a:lnTo>
                <a:lnTo>
                  <a:pt x="116714" y="20538"/>
                </a:lnTo>
                <a:lnTo>
                  <a:pt x="116438" y="22298"/>
                </a:lnTo>
                <a:lnTo>
                  <a:pt x="116170" y="23769"/>
                </a:lnTo>
                <a:lnTo>
                  <a:pt x="115350" y="24937"/>
                </a:lnTo>
                <a:lnTo>
                  <a:pt x="113159" y="27288"/>
                </a:lnTo>
                <a:lnTo>
                  <a:pt x="111244" y="28752"/>
                </a:lnTo>
                <a:lnTo>
                  <a:pt x="108786" y="29632"/>
                </a:lnTo>
                <a:lnTo>
                  <a:pt x="106327" y="30223"/>
                </a:lnTo>
                <a:lnTo>
                  <a:pt x="103868" y="30511"/>
                </a:lnTo>
                <a:lnTo>
                  <a:pt x="102229" y="30223"/>
                </a:lnTo>
                <a:lnTo>
                  <a:pt x="100589" y="29928"/>
                </a:lnTo>
                <a:lnTo>
                  <a:pt x="99218" y="29336"/>
                </a:lnTo>
                <a:lnTo>
                  <a:pt x="97855" y="28752"/>
                </a:lnTo>
                <a:lnTo>
                  <a:pt x="96491" y="27872"/>
                </a:lnTo>
                <a:lnTo>
                  <a:pt x="95396" y="26696"/>
                </a:lnTo>
                <a:lnTo>
                  <a:pt x="94301" y="25529"/>
                </a:lnTo>
                <a:lnTo>
                  <a:pt x="93481" y="24353"/>
                </a:lnTo>
                <a:lnTo>
                  <a:pt x="95672" y="24937"/>
                </a:lnTo>
                <a:lnTo>
                  <a:pt x="97855" y="25233"/>
                </a:lnTo>
                <a:lnTo>
                  <a:pt x="100038" y="24937"/>
                </a:lnTo>
                <a:lnTo>
                  <a:pt x="102229" y="24353"/>
                </a:lnTo>
                <a:lnTo>
                  <a:pt x="104144" y="23473"/>
                </a:lnTo>
                <a:lnTo>
                  <a:pt x="106051" y="22002"/>
                </a:lnTo>
                <a:lnTo>
                  <a:pt x="107422" y="19954"/>
                </a:lnTo>
                <a:lnTo>
                  <a:pt x="108786" y="17899"/>
                </a:lnTo>
                <a:lnTo>
                  <a:pt x="109337" y="15843"/>
                </a:lnTo>
                <a:lnTo>
                  <a:pt x="109605" y="13788"/>
                </a:lnTo>
                <a:lnTo>
                  <a:pt x="109337" y="11740"/>
                </a:lnTo>
                <a:lnTo>
                  <a:pt x="108786" y="9685"/>
                </a:lnTo>
                <a:lnTo>
                  <a:pt x="107966" y="7925"/>
                </a:lnTo>
                <a:lnTo>
                  <a:pt x="106871" y="6166"/>
                </a:lnTo>
                <a:lnTo>
                  <a:pt x="105507" y="4694"/>
                </a:lnTo>
                <a:lnTo>
                  <a:pt x="103868" y="3519"/>
                </a:lnTo>
                <a:close/>
                <a:moveTo>
                  <a:pt x="102504" y="0"/>
                </a:moveTo>
                <a:lnTo>
                  <a:pt x="101409" y="591"/>
                </a:lnTo>
                <a:lnTo>
                  <a:pt x="99494" y="879"/>
                </a:lnTo>
                <a:lnTo>
                  <a:pt x="97855" y="1175"/>
                </a:lnTo>
                <a:lnTo>
                  <a:pt x="96216" y="2055"/>
                </a:lnTo>
                <a:lnTo>
                  <a:pt x="94845" y="3231"/>
                </a:lnTo>
                <a:lnTo>
                  <a:pt x="93205" y="4406"/>
                </a:lnTo>
                <a:lnTo>
                  <a:pt x="92117" y="5870"/>
                </a:lnTo>
                <a:lnTo>
                  <a:pt x="91022" y="7334"/>
                </a:lnTo>
                <a:lnTo>
                  <a:pt x="89927" y="9093"/>
                </a:lnTo>
                <a:lnTo>
                  <a:pt x="89383" y="10565"/>
                </a:lnTo>
                <a:lnTo>
                  <a:pt x="88832" y="12620"/>
                </a:lnTo>
                <a:lnTo>
                  <a:pt x="88288" y="14380"/>
                </a:lnTo>
                <a:lnTo>
                  <a:pt x="88288" y="16427"/>
                </a:lnTo>
                <a:lnTo>
                  <a:pt x="88288" y="18195"/>
                </a:lnTo>
                <a:lnTo>
                  <a:pt x="88563" y="20242"/>
                </a:lnTo>
                <a:lnTo>
                  <a:pt x="89107" y="22002"/>
                </a:lnTo>
                <a:lnTo>
                  <a:pt x="89659" y="23769"/>
                </a:lnTo>
                <a:lnTo>
                  <a:pt x="90478" y="25529"/>
                </a:lnTo>
                <a:lnTo>
                  <a:pt x="91298" y="26992"/>
                </a:lnTo>
                <a:lnTo>
                  <a:pt x="92386" y="28456"/>
                </a:lnTo>
                <a:lnTo>
                  <a:pt x="93757" y="29632"/>
                </a:lnTo>
                <a:lnTo>
                  <a:pt x="95120" y="30807"/>
                </a:lnTo>
                <a:lnTo>
                  <a:pt x="96760" y="31983"/>
                </a:lnTo>
                <a:lnTo>
                  <a:pt x="98399" y="32567"/>
                </a:lnTo>
                <a:lnTo>
                  <a:pt x="100038" y="33151"/>
                </a:lnTo>
                <a:lnTo>
                  <a:pt x="101953" y="33743"/>
                </a:lnTo>
                <a:lnTo>
                  <a:pt x="105231" y="33743"/>
                </a:lnTo>
                <a:lnTo>
                  <a:pt x="108517" y="33151"/>
                </a:lnTo>
                <a:lnTo>
                  <a:pt x="111796" y="31983"/>
                </a:lnTo>
                <a:lnTo>
                  <a:pt x="114530" y="30223"/>
                </a:lnTo>
                <a:lnTo>
                  <a:pt x="116170" y="29048"/>
                </a:lnTo>
                <a:lnTo>
                  <a:pt x="117257" y="27576"/>
                </a:lnTo>
                <a:lnTo>
                  <a:pt x="118353" y="26113"/>
                </a:lnTo>
                <a:lnTo>
                  <a:pt x="119172" y="24353"/>
                </a:lnTo>
                <a:lnTo>
                  <a:pt x="119716" y="22298"/>
                </a:lnTo>
                <a:lnTo>
                  <a:pt x="119992" y="19954"/>
                </a:lnTo>
                <a:lnTo>
                  <a:pt x="119716" y="17899"/>
                </a:lnTo>
                <a:lnTo>
                  <a:pt x="119172" y="15843"/>
                </a:lnTo>
                <a:lnTo>
                  <a:pt x="118353" y="11444"/>
                </a:lnTo>
                <a:lnTo>
                  <a:pt x="117533" y="9389"/>
                </a:lnTo>
                <a:lnTo>
                  <a:pt x="116714" y="7629"/>
                </a:lnTo>
                <a:lnTo>
                  <a:pt x="115618" y="5870"/>
                </a:lnTo>
                <a:lnTo>
                  <a:pt x="114530" y="4406"/>
                </a:lnTo>
                <a:lnTo>
                  <a:pt x="112884" y="2935"/>
                </a:lnTo>
                <a:lnTo>
                  <a:pt x="111244" y="1759"/>
                </a:lnTo>
                <a:lnTo>
                  <a:pt x="109061" y="591"/>
                </a:lnTo>
                <a:lnTo>
                  <a:pt x="106327" y="0"/>
                </a:lnTo>
                <a:close/>
                <a:moveTo>
                  <a:pt x="82819" y="36382"/>
                </a:moveTo>
                <a:lnTo>
                  <a:pt x="85285" y="38725"/>
                </a:lnTo>
                <a:lnTo>
                  <a:pt x="84190" y="39605"/>
                </a:lnTo>
                <a:lnTo>
                  <a:pt x="82819" y="39317"/>
                </a:lnTo>
                <a:lnTo>
                  <a:pt x="81455" y="39317"/>
                </a:lnTo>
                <a:lnTo>
                  <a:pt x="79272" y="39605"/>
                </a:lnTo>
                <a:lnTo>
                  <a:pt x="80911" y="37845"/>
                </a:lnTo>
                <a:lnTo>
                  <a:pt x="82819" y="36382"/>
                </a:lnTo>
                <a:close/>
                <a:moveTo>
                  <a:pt x="51114" y="29048"/>
                </a:moveTo>
                <a:lnTo>
                  <a:pt x="52209" y="29336"/>
                </a:lnTo>
                <a:lnTo>
                  <a:pt x="52485" y="29632"/>
                </a:lnTo>
                <a:lnTo>
                  <a:pt x="52485" y="29928"/>
                </a:lnTo>
                <a:lnTo>
                  <a:pt x="52485" y="30223"/>
                </a:lnTo>
                <a:lnTo>
                  <a:pt x="52753" y="30807"/>
                </a:lnTo>
                <a:lnTo>
                  <a:pt x="53580" y="31103"/>
                </a:lnTo>
                <a:lnTo>
                  <a:pt x="54944" y="31103"/>
                </a:lnTo>
                <a:lnTo>
                  <a:pt x="55220" y="31391"/>
                </a:lnTo>
                <a:lnTo>
                  <a:pt x="55488" y="32271"/>
                </a:lnTo>
                <a:lnTo>
                  <a:pt x="55764" y="33151"/>
                </a:lnTo>
                <a:lnTo>
                  <a:pt x="55764" y="34030"/>
                </a:lnTo>
                <a:lnTo>
                  <a:pt x="55488" y="36086"/>
                </a:lnTo>
                <a:lnTo>
                  <a:pt x="54944" y="38141"/>
                </a:lnTo>
                <a:lnTo>
                  <a:pt x="53849" y="40197"/>
                </a:lnTo>
                <a:lnTo>
                  <a:pt x="53305" y="41077"/>
                </a:lnTo>
                <a:lnTo>
                  <a:pt x="52485" y="41660"/>
                </a:lnTo>
                <a:lnTo>
                  <a:pt x="51665" y="41956"/>
                </a:lnTo>
                <a:lnTo>
                  <a:pt x="50570" y="41956"/>
                </a:lnTo>
                <a:lnTo>
                  <a:pt x="50570" y="39901"/>
                </a:lnTo>
                <a:lnTo>
                  <a:pt x="50294" y="38141"/>
                </a:lnTo>
                <a:lnTo>
                  <a:pt x="49475" y="36382"/>
                </a:lnTo>
                <a:lnTo>
                  <a:pt x="48387" y="34622"/>
                </a:lnTo>
                <a:lnTo>
                  <a:pt x="47016" y="33151"/>
                </a:lnTo>
                <a:lnTo>
                  <a:pt x="45377" y="32271"/>
                </a:lnTo>
                <a:lnTo>
                  <a:pt x="45377" y="31391"/>
                </a:lnTo>
                <a:lnTo>
                  <a:pt x="45921" y="30807"/>
                </a:lnTo>
                <a:lnTo>
                  <a:pt x="46472" y="30223"/>
                </a:lnTo>
                <a:lnTo>
                  <a:pt x="47292" y="29928"/>
                </a:lnTo>
                <a:lnTo>
                  <a:pt x="48931" y="29632"/>
                </a:lnTo>
                <a:lnTo>
                  <a:pt x="51114" y="29048"/>
                </a:lnTo>
                <a:close/>
                <a:moveTo>
                  <a:pt x="48655" y="25529"/>
                </a:moveTo>
                <a:lnTo>
                  <a:pt x="48387" y="25817"/>
                </a:lnTo>
                <a:lnTo>
                  <a:pt x="48111" y="26408"/>
                </a:lnTo>
                <a:lnTo>
                  <a:pt x="48111" y="26696"/>
                </a:lnTo>
                <a:lnTo>
                  <a:pt x="48111" y="27288"/>
                </a:lnTo>
                <a:lnTo>
                  <a:pt x="46196" y="27872"/>
                </a:lnTo>
                <a:lnTo>
                  <a:pt x="44557" y="28456"/>
                </a:lnTo>
                <a:lnTo>
                  <a:pt x="43194" y="29928"/>
                </a:lnTo>
                <a:lnTo>
                  <a:pt x="42918" y="30511"/>
                </a:lnTo>
                <a:lnTo>
                  <a:pt x="42374" y="31391"/>
                </a:lnTo>
                <a:lnTo>
                  <a:pt x="42374" y="32271"/>
                </a:lnTo>
                <a:lnTo>
                  <a:pt x="42374" y="32567"/>
                </a:lnTo>
                <a:lnTo>
                  <a:pt x="43194" y="33743"/>
                </a:lnTo>
                <a:lnTo>
                  <a:pt x="44013" y="34326"/>
                </a:lnTo>
                <a:lnTo>
                  <a:pt x="45101" y="34910"/>
                </a:lnTo>
                <a:lnTo>
                  <a:pt x="45921" y="35502"/>
                </a:lnTo>
                <a:lnTo>
                  <a:pt x="46748" y="36086"/>
                </a:lnTo>
                <a:lnTo>
                  <a:pt x="47292" y="36966"/>
                </a:lnTo>
                <a:lnTo>
                  <a:pt x="47836" y="38141"/>
                </a:lnTo>
                <a:lnTo>
                  <a:pt x="48387" y="40197"/>
                </a:lnTo>
                <a:lnTo>
                  <a:pt x="48111" y="42244"/>
                </a:lnTo>
                <a:lnTo>
                  <a:pt x="48387" y="43124"/>
                </a:lnTo>
                <a:lnTo>
                  <a:pt x="48655" y="43716"/>
                </a:lnTo>
                <a:lnTo>
                  <a:pt x="50294" y="44300"/>
                </a:lnTo>
                <a:lnTo>
                  <a:pt x="51665" y="44300"/>
                </a:lnTo>
                <a:lnTo>
                  <a:pt x="53029" y="44012"/>
                </a:lnTo>
                <a:lnTo>
                  <a:pt x="54124" y="43420"/>
                </a:lnTo>
                <a:lnTo>
                  <a:pt x="55220" y="42244"/>
                </a:lnTo>
                <a:lnTo>
                  <a:pt x="56039" y="41077"/>
                </a:lnTo>
                <a:lnTo>
                  <a:pt x="56859" y="39605"/>
                </a:lnTo>
                <a:lnTo>
                  <a:pt x="57403" y="38141"/>
                </a:lnTo>
                <a:lnTo>
                  <a:pt x="57678" y="36670"/>
                </a:lnTo>
                <a:lnTo>
                  <a:pt x="57947" y="34910"/>
                </a:lnTo>
                <a:lnTo>
                  <a:pt x="57947" y="33151"/>
                </a:lnTo>
                <a:lnTo>
                  <a:pt x="57947" y="31391"/>
                </a:lnTo>
                <a:lnTo>
                  <a:pt x="57403" y="30223"/>
                </a:lnTo>
                <a:lnTo>
                  <a:pt x="56859" y="29336"/>
                </a:lnTo>
                <a:lnTo>
                  <a:pt x="55764" y="28752"/>
                </a:lnTo>
                <a:lnTo>
                  <a:pt x="54668" y="28752"/>
                </a:lnTo>
                <a:lnTo>
                  <a:pt x="54400" y="27872"/>
                </a:lnTo>
                <a:lnTo>
                  <a:pt x="53849" y="27576"/>
                </a:lnTo>
                <a:lnTo>
                  <a:pt x="52485" y="26992"/>
                </a:lnTo>
                <a:lnTo>
                  <a:pt x="50846" y="26408"/>
                </a:lnTo>
                <a:lnTo>
                  <a:pt x="49751" y="25817"/>
                </a:lnTo>
                <a:lnTo>
                  <a:pt x="48931" y="25529"/>
                </a:lnTo>
                <a:close/>
                <a:moveTo>
                  <a:pt x="87468" y="41077"/>
                </a:moveTo>
                <a:lnTo>
                  <a:pt x="90746" y="45475"/>
                </a:lnTo>
                <a:lnTo>
                  <a:pt x="87744" y="46355"/>
                </a:lnTo>
                <a:lnTo>
                  <a:pt x="85009" y="48115"/>
                </a:lnTo>
                <a:lnTo>
                  <a:pt x="82275" y="49874"/>
                </a:lnTo>
                <a:lnTo>
                  <a:pt x="81179" y="51050"/>
                </a:lnTo>
                <a:lnTo>
                  <a:pt x="80360" y="52513"/>
                </a:lnTo>
                <a:lnTo>
                  <a:pt x="80091" y="53105"/>
                </a:lnTo>
                <a:lnTo>
                  <a:pt x="80360" y="53393"/>
                </a:lnTo>
                <a:lnTo>
                  <a:pt x="80911" y="53689"/>
                </a:lnTo>
                <a:lnTo>
                  <a:pt x="81455" y="53689"/>
                </a:lnTo>
                <a:lnTo>
                  <a:pt x="83914" y="51930"/>
                </a:lnTo>
                <a:lnTo>
                  <a:pt x="86104" y="50466"/>
                </a:lnTo>
                <a:lnTo>
                  <a:pt x="88288" y="49578"/>
                </a:lnTo>
                <a:lnTo>
                  <a:pt x="90478" y="48699"/>
                </a:lnTo>
                <a:lnTo>
                  <a:pt x="91298" y="48411"/>
                </a:lnTo>
                <a:lnTo>
                  <a:pt x="92117" y="48115"/>
                </a:lnTo>
                <a:lnTo>
                  <a:pt x="92386" y="47819"/>
                </a:lnTo>
                <a:lnTo>
                  <a:pt x="94025" y="51634"/>
                </a:lnTo>
                <a:lnTo>
                  <a:pt x="95672" y="55153"/>
                </a:lnTo>
                <a:lnTo>
                  <a:pt x="95396" y="55449"/>
                </a:lnTo>
                <a:lnTo>
                  <a:pt x="91842" y="56328"/>
                </a:lnTo>
                <a:lnTo>
                  <a:pt x="88012" y="56920"/>
                </a:lnTo>
                <a:lnTo>
                  <a:pt x="84190" y="56920"/>
                </a:lnTo>
                <a:lnTo>
                  <a:pt x="80091" y="56624"/>
                </a:lnTo>
                <a:lnTo>
                  <a:pt x="79540" y="56920"/>
                </a:lnTo>
                <a:lnTo>
                  <a:pt x="79272" y="57208"/>
                </a:lnTo>
                <a:lnTo>
                  <a:pt x="79272" y="57800"/>
                </a:lnTo>
                <a:lnTo>
                  <a:pt x="79816" y="58384"/>
                </a:lnTo>
                <a:lnTo>
                  <a:pt x="81455" y="58968"/>
                </a:lnTo>
                <a:lnTo>
                  <a:pt x="83370" y="59560"/>
                </a:lnTo>
                <a:lnTo>
                  <a:pt x="87192" y="59848"/>
                </a:lnTo>
                <a:lnTo>
                  <a:pt x="89107" y="59848"/>
                </a:lnTo>
                <a:lnTo>
                  <a:pt x="91022" y="59560"/>
                </a:lnTo>
                <a:lnTo>
                  <a:pt x="93757" y="58968"/>
                </a:lnTo>
                <a:lnTo>
                  <a:pt x="94576" y="58968"/>
                </a:lnTo>
                <a:lnTo>
                  <a:pt x="95120" y="58680"/>
                </a:lnTo>
                <a:lnTo>
                  <a:pt x="95396" y="59264"/>
                </a:lnTo>
                <a:lnTo>
                  <a:pt x="95672" y="59560"/>
                </a:lnTo>
                <a:lnTo>
                  <a:pt x="95940" y="59848"/>
                </a:lnTo>
                <a:lnTo>
                  <a:pt x="96760" y="60143"/>
                </a:lnTo>
                <a:lnTo>
                  <a:pt x="97035" y="62199"/>
                </a:lnTo>
                <a:lnTo>
                  <a:pt x="97311" y="64542"/>
                </a:lnTo>
                <a:lnTo>
                  <a:pt x="96760" y="64838"/>
                </a:lnTo>
                <a:lnTo>
                  <a:pt x="94576" y="63958"/>
                </a:lnTo>
                <a:lnTo>
                  <a:pt x="92937" y="63079"/>
                </a:lnTo>
                <a:lnTo>
                  <a:pt x="91298" y="62199"/>
                </a:lnTo>
                <a:lnTo>
                  <a:pt x="88563" y="62199"/>
                </a:lnTo>
                <a:lnTo>
                  <a:pt x="87744" y="62487"/>
                </a:lnTo>
                <a:lnTo>
                  <a:pt x="83646" y="62199"/>
                </a:lnTo>
                <a:lnTo>
                  <a:pt x="81179" y="61903"/>
                </a:lnTo>
                <a:lnTo>
                  <a:pt x="80091" y="61903"/>
                </a:lnTo>
                <a:lnTo>
                  <a:pt x="79540" y="61607"/>
                </a:lnTo>
                <a:lnTo>
                  <a:pt x="78720" y="59848"/>
                </a:lnTo>
                <a:lnTo>
                  <a:pt x="78452" y="59848"/>
                </a:lnTo>
                <a:lnTo>
                  <a:pt x="78452" y="60143"/>
                </a:lnTo>
                <a:lnTo>
                  <a:pt x="78452" y="63079"/>
                </a:lnTo>
                <a:lnTo>
                  <a:pt x="78452" y="63663"/>
                </a:lnTo>
                <a:lnTo>
                  <a:pt x="78996" y="63958"/>
                </a:lnTo>
                <a:lnTo>
                  <a:pt x="82275" y="64838"/>
                </a:lnTo>
                <a:lnTo>
                  <a:pt x="85553" y="65134"/>
                </a:lnTo>
                <a:lnTo>
                  <a:pt x="85553" y="66598"/>
                </a:lnTo>
                <a:lnTo>
                  <a:pt x="85829" y="67773"/>
                </a:lnTo>
                <a:lnTo>
                  <a:pt x="86373" y="68357"/>
                </a:lnTo>
                <a:lnTo>
                  <a:pt x="86648" y="68653"/>
                </a:lnTo>
                <a:lnTo>
                  <a:pt x="87744" y="69237"/>
                </a:lnTo>
                <a:lnTo>
                  <a:pt x="89107" y="70117"/>
                </a:lnTo>
                <a:lnTo>
                  <a:pt x="85009" y="69237"/>
                </a:lnTo>
                <a:lnTo>
                  <a:pt x="81731" y="67773"/>
                </a:lnTo>
                <a:lnTo>
                  <a:pt x="79816" y="67478"/>
                </a:lnTo>
                <a:lnTo>
                  <a:pt x="77901" y="67182"/>
                </a:lnTo>
                <a:lnTo>
                  <a:pt x="75986" y="65718"/>
                </a:lnTo>
                <a:lnTo>
                  <a:pt x="74898" y="65422"/>
                </a:lnTo>
                <a:lnTo>
                  <a:pt x="74078" y="65134"/>
                </a:lnTo>
                <a:lnTo>
                  <a:pt x="72439" y="65422"/>
                </a:lnTo>
                <a:lnTo>
                  <a:pt x="71344" y="66014"/>
                </a:lnTo>
                <a:lnTo>
                  <a:pt x="70524" y="66894"/>
                </a:lnTo>
                <a:lnTo>
                  <a:pt x="69705" y="68061"/>
                </a:lnTo>
                <a:lnTo>
                  <a:pt x="68885" y="68653"/>
                </a:lnTo>
                <a:lnTo>
                  <a:pt x="67790" y="68941"/>
                </a:lnTo>
                <a:lnTo>
                  <a:pt x="65875" y="68653"/>
                </a:lnTo>
                <a:lnTo>
                  <a:pt x="64235" y="68941"/>
                </a:lnTo>
                <a:lnTo>
                  <a:pt x="62596" y="69533"/>
                </a:lnTo>
                <a:lnTo>
                  <a:pt x="60957" y="70413"/>
                </a:lnTo>
                <a:lnTo>
                  <a:pt x="59042" y="70413"/>
                </a:lnTo>
                <a:lnTo>
                  <a:pt x="58498" y="70117"/>
                </a:lnTo>
                <a:lnTo>
                  <a:pt x="58222" y="69821"/>
                </a:lnTo>
                <a:lnTo>
                  <a:pt x="58222" y="69533"/>
                </a:lnTo>
                <a:lnTo>
                  <a:pt x="58766" y="68941"/>
                </a:lnTo>
                <a:lnTo>
                  <a:pt x="59593" y="68061"/>
                </a:lnTo>
                <a:lnTo>
                  <a:pt x="60681" y="67478"/>
                </a:lnTo>
                <a:lnTo>
                  <a:pt x="62596" y="66598"/>
                </a:lnTo>
                <a:lnTo>
                  <a:pt x="65055" y="65422"/>
                </a:lnTo>
                <a:lnTo>
                  <a:pt x="66426" y="64542"/>
                </a:lnTo>
                <a:lnTo>
                  <a:pt x="67246" y="63375"/>
                </a:lnTo>
                <a:lnTo>
                  <a:pt x="68065" y="62199"/>
                </a:lnTo>
                <a:lnTo>
                  <a:pt x="68609" y="61023"/>
                </a:lnTo>
                <a:lnTo>
                  <a:pt x="68609" y="59560"/>
                </a:lnTo>
                <a:lnTo>
                  <a:pt x="68334" y="57800"/>
                </a:lnTo>
                <a:lnTo>
                  <a:pt x="67790" y="56920"/>
                </a:lnTo>
                <a:lnTo>
                  <a:pt x="66970" y="56033"/>
                </a:lnTo>
                <a:lnTo>
                  <a:pt x="65875" y="55153"/>
                </a:lnTo>
                <a:lnTo>
                  <a:pt x="64779" y="54865"/>
                </a:lnTo>
                <a:lnTo>
                  <a:pt x="63692" y="54569"/>
                </a:lnTo>
                <a:lnTo>
                  <a:pt x="62596" y="54569"/>
                </a:lnTo>
                <a:lnTo>
                  <a:pt x="61501" y="54865"/>
                </a:lnTo>
                <a:lnTo>
                  <a:pt x="60413" y="55449"/>
                </a:lnTo>
                <a:lnTo>
                  <a:pt x="59042" y="56920"/>
                </a:lnTo>
                <a:lnTo>
                  <a:pt x="59042" y="56920"/>
                </a:lnTo>
                <a:lnTo>
                  <a:pt x="59593" y="55745"/>
                </a:lnTo>
                <a:lnTo>
                  <a:pt x="60413" y="54865"/>
                </a:lnTo>
                <a:lnTo>
                  <a:pt x="61777" y="52809"/>
                </a:lnTo>
                <a:lnTo>
                  <a:pt x="63416" y="51050"/>
                </a:lnTo>
                <a:lnTo>
                  <a:pt x="65331" y="48994"/>
                </a:lnTo>
                <a:lnTo>
                  <a:pt x="66694" y="47531"/>
                </a:lnTo>
                <a:lnTo>
                  <a:pt x="68065" y="46355"/>
                </a:lnTo>
                <a:lnTo>
                  <a:pt x="68334" y="46355"/>
                </a:lnTo>
                <a:lnTo>
                  <a:pt x="69973" y="46059"/>
                </a:lnTo>
                <a:lnTo>
                  <a:pt x="71619" y="45475"/>
                </a:lnTo>
                <a:lnTo>
                  <a:pt x="74898" y="44300"/>
                </a:lnTo>
                <a:lnTo>
                  <a:pt x="77901" y="42836"/>
                </a:lnTo>
                <a:lnTo>
                  <a:pt x="79272" y="42244"/>
                </a:lnTo>
                <a:lnTo>
                  <a:pt x="81179" y="41956"/>
                </a:lnTo>
                <a:lnTo>
                  <a:pt x="81179" y="41956"/>
                </a:lnTo>
                <a:lnTo>
                  <a:pt x="78996" y="44012"/>
                </a:lnTo>
                <a:lnTo>
                  <a:pt x="78176" y="45179"/>
                </a:lnTo>
                <a:lnTo>
                  <a:pt x="77633" y="46651"/>
                </a:lnTo>
                <a:lnTo>
                  <a:pt x="77901" y="46939"/>
                </a:lnTo>
                <a:lnTo>
                  <a:pt x="79272" y="46355"/>
                </a:lnTo>
                <a:lnTo>
                  <a:pt x="80635" y="45771"/>
                </a:lnTo>
                <a:lnTo>
                  <a:pt x="83094" y="44012"/>
                </a:lnTo>
                <a:lnTo>
                  <a:pt x="87468" y="41077"/>
                </a:lnTo>
                <a:close/>
                <a:moveTo>
                  <a:pt x="89383" y="66014"/>
                </a:moveTo>
                <a:lnTo>
                  <a:pt x="93481" y="67182"/>
                </a:lnTo>
                <a:lnTo>
                  <a:pt x="94845" y="68653"/>
                </a:lnTo>
                <a:lnTo>
                  <a:pt x="95396" y="68941"/>
                </a:lnTo>
                <a:lnTo>
                  <a:pt x="95940" y="69237"/>
                </a:lnTo>
                <a:lnTo>
                  <a:pt x="96491" y="68941"/>
                </a:lnTo>
                <a:lnTo>
                  <a:pt x="97035" y="68653"/>
                </a:lnTo>
                <a:lnTo>
                  <a:pt x="96491" y="72172"/>
                </a:lnTo>
                <a:lnTo>
                  <a:pt x="93205" y="71292"/>
                </a:lnTo>
                <a:lnTo>
                  <a:pt x="92386" y="69237"/>
                </a:lnTo>
                <a:lnTo>
                  <a:pt x="91022" y="67773"/>
                </a:lnTo>
                <a:lnTo>
                  <a:pt x="89659" y="66598"/>
                </a:lnTo>
                <a:lnTo>
                  <a:pt x="89107" y="66302"/>
                </a:lnTo>
                <a:lnTo>
                  <a:pt x="89383" y="66014"/>
                </a:lnTo>
                <a:close/>
                <a:moveTo>
                  <a:pt x="81455" y="70709"/>
                </a:moveTo>
                <a:lnTo>
                  <a:pt x="85829" y="72756"/>
                </a:lnTo>
                <a:lnTo>
                  <a:pt x="90203" y="73932"/>
                </a:lnTo>
                <a:lnTo>
                  <a:pt x="89659" y="75107"/>
                </a:lnTo>
                <a:lnTo>
                  <a:pt x="88832" y="76275"/>
                </a:lnTo>
                <a:lnTo>
                  <a:pt x="87744" y="76867"/>
                </a:lnTo>
                <a:lnTo>
                  <a:pt x="87192" y="76867"/>
                </a:lnTo>
                <a:lnTo>
                  <a:pt x="86648" y="76571"/>
                </a:lnTo>
                <a:lnTo>
                  <a:pt x="85829" y="76275"/>
                </a:lnTo>
                <a:lnTo>
                  <a:pt x="85009" y="75395"/>
                </a:lnTo>
                <a:lnTo>
                  <a:pt x="83646" y="73932"/>
                </a:lnTo>
                <a:lnTo>
                  <a:pt x="81455" y="70709"/>
                </a:lnTo>
                <a:close/>
                <a:moveTo>
                  <a:pt x="93205" y="74812"/>
                </a:moveTo>
                <a:lnTo>
                  <a:pt x="95940" y="75107"/>
                </a:lnTo>
                <a:lnTo>
                  <a:pt x="94301" y="81266"/>
                </a:lnTo>
                <a:lnTo>
                  <a:pt x="93757" y="80682"/>
                </a:lnTo>
                <a:lnTo>
                  <a:pt x="92117" y="80682"/>
                </a:lnTo>
                <a:lnTo>
                  <a:pt x="91022" y="80386"/>
                </a:lnTo>
                <a:lnTo>
                  <a:pt x="88563" y="79802"/>
                </a:lnTo>
                <a:lnTo>
                  <a:pt x="90203" y="78922"/>
                </a:lnTo>
                <a:lnTo>
                  <a:pt x="91566" y="78043"/>
                </a:lnTo>
                <a:lnTo>
                  <a:pt x="92386" y="76571"/>
                </a:lnTo>
                <a:lnTo>
                  <a:pt x="93205" y="74812"/>
                </a:lnTo>
                <a:close/>
                <a:moveTo>
                  <a:pt x="77357" y="77747"/>
                </a:moveTo>
                <a:lnTo>
                  <a:pt x="85009" y="81266"/>
                </a:lnTo>
                <a:lnTo>
                  <a:pt x="88832" y="83025"/>
                </a:lnTo>
                <a:lnTo>
                  <a:pt x="91298" y="83905"/>
                </a:lnTo>
                <a:lnTo>
                  <a:pt x="92386" y="83905"/>
                </a:lnTo>
                <a:lnTo>
                  <a:pt x="93205" y="83617"/>
                </a:lnTo>
                <a:lnTo>
                  <a:pt x="91842" y="87720"/>
                </a:lnTo>
                <a:lnTo>
                  <a:pt x="89659" y="86840"/>
                </a:lnTo>
                <a:lnTo>
                  <a:pt x="88563" y="86256"/>
                </a:lnTo>
                <a:lnTo>
                  <a:pt x="87744" y="85665"/>
                </a:lnTo>
                <a:lnTo>
                  <a:pt x="85829" y="84201"/>
                </a:lnTo>
                <a:lnTo>
                  <a:pt x="85009" y="83321"/>
                </a:lnTo>
                <a:lnTo>
                  <a:pt x="83914" y="82729"/>
                </a:lnTo>
                <a:lnTo>
                  <a:pt x="82550" y="82442"/>
                </a:lnTo>
                <a:lnTo>
                  <a:pt x="81179" y="82146"/>
                </a:lnTo>
                <a:lnTo>
                  <a:pt x="78176" y="81850"/>
                </a:lnTo>
                <a:lnTo>
                  <a:pt x="77901" y="79802"/>
                </a:lnTo>
                <a:lnTo>
                  <a:pt x="77357" y="77747"/>
                </a:lnTo>
                <a:close/>
                <a:moveTo>
                  <a:pt x="77901" y="84201"/>
                </a:moveTo>
                <a:lnTo>
                  <a:pt x="80360" y="84785"/>
                </a:lnTo>
                <a:lnTo>
                  <a:pt x="81731" y="85081"/>
                </a:lnTo>
                <a:lnTo>
                  <a:pt x="82819" y="85665"/>
                </a:lnTo>
                <a:lnTo>
                  <a:pt x="84465" y="86544"/>
                </a:lnTo>
                <a:lnTo>
                  <a:pt x="85829" y="87720"/>
                </a:lnTo>
                <a:lnTo>
                  <a:pt x="87192" y="88896"/>
                </a:lnTo>
                <a:lnTo>
                  <a:pt x="88563" y="90071"/>
                </a:lnTo>
                <a:lnTo>
                  <a:pt x="90203" y="90655"/>
                </a:lnTo>
                <a:lnTo>
                  <a:pt x="87468" y="95350"/>
                </a:lnTo>
                <a:lnTo>
                  <a:pt x="86648" y="95350"/>
                </a:lnTo>
                <a:lnTo>
                  <a:pt x="85553" y="95054"/>
                </a:lnTo>
                <a:lnTo>
                  <a:pt x="83646" y="93878"/>
                </a:lnTo>
                <a:lnTo>
                  <a:pt x="78720" y="91831"/>
                </a:lnTo>
                <a:lnTo>
                  <a:pt x="76537" y="90655"/>
                </a:lnTo>
                <a:lnTo>
                  <a:pt x="77357" y="87720"/>
                </a:lnTo>
                <a:lnTo>
                  <a:pt x="77901" y="84785"/>
                </a:lnTo>
                <a:lnTo>
                  <a:pt x="77901" y="84201"/>
                </a:lnTo>
                <a:close/>
                <a:moveTo>
                  <a:pt x="75442" y="93295"/>
                </a:moveTo>
                <a:lnTo>
                  <a:pt x="80360" y="95638"/>
                </a:lnTo>
                <a:lnTo>
                  <a:pt x="82819" y="97110"/>
                </a:lnTo>
                <a:lnTo>
                  <a:pt x="84190" y="97693"/>
                </a:lnTo>
                <a:lnTo>
                  <a:pt x="85553" y="98285"/>
                </a:lnTo>
                <a:lnTo>
                  <a:pt x="83646" y="101213"/>
                </a:lnTo>
                <a:lnTo>
                  <a:pt x="81179" y="100333"/>
                </a:lnTo>
                <a:lnTo>
                  <a:pt x="77901" y="99165"/>
                </a:lnTo>
                <a:lnTo>
                  <a:pt x="74898" y="97989"/>
                </a:lnTo>
                <a:lnTo>
                  <a:pt x="73527" y="97110"/>
                </a:lnTo>
                <a:lnTo>
                  <a:pt x="75442" y="93295"/>
                </a:lnTo>
                <a:close/>
                <a:moveTo>
                  <a:pt x="69705" y="76571"/>
                </a:moveTo>
                <a:lnTo>
                  <a:pt x="71344" y="76867"/>
                </a:lnTo>
                <a:lnTo>
                  <a:pt x="72983" y="77163"/>
                </a:lnTo>
                <a:lnTo>
                  <a:pt x="74347" y="78043"/>
                </a:lnTo>
                <a:lnTo>
                  <a:pt x="74898" y="78922"/>
                </a:lnTo>
                <a:lnTo>
                  <a:pt x="75166" y="79506"/>
                </a:lnTo>
                <a:lnTo>
                  <a:pt x="75442" y="80682"/>
                </a:lnTo>
                <a:lnTo>
                  <a:pt x="75442" y="81562"/>
                </a:lnTo>
                <a:lnTo>
                  <a:pt x="73259" y="81266"/>
                </a:lnTo>
                <a:lnTo>
                  <a:pt x="72983" y="81562"/>
                </a:lnTo>
                <a:lnTo>
                  <a:pt x="72983" y="81850"/>
                </a:lnTo>
                <a:lnTo>
                  <a:pt x="74078" y="82729"/>
                </a:lnTo>
                <a:lnTo>
                  <a:pt x="75166" y="83617"/>
                </a:lnTo>
                <a:lnTo>
                  <a:pt x="74622" y="86256"/>
                </a:lnTo>
                <a:lnTo>
                  <a:pt x="74078" y="88600"/>
                </a:lnTo>
                <a:lnTo>
                  <a:pt x="73803" y="89480"/>
                </a:lnTo>
                <a:lnTo>
                  <a:pt x="71888" y="88896"/>
                </a:lnTo>
                <a:lnTo>
                  <a:pt x="69973" y="88600"/>
                </a:lnTo>
                <a:lnTo>
                  <a:pt x="69705" y="88600"/>
                </a:lnTo>
                <a:lnTo>
                  <a:pt x="69429" y="88896"/>
                </a:lnTo>
                <a:lnTo>
                  <a:pt x="69429" y="89184"/>
                </a:lnTo>
                <a:lnTo>
                  <a:pt x="69705" y="89480"/>
                </a:lnTo>
                <a:lnTo>
                  <a:pt x="71068" y="90951"/>
                </a:lnTo>
                <a:lnTo>
                  <a:pt x="72983" y="92119"/>
                </a:lnTo>
                <a:lnTo>
                  <a:pt x="70792" y="95934"/>
                </a:lnTo>
                <a:lnTo>
                  <a:pt x="67514" y="94470"/>
                </a:lnTo>
                <a:lnTo>
                  <a:pt x="63960" y="92999"/>
                </a:lnTo>
                <a:lnTo>
                  <a:pt x="63692" y="92999"/>
                </a:lnTo>
                <a:lnTo>
                  <a:pt x="63692" y="93591"/>
                </a:lnTo>
                <a:lnTo>
                  <a:pt x="65055" y="94758"/>
                </a:lnTo>
                <a:lnTo>
                  <a:pt x="66426" y="96230"/>
                </a:lnTo>
                <a:lnTo>
                  <a:pt x="69429" y="98285"/>
                </a:lnTo>
                <a:lnTo>
                  <a:pt x="67514" y="100629"/>
                </a:lnTo>
                <a:lnTo>
                  <a:pt x="65606" y="102388"/>
                </a:lnTo>
                <a:lnTo>
                  <a:pt x="63692" y="101508"/>
                </a:lnTo>
                <a:lnTo>
                  <a:pt x="62596" y="96526"/>
                </a:lnTo>
                <a:lnTo>
                  <a:pt x="61777" y="91535"/>
                </a:lnTo>
                <a:lnTo>
                  <a:pt x="61233" y="90359"/>
                </a:lnTo>
                <a:lnTo>
                  <a:pt x="60681" y="89480"/>
                </a:lnTo>
                <a:lnTo>
                  <a:pt x="59862" y="88896"/>
                </a:lnTo>
                <a:lnTo>
                  <a:pt x="54944" y="88896"/>
                </a:lnTo>
                <a:lnTo>
                  <a:pt x="54124" y="88600"/>
                </a:lnTo>
                <a:lnTo>
                  <a:pt x="53305" y="88304"/>
                </a:lnTo>
                <a:lnTo>
                  <a:pt x="52209" y="87136"/>
                </a:lnTo>
                <a:lnTo>
                  <a:pt x="51390" y="85377"/>
                </a:lnTo>
                <a:lnTo>
                  <a:pt x="51114" y="83617"/>
                </a:lnTo>
                <a:lnTo>
                  <a:pt x="51114" y="82729"/>
                </a:lnTo>
                <a:lnTo>
                  <a:pt x="51390" y="81850"/>
                </a:lnTo>
                <a:lnTo>
                  <a:pt x="51665" y="80970"/>
                </a:lnTo>
                <a:lnTo>
                  <a:pt x="52209" y="80386"/>
                </a:lnTo>
                <a:lnTo>
                  <a:pt x="53849" y="79802"/>
                </a:lnTo>
                <a:lnTo>
                  <a:pt x="55488" y="79210"/>
                </a:lnTo>
                <a:lnTo>
                  <a:pt x="62052" y="77747"/>
                </a:lnTo>
                <a:lnTo>
                  <a:pt x="62596" y="78043"/>
                </a:lnTo>
                <a:lnTo>
                  <a:pt x="63692" y="78043"/>
                </a:lnTo>
                <a:lnTo>
                  <a:pt x="65875" y="77163"/>
                </a:lnTo>
                <a:lnTo>
                  <a:pt x="68065" y="76571"/>
                </a:lnTo>
                <a:close/>
                <a:moveTo>
                  <a:pt x="7659" y="58968"/>
                </a:moveTo>
                <a:lnTo>
                  <a:pt x="7659" y="63079"/>
                </a:lnTo>
                <a:lnTo>
                  <a:pt x="8203" y="67478"/>
                </a:lnTo>
                <a:lnTo>
                  <a:pt x="8479" y="67773"/>
                </a:lnTo>
                <a:lnTo>
                  <a:pt x="9023" y="68061"/>
                </a:lnTo>
                <a:lnTo>
                  <a:pt x="9574" y="68061"/>
                </a:lnTo>
                <a:lnTo>
                  <a:pt x="10118" y="67773"/>
                </a:lnTo>
                <a:lnTo>
                  <a:pt x="13948" y="64542"/>
                </a:lnTo>
                <a:lnTo>
                  <a:pt x="14492" y="71588"/>
                </a:lnTo>
                <a:lnTo>
                  <a:pt x="14768" y="76867"/>
                </a:lnTo>
                <a:lnTo>
                  <a:pt x="14768" y="78043"/>
                </a:lnTo>
                <a:lnTo>
                  <a:pt x="14768" y="79210"/>
                </a:lnTo>
                <a:lnTo>
                  <a:pt x="13948" y="80090"/>
                </a:lnTo>
                <a:lnTo>
                  <a:pt x="13128" y="80682"/>
                </a:lnTo>
                <a:lnTo>
                  <a:pt x="12033" y="82146"/>
                </a:lnTo>
                <a:lnTo>
                  <a:pt x="11213" y="83617"/>
                </a:lnTo>
                <a:lnTo>
                  <a:pt x="10938" y="85081"/>
                </a:lnTo>
                <a:lnTo>
                  <a:pt x="10938" y="86840"/>
                </a:lnTo>
                <a:lnTo>
                  <a:pt x="11213" y="88600"/>
                </a:lnTo>
                <a:lnTo>
                  <a:pt x="11757" y="90359"/>
                </a:lnTo>
                <a:lnTo>
                  <a:pt x="12577" y="93591"/>
                </a:lnTo>
                <a:lnTo>
                  <a:pt x="16131" y="102980"/>
                </a:lnTo>
                <a:lnTo>
                  <a:pt x="13672" y="100045"/>
                </a:lnTo>
                <a:lnTo>
                  <a:pt x="11213" y="97110"/>
                </a:lnTo>
                <a:lnTo>
                  <a:pt x="9023" y="93295"/>
                </a:lnTo>
                <a:lnTo>
                  <a:pt x="6840" y="89480"/>
                </a:lnTo>
                <a:lnTo>
                  <a:pt x="5476" y="85377"/>
                </a:lnTo>
                <a:lnTo>
                  <a:pt x="4381" y="81266"/>
                </a:lnTo>
                <a:lnTo>
                  <a:pt x="4105" y="78627"/>
                </a:lnTo>
                <a:lnTo>
                  <a:pt x="3829" y="75987"/>
                </a:lnTo>
                <a:lnTo>
                  <a:pt x="4105" y="73348"/>
                </a:lnTo>
                <a:lnTo>
                  <a:pt x="4381" y="70709"/>
                </a:lnTo>
                <a:lnTo>
                  <a:pt x="5744" y="65422"/>
                </a:lnTo>
                <a:lnTo>
                  <a:pt x="7115" y="60439"/>
                </a:lnTo>
                <a:lnTo>
                  <a:pt x="7659" y="58968"/>
                </a:lnTo>
                <a:close/>
                <a:moveTo>
                  <a:pt x="71619" y="99749"/>
                </a:moveTo>
                <a:lnTo>
                  <a:pt x="74078" y="100925"/>
                </a:lnTo>
                <a:lnTo>
                  <a:pt x="79540" y="103268"/>
                </a:lnTo>
                <a:lnTo>
                  <a:pt x="81179" y="103860"/>
                </a:lnTo>
                <a:lnTo>
                  <a:pt x="78452" y="106499"/>
                </a:lnTo>
                <a:lnTo>
                  <a:pt x="75718" y="108842"/>
                </a:lnTo>
                <a:lnTo>
                  <a:pt x="72163" y="106203"/>
                </a:lnTo>
                <a:lnTo>
                  <a:pt x="68334" y="103860"/>
                </a:lnTo>
                <a:lnTo>
                  <a:pt x="69973" y="101804"/>
                </a:lnTo>
                <a:lnTo>
                  <a:pt x="71619" y="99749"/>
                </a:lnTo>
                <a:close/>
                <a:moveTo>
                  <a:pt x="19141" y="41660"/>
                </a:moveTo>
                <a:lnTo>
                  <a:pt x="21600" y="42540"/>
                </a:lnTo>
                <a:lnTo>
                  <a:pt x="24335" y="42836"/>
                </a:lnTo>
                <a:lnTo>
                  <a:pt x="29796" y="42836"/>
                </a:lnTo>
                <a:lnTo>
                  <a:pt x="35266" y="43420"/>
                </a:lnTo>
                <a:lnTo>
                  <a:pt x="40735" y="44300"/>
                </a:lnTo>
                <a:lnTo>
                  <a:pt x="39639" y="45179"/>
                </a:lnTo>
                <a:lnTo>
                  <a:pt x="38544" y="45771"/>
                </a:lnTo>
                <a:lnTo>
                  <a:pt x="36361" y="46651"/>
                </a:lnTo>
                <a:lnTo>
                  <a:pt x="34990" y="47531"/>
                </a:lnTo>
                <a:lnTo>
                  <a:pt x="33626" y="48411"/>
                </a:lnTo>
                <a:lnTo>
                  <a:pt x="32531" y="49874"/>
                </a:lnTo>
                <a:lnTo>
                  <a:pt x="31987" y="51346"/>
                </a:lnTo>
                <a:lnTo>
                  <a:pt x="31711" y="51930"/>
                </a:lnTo>
                <a:lnTo>
                  <a:pt x="31987" y="52809"/>
                </a:lnTo>
                <a:lnTo>
                  <a:pt x="32255" y="53393"/>
                </a:lnTo>
                <a:lnTo>
                  <a:pt x="32531" y="53985"/>
                </a:lnTo>
                <a:lnTo>
                  <a:pt x="33075" y="54569"/>
                </a:lnTo>
                <a:lnTo>
                  <a:pt x="33895" y="54569"/>
                </a:lnTo>
                <a:lnTo>
                  <a:pt x="34722" y="54865"/>
                </a:lnTo>
                <a:lnTo>
                  <a:pt x="34990" y="55449"/>
                </a:lnTo>
                <a:lnTo>
                  <a:pt x="35266" y="56920"/>
                </a:lnTo>
                <a:lnTo>
                  <a:pt x="35541" y="58384"/>
                </a:lnTo>
                <a:lnTo>
                  <a:pt x="35541" y="61319"/>
                </a:lnTo>
                <a:lnTo>
                  <a:pt x="35809" y="62487"/>
                </a:lnTo>
                <a:lnTo>
                  <a:pt x="34170" y="60143"/>
                </a:lnTo>
                <a:lnTo>
                  <a:pt x="32531" y="58088"/>
                </a:lnTo>
                <a:lnTo>
                  <a:pt x="31711" y="57504"/>
                </a:lnTo>
                <a:lnTo>
                  <a:pt x="30892" y="57208"/>
                </a:lnTo>
                <a:lnTo>
                  <a:pt x="29796" y="56920"/>
                </a:lnTo>
                <a:lnTo>
                  <a:pt x="28977" y="57208"/>
                </a:lnTo>
                <a:lnTo>
                  <a:pt x="27062" y="57800"/>
                </a:lnTo>
                <a:lnTo>
                  <a:pt x="25423" y="58968"/>
                </a:lnTo>
                <a:lnTo>
                  <a:pt x="23783" y="60727"/>
                </a:lnTo>
                <a:lnTo>
                  <a:pt x="22144" y="62487"/>
                </a:lnTo>
                <a:lnTo>
                  <a:pt x="21049" y="64542"/>
                </a:lnTo>
                <a:lnTo>
                  <a:pt x="20229" y="66894"/>
                </a:lnTo>
                <a:lnTo>
                  <a:pt x="19685" y="69237"/>
                </a:lnTo>
                <a:lnTo>
                  <a:pt x="19410" y="71588"/>
                </a:lnTo>
                <a:lnTo>
                  <a:pt x="19410" y="73932"/>
                </a:lnTo>
                <a:lnTo>
                  <a:pt x="19961" y="76275"/>
                </a:lnTo>
                <a:lnTo>
                  <a:pt x="19961" y="76867"/>
                </a:lnTo>
                <a:lnTo>
                  <a:pt x="20505" y="77163"/>
                </a:lnTo>
                <a:lnTo>
                  <a:pt x="20781" y="77451"/>
                </a:lnTo>
                <a:lnTo>
                  <a:pt x="23515" y="77451"/>
                </a:lnTo>
                <a:lnTo>
                  <a:pt x="25698" y="78043"/>
                </a:lnTo>
                <a:lnTo>
                  <a:pt x="27613" y="78922"/>
                </a:lnTo>
                <a:lnTo>
                  <a:pt x="29528" y="80090"/>
                </a:lnTo>
                <a:lnTo>
                  <a:pt x="31167" y="81562"/>
                </a:lnTo>
                <a:lnTo>
                  <a:pt x="32807" y="83321"/>
                </a:lnTo>
                <a:lnTo>
                  <a:pt x="35541" y="86840"/>
                </a:lnTo>
                <a:lnTo>
                  <a:pt x="32807" y="89184"/>
                </a:lnTo>
                <a:lnTo>
                  <a:pt x="30616" y="91535"/>
                </a:lnTo>
                <a:lnTo>
                  <a:pt x="28433" y="94174"/>
                </a:lnTo>
                <a:lnTo>
                  <a:pt x="26794" y="97110"/>
                </a:lnTo>
                <a:lnTo>
                  <a:pt x="25423" y="100333"/>
                </a:lnTo>
                <a:lnTo>
                  <a:pt x="24335" y="103860"/>
                </a:lnTo>
                <a:lnTo>
                  <a:pt x="23783" y="107379"/>
                </a:lnTo>
                <a:lnTo>
                  <a:pt x="23515" y="110898"/>
                </a:lnTo>
                <a:lnTo>
                  <a:pt x="22964" y="110602"/>
                </a:lnTo>
                <a:lnTo>
                  <a:pt x="22144" y="109722"/>
                </a:lnTo>
                <a:lnTo>
                  <a:pt x="21600" y="108547"/>
                </a:lnTo>
                <a:lnTo>
                  <a:pt x="18322" y="100629"/>
                </a:lnTo>
                <a:lnTo>
                  <a:pt x="15587" y="93591"/>
                </a:lnTo>
                <a:lnTo>
                  <a:pt x="14492" y="90071"/>
                </a:lnTo>
                <a:lnTo>
                  <a:pt x="13948" y="86544"/>
                </a:lnTo>
                <a:lnTo>
                  <a:pt x="13948" y="85081"/>
                </a:lnTo>
                <a:lnTo>
                  <a:pt x="14492" y="83905"/>
                </a:lnTo>
                <a:lnTo>
                  <a:pt x="15312" y="83025"/>
                </a:lnTo>
                <a:lnTo>
                  <a:pt x="16407" y="82146"/>
                </a:lnTo>
                <a:lnTo>
                  <a:pt x="17226" y="81266"/>
                </a:lnTo>
                <a:lnTo>
                  <a:pt x="17770" y="80386"/>
                </a:lnTo>
                <a:lnTo>
                  <a:pt x="17770" y="79210"/>
                </a:lnTo>
                <a:lnTo>
                  <a:pt x="17770" y="77747"/>
                </a:lnTo>
                <a:lnTo>
                  <a:pt x="17226" y="69821"/>
                </a:lnTo>
                <a:lnTo>
                  <a:pt x="16131" y="61903"/>
                </a:lnTo>
                <a:lnTo>
                  <a:pt x="16131" y="61319"/>
                </a:lnTo>
                <a:lnTo>
                  <a:pt x="15587" y="60727"/>
                </a:lnTo>
                <a:lnTo>
                  <a:pt x="14492" y="60727"/>
                </a:lnTo>
                <a:lnTo>
                  <a:pt x="10118" y="64542"/>
                </a:lnTo>
                <a:lnTo>
                  <a:pt x="9842" y="61319"/>
                </a:lnTo>
                <a:lnTo>
                  <a:pt x="10118" y="58088"/>
                </a:lnTo>
                <a:lnTo>
                  <a:pt x="10394" y="54865"/>
                </a:lnTo>
                <a:lnTo>
                  <a:pt x="11213" y="51634"/>
                </a:lnTo>
                <a:lnTo>
                  <a:pt x="11213" y="51050"/>
                </a:lnTo>
                <a:lnTo>
                  <a:pt x="10938" y="50466"/>
                </a:lnTo>
                <a:lnTo>
                  <a:pt x="12853" y="46355"/>
                </a:lnTo>
                <a:lnTo>
                  <a:pt x="14768" y="42540"/>
                </a:lnTo>
                <a:lnTo>
                  <a:pt x="16683" y="42836"/>
                </a:lnTo>
                <a:lnTo>
                  <a:pt x="18590" y="43124"/>
                </a:lnTo>
                <a:lnTo>
                  <a:pt x="19141" y="42836"/>
                </a:lnTo>
                <a:lnTo>
                  <a:pt x="19410" y="42540"/>
                </a:lnTo>
                <a:lnTo>
                  <a:pt x="19410" y="42244"/>
                </a:lnTo>
                <a:lnTo>
                  <a:pt x="19141" y="41660"/>
                </a:lnTo>
                <a:close/>
                <a:moveTo>
                  <a:pt x="65606" y="111482"/>
                </a:moveTo>
                <a:lnTo>
                  <a:pt x="67790" y="111778"/>
                </a:lnTo>
                <a:lnTo>
                  <a:pt x="69973" y="112362"/>
                </a:lnTo>
                <a:lnTo>
                  <a:pt x="68609" y="112657"/>
                </a:lnTo>
                <a:lnTo>
                  <a:pt x="68334" y="112362"/>
                </a:lnTo>
                <a:lnTo>
                  <a:pt x="67514" y="112362"/>
                </a:lnTo>
                <a:lnTo>
                  <a:pt x="66970" y="111778"/>
                </a:lnTo>
                <a:lnTo>
                  <a:pt x="65606" y="111482"/>
                </a:lnTo>
                <a:close/>
                <a:moveTo>
                  <a:pt x="43328" y="113393"/>
                </a:moveTo>
                <a:lnTo>
                  <a:pt x="43194" y="113537"/>
                </a:lnTo>
                <a:lnTo>
                  <a:pt x="42918" y="113537"/>
                </a:lnTo>
                <a:lnTo>
                  <a:pt x="43328" y="113393"/>
                </a:lnTo>
                <a:close/>
                <a:moveTo>
                  <a:pt x="53305" y="23473"/>
                </a:moveTo>
                <a:lnTo>
                  <a:pt x="56583" y="24057"/>
                </a:lnTo>
                <a:lnTo>
                  <a:pt x="59862" y="24649"/>
                </a:lnTo>
                <a:lnTo>
                  <a:pt x="62872" y="25233"/>
                </a:lnTo>
                <a:lnTo>
                  <a:pt x="62596" y="25529"/>
                </a:lnTo>
                <a:lnTo>
                  <a:pt x="62596" y="25817"/>
                </a:lnTo>
                <a:lnTo>
                  <a:pt x="62596" y="26113"/>
                </a:lnTo>
                <a:lnTo>
                  <a:pt x="62872" y="26113"/>
                </a:lnTo>
                <a:lnTo>
                  <a:pt x="64235" y="25817"/>
                </a:lnTo>
                <a:lnTo>
                  <a:pt x="65331" y="26113"/>
                </a:lnTo>
                <a:lnTo>
                  <a:pt x="65606" y="26113"/>
                </a:lnTo>
                <a:lnTo>
                  <a:pt x="65331" y="26696"/>
                </a:lnTo>
                <a:lnTo>
                  <a:pt x="65331" y="27288"/>
                </a:lnTo>
                <a:lnTo>
                  <a:pt x="65331" y="27576"/>
                </a:lnTo>
                <a:lnTo>
                  <a:pt x="65606" y="27872"/>
                </a:lnTo>
                <a:lnTo>
                  <a:pt x="65875" y="27872"/>
                </a:lnTo>
                <a:lnTo>
                  <a:pt x="66426" y="28168"/>
                </a:lnTo>
                <a:lnTo>
                  <a:pt x="66970" y="28456"/>
                </a:lnTo>
                <a:lnTo>
                  <a:pt x="67790" y="29336"/>
                </a:lnTo>
                <a:lnTo>
                  <a:pt x="68609" y="30511"/>
                </a:lnTo>
                <a:lnTo>
                  <a:pt x="68885" y="30807"/>
                </a:lnTo>
                <a:lnTo>
                  <a:pt x="69153" y="31103"/>
                </a:lnTo>
                <a:lnTo>
                  <a:pt x="69429" y="30807"/>
                </a:lnTo>
                <a:lnTo>
                  <a:pt x="69973" y="29928"/>
                </a:lnTo>
                <a:lnTo>
                  <a:pt x="70524" y="29048"/>
                </a:lnTo>
                <a:lnTo>
                  <a:pt x="71068" y="28456"/>
                </a:lnTo>
                <a:lnTo>
                  <a:pt x="72707" y="29048"/>
                </a:lnTo>
                <a:lnTo>
                  <a:pt x="71619" y="30511"/>
                </a:lnTo>
                <a:lnTo>
                  <a:pt x="70792" y="31983"/>
                </a:lnTo>
                <a:lnTo>
                  <a:pt x="70524" y="32567"/>
                </a:lnTo>
                <a:lnTo>
                  <a:pt x="70524" y="33447"/>
                </a:lnTo>
                <a:lnTo>
                  <a:pt x="71344" y="33447"/>
                </a:lnTo>
                <a:lnTo>
                  <a:pt x="71888" y="33151"/>
                </a:lnTo>
                <a:lnTo>
                  <a:pt x="72983" y="32271"/>
                </a:lnTo>
                <a:lnTo>
                  <a:pt x="74898" y="30511"/>
                </a:lnTo>
                <a:lnTo>
                  <a:pt x="76805" y="31687"/>
                </a:lnTo>
                <a:lnTo>
                  <a:pt x="76262" y="32271"/>
                </a:lnTo>
                <a:lnTo>
                  <a:pt x="74347" y="34910"/>
                </a:lnTo>
                <a:lnTo>
                  <a:pt x="73527" y="36086"/>
                </a:lnTo>
                <a:lnTo>
                  <a:pt x="72983" y="37557"/>
                </a:lnTo>
                <a:lnTo>
                  <a:pt x="72983" y="37845"/>
                </a:lnTo>
                <a:lnTo>
                  <a:pt x="73259" y="37845"/>
                </a:lnTo>
                <a:lnTo>
                  <a:pt x="74622" y="37262"/>
                </a:lnTo>
                <a:lnTo>
                  <a:pt x="75986" y="36382"/>
                </a:lnTo>
                <a:lnTo>
                  <a:pt x="78176" y="34622"/>
                </a:lnTo>
                <a:lnTo>
                  <a:pt x="79272" y="33447"/>
                </a:lnTo>
                <a:lnTo>
                  <a:pt x="80635" y="34326"/>
                </a:lnTo>
                <a:lnTo>
                  <a:pt x="78720" y="36382"/>
                </a:lnTo>
                <a:lnTo>
                  <a:pt x="76537" y="39021"/>
                </a:lnTo>
                <a:lnTo>
                  <a:pt x="74898" y="41660"/>
                </a:lnTo>
                <a:lnTo>
                  <a:pt x="74078" y="41956"/>
                </a:lnTo>
                <a:lnTo>
                  <a:pt x="71888" y="43124"/>
                </a:lnTo>
                <a:lnTo>
                  <a:pt x="69973" y="44300"/>
                </a:lnTo>
                <a:lnTo>
                  <a:pt x="69153" y="44300"/>
                </a:lnTo>
                <a:lnTo>
                  <a:pt x="68065" y="44596"/>
                </a:lnTo>
                <a:lnTo>
                  <a:pt x="65606" y="46059"/>
                </a:lnTo>
                <a:lnTo>
                  <a:pt x="63692" y="47819"/>
                </a:lnTo>
                <a:lnTo>
                  <a:pt x="62321" y="48699"/>
                </a:lnTo>
                <a:lnTo>
                  <a:pt x="60137" y="50754"/>
                </a:lnTo>
                <a:lnTo>
                  <a:pt x="59042" y="52513"/>
                </a:lnTo>
                <a:lnTo>
                  <a:pt x="57678" y="53985"/>
                </a:lnTo>
                <a:lnTo>
                  <a:pt x="56859" y="55745"/>
                </a:lnTo>
                <a:lnTo>
                  <a:pt x="56583" y="57208"/>
                </a:lnTo>
                <a:lnTo>
                  <a:pt x="56859" y="57800"/>
                </a:lnTo>
                <a:lnTo>
                  <a:pt x="57127" y="58384"/>
                </a:lnTo>
                <a:lnTo>
                  <a:pt x="57678" y="58968"/>
                </a:lnTo>
                <a:lnTo>
                  <a:pt x="58498" y="59264"/>
                </a:lnTo>
                <a:lnTo>
                  <a:pt x="59593" y="59264"/>
                </a:lnTo>
                <a:lnTo>
                  <a:pt x="60681" y="58680"/>
                </a:lnTo>
                <a:lnTo>
                  <a:pt x="62596" y="57504"/>
                </a:lnTo>
                <a:lnTo>
                  <a:pt x="63692" y="57208"/>
                </a:lnTo>
                <a:lnTo>
                  <a:pt x="65055" y="57800"/>
                </a:lnTo>
                <a:lnTo>
                  <a:pt x="65606" y="58088"/>
                </a:lnTo>
                <a:lnTo>
                  <a:pt x="66150" y="58680"/>
                </a:lnTo>
                <a:lnTo>
                  <a:pt x="66426" y="59264"/>
                </a:lnTo>
                <a:lnTo>
                  <a:pt x="66426" y="59848"/>
                </a:lnTo>
                <a:lnTo>
                  <a:pt x="65875" y="60727"/>
                </a:lnTo>
                <a:lnTo>
                  <a:pt x="65055" y="61903"/>
                </a:lnTo>
                <a:lnTo>
                  <a:pt x="63960" y="62783"/>
                </a:lnTo>
                <a:lnTo>
                  <a:pt x="62596" y="63663"/>
                </a:lnTo>
                <a:lnTo>
                  <a:pt x="60681" y="64542"/>
                </a:lnTo>
                <a:lnTo>
                  <a:pt x="59318" y="65134"/>
                </a:lnTo>
                <a:lnTo>
                  <a:pt x="57678" y="66014"/>
                </a:lnTo>
                <a:lnTo>
                  <a:pt x="56307" y="67182"/>
                </a:lnTo>
                <a:lnTo>
                  <a:pt x="56039" y="67773"/>
                </a:lnTo>
                <a:lnTo>
                  <a:pt x="55764" y="68653"/>
                </a:lnTo>
                <a:lnTo>
                  <a:pt x="55488" y="70117"/>
                </a:lnTo>
                <a:lnTo>
                  <a:pt x="56039" y="71292"/>
                </a:lnTo>
                <a:lnTo>
                  <a:pt x="56859" y="72468"/>
                </a:lnTo>
                <a:lnTo>
                  <a:pt x="57947" y="73052"/>
                </a:lnTo>
                <a:lnTo>
                  <a:pt x="58766" y="73348"/>
                </a:lnTo>
                <a:lnTo>
                  <a:pt x="59862" y="73636"/>
                </a:lnTo>
                <a:lnTo>
                  <a:pt x="61501" y="73052"/>
                </a:lnTo>
                <a:lnTo>
                  <a:pt x="64779" y="71588"/>
                </a:lnTo>
                <a:lnTo>
                  <a:pt x="68609" y="71588"/>
                </a:lnTo>
                <a:lnTo>
                  <a:pt x="69973" y="70997"/>
                </a:lnTo>
                <a:lnTo>
                  <a:pt x="71344" y="70117"/>
                </a:lnTo>
                <a:lnTo>
                  <a:pt x="72163" y="69237"/>
                </a:lnTo>
                <a:lnTo>
                  <a:pt x="72983" y="68357"/>
                </a:lnTo>
                <a:lnTo>
                  <a:pt x="73803" y="68357"/>
                </a:lnTo>
                <a:lnTo>
                  <a:pt x="74898" y="68653"/>
                </a:lnTo>
                <a:lnTo>
                  <a:pt x="75166" y="68941"/>
                </a:lnTo>
                <a:lnTo>
                  <a:pt x="75442" y="68941"/>
                </a:lnTo>
                <a:lnTo>
                  <a:pt x="75986" y="69237"/>
                </a:lnTo>
                <a:lnTo>
                  <a:pt x="77357" y="70413"/>
                </a:lnTo>
                <a:lnTo>
                  <a:pt x="78720" y="71876"/>
                </a:lnTo>
                <a:lnTo>
                  <a:pt x="82819" y="77163"/>
                </a:lnTo>
                <a:lnTo>
                  <a:pt x="77357" y="75107"/>
                </a:lnTo>
                <a:lnTo>
                  <a:pt x="74622" y="74228"/>
                </a:lnTo>
                <a:lnTo>
                  <a:pt x="71888" y="73348"/>
                </a:lnTo>
                <a:lnTo>
                  <a:pt x="71619" y="73636"/>
                </a:lnTo>
                <a:lnTo>
                  <a:pt x="69153" y="73348"/>
                </a:lnTo>
                <a:lnTo>
                  <a:pt x="66694" y="73636"/>
                </a:lnTo>
                <a:lnTo>
                  <a:pt x="64235" y="74228"/>
                </a:lnTo>
                <a:lnTo>
                  <a:pt x="62052" y="75107"/>
                </a:lnTo>
                <a:lnTo>
                  <a:pt x="61777" y="75395"/>
                </a:lnTo>
                <a:lnTo>
                  <a:pt x="60681" y="75395"/>
                </a:lnTo>
                <a:lnTo>
                  <a:pt x="56859" y="76275"/>
                </a:lnTo>
                <a:lnTo>
                  <a:pt x="53029" y="77163"/>
                </a:lnTo>
                <a:lnTo>
                  <a:pt x="51665" y="77451"/>
                </a:lnTo>
                <a:lnTo>
                  <a:pt x="50570" y="78331"/>
                </a:lnTo>
                <a:lnTo>
                  <a:pt x="49751" y="79210"/>
                </a:lnTo>
                <a:lnTo>
                  <a:pt x="48931" y="80682"/>
                </a:lnTo>
                <a:lnTo>
                  <a:pt x="48387" y="82146"/>
                </a:lnTo>
                <a:lnTo>
                  <a:pt x="48387" y="83617"/>
                </a:lnTo>
                <a:lnTo>
                  <a:pt x="48387" y="84785"/>
                </a:lnTo>
                <a:lnTo>
                  <a:pt x="48655" y="86256"/>
                </a:lnTo>
                <a:lnTo>
                  <a:pt x="49207" y="87720"/>
                </a:lnTo>
                <a:lnTo>
                  <a:pt x="50026" y="88896"/>
                </a:lnTo>
                <a:lnTo>
                  <a:pt x="50846" y="89776"/>
                </a:lnTo>
                <a:lnTo>
                  <a:pt x="51934" y="90655"/>
                </a:lnTo>
                <a:lnTo>
                  <a:pt x="53029" y="91239"/>
                </a:lnTo>
                <a:lnTo>
                  <a:pt x="54400" y="91535"/>
                </a:lnTo>
                <a:lnTo>
                  <a:pt x="55764" y="91831"/>
                </a:lnTo>
                <a:lnTo>
                  <a:pt x="57947" y="91831"/>
                </a:lnTo>
                <a:lnTo>
                  <a:pt x="58498" y="92415"/>
                </a:lnTo>
                <a:lnTo>
                  <a:pt x="59042" y="93295"/>
                </a:lnTo>
                <a:lnTo>
                  <a:pt x="59318" y="94470"/>
                </a:lnTo>
                <a:lnTo>
                  <a:pt x="59862" y="96814"/>
                </a:lnTo>
                <a:lnTo>
                  <a:pt x="60137" y="98869"/>
                </a:lnTo>
                <a:lnTo>
                  <a:pt x="60413" y="100045"/>
                </a:lnTo>
                <a:lnTo>
                  <a:pt x="58498" y="99453"/>
                </a:lnTo>
                <a:lnTo>
                  <a:pt x="56859" y="99165"/>
                </a:lnTo>
                <a:lnTo>
                  <a:pt x="56307" y="98869"/>
                </a:lnTo>
                <a:lnTo>
                  <a:pt x="56039" y="97693"/>
                </a:lnTo>
                <a:lnTo>
                  <a:pt x="56039" y="97406"/>
                </a:lnTo>
                <a:lnTo>
                  <a:pt x="55488" y="97406"/>
                </a:lnTo>
                <a:lnTo>
                  <a:pt x="55488" y="97693"/>
                </a:lnTo>
                <a:lnTo>
                  <a:pt x="55220" y="99749"/>
                </a:lnTo>
                <a:lnTo>
                  <a:pt x="55220" y="100045"/>
                </a:lnTo>
                <a:lnTo>
                  <a:pt x="55488" y="100333"/>
                </a:lnTo>
                <a:lnTo>
                  <a:pt x="58498" y="101804"/>
                </a:lnTo>
                <a:lnTo>
                  <a:pt x="61501" y="103564"/>
                </a:lnTo>
                <a:lnTo>
                  <a:pt x="62872" y="106499"/>
                </a:lnTo>
                <a:lnTo>
                  <a:pt x="63140" y="107083"/>
                </a:lnTo>
                <a:lnTo>
                  <a:pt x="63692" y="107379"/>
                </a:lnTo>
                <a:lnTo>
                  <a:pt x="64235" y="107379"/>
                </a:lnTo>
                <a:lnTo>
                  <a:pt x="64779" y="107083"/>
                </a:lnTo>
                <a:lnTo>
                  <a:pt x="65875" y="106203"/>
                </a:lnTo>
                <a:lnTo>
                  <a:pt x="70248" y="108842"/>
                </a:lnTo>
                <a:lnTo>
                  <a:pt x="69153" y="108842"/>
                </a:lnTo>
                <a:lnTo>
                  <a:pt x="63692" y="108259"/>
                </a:lnTo>
                <a:lnTo>
                  <a:pt x="58498" y="108259"/>
                </a:lnTo>
                <a:lnTo>
                  <a:pt x="54944" y="105619"/>
                </a:lnTo>
                <a:lnTo>
                  <a:pt x="51114" y="103268"/>
                </a:lnTo>
                <a:lnTo>
                  <a:pt x="50846" y="102980"/>
                </a:lnTo>
                <a:lnTo>
                  <a:pt x="50294" y="103268"/>
                </a:lnTo>
                <a:lnTo>
                  <a:pt x="50294" y="103564"/>
                </a:lnTo>
                <a:lnTo>
                  <a:pt x="50294" y="104148"/>
                </a:lnTo>
                <a:lnTo>
                  <a:pt x="51934" y="106499"/>
                </a:lnTo>
                <a:lnTo>
                  <a:pt x="53849" y="108547"/>
                </a:lnTo>
                <a:lnTo>
                  <a:pt x="51390" y="108842"/>
                </a:lnTo>
                <a:lnTo>
                  <a:pt x="48931" y="109138"/>
                </a:lnTo>
                <a:lnTo>
                  <a:pt x="47016" y="107379"/>
                </a:lnTo>
                <a:lnTo>
                  <a:pt x="45377" y="105323"/>
                </a:lnTo>
                <a:lnTo>
                  <a:pt x="44833" y="105323"/>
                </a:lnTo>
                <a:lnTo>
                  <a:pt x="44281" y="105907"/>
                </a:lnTo>
                <a:lnTo>
                  <a:pt x="44013" y="107083"/>
                </a:lnTo>
                <a:lnTo>
                  <a:pt x="44281" y="107963"/>
                </a:lnTo>
                <a:lnTo>
                  <a:pt x="44557" y="109138"/>
                </a:lnTo>
                <a:lnTo>
                  <a:pt x="45377" y="110018"/>
                </a:lnTo>
                <a:lnTo>
                  <a:pt x="42918" y="110602"/>
                </a:lnTo>
                <a:lnTo>
                  <a:pt x="40459" y="111482"/>
                </a:lnTo>
                <a:lnTo>
                  <a:pt x="40183" y="111194"/>
                </a:lnTo>
                <a:lnTo>
                  <a:pt x="38544" y="109426"/>
                </a:lnTo>
                <a:lnTo>
                  <a:pt x="37449" y="108842"/>
                </a:lnTo>
                <a:lnTo>
                  <a:pt x="36629" y="108547"/>
                </a:lnTo>
                <a:lnTo>
                  <a:pt x="36361" y="108547"/>
                </a:lnTo>
                <a:lnTo>
                  <a:pt x="36361" y="108842"/>
                </a:lnTo>
                <a:lnTo>
                  <a:pt x="36361" y="109426"/>
                </a:lnTo>
                <a:lnTo>
                  <a:pt x="36629" y="110314"/>
                </a:lnTo>
                <a:lnTo>
                  <a:pt x="37180" y="111482"/>
                </a:lnTo>
                <a:lnTo>
                  <a:pt x="38000" y="112657"/>
                </a:lnTo>
                <a:lnTo>
                  <a:pt x="38268" y="112657"/>
                </a:lnTo>
                <a:lnTo>
                  <a:pt x="36085" y="114417"/>
                </a:lnTo>
                <a:lnTo>
                  <a:pt x="34446" y="114121"/>
                </a:lnTo>
                <a:lnTo>
                  <a:pt x="30616" y="113537"/>
                </a:lnTo>
                <a:lnTo>
                  <a:pt x="28709" y="113241"/>
                </a:lnTo>
                <a:lnTo>
                  <a:pt x="26794" y="112657"/>
                </a:lnTo>
                <a:lnTo>
                  <a:pt x="27338" y="112074"/>
                </a:lnTo>
                <a:lnTo>
                  <a:pt x="27613" y="111194"/>
                </a:lnTo>
                <a:lnTo>
                  <a:pt x="27613" y="110602"/>
                </a:lnTo>
                <a:lnTo>
                  <a:pt x="27338" y="109722"/>
                </a:lnTo>
                <a:lnTo>
                  <a:pt x="27062" y="109138"/>
                </a:lnTo>
                <a:lnTo>
                  <a:pt x="26518" y="108842"/>
                </a:lnTo>
                <a:lnTo>
                  <a:pt x="27062" y="105907"/>
                </a:lnTo>
                <a:lnTo>
                  <a:pt x="27882" y="102980"/>
                </a:lnTo>
                <a:lnTo>
                  <a:pt x="28977" y="100045"/>
                </a:lnTo>
                <a:lnTo>
                  <a:pt x="30348" y="97406"/>
                </a:lnTo>
                <a:lnTo>
                  <a:pt x="31987" y="94758"/>
                </a:lnTo>
                <a:lnTo>
                  <a:pt x="33895" y="92415"/>
                </a:lnTo>
                <a:lnTo>
                  <a:pt x="36085" y="90359"/>
                </a:lnTo>
                <a:lnTo>
                  <a:pt x="38544" y="88896"/>
                </a:lnTo>
                <a:lnTo>
                  <a:pt x="39088" y="88304"/>
                </a:lnTo>
                <a:lnTo>
                  <a:pt x="39364" y="87424"/>
                </a:lnTo>
                <a:lnTo>
                  <a:pt x="39364" y="86840"/>
                </a:lnTo>
                <a:lnTo>
                  <a:pt x="38820" y="86256"/>
                </a:lnTo>
                <a:lnTo>
                  <a:pt x="35541" y="81850"/>
                </a:lnTo>
                <a:lnTo>
                  <a:pt x="33895" y="79802"/>
                </a:lnTo>
                <a:lnTo>
                  <a:pt x="31987" y="78043"/>
                </a:lnTo>
                <a:lnTo>
                  <a:pt x="29796" y="76571"/>
                </a:lnTo>
                <a:lnTo>
                  <a:pt x="27613" y="75395"/>
                </a:lnTo>
                <a:lnTo>
                  <a:pt x="25154" y="74516"/>
                </a:lnTo>
                <a:lnTo>
                  <a:pt x="22696" y="74228"/>
                </a:lnTo>
                <a:lnTo>
                  <a:pt x="22696" y="70997"/>
                </a:lnTo>
                <a:lnTo>
                  <a:pt x="23239" y="68061"/>
                </a:lnTo>
                <a:lnTo>
                  <a:pt x="24335" y="65422"/>
                </a:lnTo>
                <a:lnTo>
                  <a:pt x="25974" y="63079"/>
                </a:lnTo>
                <a:lnTo>
                  <a:pt x="27062" y="61903"/>
                </a:lnTo>
                <a:lnTo>
                  <a:pt x="28433" y="60727"/>
                </a:lnTo>
                <a:lnTo>
                  <a:pt x="28977" y="60439"/>
                </a:lnTo>
                <a:lnTo>
                  <a:pt x="29528" y="60439"/>
                </a:lnTo>
                <a:lnTo>
                  <a:pt x="30072" y="60727"/>
                </a:lnTo>
                <a:lnTo>
                  <a:pt x="30616" y="61023"/>
                </a:lnTo>
                <a:lnTo>
                  <a:pt x="31436" y="61903"/>
                </a:lnTo>
                <a:lnTo>
                  <a:pt x="32255" y="63079"/>
                </a:lnTo>
                <a:lnTo>
                  <a:pt x="36629" y="69237"/>
                </a:lnTo>
                <a:lnTo>
                  <a:pt x="37449" y="69821"/>
                </a:lnTo>
                <a:lnTo>
                  <a:pt x="38268" y="70117"/>
                </a:lnTo>
                <a:lnTo>
                  <a:pt x="38820" y="69821"/>
                </a:lnTo>
                <a:lnTo>
                  <a:pt x="39088" y="69533"/>
                </a:lnTo>
                <a:lnTo>
                  <a:pt x="39364" y="68941"/>
                </a:lnTo>
                <a:lnTo>
                  <a:pt x="39364" y="68357"/>
                </a:lnTo>
                <a:lnTo>
                  <a:pt x="38268" y="56033"/>
                </a:lnTo>
                <a:lnTo>
                  <a:pt x="38000" y="54569"/>
                </a:lnTo>
                <a:lnTo>
                  <a:pt x="37180" y="53105"/>
                </a:lnTo>
                <a:lnTo>
                  <a:pt x="36361" y="51930"/>
                </a:lnTo>
                <a:lnTo>
                  <a:pt x="34722" y="51634"/>
                </a:lnTo>
                <a:lnTo>
                  <a:pt x="35266" y="51346"/>
                </a:lnTo>
                <a:lnTo>
                  <a:pt x="36085" y="50754"/>
                </a:lnTo>
                <a:lnTo>
                  <a:pt x="37449" y="49578"/>
                </a:lnTo>
                <a:lnTo>
                  <a:pt x="40459" y="48115"/>
                </a:lnTo>
                <a:lnTo>
                  <a:pt x="41823" y="47531"/>
                </a:lnTo>
                <a:lnTo>
                  <a:pt x="42918" y="46355"/>
                </a:lnTo>
                <a:lnTo>
                  <a:pt x="43737" y="45179"/>
                </a:lnTo>
                <a:lnTo>
                  <a:pt x="44557" y="43716"/>
                </a:lnTo>
                <a:lnTo>
                  <a:pt x="44557" y="43124"/>
                </a:lnTo>
                <a:lnTo>
                  <a:pt x="44281" y="42540"/>
                </a:lnTo>
                <a:lnTo>
                  <a:pt x="44013" y="41956"/>
                </a:lnTo>
                <a:lnTo>
                  <a:pt x="43462" y="41660"/>
                </a:lnTo>
                <a:lnTo>
                  <a:pt x="37180" y="40781"/>
                </a:lnTo>
                <a:lnTo>
                  <a:pt x="30616" y="39901"/>
                </a:lnTo>
                <a:lnTo>
                  <a:pt x="27882" y="39901"/>
                </a:lnTo>
                <a:lnTo>
                  <a:pt x="24603" y="39605"/>
                </a:lnTo>
                <a:lnTo>
                  <a:pt x="21600" y="39901"/>
                </a:lnTo>
                <a:lnTo>
                  <a:pt x="20229" y="40197"/>
                </a:lnTo>
                <a:lnTo>
                  <a:pt x="18866" y="40781"/>
                </a:lnTo>
                <a:lnTo>
                  <a:pt x="18590" y="41077"/>
                </a:lnTo>
                <a:lnTo>
                  <a:pt x="18866" y="41660"/>
                </a:lnTo>
                <a:lnTo>
                  <a:pt x="16131" y="40485"/>
                </a:lnTo>
                <a:lnTo>
                  <a:pt x="18322" y="37845"/>
                </a:lnTo>
                <a:lnTo>
                  <a:pt x="20505" y="35206"/>
                </a:lnTo>
                <a:lnTo>
                  <a:pt x="22964" y="33151"/>
                </a:lnTo>
                <a:lnTo>
                  <a:pt x="25698" y="31103"/>
                </a:lnTo>
                <a:lnTo>
                  <a:pt x="28433" y="29336"/>
                </a:lnTo>
                <a:lnTo>
                  <a:pt x="31436" y="27576"/>
                </a:lnTo>
                <a:lnTo>
                  <a:pt x="34446" y="26408"/>
                </a:lnTo>
                <a:lnTo>
                  <a:pt x="37449" y="25233"/>
                </a:lnTo>
                <a:lnTo>
                  <a:pt x="40735" y="24353"/>
                </a:lnTo>
                <a:lnTo>
                  <a:pt x="44013" y="23769"/>
                </a:lnTo>
                <a:lnTo>
                  <a:pt x="47016" y="23473"/>
                </a:lnTo>
                <a:close/>
                <a:moveTo>
                  <a:pt x="40183" y="114713"/>
                </a:moveTo>
                <a:lnTo>
                  <a:pt x="40459" y="115001"/>
                </a:lnTo>
                <a:lnTo>
                  <a:pt x="39908" y="115001"/>
                </a:lnTo>
                <a:lnTo>
                  <a:pt x="40183" y="114713"/>
                </a:lnTo>
                <a:close/>
                <a:moveTo>
                  <a:pt x="57403" y="111194"/>
                </a:moveTo>
                <a:lnTo>
                  <a:pt x="59318" y="112362"/>
                </a:lnTo>
                <a:lnTo>
                  <a:pt x="61777" y="113537"/>
                </a:lnTo>
                <a:lnTo>
                  <a:pt x="63960" y="114417"/>
                </a:lnTo>
                <a:lnTo>
                  <a:pt x="60957" y="115001"/>
                </a:lnTo>
                <a:lnTo>
                  <a:pt x="57678" y="115297"/>
                </a:lnTo>
                <a:lnTo>
                  <a:pt x="57403" y="114417"/>
                </a:lnTo>
                <a:lnTo>
                  <a:pt x="56859" y="113833"/>
                </a:lnTo>
                <a:lnTo>
                  <a:pt x="54124" y="112953"/>
                </a:lnTo>
                <a:lnTo>
                  <a:pt x="51934" y="111482"/>
                </a:lnTo>
                <a:lnTo>
                  <a:pt x="56039" y="111194"/>
                </a:lnTo>
                <a:close/>
                <a:moveTo>
                  <a:pt x="47836" y="112074"/>
                </a:moveTo>
                <a:lnTo>
                  <a:pt x="48931" y="112953"/>
                </a:lnTo>
                <a:lnTo>
                  <a:pt x="50570" y="114417"/>
                </a:lnTo>
                <a:lnTo>
                  <a:pt x="52209" y="115593"/>
                </a:lnTo>
                <a:lnTo>
                  <a:pt x="45101" y="115297"/>
                </a:lnTo>
                <a:lnTo>
                  <a:pt x="45101" y="114713"/>
                </a:lnTo>
                <a:lnTo>
                  <a:pt x="45101" y="114121"/>
                </a:lnTo>
                <a:lnTo>
                  <a:pt x="44557" y="113537"/>
                </a:lnTo>
                <a:lnTo>
                  <a:pt x="44013" y="113241"/>
                </a:lnTo>
                <a:lnTo>
                  <a:pt x="43737" y="113241"/>
                </a:lnTo>
                <a:lnTo>
                  <a:pt x="44557" y="112953"/>
                </a:lnTo>
                <a:lnTo>
                  <a:pt x="47836" y="112074"/>
                </a:lnTo>
                <a:close/>
                <a:moveTo>
                  <a:pt x="50846" y="19074"/>
                </a:moveTo>
                <a:lnTo>
                  <a:pt x="50294" y="19362"/>
                </a:lnTo>
                <a:lnTo>
                  <a:pt x="49751" y="19954"/>
                </a:lnTo>
                <a:lnTo>
                  <a:pt x="45652" y="20242"/>
                </a:lnTo>
                <a:lnTo>
                  <a:pt x="41279" y="20834"/>
                </a:lnTo>
                <a:lnTo>
                  <a:pt x="37449" y="21714"/>
                </a:lnTo>
                <a:lnTo>
                  <a:pt x="33351" y="22881"/>
                </a:lnTo>
                <a:lnTo>
                  <a:pt x="29253" y="24649"/>
                </a:lnTo>
                <a:lnTo>
                  <a:pt x="25154" y="26992"/>
                </a:lnTo>
                <a:lnTo>
                  <a:pt x="21600" y="29632"/>
                </a:lnTo>
                <a:lnTo>
                  <a:pt x="18322" y="32863"/>
                </a:lnTo>
                <a:lnTo>
                  <a:pt x="15036" y="36086"/>
                </a:lnTo>
                <a:lnTo>
                  <a:pt x="12309" y="39901"/>
                </a:lnTo>
                <a:lnTo>
                  <a:pt x="9842" y="43716"/>
                </a:lnTo>
                <a:lnTo>
                  <a:pt x="7935" y="48115"/>
                </a:lnTo>
                <a:lnTo>
                  <a:pt x="5476" y="53689"/>
                </a:lnTo>
                <a:lnTo>
                  <a:pt x="3561" y="59560"/>
                </a:lnTo>
                <a:lnTo>
                  <a:pt x="1646" y="65422"/>
                </a:lnTo>
                <a:lnTo>
                  <a:pt x="551" y="71292"/>
                </a:lnTo>
                <a:lnTo>
                  <a:pt x="283" y="73932"/>
                </a:lnTo>
                <a:lnTo>
                  <a:pt x="7" y="76867"/>
                </a:lnTo>
                <a:lnTo>
                  <a:pt x="283" y="79506"/>
                </a:lnTo>
                <a:lnTo>
                  <a:pt x="551" y="82146"/>
                </a:lnTo>
                <a:lnTo>
                  <a:pt x="1102" y="84785"/>
                </a:lnTo>
                <a:lnTo>
                  <a:pt x="1922" y="87424"/>
                </a:lnTo>
                <a:lnTo>
                  <a:pt x="2742" y="90071"/>
                </a:lnTo>
                <a:lnTo>
                  <a:pt x="3829" y="92415"/>
                </a:lnTo>
                <a:lnTo>
                  <a:pt x="6564" y="97110"/>
                </a:lnTo>
                <a:lnTo>
                  <a:pt x="9574" y="101508"/>
                </a:lnTo>
                <a:lnTo>
                  <a:pt x="12853" y="105619"/>
                </a:lnTo>
                <a:lnTo>
                  <a:pt x="16407" y="109722"/>
                </a:lnTo>
                <a:lnTo>
                  <a:pt x="18322" y="111778"/>
                </a:lnTo>
                <a:lnTo>
                  <a:pt x="20505" y="113833"/>
                </a:lnTo>
                <a:lnTo>
                  <a:pt x="21049" y="114713"/>
                </a:lnTo>
                <a:lnTo>
                  <a:pt x="21600" y="115297"/>
                </a:lnTo>
                <a:lnTo>
                  <a:pt x="22420" y="115593"/>
                </a:lnTo>
                <a:lnTo>
                  <a:pt x="23239" y="115593"/>
                </a:lnTo>
                <a:lnTo>
                  <a:pt x="23783" y="116177"/>
                </a:lnTo>
                <a:lnTo>
                  <a:pt x="26518" y="117056"/>
                </a:lnTo>
                <a:lnTo>
                  <a:pt x="28977" y="117936"/>
                </a:lnTo>
                <a:lnTo>
                  <a:pt x="34446" y="118528"/>
                </a:lnTo>
                <a:lnTo>
                  <a:pt x="44833" y="119696"/>
                </a:lnTo>
                <a:lnTo>
                  <a:pt x="50026" y="119992"/>
                </a:lnTo>
                <a:lnTo>
                  <a:pt x="55220" y="119992"/>
                </a:lnTo>
                <a:lnTo>
                  <a:pt x="60413" y="119408"/>
                </a:lnTo>
                <a:lnTo>
                  <a:pt x="65331" y="118232"/>
                </a:lnTo>
                <a:lnTo>
                  <a:pt x="70524" y="116768"/>
                </a:lnTo>
                <a:lnTo>
                  <a:pt x="72707" y="115593"/>
                </a:lnTo>
                <a:lnTo>
                  <a:pt x="75166" y="114417"/>
                </a:lnTo>
                <a:lnTo>
                  <a:pt x="77357" y="113241"/>
                </a:lnTo>
                <a:lnTo>
                  <a:pt x="79540" y="111778"/>
                </a:lnTo>
                <a:lnTo>
                  <a:pt x="83094" y="108259"/>
                </a:lnTo>
                <a:lnTo>
                  <a:pt x="86648" y="104444"/>
                </a:lnTo>
                <a:lnTo>
                  <a:pt x="89659" y="100045"/>
                </a:lnTo>
                <a:lnTo>
                  <a:pt x="92386" y="95638"/>
                </a:lnTo>
                <a:lnTo>
                  <a:pt x="94845" y="90951"/>
                </a:lnTo>
                <a:lnTo>
                  <a:pt x="96760" y="85961"/>
                </a:lnTo>
                <a:lnTo>
                  <a:pt x="98674" y="81266"/>
                </a:lnTo>
                <a:lnTo>
                  <a:pt x="100038" y="75691"/>
                </a:lnTo>
                <a:lnTo>
                  <a:pt x="100589" y="72756"/>
                </a:lnTo>
                <a:lnTo>
                  <a:pt x="101133" y="69821"/>
                </a:lnTo>
                <a:lnTo>
                  <a:pt x="101133" y="67182"/>
                </a:lnTo>
                <a:lnTo>
                  <a:pt x="101133" y="64254"/>
                </a:lnTo>
                <a:lnTo>
                  <a:pt x="101133" y="61319"/>
                </a:lnTo>
                <a:lnTo>
                  <a:pt x="100589" y="58384"/>
                </a:lnTo>
                <a:lnTo>
                  <a:pt x="100038" y="55745"/>
                </a:lnTo>
                <a:lnTo>
                  <a:pt x="99494" y="53105"/>
                </a:lnTo>
                <a:lnTo>
                  <a:pt x="98399" y="50754"/>
                </a:lnTo>
                <a:lnTo>
                  <a:pt x="97311" y="48411"/>
                </a:lnTo>
                <a:lnTo>
                  <a:pt x="94576" y="43716"/>
                </a:lnTo>
                <a:lnTo>
                  <a:pt x="91566" y="39317"/>
                </a:lnTo>
                <a:lnTo>
                  <a:pt x="88288" y="35790"/>
                </a:lnTo>
                <a:lnTo>
                  <a:pt x="84733" y="32271"/>
                </a:lnTo>
                <a:lnTo>
                  <a:pt x="81179" y="29336"/>
                </a:lnTo>
                <a:lnTo>
                  <a:pt x="77081" y="26696"/>
                </a:lnTo>
                <a:lnTo>
                  <a:pt x="72983" y="24353"/>
                </a:lnTo>
                <a:lnTo>
                  <a:pt x="68609" y="22298"/>
                </a:lnTo>
                <a:lnTo>
                  <a:pt x="63960" y="20834"/>
                </a:lnTo>
                <a:lnTo>
                  <a:pt x="59593" y="19658"/>
                </a:lnTo>
                <a:lnTo>
                  <a:pt x="55488" y="1907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-6" y="1013366"/>
            <a:ext cx="372600" cy="384900"/>
          </a:xfrm>
          <a:custGeom>
            <a:pathLst>
              <a:path extrusionOk="0" h="120000" w="120000">
                <a:moveTo>
                  <a:pt x="24798" y="15896"/>
                </a:moveTo>
                <a:lnTo>
                  <a:pt x="27146" y="16868"/>
                </a:lnTo>
                <a:lnTo>
                  <a:pt x="28490" y="17841"/>
                </a:lnTo>
                <a:lnTo>
                  <a:pt x="29833" y="18813"/>
                </a:lnTo>
                <a:lnTo>
                  <a:pt x="31167" y="20431"/>
                </a:lnTo>
                <a:lnTo>
                  <a:pt x="31843" y="21731"/>
                </a:lnTo>
                <a:lnTo>
                  <a:pt x="30838" y="21731"/>
                </a:lnTo>
                <a:lnTo>
                  <a:pt x="30162" y="22058"/>
                </a:lnTo>
                <a:lnTo>
                  <a:pt x="29833" y="22703"/>
                </a:lnTo>
                <a:lnTo>
                  <a:pt x="29495" y="23031"/>
                </a:lnTo>
                <a:lnTo>
                  <a:pt x="28828" y="22703"/>
                </a:lnTo>
                <a:lnTo>
                  <a:pt x="27484" y="20758"/>
                </a:lnTo>
                <a:lnTo>
                  <a:pt x="25812" y="17514"/>
                </a:lnTo>
                <a:lnTo>
                  <a:pt x="24798" y="15896"/>
                </a:lnTo>
                <a:close/>
                <a:moveTo>
                  <a:pt x="17433" y="24976"/>
                </a:moveTo>
                <a:lnTo>
                  <a:pt x="16419" y="25294"/>
                </a:lnTo>
                <a:lnTo>
                  <a:pt x="16090" y="25621"/>
                </a:lnTo>
                <a:lnTo>
                  <a:pt x="15414" y="26266"/>
                </a:lnTo>
                <a:lnTo>
                  <a:pt x="15414" y="26921"/>
                </a:lnTo>
                <a:lnTo>
                  <a:pt x="15414" y="27566"/>
                </a:lnTo>
                <a:lnTo>
                  <a:pt x="15752" y="28211"/>
                </a:lnTo>
                <a:lnTo>
                  <a:pt x="16419" y="28539"/>
                </a:lnTo>
                <a:lnTo>
                  <a:pt x="17762" y="29184"/>
                </a:lnTo>
                <a:lnTo>
                  <a:pt x="18767" y="30165"/>
                </a:lnTo>
                <a:lnTo>
                  <a:pt x="19773" y="31138"/>
                </a:lnTo>
                <a:lnTo>
                  <a:pt x="20111" y="31783"/>
                </a:lnTo>
                <a:lnTo>
                  <a:pt x="20778" y="32110"/>
                </a:lnTo>
                <a:lnTo>
                  <a:pt x="21783" y="32110"/>
                </a:lnTo>
                <a:lnTo>
                  <a:pt x="22459" y="31456"/>
                </a:lnTo>
                <a:lnTo>
                  <a:pt x="22788" y="30484"/>
                </a:lnTo>
                <a:lnTo>
                  <a:pt x="22788" y="29511"/>
                </a:lnTo>
                <a:lnTo>
                  <a:pt x="22121" y="28539"/>
                </a:lnTo>
                <a:lnTo>
                  <a:pt x="21454" y="27893"/>
                </a:lnTo>
                <a:lnTo>
                  <a:pt x="19773" y="26266"/>
                </a:lnTo>
                <a:lnTo>
                  <a:pt x="18100" y="25294"/>
                </a:lnTo>
                <a:lnTo>
                  <a:pt x="17433" y="24976"/>
                </a:lnTo>
                <a:close/>
                <a:moveTo>
                  <a:pt x="10389" y="20431"/>
                </a:moveTo>
                <a:lnTo>
                  <a:pt x="14747" y="21731"/>
                </a:lnTo>
                <a:lnTo>
                  <a:pt x="18767" y="23676"/>
                </a:lnTo>
                <a:lnTo>
                  <a:pt x="20111" y="24321"/>
                </a:lnTo>
                <a:lnTo>
                  <a:pt x="21454" y="25621"/>
                </a:lnTo>
                <a:lnTo>
                  <a:pt x="22459" y="26593"/>
                </a:lnTo>
                <a:lnTo>
                  <a:pt x="23126" y="28211"/>
                </a:lnTo>
                <a:lnTo>
                  <a:pt x="23464" y="28866"/>
                </a:lnTo>
                <a:lnTo>
                  <a:pt x="23464" y="29511"/>
                </a:lnTo>
                <a:lnTo>
                  <a:pt x="23126" y="30811"/>
                </a:lnTo>
                <a:lnTo>
                  <a:pt x="21783" y="33083"/>
                </a:lnTo>
                <a:lnTo>
                  <a:pt x="20778" y="34055"/>
                </a:lnTo>
                <a:lnTo>
                  <a:pt x="19773" y="35028"/>
                </a:lnTo>
                <a:lnTo>
                  <a:pt x="16757" y="32110"/>
                </a:lnTo>
                <a:lnTo>
                  <a:pt x="14080" y="28539"/>
                </a:lnTo>
                <a:lnTo>
                  <a:pt x="12070" y="24648"/>
                </a:lnTo>
                <a:lnTo>
                  <a:pt x="10389" y="20431"/>
                </a:lnTo>
                <a:close/>
                <a:moveTo>
                  <a:pt x="80444" y="4544"/>
                </a:moveTo>
                <a:lnTo>
                  <a:pt x="79439" y="22376"/>
                </a:lnTo>
                <a:lnTo>
                  <a:pt x="79101" y="32110"/>
                </a:lnTo>
                <a:lnTo>
                  <a:pt x="79101" y="40218"/>
                </a:lnTo>
                <a:lnTo>
                  <a:pt x="69041" y="33401"/>
                </a:lnTo>
                <a:lnTo>
                  <a:pt x="64353" y="29838"/>
                </a:lnTo>
                <a:lnTo>
                  <a:pt x="59657" y="26266"/>
                </a:lnTo>
                <a:lnTo>
                  <a:pt x="60662" y="24648"/>
                </a:lnTo>
                <a:lnTo>
                  <a:pt x="61338" y="23676"/>
                </a:lnTo>
                <a:lnTo>
                  <a:pt x="69041" y="15896"/>
                </a:lnTo>
                <a:lnTo>
                  <a:pt x="75748" y="8761"/>
                </a:lnTo>
                <a:lnTo>
                  <a:pt x="77758" y="6489"/>
                </a:lnTo>
                <a:lnTo>
                  <a:pt x="79101" y="5516"/>
                </a:lnTo>
                <a:lnTo>
                  <a:pt x="80444" y="4544"/>
                </a:lnTo>
                <a:close/>
                <a:moveTo>
                  <a:pt x="6030" y="36646"/>
                </a:moveTo>
                <a:lnTo>
                  <a:pt x="8040" y="37300"/>
                </a:lnTo>
                <a:lnTo>
                  <a:pt x="9722" y="37618"/>
                </a:lnTo>
                <a:lnTo>
                  <a:pt x="11394" y="38273"/>
                </a:lnTo>
                <a:lnTo>
                  <a:pt x="12399" y="39245"/>
                </a:lnTo>
                <a:lnTo>
                  <a:pt x="13075" y="40536"/>
                </a:lnTo>
                <a:lnTo>
                  <a:pt x="13404" y="41190"/>
                </a:lnTo>
                <a:lnTo>
                  <a:pt x="13404" y="41835"/>
                </a:lnTo>
                <a:lnTo>
                  <a:pt x="13404" y="42481"/>
                </a:lnTo>
                <a:lnTo>
                  <a:pt x="12737" y="42808"/>
                </a:lnTo>
                <a:lnTo>
                  <a:pt x="11732" y="42481"/>
                </a:lnTo>
                <a:lnTo>
                  <a:pt x="11065" y="42163"/>
                </a:lnTo>
                <a:lnTo>
                  <a:pt x="9045" y="40536"/>
                </a:lnTo>
                <a:lnTo>
                  <a:pt x="7711" y="38918"/>
                </a:lnTo>
                <a:lnTo>
                  <a:pt x="6030" y="36646"/>
                </a:lnTo>
                <a:close/>
                <a:moveTo>
                  <a:pt x="36201" y="25948"/>
                </a:moveTo>
                <a:lnTo>
                  <a:pt x="38541" y="27893"/>
                </a:lnTo>
                <a:lnTo>
                  <a:pt x="36868" y="29511"/>
                </a:lnTo>
                <a:lnTo>
                  <a:pt x="24131" y="41190"/>
                </a:lnTo>
                <a:lnTo>
                  <a:pt x="21116" y="44435"/>
                </a:lnTo>
                <a:lnTo>
                  <a:pt x="18767" y="47671"/>
                </a:lnTo>
                <a:lnTo>
                  <a:pt x="16419" y="45726"/>
                </a:lnTo>
                <a:lnTo>
                  <a:pt x="27146" y="36000"/>
                </a:lnTo>
                <a:lnTo>
                  <a:pt x="31843" y="31138"/>
                </a:lnTo>
                <a:lnTo>
                  <a:pt x="34191" y="28866"/>
                </a:lnTo>
                <a:lnTo>
                  <a:pt x="36201" y="25948"/>
                </a:lnTo>
                <a:close/>
                <a:moveTo>
                  <a:pt x="45585" y="46053"/>
                </a:moveTo>
                <a:lnTo>
                  <a:pt x="48939" y="50270"/>
                </a:lnTo>
                <a:lnTo>
                  <a:pt x="51954" y="54805"/>
                </a:lnTo>
                <a:lnTo>
                  <a:pt x="56642" y="62594"/>
                </a:lnTo>
                <a:lnTo>
                  <a:pt x="56642" y="62594"/>
                </a:lnTo>
                <a:lnTo>
                  <a:pt x="48263" y="58704"/>
                </a:lnTo>
                <a:lnTo>
                  <a:pt x="39884" y="54805"/>
                </a:lnTo>
                <a:lnTo>
                  <a:pt x="41227" y="52542"/>
                </a:lnTo>
                <a:lnTo>
                  <a:pt x="45585" y="46053"/>
                </a:lnTo>
                <a:close/>
                <a:moveTo>
                  <a:pt x="44580" y="41508"/>
                </a:moveTo>
                <a:lnTo>
                  <a:pt x="43904" y="42481"/>
                </a:lnTo>
                <a:lnTo>
                  <a:pt x="38541" y="49943"/>
                </a:lnTo>
                <a:lnTo>
                  <a:pt x="36201" y="53515"/>
                </a:lnTo>
                <a:lnTo>
                  <a:pt x="35196" y="53515"/>
                </a:lnTo>
                <a:lnTo>
                  <a:pt x="34520" y="54160"/>
                </a:lnTo>
                <a:lnTo>
                  <a:pt x="34191" y="54805"/>
                </a:lnTo>
                <a:lnTo>
                  <a:pt x="33853" y="55460"/>
                </a:lnTo>
                <a:lnTo>
                  <a:pt x="34191" y="56105"/>
                </a:lnTo>
                <a:lnTo>
                  <a:pt x="34520" y="57405"/>
                </a:lnTo>
                <a:lnTo>
                  <a:pt x="35196" y="57723"/>
                </a:lnTo>
                <a:lnTo>
                  <a:pt x="35863" y="58050"/>
                </a:lnTo>
                <a:lnTo>
                  <a:pt x="36530" y="58050"/>
                </a:lnTo>
                <a:lnTo>
                  <a:pt x="47258" y="62594"/>
                </a:lnTo>
                <a:lnTo>
                  <a:pt x="52283" y="64858"/>
                </a:lnTo>
                <a:lnTo>
                  <a:pt x="55308" y="65839"/>
                </a:lnTo>
                <a:lnTo>
                  <a:pt x="57985" y="66157"/>
                </a:lnTo>
                <a:lnTo>
                  <a:pt x="58652" y="66157"/>
                </a:lnTo>
                <a:lnTo>
                  <a:pt x="59328" y="65839"/>
                </a:lnTo>
                <a:lnTo>
                  <a:pt x="59657" y="66157"/>
                </a:lnTo>
                <a:lnTo>
                  <a:pt x="60333" y="66157"/>
                </a:lnTo>
                <a:lnTo>
                  <a:pt x="60662" y="65839"/>
                </a:lnTo>
                <a:lnTo>
                  <a:pt x="60662" y="65512"/>
                </a:lnTo>
                <a:lnTo>
                  <a:pt x="59995" y="62594"/>
                </a:lnTo>
                <a:lnTo>
                  <a:pt x="58990" y="59677"/>
                </a:lnTo>
                <a:lnTo>
                  <a:pt x="57318" y="56750"/>
                </a:lnTo>
                <a:lnTo>
                  <a:pt x="55636" y="53833"/>
                </a:lnTo>
                <a:lnTo>
                  <a:pt x="51616" y="47998"/>
                </a:lnTo>
                <a:lnTo>
                  <a:pt x="46919" y="42163"/>
                </a:lnTo>
                <a:lnTo>
                  <a:pt x="46252" y="41508"/>
                </a:lnTo>
                <a:close/>
                <a:moveTo>
                  <a:pt x="89152" y="84317"/>
                </a:moveTo>
                <a:lnTo>
                  <a:pt x="89490" y="85289"/>
                </a:lnTo>
                <a:lnTo>
                  <a:pt x="89828" y="86262"/>
                </a:lnTo>
                <a:lnTo>
                  <a:pt x="90157" y="87234"/>
                </a:lnTo>
                <a:lnTo>
                  <a:pt x="90157" y="88216"/>
                </a:lnTo>
                <a:lnTo>
                  <a:pt x="89828" y="89188"/>
                </a:lnTo>
                <a:lnTo>
                  <a:pt x="89490" y="86262"/>
                </a:lnTo>
                <a:lnTo>
                  <a:pt x="89152" y="84317"/>
                </a:lnTo>
                <a:close/>
                <a:moveTo>
                  <a:pt x="81778" y="78482"/>
                </a:moveTo>
                <a:lnTo>
                  <a:pt x="84127" y="79781"/>
                </a:lnTo>
                <a:lnTo>
                  <a:pt x="84127" y="81399"/>
                </a:lnTo>
                <a:lnTo>
                  <a:pt x="84803" y="83026"/>
                </a:lnTo>
                <a:lnTo>
                  <a:pt x="85808" y="86262"/>
                </a:lnTo>
                <a:lnTo>
                  <a:pt x="87480" y="92106"/>
                </a:lnTo>
                <a:lnTo>
                  <a:pt x="86475" y="92751"/>
                </a:lnTo>
                <a:lnTo>
                  <a:pt x="85808" y="90806"/>
                </a:lnTo>
                <a:lnTo>
                  <a:pt x="84803" y="89188"/>
                </a:lnTo>
                <a:lnTo>
                  <a:pt x="81449" y="82054"/>
                </a:lnTo>
                <a:lnTo>
                  <a:pt x="80773" y="80754"/>
                </a:lnTo>
                <a:lnTo>
                  <a:pt x="80106" y="79781"/>
                </a:lnTo>
                <a:lnTo>
                  <a:pt x="81778" y="78482"/>
                </a:lnTo>
                <a:close/>
                <a:moveTo>
                  <a:pt x="78096" y="81726"/>
                </a:moveTo>
                <a:lnTo>
                  <a:pt x="78096" y="82054"/>
                </a:lnTo>
                <a:lnTo>
                  <a:pt x="79101" y="82054"/>
                </a:lnTo>
                <a:lnTo>
                  <a:pt x="79439" y="81726"/>
                </a:lnTo>
                <a:lnTo>
                  <a:pt x="79101" y="82699"/>
                </a:lnTo>
                <a:lnTo>
                  <a:pt x="79101" y="83671"/>
                </a:lnTo>
                <a:lnTo>
                  <a:pt x="80106" y="85944"/>
                </a:lnTo>
                <a:lnTo>
                  <a:pt x="82454" y="90161"/>
                </a:lnTo>
                <a:lnTo>
                  <a:pt x="83788" y="93078"/>
                </a:lnTo>
                <a:lnTo>
                  <a:pt x="80444" y="90479"/>
                </a:lnTo>
                <a:lnTo>
                  <a:pt x="80444" y="90161"/>
                </a:lnTo>
                <a:lnTo>
                  <a:pt x="80106" y="87562"/>
                </a:lnTo>
                <a:lnTo>
                  <a:pt x="79101" y="84971"/>
                </a:lnTo>
                <a:lnTo>
                  <a:pt x="78434" y="83671"/>
                </a:lnTo>
                <a:lnTo>
                  <a:pt x="77429" y="82372"/>
                </a:lnTo>
                <a:lnTo>
                  <a:pt x="78096" y="81726"/>
                </a:lnTo>
                <a:close/>
                <a:moveTo>
                  <a:pt x="86475" y="93724"/>
                </a:moveTo>
                <a:lnTo>
                  <a:pt x="87480" y="94051"/>
                </a:lnTo>
                <a:lnTo>
                  <a:pt x="86475" y="94051"/>
                </a:lnTo>
                <a:lnTo>
                  <a:pt x="86475" y="93724"/>
                </a:lnTo>
                <a:close/>
                <a:moveTo>
                  <a:pt x="81111" y="75237"/>
                </a:moveTo>
                <a:lnTo>
                  <a:pt x="78434" y="77182"/>
                </a:lnTo>
                <a:lnTo>
                  <a:pt x="76086" y="78809"/>
                </a:lnTo>
                <a:lnTo>
                  <a:pt x="74404" y="81081"/>
                </a:lnTo>
                <a:lnTo>
                  <a:pt x="73737" y="82699"/>
                </a:lnTo>
                <a:lnTo>
                  <a:pt x="73070" y="83999"/>
                </a:lnTo>
                <a:lnTo>
                  <a:pt x="73070" y="85289"/>
                </a:lnTo>
                <a:lnTo>
                  <a:pt x="73399" y="86916"/>
                </a:lnTo>
                <a:lnTo>
                  <a:pt x="73737" y="88216"/>
                </a:lnTo>
                <a:lnTo>
                  <a:pt x="74404" y="89188"/>
                </a:lnTo>
                <a:lnTo>
                  <a:pt x="76415" y="91452"/>
                </a:lnTo>
                <a:lnTo>
                  <a:pt x="78434" y="93397"/>
                </a:lnTo>
                <a:lnTo>
                  <a:pt x="81449" y="95351"/>
                </a:lnTo>
                <a:lnTo>
                  <a:pt x="84465" y="96968"/>
                </a:lnTo>
                <a:lnTo>
                  <a:pt x="85808" y="97614"/>
                </a:lnTo>
                <a:lnTo>
                  <a:pt x="87142" y="97941"/>
                </a:lnTo>
                <a:lnTo>
                  <a:pt x="88485" y="97614"/>
                </a:lnTo>
                <a:lnTo>
                  <a:pt x="90157" y="96968"/>
                </a:lnTo>
                <a:lnTo>
                  <a:pt x="91838" y="95669"/>
                </a:lnTo>
                <a:lnTo>
                  <a:pt x="93511" y="93724"/>
                </a:lnTo>
                <a:lnTo>
                  <a:pt x="93849" y="92751"/>
                </a:lnTo>
                <a:lnTo>
                  <a:pt x="93849" y="91779"/>
                </a:lnTo>
                <a:lnTo>
                  <a:pt x="93849" y="90806"/>
                </a:lnTo>
                <a:lnTo>
                  <a:pt x="93182" y="89834"/>
                </a:lnTo>
                <a:lnTo>
                  <a:pt x="93182" y="87562"/>
                </a:lnTo>
                <a:lnTo>
                  <a:pt x="92843" y="85617"/>
                </a:lnTo>
                <a:lnTo>
                  <a:pt x="92176" y="83671"/>
                </a:lnTo>
                <a:lnTo>
                  <a:pt x="91162" y="81726"/>
                </a:lnTo>
                <a:lnTo>
                  <a:pt x="89828" y="80100"/>
                </a:lnTo>
                <a:lnTo>
                  <a:pt x="88147" y="78809"/>
                </a:lnTo>
                <a:lnTo>
                  <a:pt x="86475" y="77509"/>
                </a:lnTo>
                <a:lnTo>
                  <a:pt x="82783" y="75237"/>
                </a:lnTo>
                <a:close/>
                <a:moveTo>
                  <a:pt x="23793" y="75237"/>
                </a:moveTo>
                <a:lnTo>
                  <a:pt x="34858" y="86262"/>
                </a:lnTo>
                <a:lnTo>
                  <a:pt x="39217" y="90806"/>
                </a:lnTo>
                <a:lnTo>
                  <a:pt x="35196" y="91452"/>
                </a:lnTo>
                <a:lnTo>
                  <a:pt x="24469" y="94369"/>
                </a:lnTo>
                <a:lnTo>
                  <a:pt x="14409" y="96968"/>
                </a:lnTo>
                <a:lnTo>
                  <a:pt x="9722" y="98268"/>
                </a:lnTo>
                <a:lnTo>
                  <a:pt x="6368" y="98914"/>
                </a:lnTo>
                <a:lnTo>
                  <a:pt x="5363" y="98914"/>
                </a:lnTo>
                <a:lnTo>
                  <a:pt x="4358" y="98586"/>
                </a:lnTo>
                <a:lnTo>
                  <a:pt x="14409" y="85944"/>
                </a:lnTo>
                <a:lnTo>
                  <a:pt x="17433" y="82372"/>
                </a:lnTo>
                <a:lnTo>
                  <a:pt x="20111" y="78809"/>
                </a:lnTo>
                <a:lnTo>
                  <a:pt x="22121" y="77182"/>
                </a:lnTo>
                <a:lnTo>
                  <a:pt x="23793" y="75237"/>
                </a:lnTo>
                <a:close/>
                <a:moveTo>
                  <a:pt x="81449" y="72320"/>
                </a:moveTo>
                <a:lnTo>
                  <a:pt x="83121" y="72647"/>
                </a:lnTo>
                <a:lnTo>
                  <a:pt x="84465" y="72965"/>
                </a:lnTo>
                <a:lnTo>
                  <a:pt x="87480" y="74265"/>
                </a:lnTo>
                <a:lnTo>
                  <a:pt x="90157" y="75891"/>
                </a:lnTo>
                <a:lnTo>
                  <a:pt x="92505" y="78155"/>
                </a:lnTo>
                <a:lnTo>
                  <a:pt x="94187" y="81081"/>
                </a:lnTo>
                <a:lnTo>
                  <a:pt x="95521" y="83671"/>
                </a:lnTo>
                <a:lnTo>
                  <a:pt x="96526" y="86589"/>
                </a:lnTo>
                <a:lnTo>
                  <a:pt x="96864" y="89834"/>
                </a:lnTo>
                <a:lnTo>
                  <a:pt x="96864" y="93078"/>
                </a:lnTo>
                <a:lnTo>
                  <a:pt x="95859" y="95996"/>
                </a:lnTo>
                <a:lnTo>
                  <a:pt x="95859" y="96323"/>
                </a:lnTo>
                <a:lnTo>
                  <a:pt x="95521" y="95996"/>
                </a:lnTo>
                <a:lnTo>
                  <a:pt x="94516" y="95351"/>
                </a:lnTo>
                <a:lnTo>
                  <a:pt x="93849" y="95351"/>
                </a:lnTo>
                <a:lnTo>
                  <a:pt x="92843" y="95669"/>
                </a:lnTo>
                <a:lnTo>
                  <a:pt x="92505" y="96641"/>
                </a:lnTo>
                <a:lnTo>
                  <a:pt x="92176" y="97941"/>
                </a:lnTo>
                <a:lnTo>
                  <a:pt x="91838" y="98914"/>
                </a:lnTo>
                <a:lnTo>
                  <a:pt x="90157" y="99886"/>
                </a:lnTo>
                <a:lnTo>
                  <a:pt x="89490" y="100531"/>
                </a:lnTo>
                <a:lnTo>
                  <a:pt x="89152" y="101186"/>
                </a:lnTo>
                <a:lnTo>
                  <a:pt x="87818" y="101504"/>
                </a:lnTo>
                <a:lnTo>
                  <a:pt x="86475" y="101504"/>
                </a:lnTo>
                <a:lnTo>
                  <a:pt x="85470" y="101186"/>
                </a:lnTo>
                <a:lnTo>
                  <a:pt x="84127" y="100859"/>
                </a:lnTo>
                <a:lnTo>
                  <a:pt x="78763" y="97941"/>
                </a:lnTo>
                <a:lnTo>
                  <a:pt x="76086" y="96323"/>
                </a:lnTo>
                <a:lnTo>
                  <a:pt x="73737" y="94369"/>
                </a:lnTo>
                <a:lnTo>
                  <a:pt x="71727" y="92106"/>
                </a:lnTo>
                <a:lnTo>
                  <a:pt x="70384" y="89507"/>
                </a:lnTo>
                <a:lnTo>
                  <a:pt x="69379" y="86589"/>
                </a:lnTo>
                <a:lnTo>
                  <a:pt x="69379" y="83999"/>
                </a:lnTo>
                <a:lnTo>
                  <a:pt x="69717" y="81081"/>
                </a:lnTo>
                <a:lnTo>
                  <a:pt x="71060" y="78482"/>
                </a:lnTo>
                <a:lnTo>
                  <a:pt x="72732" y="76210"/>
                </a:lnTo>
                <a:lnTo>
                  <a:pt x="75081" y="74265"/>
                </a:lnTo>
                <a:lnTo>
                  <a:pt x="76753" y="73292"/>
                </a:lnTo>
                <a:lnTo>
                  <a:pt x="78434" y="72647"/>
                </a:lnTo>
                <a:lnTo>
                  <a:pt x="79768" y="72320"/>
                </a:lnTo>
                <a:close/>
                <a:moveTo>
                  <a:pt x="80106" y="68757"/>
                </a:moveTo>
                <a:lnTo>
                  <a:pt x="78096" y="69075"/>
                </a:lnTo>
                <a:lnTo>
                  <a:pt x="76415" y="69402"/>
                </a:lnTo>
                <a:lnTo>
                  <a:pt x="74404" y="70375"/>
                </a:lnTo>
                <a:lnTo>
                  <a:pt x="72732" y="71020"/>
                </a:lnTo>
                <a:lnTo>
                  <a:pt x="71060" y="72320"/>
                </a:lnTo>
                <a:lnTo>
                  <a:pt x="69379" y="73946"/>
                </a:lnTo>
                <a:lnTo>
                  <a:pt x="68036" y="75237"/>
                </a:lnTo>
                <a:lnTo>
                  <a:pt x="67031" y="76537"/>
                </a:lnTo>
                <a:lnTo>
                  <a:pt x="65697" y="79781"/>
                </a:lnTo>
                <a:lnTo>
                  <a:pt x="65020" y="83344"/>
                </a:lnTo>
                <a:lnTo>
                  <a:pt x="65020" y="86916"/>
                </a:lnTo>
                <a:lnTo>
                  <a:pt x="65359" y="88861"/>
                </a:lnTo>
                <a:lnTo>
                  <a:pt x="66026" y="90806"/>
                </a:lnTo>
                <a:lnTo>
                  <a:pt x="67031" y="92424"/>
                </a:lnTo>
                <a:lnTo>
                  <a:pt x="68036" y="94051"/>
                </a:lnTo>
                <a:lnTo>
                  <a:pt x="70722" y="97296"/>
                </a:lnTo>
                <a:lnTo>
                  <a:pt x="74075" y="99886"/>
                </a:lnTo>
                <a:lnTo>
                  <a:pt x="77758" y="102158"/>
                </a:lnTo>
                <a:lnTo>
                  <a:pt x="81449" y="104103"/>
                </a:lnTo>
                <a:lnTo>
                  <a:pt x="83459" y="105076"/>
                </a:lnTo>
                <a:lnTo>
                  <a:pt x="85470" y="105721"/>
                </a:lnTo>
                <a:lnTo>
                  <a:pt x="87480" y="105721"/>
                </a:lnTo>
                <a:lnTo>
                  <a:pt x="89152" y="105403"/>
                </a:lnTo>
                <a:lnTo>
                  <a:pt x="91162" y="104749"/>
                </a:lnTo>
                <a:lnTo>
                  <a:pt x="93182" y="103458"/>
                </a:lnTo>
                <a:lnTo>
                  <a:pt x="94854" y="102158"/>
                </a:lnTo>
                <a:lnTo>
                  <a:pt x="95859" y="100531"/>
                </a:lnTo>
                <a:lnTo>
                  <a:pt x="97531" y="99886"/>
                </a:lnTo>
                <a:lnTo>
                  <a:pt x="98536" y="98586"/>
                </a:lnTo>
                <a:lnTo>
                  <a:pt x="99550" y="96968"/>
                </a:lnTo>
                <a:lnTo>
                  <a:pt x="100217" y="95351"/>
                </a:lnTo>
                <a:lnTo>
                  <a:pt x="100555" y="93724"/>
                </a:lnTo>
                <a:lnTo>
                  <a:pt x="100555" y="91779"/>
                </a:lnTo>
                <a:lnTo>
                  <a:pt x="100555" y="89507"/>
                </a:lnTo>
                <a:lnTo>
                  <a:pt x="100217" y="85617"/>
                </a:lnTo>
                <a:lnTo>
                  <a:pt x="98874" y="81399"/>
                </a:lnTo>
                <a:lnTo>
                  <a:pt x="97202" y="77836"/>
                </a:lnTo>
                <a:lnTo>
                  <a:pt x="95859" y="76210"/>
                </a:lnTo>
                <a:lnTo>
                  <a:pt x="94516" y="74592"/>
                </a:lnTo>
                <a:lnTo>
                  <a:pt x="93182" y="73292"/>
                </a:lnTo>
                <a:lnTo>
                  <a:pt x="91500" y="71992"/>
                </a:lnTo>
                <a:lnTo>
                  <a:pt x="89828" y="71020"/>
                </a:lnTo>
                <a:lnTo>
                  <a:pt x="87818" y="70047"/>
                </a:lnTo>
                <a:lnTo>
                  <a:pt x="86137" y="69402"/>
                </a:lnTo>
                <a:lnTo>
                  <a:pt x="84127" y="69075"/>
                </a:lnTo>
                <a:lnTo>
                  <a:pt x="82116" y="68757"/>
                </a:lnTo>
                <a:close/>
                <a:moveTo>
                  <a:pt x="82454" y="0"/>
                </a:moveTo>
                <a:lnTo>
                  <a:pt x="80106" y="327"/>
                </a:lnTo>
                <a:lnTo>
                  <a:pt x="78096" y="972"/>
                </a:lnTo>
                <a:lnTo>
                  <a:pt x="76415" y="2272"/>
                </a:lnTo>
                <a:lnTo>
                  <a:pt x="74743" y="3890"/>
                </a:lnTo>
                <a:lnTo>
                  <a:pt x="69379" y="9079"/>
                </a:lnTo>
                <a:lnTo>
                  <a:pt x="64015" y="14596"/>
                </a:lnTo>
                <a:lnTo>
                  <a:pt x="60662" y="18159"/>
                </a:lnTo>
                <a:lnTo>
                  <a:pt x="58323" y="20431"/>
                </a:lnTo>
                <a:lnTo>
                  <a:pt x="56642" y="23031"/>
                </a:lnTo>
                <a:lnTo>
                  <a:pt x="52959" y="19459"/>
                </a:lnTo>
                <a:lnTo>
                  <a:pt x="52283" y="18813"/>
                </a:lnTo>
                <a:lnTo>
                  <a:pt x="50273" y="18813"/>
                </a:lnTo>
                <a:lnTo>
                  <a:pt x="49268" y="19459"/>
                </a:lnTo>
                <a:lnTo>
                  <a:pt x="48939" y="19786"/>
                </a:lnTo>
                <a:lnTo>
                  <a:pt x="44909" y="22376"/>
                </a:lnTo>
                <a:lnTo>
                  <a:pt x="41227" y="25621"/>
                </a:lnTo>
                <a:lnTo>
                  <a:pt x="39217" y="24003"/>
                </a:lnTo>
                <a:lnTo>
                  <a:pt x="37207" y="22058"/>
                </a:lnTo>
                <a:lnTo>
                  <a:pt x="36530" y="21731"/>
                </a:lnTo>
                <a:lnTo>
                  <a:pt x="35525" y="21731"/>
                </a:lnTo>
                <a:lnTo>
                  <a:pt x="34858" y="22058"/>
                </a:lnTo>
                <a:lnTo>
                  <a:pt x="34520" y="22703"/>
                </a:lnTo>
                <a:lnTo>
                  <a:pt x="34520" y="21404"/>
                </a:lnTo>
                <a:lnTo>
                  <a:pt x="34520" y="20431"/>
                </a:lnTo>
                <a:lnTo>
                  <a:pt x="33515" y="18813"/>
                </a:lnTo>
                <a:lnTo>
                  <a:pt x="32172" y="16868"/>
                </a:lnTo>
                <a:lnTo>
                  <a:pt x="30500" y="15569"/>
                </a:lnTo>
                <a:lnTo>
                  <a:pt x="28490" y="14269"/>
                </a:lnTo>
                <a:lnTo>
                  <a:pt x="26141" y="13296"/>
                </a:lnTo>
                <a:lnTo>
                  <a:pt x="22459" y="11679"/>
                </a:lnTo>
                <a:lnTo>
                  <a:pt x="21454" y="11679"/>
                </a:lnTo>
                <a:lnTo>
                  <a:pt x="20449" y="11997"/>
                </a:lnTo>
                <a:lnTo>
                  <a:pt x="20111" y="12651"/>
                </a:lnTo>
                <a:lnTo>
                  <a:pt x="20111" y="13296"/>
                </a:lnTo>
                <a:lnTo>
                  <a:pt x="23126" y="19786"/>
                </a:lnTo>
                <a:lnTo>
                  <a:pt x="24469" y="22376"/>
                </a:lnTo>
                <a:lnTo>
                  <a:pt x="25136" y="23676"/>
                </a:lnTo>
                <a:lnTo>
                  <a:pt x="26141" y="24976"/>
                </a:lnTo>
                <a:lnTo>
                  <a:pt x="27484" y="25621"/>
                </a:lnTo>
                <a:lnTo>
                  <a:pt x="29157" y="25948"/>
                </a:lnTo>
                <a:lnTo>
                  <a:pt x="30500" y="25948"/>
                </a:lnTo>
                <a:lnTo>
                  <a:pt x="31843" y="25294"/>
                </a:lnTo>
                <a:lnTo>
                  <a:pt x="33186" y="24648"/>
                </a:lnTo>
                <a:lnTo>
                  <a:pt x="30162" y="27893"/>
                </a:lnTo>
                <a:lnTo>
                  <a:pt x="27146" y="30811"/>
                </a:lnTo>
                <a:lnTo>
                  <a:pt x="26817" y="30165"/>
                </a:lnTo>
                <a:lnTo>
                  <a:pt x="26817" y="28866"/>
                </a:lnTo>
                <a:lnTo>
                  <a:pt x="26479" y="27239"/>
                </a:lnTo>
                <a:lnTo>
                  <a:pt x="25812" y="24976"/>
                </a:lnTo>
                <a:lnTo>
                  <a:pt x="24469" y="23031"/>
                </a:lnTo>
                <a:lnTo>
                  <a:pt x="22459" y="21077"/>
                </a:lnTo>
                <a:lnTo>
                  <a:pt x="20449" y="19786"/>
                </a:lnTo>
                <a:lnTo>
                  <a:pt x="18100" y="18486"/>
                </a:lnTo>
                <a:lnTo>
                  <a:pt x="15414" y="17514"/>
                </a:lnTo>
                <a:lnTo>
                  <a:pt x="13075" y="16868"/>
                </a:lnTo>
                <a:lnTo>
                  <a:pt x="8040" y="16214"/>
                </a:lnTo>
                <a:lnTo>
                  <a:pt x="7035" y="16214"/>
                </a:lnTo>
                <a:lnTo>
                  <a:pt x="6368" y="16541"/>
                </a:lnTo>
                <a:lnTo>
                  <a:pt x="5701" y="17187"/>
                </a:lnTo>
                <a:lnTo>
                  <a:pt x="5701" y="18159"/>
                </a:lnTo>
                <a:lnTo>
                  <a:pt x="6368" y="21077"/>
                </a:lnTo>
                <a:lnTo>
                  <a:pt x="7373" y="24321"/>
                </a:lnTo>
                <a:lnTo>
                  <a:pt x="8378" y="26921"/>
                </a:lnTo>
                <a:lnTo>
                  <a:pt x="10060" y="29838"/>
                </a:lnTo>
                <a:lnTo>
                  <a:pt x="11732" y="32429"/>
                </a:lnTo>
                <a:lnTo>
                  <a:pt x="13742" y="34701"/>
                </a:lnTo>
                <a:lnTo>
                  <a:pt x="15752" y="36973"/>
                </a:lnTo>
                <a:lnTo>
                  <a:pt x="18100" y="39245"/>
                </a:lnTo>
                <a:lnTo>
                  <a:pt x="18439" y="39245"/>
                </a:lnTo>
                <a:lnTo>
                  <a:pt x="16090" y="41508"/>
                </a:lnTo>
                <a:lnTo>
                  <a:pt x="16090" y="40218"/>
                </a:lnTo>
                <a:lnTo>
                  <a:pt x="15752" y="38918"/>
                </a:lnTo>
                <a:lnTo>
                  <a:pt x="14747" y="37618"/>
                </a:lnTo>
                <a:lnTo>
                  <a:pt x="13404" y="36319"/>
                </a:lnTo>
                <a:lnTo>
                  <a:pt x="12070" y="35346"/>
                </a:lnTo>
                <a:lnTo>
                  <a:pt x="10060" y="34701"/>
                </a:lnTo>
                <a:lnTo>
                  <a:pt x="6368" y="33728"/>
                </a:lnTo>
                <a:lnTo>
                  <a:pt x="3015" y="33083"/>
                </a:lnTo>
                <a:lnTo>
                  <a:pt x="2010" y="33083"/>
                </a:lnTo>
                <a:lnTo>
                  <a:pt x="1343" y="33728"/>
                </a:lnTo>
                <a:lnTo>
                  <a:pt x="1005" y="34701"/>
                </a:lnTo>
                <a:lnTo>
                  <a:pt x="1343" y="35346"/>
                </a:lnTo>
                <a:lnTo>
                  <a:pt x="3353" y="38273"/>
                </a:lnTo>
                <a:lnTo>
                  <a:pt x="5701" y="41835"/>
                </a:lnTo>
                <a:lnTo>
                  <a:pt x="7373" y="43453"/>
                </a:lnTo>
                <a:lnTo>
                  <a:pt x="8716" y="44753"/>
                </a:lnTo>
                <a:lnTo>
                  <a:pt x="10389" y="45726"/>
                </a:lnTo>
                <a:lnTo>
                  <a:pt x="12070" y="46380"/>
                </a:lnTo>
                <a:lnTo>
                  <a:pt x="12070" y="46698"/>
                </a:lnTo>
                <a:lnTo>
                  <a:pt x="12737" y="47352"/>
                </a:lnTo>
                <a:lnTo>
                  <a:pt x="16757" y="50915"/>
                </a:lnTo>
                <a:lnTo>
                  <a:pt x="15085" y="54160"/>
                </a:lnTo>
                <a:lnTo>
                  <a:pt x="13742" y="57405"/>
                </a:lnTo>
                <a:lnTo>
                  <a:pt x="12737" y="60968"/>
                </a:lnTo>
                <a:lnTo>
                  <a:pt x="12070" y="61295"/>
                </a:lnTo>
                <a:lnTo>
                  <a:pt x="12070" y="62267"/>
                </a:lnTo>
                <a:lnTo>
                  <a:pt x="12070" y="63240"/>
                </a:lnTo>
                <a:lnTo>
                  <a:pt x="12399" y="64212"/>
                </a:lnTo>
                <a:lnTo>
                  <a:pt x="13075" y="65185"/>
                </a:lnTo>
                <a:lnTo>
                  <a:pt x="13404" y="65512"/>
                </a:lnTo>
                <a:lnTo>
                  <a:pt x="14080" y="65839"/>
                </a:lnTo>
                <a:lnTo>
                  <a:pt x="15085" y="67130"/>
                </a:lnTo>
                <a:lnTo>
                  <a:pt x="21116" y="72647"/>
                </a:lnTo>
                <a:lnTo>
                  <a:pt x="19773" y="73619"/>
                </a:lnTo>
                <a:lnTo>
                  <a:pt x="18439" y="74592"/>
                </a:lnTo>
                <a:lnTo>
                  <a:pt x="16090" y="76864"/>
                </a:lnTo>
                <a:lnTo>
                  <a:pt x="12737" y="81399"/>
                </a:lnTo>
                <a:lnTo>
                  <a:pt x="9045" y="85944"/>
                </a:lnTo>
                <a:lnTo>
                  <a:pt x="2010" y="95023"/>
                </a:lnTo>
                <a:lnTo>
                  <a:pt x="667" y="96968"/>
                </a:lnTo>
                <a:lnTo>
                  <a:pt x="0" y="98586"/>
                </a:lnTo>
                <a:lnTo>
                  <a:pt x="0" y="99241"/>
                </a:lnTo>
                <a:lnTo>
                  <a:pt x="338" y="100213"/>
                </a:lnTo>
                <a:lnTo>
                  <a:pt x="1672" y="101831"/>
                </a:lnTo>
                <a:lnTo>
                  <a:pt x="2348" y="102485"/>
                </a:lnTo>
                <a:lnTo>
                  <a:pt x="3353" y="102804"/>
                </a:lnTo>
                <a:lnTo>
                  <a:pt x="5025" y="103131"/>
                </a:lnTo>
                <a:lnTo>
                  <a:pt x="7035" y="102804"/>
                </a:lnTo>
                <a:lnTo>
                  <a:pt x="9045" y="102485"/>
                </a:lnTo>
                <a:lnTo>
                  <a:pt x="21454" y="98914"/>
                </a:lnTo>
                <a:lnTo>
                  <a:pt x="32848" y="95669"/>
                </a:lnTo>
                <a:lnTo>
                  <a:pt x="37207" y="94696"/>
                </a:lnTo>
                <a:lnTo>
                  <a:pt x="39217" y="94051"/>
                </a:lnTo>
                <a:lnTo>
                  <a:pt x="41227" y="92751"/>
                </a:lnTo>
                <a:lnTo>
                  <a:pt x="45914" y="97296"/>
                </a:lnTo>
                <a:lnTo>
                  <a:pt x="50611" y="101831"/>
                </a:lnTo>
                <a:lnTo>
                  <a:pt x="55636" y="106048"/>
                </a:lnTo>
                <a:lnTo>
                  <a:pt x="61000" y="109611"/>
                </a:lnTo>
                <a:lnTo>
                  <a:pt x="64015" y="111565"/>
                </a:lnTo>
                <a:lnTo>
                  <a:pt x="67369" y="113183"/>
                </a:lnTo>
                <a:lnTo>
                  <a:pt x="70722" y="114801"/>
                </a:lnTo>
                <a:lnTo>
                  <a:pt x="73737" y="116101"/>
                </a:lnTo>
                <a:lnTo>
                  <a:pt x="77429" y="117073"/>
                </a:lnTo>
                <a:lnTo>
                  <a:pt x="80773" y="118046"/>
                </a:lnTo>
                <a:lnTo>
                  <a:pt x="84127" y="118700"/>
                </a:lnTo>
                <a:lnTo>
                  <a:pt x="87818" y="119345"/>
                </a:lnTo>
                <a:lnTo>
                  <a:pt x="91162" y="119672"/>
                </a:lnTo>
                <a:lnTo>
                  <a:pt x="94854" y="119991"/>
                </a:lnTo>
                <a:lnTo>
                  <a:pt x="101560" y="119672"/>
                </a:lnTo>
                <a:lnTo>
                  <a:pt x="107929" y="118700"/>
                </a:lnTo>
                <a:lnTo>
                  <a:pt x="111611" y="117727"/>
                </a:lnTo>
                <a:lnTo>
                  <a:pt x="112955" y="117400"/>
                </a:lnTo>
                <a:lnTo>
                  <a:pt x="113622" y="117400"/>
                </a:lnTo>
                <a:lnTo>
                  <a:pt x="113622" y="117727"/>
                </a:lnTo>
                <a:lnTo>
                  <a:pt x="114298" y="118046"/>
                </a:lnTo>
                <a:lnTo>
                  <a:pt x="114627" y="118046"/>
                </a:lnTo>
                <a:lnTo>
                  <a:pt x="114965" y="117727"/>
                </a:lnTo>
                <a:lnTo>
                  <a:pt x="115303" y="117400"/>
                </a:lnTo>
                <a:lnTo>
                  <a:pt x="115632" y="116428"/>
                </a:lnTo>
                <a:lnTo>
                  <a:pt x="115632" y="115128"/>
                </a:lnTo>
                <a:lnTo>
                  <a:pt x="114627" y="114483"/>
                </a:lnTo>
                <a:lnTo>
                  <a:pt x="113622" y="114156"/>
                </a:lnTo>
                <a:lnTo>
                  <a:pt x="111273" y="114156"/>
                </a:lnTo>
                <a:lnTo>
                  <a:pt x="106924" y="115128"/>
                </a:lnTo>
                <a:lnTo>
                  <a:pt x="102227" y="115773"/>
                </a:lnTo>
                <a:lnTo>
                  <a:pt x="98207" y="116101"/>
                </a:lnTo>
                <a:lnTo>
                  <a:pt x="94187" y="115773"/>
                </a:lnTo>
                <a:lnTo>
                  <a:pt x="90157" y="115773"/>
                </a:lnTo>
                <a:lnTo>
                  <a:pt x="86475" y="115128"/>
                </a:lnTo>
                <a:lnTo>
                  <a:pt x="82454" y="114483"/>
                </a:lnTo>
                <a:lnTo>
                  <a:pt x="78434" y="113183"/>
                </a:lnTo>
                <a:lnTo>
                  <a:pt x="74743" y="111883"/>
                </a:lnTo>
                <a:lnTo>
                  <a:pt x="71060" y="110593"/>
                </a:lnTo>
                <a:lnTo>
                  <a:pt x="66702" y="108320"/>
                </a:lnTo>
                <a:lnTo>
                  <a:pt x="62681" y="105721"/>
                </a:lnTo>
                <a:lnTo>
                  <a:pt x="58652" y="102804"/>
                </a:lnTo>
                <a:lnTo>
                  <a:pt x="54969" y="99886"/>
                </a:lnTo>
                <a:lnTo>
                  <a:pt x="47934" y="93397"/>
                </a:lnTo>
                <a:lnTo>
                  <a:pt x="41227" y="86589"/>
                </a:lnTo>
                <a:lnTo>
                  <a:pt x="27484" y="73292"/>
                </a:lnTo>
                <a:lnTo>
                  <a:pt x="20778" y="66484"/>
                </a:lnTo>
                <a:lnTo>
                  <a:pt x="19106" y="64539"/>
                </a:lnTo>
                <a:lnTo>
                  <a:pt x="17095" y="62594"/>
                </a:lnTo>
                <a:lnTo>
                  <a:pt x="17762" y="59350"/>
                </a:lnTo>
                <a:lnTo>
                  <a:pt x="18767" y="56432"/>
                </a:lnTo>
                <a:lnTo>
                  <a:pt x="20449" y="53515"/>
                </a:lnTo>
                <a:lnTo>
                  <a:pt x="22121" y="50588"/>
                </a:lnTo>
                <a:lnTo>
                  <a:pt x="24131" y="47998"/>
                </a:lnTo>
                <a:lnTo>
                  <a:pt x="26479" y="45726"/>
                </a:lnTo>
                <a:lnTo>
                  <a:pt x="31167" y="40863"/>
                </a:lnTo>
                <a:lnTo>
                  <a:pt x="40889" y="31456"/>
                </a:lnTo>
                <a:lnTo>
                  <a:pt x="45914" y="26921"/>
                </a:lnTo>
                <a:lnTo>
                  <a:pt x="47934" y="24976"/>
                </a:lnTo>
                <a:lnTo>
                  <a:pt x="49268" y="23676"/>
                </a:lnTo>
                <a:lnTo>
                  <a:pt x="50273" y="23031"/>
                </a:lnTo>
                <a:lnTo>
                  <a:pt x="51278" y="24003"/>
                </a:lnTo>
                <a:lnTo>
                  <a:pt x="49268" y="24976"/>
                </a:lnTo>
                <a:lnTo>
                  <a:pt x="47934" y="26266"/>
                </a:lnTo>
                <a:lnTo>
                  <a:pt x="45247" y="29184"/>
                </a:lnTo>
                <a:lnTo>
                  <a:pt x="43904" y="30811"/>
                </a:lnTo>
                <a:lnTo>
                  <a:pt x="42899" y="32429"/>
                </a:lnTo>
                <a:lnTo>
                  <a:pt x="41894" y="34374"/>
                </a:lnTo>
                <a:lnTo>
                  <a:pt x="41894" y="35028"/>
                </a:lnTo>
                <a:lnTo>
                  <a:pt x="42232" y="36000"/>
                </a:lnTo>
                <a:lnTo>
                  <a:pt x="42570" y="36646"/>
                </a:lnTo>
                <a:lnTo>
                  <a:pt x="43237" y="36646"/>
                </a:lnTo>
                <a:lnTo>
                  <a:pt x="44909" y="35673"/>
                </a:lnTo>
                <a:lnTo>
                  <a:pt x="45914" y="34374"/>
                </a:lnTo>
                <a:lnTo>
                  <a:pt x="47596" y="31456"/>
                </a:lnTo>
                <a:lnTo>
                  <a:pt x="50273" y="28539"/>
                </a:lnTo>
                <a:lnTo>
                  <a:pt x="52621" y="25621"/>
                </a:lnTo>
                <a:lnTo>
                  <a:pt x="54969" y="27566"/>
                </a:lnTo>
                <a:lnTo>
                  <a:pt x="53288" y="29184"/>
                </a:lnTo>
                <a:lnTo>
                  <a:pt x="51278" y="31138"/>
                </a:lnTo>
                <a:lnTo>
                  <a:pt x="49944" y="33083"/>
                </a:lnTo>
                <a:lnTo>
                  <a:pt x="48939" y="35028"/>
                </a:lnTo>
                <a:lnTo>
                  <a:pt x="48601" y="36000"/>
                </a:lnTo>
                <a:lnTo>
                  <a:pt x="49268" y="36973"/>
                </a:lnTo>
                <a:lnTo>
                  <a:pt x="50273" y="37300"/>
                </a:lnTo>
                <a:lnTo>
                  <a:pt x="50611" y="37300"/>
                </a:lnTo>
                <a:lnTo>
                  <a:pt x="51278" y="36973"/>
                </a:lnTo>
                <a:lnTo>
                  <a:pt x="52959" y="35346"/>
                </a:lnTo>
                <a:lnTo>
                  <a:pt x="54293" y="33401"/>
                </a:lnTo>
                <a:lnTo>
                  <a:pt x="55636" y="31456"/>
                </a:lnTo>
                <a:lnTo>
                  <a:pt x="56642" y="29184"/>
                </a:lnTo>
                <a:lnTo>
                  <a:pt x="57647" y="29838"/>
                </a:lnTo>
                <a:lnTo>
                  <a:pt x="58990" y="30811"/>
                </a:lnTo>
                <a:lnTo>
                  <a:pt x="57985" y="31783"/>
                </a:lnTo>
                <a:lnTo>
                  <a:pt x="56980" y="32756"/>
                </a:lnTo>
                <a:lnTo>
                  <a:pt x="55636" y="35028"/>
                </a:lnTo>
                <a:lnTo>
                  <a:pt x="53626" y="37618"/>
                </a:lnTo>
                <a:lnTo>
                  <a:pt x="52959" y="38918"/>
                </a:lnTo>
                <a:lnTo>
                  <a:pt x="52283" y="40536"/>
                </a:lnTo>
                <a:lnTo>
                  <a:pt x="52283" y="40863"/>
                </a:lnTo>
                <a:lnTo>
                  <a:pt x="52283" y="41508"/>
                </a:lnTo>
                <a:lnTo>
                  <a:pt x="52959" y="41835"/>
                </a:lnTo>
                <a:lnTo>
                  <a:pt x="53964" y="42163"/>
                </a:lnTo>
                <a:lnTo>
                  <a:pt x="54969" y="41508"/>
                </a:lnTo>
                <a:lnTo>
                  <a:pt x="55975" y="40536"/>
                </a:lnTo>
                <a:lnTo>
                  <a:pt x="56642" y="39245"/>
                </a:lnTo>
                <a:lnTo>
                  <a:pt x="58323" y="36646"/>
                </a:lnTo>
                <a:lnTo>
                  <a:pt x="58990" y="35028"/>
                </a:lnTo>
                <a:lnTo>
                  <a:pt x="60333" y="32110"/>
                </a:lnTo>
                <a:lnTo>
                  <a:pt x="66702" y="36646"/>
                </a:lnTo>
                <a:lnTo>
                  <a:pt x="65020" y="37945"/>
                </a:lnTo>
                <a:lnTo>
                  <a:pt x="63348" y="39245"/>
                </a:lnTo>
                <a:lnTo>
                  <a:pt x="61338" y="41508"/>
                </a:lnTo>
                <a:lnTo>
                  <a:pt x="59657" y="44435"/>
                </a:lnTo>
                <a:lnTo>
                  <a:pt x="59657" y="45080"/>
                </a:lnTo>
                <a:lnTo>
                  <a:pt x="59657" y="45726"/>
                </a:lnTo>
                <a:lnTo>
                  <a:pt x="59995" y="46053"/>
                </a:lnTo>
                <a:lnTo>
                  <a:pt x="60662" y="46380"/>
                </a:lnTo>
                <a:lnTo>
                  <a:pt x="61000" y="46698"/>
                </a:lnTo>
                <a:lnTo>
                  <a:pt x="61667" y="46698"/>
                </a:lnTo>
                <a:lnTo>
                  <a:pt x="62343" y="46380"/>
                </a:lnTo>
                <a:lnTo>
                  <a:pt x="62681" y="45726"/>
                </a:lnTo>
                <a:lnTo>
                  <a:pt x="65359" y="41508"/>
                </a:lnTo>
                <a:lnTo>
                  <a:pt x="67707" y="37618"/>
                </a:lnTo>
                <a:lnTo>
                  <a:pt x="70722" y="39563"/>
                </a:lnTo>
                <a:lnTo>
                  <a:pt x="68374" y="41835"/>
                </a:lnTo>
                <a:lnTo>
                  <a:pt x="65020" y="45407"/>
                </a:lnTo>
                <a:lnTo>
                  <a:pt x="64691" y="46053"/>
                </a:lnTo>
                <a:lnTo>
                  <a:pt x="64353" y="46380"/>
                </a:lnTo>
                <a:lnTo>
                  <a:pt x="64691" y="47025"/>
                </a:lnTo>
                <a:lnTo>
                  <a:pt x="65020" y="47352"/>
                </a:lnTo>
                <a:lnTo>
                  <a:pt x="65697" y="47671"/>
                </a:lnTo>
                <a:lnTo>
                  <a:pt x="66364" y="47998"/>
                </a:lnTo>
                <a:lnTo>
                  <a:pt x="67031" y="47998"/>
                </a:lnTo>
                <a:lnTo>
                  <a:pt x="67369" y="47352"/>
                </a:lnTo>
                <a:lnTo>
                  <a:pt x="69041" y="45726"/>
                </a:lnTo>
                <a:lnTo>
                  <a:pt x="70722" y="44108"/>
                </a:lnTo>
                <a:lnTo>
                  <a:pt x="71389" y="42481"/>
                </a:lnTo>
                <a:lnTo>
                  <a:pt x="71727" y="41508"/>
                </a:lnTo>
                <a:lnTo>
                  <a:pt x="72065" y="40536"/>
                </a:lnTo>
                <a:lnTo>
                  <a:pt x="77429" y="44108"/>
                </a:lnTo>
                <a:lnTo>
                  <a:pt x="74075" y="47025"/>
                </a:lnTo>
                <a:lnTo>
                  <a:pt x="71389" y="50588"/>
                </a:lnTo>
                <a:lnTo>
                  <a:pt x="71060" y="51242"/>
                </a:lnTo>
                <a:lnTo>
                  <a:pt x="71060" y="51570"/>
                </a:lnTo>
                <a:lnTo>
                  <a:pt x="71389" y="52542"/>
                </a:lnTo>
                <a:lnTo>
                  <a:pt x="72065" y="52860"/>
                </a:lnTo>
                <a:lnTo>
                  <a:pt x="73070" y="52860"/>
                </a:lnTo>
                <a:lnTo>
                  <a:pt x="73399" y="52542"/>
                </a:lnTo>
                <a:lnTo>
                  <a:pt x="76086" y="48643"/>
                </a:lnTo>
                <a:lnTo>
                  <a:pt x="78434" y="44753"/>
                </a:lnTo>
                <a:lnTo>
                  <a:pt x="82454" y="47352"/>
                </a:lnTo>
                <a:lnTo>
                  <a:pt x="80106" y="49616"/>
                </a:lnTo>
                <a:lnTo>
                  <a:pt x="78434" y="51242"/>
                </a:lnTo>
                <a:lnTo>
                  <a:pt x="77758" y="52215"/>
                </a:lnTo>
                <a:lnTo>
                  <a:pt x="77429" y="53515"/>
                </a:lnTo>
                <a:lnTo>
                  <a:pt x="75410" y="56432"/>
                </a:lnTo>
                <a:lnTo>
                  <a:pt x="75081" y="57078"/>
                </a:lnTo>
                <a:lnTo>
                  <a:pt x="75410" y="58050"/>
                </a:lnTo>
                <a:lnTo>
                  <a:pt x="75748" y="58377"/>
                </a:lnTo>
                <a:lnTo>
                  <a:pt x="76415" y="58704"/>
                </a:lnTo>
                <a:lnTo>
                  <a:pt x="77429" y="58704"/>
                </a:lnTo>
                <a:lnTo>
                  <a:pt x="78096" y="58050"/>
                </a:lnTo>
                <a:lnTo>
                  <a:pt x="80444" y="54805"/>
                </a:lnTo>
                <a:lnTo>
                  <a:pt x="81111" y="54160"/>
                </a:lnTo>
                <a:lnTo>
                  <a:pt x="81778" y="53187"/>
                </a:lnTo>
                <a:lnTo>
                  <a:pt x="83121" y="51242"/>
                </a:lnTo>
                <a:lnTo>
                  <a:pt x="84465" y="48970"/>
                </a:lnTo>
                <a:lnTo>
                  <a:pt x="87142" y="50588"/>
                </a:lnTo>
                <a:lnTo>
                  <a:pt x="85470" y="52215"/>
                </a:lnTo>
                <a:lnTo>
                  <a:pt x="84127" y="54160"/>
                </a:lnTo>
                <a:lnTo>
                  <a:pt x="81778" y="56750"/>
                </a:lnTo>
                <a:lnTo>
                  <a:pt x="81111" y="58050"/>
                </a:lnTo>
                <a:lnTo>
                  <a:pt x="80773" y="59677"/>
                </a:lnTo>
                <a:lnTo>
                  <a:pt x="81449" y="60322"/>
                </a:lnTo>
                <a:lnTo>
                  <a:pt x="81778" y="60649"/>
                </a:lnTo>
                <a:lnTo>
                  <a:pt x="82116" y="60649"/>
                </a:lnTo>
                <a:lnTo>
                  <a:pt x="83459" y="59995"/>
                </a:lnTo>
                <a:lnTo>
                  <a:pt x="84465" y="58704"/>
                </a:lnTo>
                <a:lnTo>
                  <a:pt x="85808" y="56432"/>
                </a:lnTo>
                <a:lnTo>
                  <a:pt x="87142" y="54160"/>
                </a:lnTo>
                <a:lnTo>
                  <a:pt x="88823" y="51888"/>
                </a:lnTo>
                <a:lnTo>
                  <a:pt x="93182" y="55132"/>
                </a:lnTo>
                <a:lnTo>
                  <a:pt x="91838" y="56750"/>
                </a:lnTo>
                <a:lnTo>
                  <a:pt x="90157" y="58704"/>
                </a:lnTo>
                <a:lnTo>
                  <a:pt x="88485" y="60649"/>
                </a:lnTo>
                <a:lnTo>
                  <a:pt x="87818" y="61940"/>
                </a:lnTo>
                <a:lnTo>
                  <a:pt x="87480" y="62913"/>
                </a:lnTo>
                <a:lnTo>
                  <a:pt x="87480" y="63567"/>
                </a:lnTo>
                <a:lnTo>
                  <a:pt x="87818" y="64212"/>
                </a:lnTo>
                <a:lnTo>
                  <a:pt x="89152" y="64212"/>
                </a:lnTo>
                <a:lnTo>
                  <a:pt x="90157" y="63567"/>
                </a:lnTo>
                <a:lnTo>
                  <a:pt x="90833" y="62594"/>
                </a:lnTo>
                <a:lnTo>
                  <a:pt x="92505" y="60322"/>
                </a:lnTo>
                <a:lnTo>
                  <a:pt x="93849" y="58377"/>
                </a:lnTo>
                <a:lnTo>
                  <a:pt x="94854" y="56432"/>
                </a:lnTo>
                <a:lnTo>
                  <a:pt x="99550" y="60322"/>
                </a:lnTo>
                <a:lnTo>
                  <a:pt x="99879" y="60649"/>
                </a:lnTo>
                <a:lnTo>
                  <a:pt x="97202" y="63885"/>
                </a:lnTo>
                <a:lnTo>
                  <a:pt x="94854" y="67130"/>
                </a:lnTo>
                <a:lnTo>
                  <a:pt x="93849" y="68102"/>
                </a:lnTo>
                <a:lnTo>
                  <a:pt x="93849" y="68757"/>
                </a:lnTo>
                <a:lnTo>
                  <a:pt x="93849" y="69075"/>
                </a:lnTo>
                <a:lnTo>
                  <a:pt x="94516" y="70047"/>
                </a:lnTo>
                <a:lnTo>
                  <a:pt x="95192" y="70375"/>
                </a:lnTo>
                <a:lnTo>
                  <a:pt x="95859" y="70047"/>
                </a:lnTo>
                <a:lnTo>
                  <a:pt x="96197" y="69729"/>
                </a:lnTo>
                <a:lnTo>
                  <a:pt x="98874" y="66157"/>
                </a:lnTo>
                <a:lnTo>
                  <a:pt x="101560" y="62267"/>
                </a:lnTo>
                <a:lnTo>
                  <a:pt x="104576" y="65839"/>
                </a:lnTo>
                <a:lnTo>
                  <a:pt x="103233" y="68102"/>
                </a:lnTo>
                <a:lnTo>
                  <a:pt x="101889" y="70375"/>
                </a:lnTo>
                <a:lnTo>
                  <a:pt x="100217" y="72965"/>
                </a:lnTo>
                <a:lnTo>
                  <a:pt x="99879" y="74592"/>
                </a:lnTo>
                <a:lnTo>
                  <a:pt x="99879" y="75237"/>
                </a:lnTo>
                <a:lnTo>
                  <a:pt x="99879" y="75891"/>
                </a:lnTo>
                <a:lnTo>
                  <a:pt x="100217" y="76537"/>
                </a:lnTo>
                <a:lnTo>
                  <a:pt x="100884" y="76537"/>
                </a:lnTo>
                <a:lnTo>
                  <a:pt x="102227" y="75891"/>
                </a:lnTo>
                <a:lnTo>
                  <a:pt x="102894" y="74919"/>
                </a:lnTo>
                <a:lnTo>
                  <a:pt x="104238" y="72320"/>
                </a:lnTo>
                <a:lnTo>
                  <a:pt x="106248" y="68102"/>
                </a:lnTo>
                <a:lnTo>
                  <a:pt x="107929" y="70702"/>
                </a:lnTo>
                <a:lnTo>
                  <a:pt x="109601" y="73292"/>
                </a:lnTo>
                <a:lnTo>
                  <a:pt x="107929" y="76864"/>
                </a:lnTo>
                <a:lnTo>
                  <a:pt x="106248" y="80427"/>
                </a:lnTo>
                <a:lnTo>
                  <a:pt x="105243" y="80427"/>
                </a:lnTo>
                <a:lnTo>
                  <a:pt x="104238" y="82372"/>
                </a:lnTo>
                <a:lnTo>
                  <a:pt x="103571" y="83999"/>
                </a:lnTo>
                <a:lnTo>
                  <a:pt x="103571" y="84644"/>
                </a:lnTo>
                <a:lnTo>
                  <a:pt x="103571" y="85289"/>
                </a:lnTo>
                <a:lnTo>
                  <a:pt x="104238" y="85944"/>
                </a:lnTo>
                <a:lnTo>
                  <a:pt x="105910" y="85944"/>
                </a:lnTo>
                <a:lnTo>
                  <a:pt x="106248" y="85617"/>
                </a:lnTo>
                <a:lnTo>
                  <a:pt x="107929" y="83344"/>
                </a:lnTo>
                <a:lnTo>
                  <a:pt x="109263" y="81081"/>
                </a:lnTo>
                <a:lnTo>
                  <a:pt x="110606" y="78809"/>
                </a:lnTo>
                <a:lnTo>
                  <a:pt x="111273" y="76537"/>
                </a:lnTo>
                <a:lnTo>
                  <a:pt x="112617" y="79781"/>
                </a:lnTo>
                <a:lnTo>
                  <a:pt x="113960" y="83344"/>
                </a:lnTo>
                <a:lnTo>
                  <a:pt x="110268" y="89188"/>
                </a:lnTo>
                <a:lnTo>
                  <a:pt x="109601" y="89188"/>
                </a:lnTo>
                <a:lnTo>
                  <a:pt x="108934" y="90806"/>
                </a:lnTo>
                <a:lnTo>
                  <a:pt x="108258" y="92106"/>
                </a:lnTo>
                <a:lnTo>
                  <a:pt x="108258" y="92751"/>
                </a:lnTo>
                <a:lnTo>
                  <a:pt x="108258" y="93078"/>
                </a:lnTo>
                <a:lnTo>
                  <a:pt x="108934" y="93724"/>
                </a:lnTo>
                <a:lnTo>
                  <a:pt x="110268" y="93724"/>
                </a:lnTo>
                <a:lnTo>
                  <a:pt x="110944" y="93397"/>
                </a:lnTo>
                <a:lnTo>
                  <a:pt x="112955" y="90161"/>
                </a:lnTo>
                <a:lnTo>
                  <a:pt x="114965" y="86916"/>
                </a:lnTo>
                <a:lnTo>
                  <a:pt x="115970" y="92424"/>
                </a:lnTo>
                <a:lnTo>
                  <a:pt x="114298" y="94051"/>
                </a:lnTo>
                <a:lnTo>
                  <a:pt x="112955" y="95996"/>
                </a:lnTo>
                <a:lnTo>
                  <a:pt x="111611" y="97941"/>
                </a:lnTo>
                <a:lnTo>
                  <a:pt x="111273" y="99241"/>
                </a:lnTo>
                <a:lnTo>
                  <a:pt x="111273" y="100531"/>
                </a:lnTo>
                <a:lnTo>
                  <a:pt x="111611" y="100859"/>
                </a:lnTo>
                <a:lnTo>
                  <a:pt x="111950" y="100859"/>
                </a:lnTo>
                <a:lnTo>
                  <a:pt x="112955" y="100531"/>
                </a:lnTo>
                <a:lnTo>
                  <a:pt x="113960" y="99886"/>
                </a:lnTo>
                <a:lnTo>
                  <a:pt x="114965" y="97941"/>
                </a:lnTo>
                <a:lnTo>
                  <a:pt x="115970" y="95996"/>
                </a:lnTo>
                <a:lnTo>
                  <a:pt x="116308" y="98914"/>
                </a:lnTo>
                <a:lnTo>
                  <a:pt x="115632" y="104103"/>
                </a:lnTo>
                <a:lnTo>
                  <a:pt x="114298" y="105403"/>
                </a:lnTo>
                <a:lnTo>
                  <a:pt x="112955" y="106694"/>
                </a:lnTo>
                <a:lnTo>
                  <a:pt x="112617" y="107993"/>
                </a:lnTo>
                <a:lnTo>
                  <a:pt x="112617" y="108639"/>
                </a:lnTo>
                <a:lnTo>
                  <a:pt x="112955" y="109293"/>
                </a:lnTo>
                <a:lnTo>
                  <a:pt x="113622" y="109611"/>
                </a:lnTo>
                <a:lnTo>
                  <a:pt x="113960" y="109611"/>
                </a:lnTo>
                <a:lnTo>
                  <a:pt x="115303" y="108639"/>
                </a:lnTo>
                <a:lnTo>
                  <a:pt x="115632" y="111883"/>
                </a:lnTo>
                <a:lnTo>
                  <a:pt x="115970" y="112211"/>
                </a:lnTo>
                <a:lnTo>
                  <a:pt x="116308" y="111883"/>
                </a:lnTo>
                <a:lnTo>
                  <a:pt x="116975" y="110911"/>
                </a:lnTo>
                <a:lnTo>
                  <a:pt x="117980" y="109611"/>
                </a:lnTo>
                <a:lnTo>
                  <a:pt x="118985" y="106694"/>
                </a:lnTo>
                <a:lnTo>
                  <a:pt x="119652" y="103776"/>
                </a:lnTo>
                <a:lnTo>
                  <a:pt x="119990" y="100859"/>
                </a:lnTo>
                <a:lnTo>
                  <a:pt x="119990" y="97296"/>
                </a:lnTo>
                <a:lnTo>
                  <a:pt x="119990" y="94051"/>
                </a:lnTo>
                <a:lnTo>
                  <a:pt x="119652" y="90479"/>
                </a:lnTo>
                <a:lnTo>
                  <a:pt x="118985" y="87234"/>
                </a:lnTo>
                <a:lnTo>
                  <a:pt x="118318" y="83671"/>
                </a:lnTo>
                <a:lnTo>
                  <a:pt x="117313" y="80100"/>
                </a:lnTo>
                <a:lnTo>
                  <a:pt x="115970" y="76864"/>
                </a:lnTo>
                <a:lnTo>
                  <a:pt x="114627" y="73619"/>
                </a:lnTo>
                <a:lnTo>
                  <a:pt x="112617" y="70375"/>
                </a:lnTo>
                <a:lnTo>
                  <a:pt x="110944" y="67457"/>
                </a:lnTo>
                <a:lnTo>
                  <a:pt x="108596" y="64539"/>
                </a:lnTo>
                <a:lnTo>
                  <a:pt x="106248" y="61622"/>
                </a:lnTo>
                <a:lnTo>
                  <a:pt x="103571" y="58704"/>
                </a:lnTo>
                <a:lnTo>
                  <a:pt x="100884" y="56105"/>
                </a:lnTo>
                <a:lnTo>
                  <a:pt x="94516" y="50915"/>
                </a:lnTo>
                <a:lnTo>
                  <a:pt x="88147" y="46380"/>
                </a:lnTo>
                <a:lnTo>
                  <a:pt x="81449" y="41835"/>
                </a:lnTo>
                <a:lnTo>
                  <a:pt x="82116" y="39245"/>
                </a:lnTo>
                <a:lnTo>
                  <a:pt x="82454" y="36973"/>
                </a:lnTo>
                <a:lnTo>
                  <a:pt x="82783" y="31456"/>
                </a:lnTo>
                <a:lnTo>
                  <a:pt x="83121" y="25621"/>
                </a:lnTo>
                <a:lnTo>
                  <a:pt x="84803" y="1945"/>
                </a:lnTo>
                <a:lnTo>
                  <a:pt x="84465" y="972"/>
                </a:lnTo>
                <a:lnTo>
                  <a:pt x="84127" y="327"/>
                </a:lnTo>
                <a:lnTo>
                  <a:pt x="8312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8699356" y="179110"/>
            <a:ext cx="521400" cy="539100"/>
          </a:xfrm>
          <a:custGeom>
            <a:pathLst>
              <a:path extrusionOk="0" h="120000" w="120000">
                <a:moveTo>
                  <a:pt x="90062" y="34284"/>
                </a:moveTo>
                <a:lnTo>
                  <a:pt x="89337" y="34518"/>
                </a:lnTo>
                <a:lnTo>
                  <a:pt x="88619" y="34745"/>
                </a:lnTo>
                <a:lnTo>
                  <a:pt x="88142" y="35213"/>
                </a:lnTo>
                <a:lnTo>
                  <a:pt x="87182" y="36368"/>
                </a:lnTo>
                <a:lnTo>
                  <a:pt x="87182" y="37063"/>
                </a:lnTo>
                <a:lnTo>
                  <a:pt x="87182" y="37758"/>
                </a:lnTo>
                <a:lnTo>
                  <a:pt x="87424" y="37991"/>
                </a:lnTo>
                <a:lnTo>
                  <a:pt x="87665" y="38225"/>
                </a:lnTo>
                <a:lnTo>
                  <a:pt x="88142" y="38225"/>
                </a:lnTo>
                <a:lnTo>
                  <a:pt x="88619" y="37758"/>
                </a:lnTo>
                <a:lnTo>
                  <a:pt x="89102" y="37530"/>
                </a:lnTo>
                <a:lnTo>
                  <a:pt x="89578" y="36602"/>
                </a:lnTo>
                <a:lnTo>
                  <a:pt x="90297" y="35674"/>
                </a:lnTo>
                <a:lnTo>
                  <a:pt x="90780" y="34745"/>
                </a:lnTo>
                <a:lnTo>
                  <a:pt x="90780" y="34518"/>
                </a:lnTo>
                <a:lnTo>
                  <a:pt x="90780" y="34284"/>
                </a:lnTo>
                <a:close/>
                <a:moveTo>
                  <a:pt x="86464" y="38452"/>
                </a:moveTo>
                <a:lnTo>
                  <a:pt x="85987" y="38686"/>
                </a:lnTo>
                <a:lnTo>
                  <a:pt x="85027" y="39842"/>
                </a:lnTo>
                <a:lnTo>
                  <a:pt x="84309" y="41004"/>
                </a:lnTo>
                <a:lnTo>
                  <a:pt x="84067" y="41231"/>
                </a:lnTo>
                <a:lnTo>
                  <a:pt x="84067" y="41698"/>
                </a:lnTo>
                <a:lnTo>
                  <a:pt x="84551" y="42159"/>
                </a:lnTo>
                <a:lnTo>
                  <a:pt x="85027" y="42393"/>
                </a:lnTo>
                <a:lnTo>
                  <a:pt x="85510" y="42159"/>
                </a:lnTo>
                <a:lnTo>
                  <a:pt x="85746" y="41926"/>
                </a:lnTo>
                <a:lnTo>
                  <a:pt x="86464" y="40770"/>
                </a:lnTo>
                <a:lnTo>
                  <a:pt x="87182" y="39614"/>
                </a:lnTo>
                <a:lnTo>
                  <a:pt x="87424" y="39147"/>
                </a:lnTo>
                <a:lnTo>
                  <a:pt x="86947" y="38686"/>
                </a:lnTo>
                <a:lnTo>
                  <a:pt x="86464" y="38452"/>
                </a:lnTo>
                <a:close/>
                <a:moveTo>
                  <a:pt x="112575" y="40536"/>
                </a:moveTo>
                <a:lnTo>
                  <a:pt x="114489" y="42393"/>
                </a:lnTo>
                <a:lnTo>
                  <a:pt x="114247" y="42393"/>
                </a:lnTo>
                <a:lnTo>
                  <a:pt x="113529" y="43088"/>
                </a:lnTo>
                <a:lnTo>
                  <a:pt x="113294" y="42159"/>
                </a:lnTo>
                <a:lnTo>
                  <a:pt x="112575" y="40536"/>
                </a:lnTo>
                <a:close/>
                <a:moveTo>
                  <a:pt x="82873" y="42854"/>
                </a:moveTo>
                <a:lnTo>
                  <a:pt x="82154" y="43321"/>
                </a:lnTo>
                <a:lnTo>
                  <a:pt x="81194" y="44016"/>
                </a:lnTo>
                <a:lnTo>
                  <a:pt x="80959" y="44938"/>
                </a:lnTo>
                <a:lnTo>
                  <a:pt x="80718" y="45405"/>
                </a:lnTo>
                <a:lnTo>
                  <a:pt x="80959" y="45633"/>
                </a:lnTo>
                <a:lnTo>
                  <a:pt x="81436" y="46100"/>
                </a:lnTo>
                <a:lnTo>
                  <a:pt x="82154" y="46100"/>
                </a:lnTo>
                <a:lnTo>
                  <a:pt x="82396" y="45866"/>
                </a:lnTo>
                <a:lnTo>
                  <a:pt x="82631" y="45405"/>
                </a:lnTo>
                <a:lnTo>
                  <a:pt x="83114" y="44477"/>
                </a:lnTo>
                <a:lnTo>
                  <a:pt x="83591" y="44243"/>
                </a:lnTo>
                <a:lnTo>
                  <a:pt x="83832" y="43782"/>
                </a:lnTo>
                <a:lnTo>
                  <a:pt x="84067" y="43321"/>
                </a:lnTo>
                <a:lnTo>
                  <a:pt x="84067" y="43088"/>
                </a:lnTo>
                <a:lnTo>
                  <a:pt x="83832" y="43088"/>
                </a:lnTo>
                <a:lnTo>
                  <a:pt x="83349" y="42854"/>
                </a:lnTo>
                <a:close/>
                <a:moveTo>
                  <a:pt x="114730" y="42627"/>
                </a:moveTo>
                <a:lnTo>
                  <a:pt x="116408" y="44477"/>
                </a:lnTo>
                <a:lnTo>
                  <a:pt x="117845" y="46561"/>
                </a:lnTo>
                <a:lnTo>
                  <a:pt x="116408" y="47950"/>
                </a:lnTo>
                <a:lnTo>
                  <a:pt x="116408" y="47489"/>
                </a:lnTo>
                <a:lnTo>
                  <a:pt x="116643" y="46327"/>
                </a:lnTo>
                <a:lnTo>
                  <a:pt x="116408" y="44938"/>
                </a:lnTo>
                <a:lnTo>
                  <a:pt x="116408" y="44711"/>
                </a:lnTo>
                <a:lnTo>
                  <a:pt x="115925" y="44243"/>
                </a:lnTo>
                <a:lnTo>
                  <a:pt x="115448" y="44243"/>
                </a:lnTo>
                <a:lnTo>
                  <a:pt x="115207" y="44477"/>
                </a:lnTo>
                <a:lnTo>
                  <a:pt x="115448" y="44711"/>
                </a:lnTo>
                <a:lnTo>
                  <a:pt x="115207" y="45633"/>
                </a:lnTo>
                <a:lnTo>
                  <a:pt x="114965" y="47022"/>
                </a:lnTo>
                <a:lnTo>
                  <a:pt x="114489" y="48418"/>
                </a:lnTo>
                <a:lnTo>
                  <a:pt x="114489" y="49807"/>
                </a:lnTo>
                <a:lnTo>
                  <a:pt x="114489" y="50268"/>
                </a:lnTo>
                <a:lnTo>
                  <a:pt x="111857" y="54209"/>
                </a:lnTo>
                <a:lnTo>
                  <a:pt x="112092" y="51891"/>
                </a:lnTo>
                <a:lnTo>
                  <a:pt x="112575" y="49573"/>
                </a:lnTo>
                <a:lnTo>
                  <a:pt x="113529" y="48184"/>
                </a:lnTo>
                <a:lnTo>
                  <a:pt x="113529" y="47950"/>
                </a:lnTo>
                <a:lnTo>
                  <a:pt x="113529" y="47489"/>
                </a:lnTo>
                <a:lnTo>
                  <a:pt x="114012" y="47256"/>
                </a:lnTo>
                <a:lnTo>
                  <a:pt x="114247" y="47022"/>
                </a:lnTo>
                <a:lnTo>
                  <a:pt x="114489" y="46561"/>
                </a:lnTo>
                <a:lnTo>
                  <a:pt x="114489" y="45866"/>
                </a:lnTo>
                <a:lnTo>
                  <a:pt x="114247" y="44711"/>
                </a:lnTo>
                <a:lnTo>
                  <a:pt x="114730" y="42627"/>
                </a:lnTo>
                <a:close/>
                <a:moveTo>
                  <a:pt x="110179" y="55825"/>
                </a:moveTo>
                <a:lnTo>
                  <a:pt x="110656" y="56059"/>
                </a:lnTo>
                <a:lnTo>
                  <a:pt x="110179" y="56520"/>
                </a:lnTo>
                <a:lnTo>
                  <a:pt x="110179" y="56059"/>
                </a:lnTo>
                <a:lnTo>
                  <a:pt x="110179" y="55825"/>
                </a:lnTo>
                <a:close/>
                <a:moveTo>
                  <a:pt x="74730" y="54209"/>
                </a:moveTo>
                <a:lnTo>
                  <a:pt x="74489" y="54436"/>
                </a:lnTo>
                <a:lnTo>
                  <a:pt x="73770" y="54670"/>
                </a:lnTo>
                <a:lnTo>
                  <a:pt x="73052" y="55598"/>
                </a:lnTo>
                <a:lnTo>
                  <a:pt x="73052" y="55825"/>
                </a:lnTo>
                <a:lnTo>
                  <a:pt x="73052" y="56293"/>
                </a:lnTo>
                <a:lnTo>
                  <a:pt x="73052" y="56754"/>
                </a:lnTo>
                <a:lnTo>
                  <a:pt x="73294" y="56987"/>
                </a:lnTo>
                <a:lnTo>
                  <a:pt x="74489" y="56987"/>
                </a:lnTo>
                <a:lnTo>
                  <a:pt x="74730" y="56754"/>
                </a:lnTo>
                <a:lnTo>
                  <a:pt x="75448" y="55598"/>
                </a:lnTo>
                <a:lnTo>
                  <a:pt x="75448" y="55131"/>
                </a:lnTo>
                <a:lnTo>
                  <a:pt x="75448" y="54670"/>
                </a:lnTo>
                <a:lnTo>
                  <a:pt x="75207" y="54436"/>
                </a:lnTo>
                <a:lnTo>
                  <a:pt x="74730" y="54209"/>
                </a:lnTo>
                <a:close/>
                <a:moveTo>
                  <a:pt x="108259" y="55598"/>
                </a:moveTo>
                <a:lnTo>
                  <a:pt x="108259" y="56059"/>
                </a:lnTo>
                <a:lnTo>
                  <a:pt x="108259" y="57215"/>
                </a:lnTo>
                <a:lnTo>
                  <a:pt x="108501" y="57909"/>
                </a:lnTo>
                <a:lnTo>
                  <a:pt x="108743" y="58377"/>
                </a:lnTo>
                <a:lnTo>
                  <a:pt x="107064" y="60694"/>
                </a:lnTo>
                <a:lnTo>
                  <a:pt x="106823" y="59305"/>
                </a:lnTo>
                <a:lnTo>
                  <a:pt x="106588" y="57909"/>
                </a:lnTo>
                <a:lnTo>
                  <a:pt x="106588" y="57448"/>
                </a:lnTo>
                <a:lnTo>
                  <a:pt x="108259" y="55598"/>
                </a:lnTo>
                <a:close/>
                <a:moveTo>
                  <a:pt x="104910" y="59305"/>
                </a:moveTo>
                <a:lnTo>
                  <a:pt x="104910" y="61155"/>
                </a:lnTo>
                <a:lnTo>
                  <a:pt x="105145" y="61850"/>
                </a:lnTo>
                <a:lnTo>
                  <a:pt x="105628" y="62778"/>
                </a:lnTo>
                <a:lnTo>
                  <a:pt x="104427" y="64167"/>
                </a:lnTo>
                <a:lnTo>
                  <a:pt x="103950" y="65096"/>
                </a:lnTo>
                <a:lnTo>
                  <a:pt x="104191" y="62311"/>
                </a:lnTo>
                <a:lnTo>
                  <a:pt x="103950" y="61850"/>
                </a:lnTo>
                <a:lnTo>
                  <a:pt x="103473" y="61616"/>
                </a:lnTo>
                <a:lnTo>
                  <a:pt x="103232" y="61389"/>
                </a:lnTo>
                <a:lnTo>
                  <a:pt x="104910" y="59305"/>
                </a:lnTo>
                <a:close/>
                <a:moveTo>
                  <a:pt x="62755" y="14827"/>
                </a:moveTo>
                <a:lnTo>
                  <a:pt x="62513" y="15288"/>
                </a:lnTo>
                <a:lnTo>
                  <a:pt x="59640" y="18067"/>
                </a:lnTo>
                <a:lnTo>
                  <a:pt x="57244" y="21313"/>
                </a:lnTo>
                <a:lnTo>
                  <a:pt x="52216" y="27565"/>
                </a:lnTo>
                <a:lnTo>
                  <a:pt x="49820" y="30811"/>
                </a:lnTo>
                <a:lnTo>
                  <a:pt x="47189" y="33823"/>
                </a:lnTo>
                <a:lnTo>
                  <a:pt x="44551" y="36829"/>
                </a:lnTo>
                <a:lnTo>
                  <a:pt x="41436" y="39614"/>
                </a:lnTo>
                <a:lnTo>
                  <a:pt x="40959" y="40075"/>
                </a:lnTo>
                <a:lnTo>
                  <a:pt x="40959" y="40770"/>
                </a:lnTo>
                <a:lnTo>
                  <a:pt x="40718" y="40770"/>
                </a:lnTo>
                <a:lnTo>
                  <a:pt x="40241" y="41004"/>
                </a:lnTo>
                <a:lnTo>
                  <a:pt x="40241" y="41465"/>
                </a:lnTo>
                <a:lnTo>
                  <a:pt x="40476" y="41698"/>
                </a:lnTo>
                <a:lnTo>
                  <a:pt x="41194" y="42854"/>
                </a:lnTo>
                <a:lnTo>
                  <a:pt x="42396" y="44016"/>
                </a:lnTo>
                <a:lnTo>
                  <a:pt x="44551" y="45866"/>
                </a:lnTo>
                <a:lnTo>
                  <a:pt x="49578" y="49340"/>
                </a:lnTo>
                <a:lnTo>
                  <a:pt x="55089" y="52813"/>
                </a:lnTo>
                <a:lnTo>
                  <a:pt x="56284" y="53741"/>
                </a:lnTo>
                <a:lnTo>
                  <a:pt x="57244" y="54903"/>
                </a:lnTo>
                <a:lnTo>
                  <a:pt x="59164" y="57215"/>
                </a:lnTo>
                <a:lnTo>
                  <a:pt x="60117" y="58143"/>
                </a:lnTo>
                <a:lnTo>
                  <a:pt x="61318" y="59071"/>
                </a:lnTo>
                <a:lnTo>
                  <a:pt x="63715" y="60461"/>
                </a:lnTo>
                <a:lnTo>
                  <a:pt x="69461" y="64167"/>
                </a:lnTo>
                <a:lnTo>
                  <a:pt x="74972" y="68102"/>
                </a:lnTo>
                <a:lnTo>
                  <a:pt x="80241" y="72042"/>
                </a:lnTo>
                <a:lnTo>
                  <a:pt x="80718" y="72276"/>
                </a:lnTo>
                <a:lnTo>
                  <a:pt x="81436" y="72276"/>
                </a:lnTo>
                <a:lnTo>
                  <a:pt x="81913" y="72042"/>
                </a:lnTo>
                <a:lnTo>
                  <a:pt x="82154" y="71809"/>
                </a:lnTo>
                <a:lnTo>
                  <a:pt x="82396" y="71348"/>
                </a:lnTo>
                <a:lnTo>
                  <a:pt x="82631" y="70653"/>
                </a:lnTo>
                <a:lnTo>
                  <a:pt x="82396" y="70192"/>
                </a:lnTo>
                <a:lnTo>
                  <a:pt x="81913" y="69725"/>
                </a:lnTo>
                <a:lnTo>
                  <a:pt x="76885" y="65790"/>
                </a:lnTo>
                <a:lnTo>
                  <a:pt x="77126" y="65557"/>
                </a:lnTo>
                <a:lnTo>
                  <a:pt x="77845" y="64401"/>
                </a:lnTo>
                <a:lnTo>
                  <a:pt x="78321" y="63239"/>
                </a:lnTo>
                <a:lnTo>
                  <a:pt x="78321" y="62778"/>
                </a:lnTo>
                <a:lnTo>
                  <a:pt x="78080" y="62544"/>
                </a:lnTo>
                <a:lnTo>
                  <a:pt x="77603" y="62544"/>
                </a:lnTo>
                <a:lnTo>
                  <a:pt x="76643" y="63473"/>
                </a:lnTo>
                <a:lnTo>
                  <a:pt x="75690" y="64628"/>
                </a:lnTo>
                <a:lnTo>
                  <a:pt x="75448" y="64862"/>
                </a:lnTo>
                <a:lnTo>
                  <a:pt x="71857" y="62311"/>
                </a:lnTo>
                <a:lnTo>
                  <a:pt x="70656" y="61616"/>
                </a:lnTo>
                <a:lnTo>
                  <a:pt x="70897" y="61155"/>
                </a:lnTo>
                <a:lnTo>
                  <a:pt x="71139" y="60694"/>
                </a:lnTo>
                <a:lnTo>
                  <a:pt x="72092" y="59766"/>
                </a:lnTo>
                <a:lnTo>
                  <a:pt x="72334" y="59532"/>
                </a:lnTo>
                <a:lnTo>
                  <a:pt x="72334" y="59071"/>
                </a:lnTo>
                <a:lnTo>
                  <a:pt x="72334" y="58838"/>
                </a:lnTo>
                <a:lnTo>
                  <a:pt x="71857" y="58610"/>
                </a:lnTo>
                <a:lnTo>
                  <a:pt x="71616" y="58838"/>
                </a:lnTo>
                <a:lnTo>
                  <a:pt x="71139" y="58610"/>
                </a:lnTo>
                <a:lnTo>
                  <a:pt x="70656" y="58838"/>
                </a:lnTo>
                <a:lnTo>
                  <a:pt x="69937" y="59532"/>
                </a:lnTo>
                <a:lnTo>
                  <a:pt x="69219" y="60461"/>
                </a:lnTo>
                <a:lnTo>
                  <a:pt x="66105" y="58610"/>
                </a:lnTo>
                <a:lnTo>
                  <a:pt x="65628" y="58143"/>
                </a:lnTo>
                <a:lnTo>
                  <a:pt x="66823" y="56293"/>
                </a:lnTo>
                <a:lnTo>
                  <a:pt x="66823" y="55825"/>
                </a:lnTo>
                <a:lnTo>
                  <a:pt x="66823" y="55598"/>
                </a:lnTo>
                <a:lnTo>
                  <a:pt x="66588" y="55131"/>
                </a:lnTo>
                <a:lnTo>
                  <a:pt x="65870" y="54903"/>
                </a:lnTo>
                <a:lnTo>
                  <a:pt x="65628" y="55131"/>
                </a:lnTo>
                <a:lnTo>
                  <a:pt x="65386" y="55364"/>
                </a:lnTo>
                <a:lnTo>
                  <a:pt x="63715" y="57215"/>
                </a:lnTo>
                <a:lnTo>
                  <a:pt x="62272" y="56059"/>
                </a:lnTo>
                <a:lnTo>
                  <a:pt x="61077" y="54903"/>
                </a:lnTo>
                <a:lnTo>
                  <a:pt x="59640" y="53280"/>
                </a:lnTo>
                <a:lnTo>
                  <a:pt x="60117" y="52586"/>
                </a:lnTo>
                <a:lnTo>
                  <a:pt x="60600" y="51891"/>
                </a:lnTo>
                <a:lnTo>
                  <a:pt x="61077" y="50268"/>
                </a:lnTo>
                <a:lnTo>
                  <a:pt x="61077" y="49807"/>
                </a:lnTo>
                <a:lnTo>
                  <a:pt x="60835" y="49573"/>
                </a:lnTo>
                <a:lnTo>
                  <a:pt x="60359" y="49573"/>
                </a:lnTo>
                <a:lnTo>
                  <a:pt x="59882" y="49807"/>
                </a:lnTo>
                <a:lnTo>
                  <a:pt x="58681" y="51196"/>
                </a:lnTo>
                <a:lnTo>
                  <a:pt x="58445" y="51657"/>
                </a:lnTo>
                <a:lnTo>
                  <a:pt x="57244" y="50729"/>
                </a:lnTo>
                <a:lnTo>
                  <a:pt x="54371" y="48879"/>
                </a:lnTo>
                <a:lnTo>
                  <a:pt x="54613" y="47022"/>
                </a:lnTo>
                <a:lnTo>
                  <a:pt x="54613" y="46795"/>
                </a:lnTo>
                <a:lnTo>
                  <a:pt x="54371" y="46327"/>
                </a:lnTo>
                <a:lnTo>
                  <a:pt x="54129" y="46100"/>
                </a:lnTo>
                <a:lnTo>
                  <a:pt x="53411" y="46100"/>
                </a:lnTo>
                <a:lnTo>
                  <a:pt x="52935" y="46327"/>
                </a:lnTo>
                <a:lnTo>
                  <a:pt x="52693" y="47022"/>
                </a:lnTo>
                <a:lnTo>
                  <a:pt x="52458" y="47717"/>
                </a:lnTo>
                <a:lnTo>
                  <a:pt x="51975" y="47489"/>
                </a:lnTo>
                <a:lnTo>
                  <a:pt x="48383" y="44938"/>
                </a:lnTo>
                <a:lnTo>
                  <a:pt x="48625" y="44711"/>
                </a:lnTo>
                <a:lnTo>
                  <a:pt x="49102" y="44016"/>
                </a:lnTo>
                <a:lnTo>
                  <a:pt x="49102" y="43549"/>
                </a:lnTo>
                <a:lnTo>
                  <a:pt x="49102" y="43321"/>
                </a:lnTo>
                <a:lnTo>
                  <a:pt x="49343" y="42627"/>
                </a:lnTo>
                <a:lnTo>
                  <a:pt x="49102" y="42393"/>
                </a:lnTo>
                <a:lnTo>
                  <a:pt x="48860" y="42393"/>
                </a:lnTo>
                <a:lnTo>
                  <a:pt x="48383" y="42627"/>
                </a:lnTo>
                <a:lnTo>
                  <a:pt x="47907" y="42627"/>
                </a:lnTo>
                <a:lnTo>
                  <a:pt x="47189" y="43088"/>
                </a:lnTo>
                <a:lnTo>
                  <a:pt x="46464" y="43549"/>
                </a:lnTo>
                <a:lnTo>
                  <a:pt x="43356" y="41926"/>
                </a:lnTo>
                <a:lnTo>
                  <a:pt x="43356" y="41698"/>
                </a:lnTo>
                <a:lnTo>
                  <a:pt x="46464" y="38920"/>
                </a:lnTo>
                <a:lnTo>
                  <a:pt x="49343" y="35674"/>
                </a:lnTo>
                <a:lnTo>
                  <a:pt x="49578" y="36135"/>
                </a:lnTo>
                <a:lnTo>
                  <a:pt x="49820" y="36368"/>
                </a:lnTo>
                <a:lnTo>
                  <a:pt x="50538" y="36368"/>
                </a:lnTo>
                <a:lnTo>
                  <a:pt x="52458" y="35213"/>
                </a:lnTo>
                <a:lnTo>
                  <a:pt x="54371" y="34051"/>
                </a:lnTo>
                <a:lnTo>
                  <a:pt x="56284" y="32895"/>
                </a:lnTo>
                <a:lnTo>
                  <a:pt x="58204" y="31733"/>
                </a:lnTo>
                <a:lnTo>
                  <a:pt x="60359" y="30811"/>
                </a:lnTo>
                <a:lnTo>
                  <a:pt x="62513" y="29883"/>
                </a:lnTo>
                <a:lnTo>
                  <a:pt x="64910" y="29422"/>
                </a:lnTo>
                <a:lnTo>
                  <a:pt x="67306" y="29188"/>
                </a:lnTo>
                <a:lnTo>
                  <a:pt x="68501" y="29188"/>
                </a:lnTo>
                <a:lnTo>
                  <a:pt x="69702" y="29422"/>
                </a:lnTo>
                <a:lnTo>
                  <a:pt x="70656" y="29883"/>
                </a:lnTo>
                <a:lnTo>
                  <a:pt x="71374" y="30577"/>
                </a:lnTo>
                <a:lnTo>
                  <a:pt x="72092" y="31506"/>
                </a:lnTo>
                <a:lnTo>
                  <a:pt x="72334" y="32434"/>
                </a:lnTo>
                <a:lnTo>
                  <a:pt x="72810" y="34745"/>
                </a:lnTo>
                <a:lnTo>
                  <a:pt x="72810" y="37297"/>
                </a:lnTo>
                <a:lnTo>
                  <a:pt x="72810" y="39842"/>
                </a:lnTo>
                <a:lnTo>
                  <a:pt x="72810" y="42159"/>
                </a:lnTo>
                <a:lnTo>
                  <a:pt x="73052" y="44243"/>
                </a:lnTo>
                <a:lnTo>
                  <a:pt x="73529" y="46561"/>
                </a:lnTo>
                <a:lnTo>
                  <a:pt x="74730" y="48645"/>
                </a:lnTo>
                <a:lnTo>
                  <a:pt x="74489" y="49340"/>
                </a:lnTo>
                <a:lnTo>
                  <a:pt x="74253" y="50034"/>
                </a:lnTo>
                <a:lnTo>
                  <a:pt x="74253" y="50729"/>
                </a:lnTo>
                <a:lnTo>
                  <a:pt x="74253" y="51424"/>
                </a:lnTo>
                <a:lnTo>
                  <a:pt x="74730" y="52118"/>
                </a:lnTo>
                <a:lnTo>
                  <a:pt x="74972" y="52586"/>
                </a:lnTo>
                <a:lnTo>
                  <a:pt x="75690" y="53047"/>
                </a:lnTo>
                <a:lnTo>
                  <a:pt x="76167" y="53514"/>
                </a:lnTo>
                <a:lnTo>
                  <a:pt x="76885" y="53741"/>
                </a:lnTo>
                <a:lnTo>
                  <a:pt x="79040" y="53741"/>
                </a:lnTo>
                <a:lnTo>
                  <a:pt x="81194" y="54903"/>
                </a:lnTo>
                <a:lnTo>
                  <a:pt x="83349" y="55825"/>
                </a:lnTo>
                <a:lnTo>
                  <a:pt x="85027" y="56059"/>
                </a:lnTo>
                <a:lnTo>
                  <a:pt x="86947" y="56059"/>
                </a:lnTo>
                <a:lnTo>
                  <a:pt x="89102" y="55598"/>
                </a:lnTo>
                <a:lnTo>
                  <a:pt x="91015" y="54903"/>
                </a:lnTo>
                <a:lnTo>
                  <a:pt x="92935" y="54209"/>
                </a:lnTo>
                <a:lnTo>
                  <a:pt x="94606" y="53047"/>
                </a:lnTo>
                <a:lnTo>
                  <a:pt x="96284" y="51891"/>
                </a:lnTo>
                <a:lnTo>
                  <a:pt x="97486" y="50729"/>
                </a:lnTo>
                <a:lnTo>
                  <a:pt x="97721" y="50502"/>
                </a:lnTo>
                <a:lnTo>
                  <a:pt x="97721" y="50034"/>
                </a:lnTo>
                <a:lnTo>
                  <a:pt x="97486" y="49340"/>
                </a:lnTo>
                <a:lnTo>
                  <a:pt x="96767" y="49112"/>
                </a:lnTo>
                <a:lnTo>
                  <a:pt x="96049" y="49112"/>
                </a:lnTo>
                <a:lnTo>
                  <a:pt x="92216" y="51424"/>
                </a:lnTo>
                <a:lnTo>
                  <a:pt x="90297" y="52352"/>
                </a:lnTo>
                <a:lnTo>
                  <a:pt x="87900" y="53047"/>
                </a:lnTo>
                <a:lnTo>
                  <a:pt x="86229" y="53514"/>
                </a:lnTo>
                <a:lnTo>
                  <a:pt x="84309" y="53280"/>
                </a:lnTo>
                <a:lnTo>
                  <a:pt x="82873" y="52813"/>
                </a:lnTo>
                <a:lnTo>
                  <a:pt x="81436" y="51891"/>
                </a:lnTo>
                <a:lnTo>
                  <a:pt x="81913" y="51196"/>
                </a:lnTo>
                <a:lnTo>
                  <a:pt x="82154" y="50268"/>
                </a:lnTo>
                <a:lnTo>
                  <a:pt x="82154" y="49573"/>
                </a:lnTo>
                <a:lnTo>
                  <a:pt x="81913" y="49112"/>
                </a:lnTo>
                <a:lnTo>
                  <a:pt x="81678" y="48879"/>
                </a:lnTo>
                <a:lnTo>
                  <a:pt x="80476" y="48184"/>
                </a:lnTo>
                <a:lnTo>
                  <a:pt x="79281" y="47489"/>
                </a:lnTo>
                <a:lnTo>
                  <a:pt x="77126" y="47489"/>
                </a:lnTo>
                <a:lnTo>
                  <a:pt x="75925" y="44938"/>
                </a:lnTo>
                <a:lnTo>
                  <a:pt x="75207" y="42393"/>
                </a:lnTo>
                <a:lnTo>
                  <a:pt x="75207" y="40075"/>
                </a:lnTo>
                <a:lnTo>
                  <a:pt x="75207" y="37991"/>
                </a:lnTo>
                <a:lnTo>
                  <a:pt x="75448" y="35674"/>
                </a:lnTo>
                <a:lnTo>
                  <a:pt x="75207" y="33356"/>
                </a:lnTo>
                <a:lnTo>
                  <a:pt x="74730" y="31506"/>
                </a:lnTo>
                <a:lnTo>
                  <a:pt x="74012" y="29883"/>
                </a:lnTo>
                <a:lnTo>
                  <a:pt x="73052" y="28727"/>
                </a:lnTo>
                <a:lnTo>
                  <a:pt x="71857" y="27799"/>
                </a:lnTo>
                <a:lnTo>
                  <a:pt x="70421" y="27338"/>
                </a:lnTo>
                <a:lnTo>
                  <a:pt x="68984" y="26870"/>
                </a:lnTo>
                <a:lnTo>
                  <a:pt x="65628" y="26870"/>
                </a:lnTo>
                <a:lnTo>
                  <a:pt x="63715" y="27104"/>
                </a:lnTo>
                <a:lnTo>
                  <a:pt x="61795" y="27565"/>
                </a:lnTo>
                <a:lnTo>
                  <a:pt x="58204" y="28954"/>
                </a:lnTo>
                <a:lnTo>
                  <a:pt x="54848" y="30811"/>
                </a:lnTo>
                <a:lnTo>
                  <a:pt x="51975" y="32895"/>
                </a:lnTo>
                <a:lnTo>
                  <a:pt x="54129" y="30116"/>
                </a:lnTo>
                <a:lnTo>
                  <a:pt x="59164" y="23631"/>
                </a:lnTo>
                <a:lnTo>
                  <a:pt x="61795" y="20151"/>
                </a:lnTo>
                <a:lnTo>
                  <a:pt x="64191" y="16678"/>
                </a:lnTo>
                <a:lnTo>
                  <a:pt x="64433" y="16217"/>
                </a:lnTo>
                <a:lnTo>
                  <a:pt x="64433" y="15983"/>
                </a:lnTo>
                <a:lnTo>
                  <a:pt x="63950" y="15288"/>
                </a:lnTo>
                <a:lnTo>
                  <a:pt x="63473" y="15055"/>
                </a:lnTo>
                <a:lnTo>
                  <a:pt x="63232" y="14827"/>
                </a:lnTo>
                <a:close/>
                <a:moveTo>
                  <a:pt x="102272" y="62311"/>
                </a:moveTo>
                <a:lnTo>
                  <a:pt x="102513" y="62544"/>
                </a:lnTo>
                <a:lnTo>
                  <a:pt x="102037" y="65557"/>
                </a:lnTo>
                <a:lnTo>
                  <a:pt x="102272" y="65790"/>
                </a:lnTo>
                <a:lnTo>
                  <a:pt x="102272" y="66018"/>
                </a:lnTo>
                <a:lnTo>
                  <a:pt x="102990" y="66251"/>
                </a:lnTo>
                <a:lnTo>
                  <a:pt x="100835" y="68803"/>
                </a:lnTo>
                <a:lnTo>
                  <a:pt x="100835" y="68335"/>
                </a:lnTo>
                <a:lnTo>
                  <a:pt x="100117" y="66251"/>
                </a:lnTo>
                <a:lnTo>
                  <a:pt x="99875" y="66018"/>
                </a:lnTo>
                <a:lnTo>
                  <a:pt x="99640" y="66018"/>
                </a:lnTo>
                <a:lnTo>
                  <a:pt x="99399" y="66251"/>
                </a:lnTo>
                <a:lnTo>
                  <a:pt x="99399" y="66485"/>
                </a:lnTo>
                <a:lnTo>
                  <a:pt x="99157" y="68335"/>
                </a:lnTo>
                <a:lnTo>
                  <a:pt x="99157" y="70653"/>
                </a:lnTo>
                <a:lnTo>
                  <a:pt x="99399" y="70887"/>
                </a:lnTo>
                <a:lnTo>
                  <a:pt x="96284" y="74821"/>
                </a:lnTo>
                <a:lnTo>
                  <a:pt x="96284" y="73198"/>
                </a:lnTo>
                <a:lnTo>
                  <a:pt x="96284" y="71809"/>
                </a:lnTo>
                <a:lnTo>
                  <a:pt x="96284" y="70192"/>
                </a:lnTo>
                <a:lnTo>
                  <a:pt x="96049" y="69958"/>
                </a:lnTo>
                <a:lnTo>
                  <a:pt x="100117" y="65096"/>
                </a:lnTo>
                <a:lnTo>
                  <a:pt x="102272" y="62311"/>
                </a:lnTo>
                <a:close/>
                <a:moveTo>
                  <a:pt x="94848" y="71348"/>
                </a:moveTo>
                <a:lnTo>
                  <a:pt x="94371" y="72971"/>
                </a:lnTo>
                <a:lnTo>
                  <a:pt x="94129" y="74360"/>
                </a:lnTo>
                <a:lnTo>
                  <a:pt x="94371" y="75055"/>
                </a:lnTo>
                <a:lnTo>
                  <a:pt x="94606" y="75516"/>
                </a:lnTo>
                <a:lnTo>
                  <a:pt x="95089" y="75749"/>
                </a:lnTo>
                <a:lnTo>
                  <a:pt x="95331" y="75749"/>
                </a:lnTo>
                <a:lnTo>
                  <a:pt x="92216" y="79690"/>
                </a:lnTo>
                <a:lnTo>
                  <a:pt x="91733" y="79917"/>
                </a:lnTo>
                <a:lnTo>
                  <a:pt x="91733" y="78067"/>
                </a:lnTo>
                <a:lnTo>
                  <a:pt x="91733" y="76678"/>
                </a:lnTo>
                <a:lnTo>
                  <a:pt x="91733" y="75983"/>
                </a:lnTo>
                <a:lnTo>
                  <a:pt x="91498" y="75288"/>
                </a:lnTo>
                <a:lnTo>
                  <a:pt x="94848" y="71348"/>
                </a:lnTo>
                <a:close/>
                <a:moveTo>
                  <a:pt x="31380" y="50502"/>
                </a:moveTo>
                <a:lnTo>
                  <a:pt x="31139" y="50729"/>
                </a:lnTo>
                <a:lnTo>
                  <a:pt x="31139" y="50963"/>
                </a:lnTo>
                <a:lnTo>
                  <a:pt x="32334" y="51891"/>
                </a:lnTo>
                <a:lnTo>
                  <a:pt x="33294" y="52586"/>
                </a:lnTo>
                <a:lnTo>
                  <a:pt x="36408" y="54209"/>
                </a:lnTo>
                <a:lnTo>
                  <a:pt x="40000" y="55825"/>
                </a:lnTo>
                <a:lnTo>
                  <a:pt x="43356" y="57682"/>
                </a:lnTo>
                <a:lnTo>
                  <a:pt x="46464" y="60000"/>
                </a:lnTo>
                <a:lnTo>
                  <a:pt x="49343" y="62083"/>
                </a:lnTo>
                <a:lnTo>
                  <a:pt x="55089" y="67180"/>
                </a:lnTo>
                <a:lnTo>
                  <a:pt x="60359" y="71809"/>
                </a:lnTo>
                <a:lnTo>
                  <a:pt x="65870" y="76444"/>
                </a:lnTo>
                <a:lnTo>
                  <a:pt x="67541" y="77833"/>
                </a:lnTo>
                <a:lnTo>
                  <a:pt x="70179" y="79917"/>
                </a:lnTo>
                <a:lnTo>
                  <a:pt x="71374" y="80612"/>
                </a:lnTo>
                <a:lnTo>
                  <a:pt x="72575" y="81079"/>
                </a:lnTo>
                <a:lnTo>
                  <a:pt x="73294" y="81079"/>
                </a:lnTo>
                <a:lnTo>
                  <a:pt x="73770" y="80846"/>
                </a:lnTo>
                <a:lnTo>
                  <a:pt x="74012" y="80612"/>
                </a:lnTo>
                <a:lnTo>
                  <a:pt x="74253" y="80151"/>
                </a:lnTo>
                <a:lnTo>
                  <a:pt x="74253" y="79456"/>
                </a:lnTo>
                <a:lnTo>
                  <a:pt x="74012" y="78762"/>
                </a:lnTo>
                <a:lnTo>
                  <a:pt x="72810" y="77833"/>
                </a:lnTo>
                <a:lnTo>
                  <a:pt x="69937" y="75749"/>
                </a:lnTo>
                <a:lnTo>
                  <a:pt x="67064" y="73432"/>
                </a:lnTo>
                <a:lnTo>
                  <a:pt x="61318" y="68569"/>
                </a:lnTo>
                <a:lnTo>
                  <a:pt x="55808" y="63473"/>
                </a:lnTo>
                <a:lnTo>
                  <a:pt x="52935" y="61155"/>
                </a:lnTo>
                <a:lnTo>
                  <a:pt x="50297" y="59071"/>
                </a:lnTo>
                <a:lnTo>
                  <a:pt x="47189" y="56987"/>
                </a:lnTo>
                <a:lnTo>
                  <a:pt x="44309" y="54903"/>
                </a:lnTo>
                <a:lnTo>
                  <a:pt x="41194" y="53280"/>
                </a:lnTo>
                <a:lnTo>
                  <a:pt x="38086" y="51891"/>
                </a:lnTo>
                <a:lnTo>
                  <a:pt x="34972" y="50729"/>
                </a:lnTo>
                <a:lnTo>
                  <a:pt x="34012" y="50502"/>
                </a:lnTo>
                <a:close/>
                <a:moveTo>
                  <a:pt x="6229" y="79456"/>
                </a:moveTo>
                <a:lnTo>
                  <a:pt x="7189" y="80151"/>
                </a:lnTo>
                <a:lnTo>
                  <a:pt x="6947" y="80612"/>
                </a:lnTo>
                <a:lnTo>
                  <a:pt x="6947" y="81079"/>
                </a:lnTo>
                <a:lnTo>
                  <a:pt x="6947" y="81307"/>
                </a:lnTo>
                <a:lnTo>
                  <a:pt x="7189" y="81079"/>
                </a:lnTo>
                <a:lnTo>
                  <a:pt x="7907" y="81540"/>
                </a:lnTo>
                <a:lnTo>
                  <a:pt x="8142" y="82001"/>
                </a:lnTo>
                <a:lnTo>
                  <a:pt x="8142" y="82469"/>
                </a:lnTo>
                <a:lnTo>
                  <a:pt x="8383" y="83624"/>
                </a:lnTo>
                <a:lnTo>
                  <a:pt x="6470" y="82696"/>
                </a:lnTo>
                <a:lnTo>
                  <a:pt x="5510" y="82469"/>
                </a:lnTo>
                <a:lnTo>
                  <a:pt x="4551" y="82235"/>
                </a:lnTo>
                <a:lnTo>
                  <a:pt x="5510" y="80612"/>
                </a:lnTo>
                <a:lnTo>
                  <a:pt x="6229" y="79456"/>
                </a:lnTo>
                <a:close/>
                <a:moveTo>
                  <a:pt x="17727" y="68569"/>
                </a:moveTo>
                <a:lnTo>
                  <a:pt x="17244" y="69030"/>
                </a:lnTo>
                <a:lnTo>
                  <a:pt x="17244" y="69264"/>
                </a:lnTo>
                <a:lnTo>
                  <a:pt x="18204" y="70419"/>
                </a:lnTo>
                <a:lnTo>
                  <a:pt x="19164" y="71114"/>
                </a:lnTo>
                <a:lnTo>
                  <a:pt x="21560" y="72276"/>
                </a:lnTo>
                <a:lnTo>
                  <a:pt x="24668" y="74360"/>
                </a:lnTo>
                <a:lnTo>
                  <a:pt x="27783" y="76444"/>
                </a:lnTo>
                <a:lnTo>
                  <a:pt x="33294" y="80612"/>
                </a:lnTo>
                <a:lnTo>
                  <a:pt x="36167" y="82696"/>
                </a:lnTo>
                <a:lnTo>
                  <a:pt x="37603" y="83624"/>
                </a:lnTo>
                <a:lnTo>
                  <a:pt x="38321" y="83858"/>
                </a:lnTo>
                <a:lnTo>
                  <a:pt x="39523" y="83858"/>
                </a:lnTo>
                <a:lnTo>
                  <a:pt x="40000" y="83624"/>
                </a:lnTo>
                <a:lnTo>
                  <a:pt x="40241" y="83163"/>
                </a:lnTo>
                <a:lnTo>
                  <a:pt x="40000" y="82469"/>
                </a:lnTo>
                <a:lnTo>
                  <a:pt x="39758" y="82001"/>
                </a:lnTo>
                <a:lnTo>
                  <a:pt x="39281" y="81307"/>
                </a:lnTo>
                <a:lnTo>
                  <a:pt x="38321" y="80385"/>
                </a:lnTo>
                <a:lnTo>
                  <a:pt x="35925" y="78762"/>
                </a:lnTo>
                <a:lnTo>
                  <a:pt x="29461" y="74126"/>
                </a:lnTo>
                <a:lnTo>
                  <a:pt x="26346" y="72042"/>
                </a:lnTo>
                <a:lnTo>
                  <a:pt x="22997" y="69958"/>
                </a:lnTo>
                <a:lnTo>
                  <a:pt x="21795" y="69497"/>
                </a:lnTo>
                <a:lnTo>
                  <a:pt x="20359" y="68803"/>
                </a:lnTo>
                <a:lnTo>
                  <a:pt x="19164" y="68569"/>
                </a:lnTo>
                <a:close/>
                <a:moveTo>
                  <a:pt x="89820" y="77372"/>
                </a:moveTo>
                <a:lnTo>
                  <a:pt x="89578" y="78067"/>
                </a:lnTo>
                <a:lnTo>
                  <a:pt x="89578" y="79690"/>
                </a:lnTo>
                <a:lnTo>
                  <a:pt x="89578" y="81540"/>
                </a:lnTo>
                <a:lnTo>
                  <a:pt x="89820" y="82001"/>
                </a:lnTo>
                <a:lnTo>
                  <a:pt x="90062" y="82235"/>
                </a:lnTo>
                <a:lnTo>
                  <a:pt x="89578" y="82696"/>
                </a:lnTo>
                <a:lnTo>
                  <a:pt x="87424" y="85481"/>
                </a:lnTo>
                <a:lnTo>
                  <a:pt x="87665" y="82930"/>
                </a:lnTo>
                <a:lnTo>
                  <a:pt x="87900" y="81540"/>
                </a:lnTo>
                <a:lnTo>
                  <a:pt x="87900" y="80612"/>
                </a:lnTo>
                <a:lnTo>
                  <a:pt x="87665" y="79917"/>
                </a:lnTo>
                <a:lnTo>
                  <a:pt x="89820" y="77372"/>
                </a:lnTo>
                <a:close/>
                <a:moveTo>
                  <a:pt x="28743" y="54903"/>
                </a:moveTo>
                <a:lnTo>
                  <a:pt x="28266" y="55131"/>
                </a:lnTo>
                <a:lnTo>
                  <a:pt x="27783" y="55598"/>
                </a:lnTo>
                <a:lnTo>
                  <a:pt x="27783" y="56059"/>
                </a:lnTo>
                <a:lnTo>
                  <a:pt x="27783" y="56754"/>
                </a:lnTo>
                <a:lnTo>
                  <a:pt x="28024" y="57215"/>
                </a:lnTo>
                <a:lnTo>
                  <a:pt x="28501" y="57682"/>
                </a:lnTo>
                <a:lnTo>
                  <a:pt x="29461" y="58143"/>
                </a:lnTo>
                <a:lnTo>
                  <a:pt x="31616" y="59071"/>
                </a:lnTo>
                <a:lnTo>
                  <a:pt x="33535" y="60000"/>
                </a:lnTo>
                <a:lnTo>
                  <a:pt x="35207" y="60922"/>
                </a:lnTo>
                <a:lnTo>
                  <a:pt x="38321" y="63239"/>
                </a:lnTo>
                <a:lnTo>
                  <a:pt x="41436" y="65790"/>
                </a:lnTo>
                <a:lnTo>
                  <a:pt x="44309" y="68569"/>
                </a:lnTo>
                <a:lnTo>
                  <a:pt x="56049" y="78294"/>
                </a:lnTo>
                <a:lnTo>
                  <a:pt x="62037" y="83163"/>
                </a:lnTo>
                <a:lnTo>
                  <a:pt x="63473" y="84085"/>
                </a:lnTo>
                <a:lnTo>
                  <a:pt x="64910" y="85014"/>
                </a:lnTo>
                <a:lnTo>
                  <a:pt x="66346" y="85708"/>
                </a:lnTo>
                <a:lnTo>
                  <a:pt x="67064" y="85942"/>
                </a:lnTo>
                <a:lnTo>
                  <a:pt x="67783" y="85942"/>
                </a:lnTo>
                <a:lnTo>
                  <a:pt x="68259" y="85708"/>
                </a:lnTo>
                <a:lnTo>
                  <a:pt x="68501" y="85481"/>
                </a:lnTo>
                <a:lnTo>
                  <a:pt x="68743" y="85014"/>
                </a:lnTo>
                <a:lnTo>
                  <a:pt x="68501" y="84553"/>
                </a:lnTo>
                <a:lnTo>
                  <a:pt x="68024" y="83624"/>
                </a:lnTo>
                <a:lnTo>
                  <a:pt x="67064" y="82930"/>
                </a:lnTo>
                <a:lnTo>
                  <a:pt x="65151" y="81774"/>
                </a:lnTo>
                <a:lnTo>
                  <a:pt x="62272" y="79690"/>
                </a:lnTo>
                <a:lnTo>
                  <a:pt x="59640" y="77600"/>
                </a:lnTo>
                <a:lnTo>
                  <a:pt x="49343" y="69030"/>
                </a:lnTo>
                <a:lnTo>
                  <a:pt x="44551" y="64862"/>
                </a:lnTo>
                <a:lnTo>
                  <a:pt x="39758" y="60922"/>
                </a:lnTo>
                <a:lnTo>
                  <a:pt x="37126" y="59071"/>
                </a:lnTo>
                <a:lnTo>
                  <a:pt x="34253" y="57448"/>
                </a:lnTo>
                <a:lnTo>
                  <a:pt x="31139" y="56520"/>
                </a:lnTo>
                <a:lnTo>
                  <a:pt x="29702" y="55825"/>
                </a:lnTo>
                <a:lnTo>
                  <a:pt x="29219" y="55364"/>
                </a:lnTo>
                <a:lnTo>
                  <a:pt x="28984" y="54903"/>
                </a:lnTo>
                <a:close/>
                <a:moveTo>
                  <a:pt x="10062" y="82235"/>
                </a:moveTo>
                <a:lnTo>
                  <a:pt x="13653" y="84553"/>
                </a:lnTo>
                <a:lnTo>
                  <a:pt x="13653" y="85708"/>
                </a:lnTo>
                <a:lnTo>
                  <a:pt x="13881" y="86826"/>
                </a:lnTo>
                <a:lnTo>
                  <a:pt x="9820" y="84553"/>
                </a:lnTo>
                <a:lnTo>
                  <a:pt x="10303" y="84319"/>
                </a:lnTo>
                <a:lnTo>
                  <a:pt x="10538" y="84085"/>
                </a:lnTo>
                <a:lnTo>
                  <a:pt x="10538" y="83858"/>
                </a:lnTo>
                <a:lnTo>
                  <a:pt x="10538" y="83391"/>
                </a:lnTo>
                <a:lnTo>
                  <a:pt x="10062" y="82696"/>
                </a:lnTo>
                <a:lnTo>
                  <a:pt x="10062" y="82235"/>
                </a:lnTo>
                <a:close/>
                <a:moveTo>
                  <a:pt x="86229" y="81774"/>
                </a:moveTo>
                <a:lnTo>
                  <a:pt x="85987" y="82235"/>
                </a:lnTo>
                <a:lnTo>
                  <a:pt x="85269" y="86870"/>
                </a:lnTo>
                <a:lnTo>
                  <a:pt x="85269" y="87331"/>
                </a:lnTo>
                <a:lnTo>
                  <a:pt x="85510" y="87565"/>
                </a:lnTo>
                <a:lnTo>
                  <a:pt x="84309" y="88954"/>
                </a:lnTo>
                <a:lnTo>
                  <a:pt x="84309" y="86637"/>
                </a:lnTo>
                <a:lnTo>
                  <a:pt x="84067" y="84319"/>
                </a:lnTo>
                <a:lnTo>
                  <a:pt x="86229" y="81774"/>
                </a:lnTo>
                <a:close/>
                <a:moveTo>
                  <a:pt x="16049" y="86176"/>
                </a:moveTo>
                <a:lnTo>
                  <a:pt x="17244" y="87098"/>
                </a:lnTo>
                <a:lnTo>
                  <a:pt x="18204" y="87792"/>
                </a:lnTo>
                <a:lnTo>
                  <a:pt x="18204" y="88954"/>
                </a:lnTo>
                <a:lnTo>
                  <a:pt x="18445" y="89883"/>
                </a:lnTo>
                <a:lnTo>
                  <a:pt x="17009" y="88954"/>
                </a:lnTo>
                <a:lnTo>
                  <a:pt x="15572" y="88026"/>
                </a:lnTo>
                <a:lnTo>
                  <a:pt x="16291" y="88026"/>
                </a:lnTo>
                <a:lnTo>
                  <a:pt x="16767" y="87565"/>
                </a:lnTo>
                <a:lnTo>
                  <a:pt x="16767" y="87331"/>
                </a:lnTo>
                <a:lnTo>
                  <a:pt x="16767" y="86870"/>
                </a:lnTo>
                <a:lnTo>
                  <a:pt x="16049" y="86176"/>
                </a:lnTo>
                <a:close/>
                <a:moveTo>
                  <a:pt x="23473" y="61850"/>
                </a:moveTo>
                <a:lnTo>
                  <a:pt x="23232" y="62083"/>
                </a:lnTo>
                <a:lnTo>
                  <a:pt x="22997" y="62311"/>
                </a:lnTo>
                <a:lnTo>
                  <a:pt x="23232" y="63005"/>
                </a:lnTo>
                <a:lnTo>
                  <a:pt x="23473" y="63706"/>
                </a:lnTo>
                <a:lnTo>
                  <a:pt x="24910" y="64628"/>
                </a:lnTo>
                <a:lnTo>
                  <a:pt x="30421" y="68335"/>
                </a:lnTo>
                <a:lnTo>
                  <a:pt x="35690" y="72737"/>
                </a:lnTo>
                <a:lnTo>
                  <a:pt x="40718" y="76905"/>
                </a:lnTo>
                <a:lnTo>
                  <a:pt x="46229" y="81079"/>
                </a:lnTo>
                <a:lnTo>
                  <a:pt x="51733" y="85014"/>
                </a:lnTo>
                <a:lnTo>
                  <a:pt x="57002" y="88721"/>
                </a:lnTo>
                <a:lnTo>
                  <a:pt x="59640" y="90577"/>
                </a:lnTo>
                <a:lnTo>
                  <a:pt x="62513" y="91967"/>
                </a:lnTo>
                <a:lnTo>
                  <a:pt x="63232" y="91967"/>
                </a:lnTo>
                <a:lnTo>
                  <a:pt x="63950" y="91733"/>
                </a:lnTo>
                <a:lnTo>
                  <a:pt x="64433" y="91272"/>
                </a:lnTo>
                <a:lnTo>
                  <a:pt x="64668" y="91038"/>
                </a:lnTo>
                <a:lnTo>
                  <a:pt x="64668" y="90805"/>
                </a:lnTo>
                <a:lnTo>
                  <a:pt x="64668" y="90344"/>
                </a:lnTo>
                <a:lnTo>
                  <a:pt x="64433" y="90110"/>
                </a:lnTo>
                <a:lnTo>
                  <a:pt x="63950" y="89649"/>
                </a:lnTo>
                <a:lnTo>
                  <a:pt x="63473" y="89415"/>
                </a:lnTo>
                <a:lnTo>
                  <a:pt x="62037" y="88487"/>
                </a:lnTo>
                <a:lnTo>
                  <a:pt x="60600" y="87565"/>
                </a:lnTo>
                <a:lnTo>
                  <a:pt x="54129" y="83391"/>
                </a:lnTo>
                <a:lnTo>
                  <a:pt x="48142" y="78989"/>
                </a:lnTo>
                <a:lnTo>
                  <a:pt x="42396" y="74594"/>
                </a:lnTo>
                <a:lnTo>
                  <a:pt x="36885" y="70192"/>
                </a:lnTo>
                <a:lnTo>
                  <a:pt x="31139" y="65790"/>
                </a:lnTo>
                <a:lnTo>
                  <a:pt x="29702" y="64628"/>
                </a:lnTo>
                <a:lnTo>
                  <a:pt x="27064" y="63005"/>
                </a:lnTo>
                <a:lnTo>
                  <a:pt x="25628" y="62311"/>
                </a:lnTo>
                <a:lnTo>
                  <a:pt x="24433" y="61850"/>
                </a:lnTo>
                <a:close/>
                <a:moveTo>
                  <a:pt x="20600" y="89182"/>
                </a:moveTo>
                <a:lnTo>
                  <a:pt x="24668" y="91967"/>
                </a:lnTo>
                <a:lnTo>
                  <a:pt x="24433" y="93122"/>
                </a:lnTo>
                <a:lnTo>
                  <a:pt x="24433" y="93817"/>
                </a:lnTo>
                <a:lnTo>
                  <a:pt x="21795" y="91967"/>
                </a:lnTo>
                <a:lnTo>
                  <a:pt x="21795" y="91499"/>
                </a:lnTo>
                <a:lnTo>
                  <a:pt x="21560" y="91038"/>
                </a:lnTo>
                <a:lnTo>
                  <a:pt x="20842" y="90110"/>
                </a:lnTo>
                <a:lnTo>
                  <a:pt x="20600" y="89182"/>
                </a:lnTo>
                <a:close/>
                <a:moveTo>
                  <a:pt x="82873" y="85481"/>
                </a:moveTo>
                <a:lnTo>
                  <a:pt x="82396" y="88260"/>
                </a:lnTo>
                <a:lnTo>
                  <a:pt x="82154" y="91038"/>
                </a:lnTo>
                <a:lnTo>
                  <a:pt x="82154" y="91499"/>
                </a:lnTo>
                <a:lnTo>
                  <a:pt x="79281" y="94979"/>
                </a:lnTo>
                <a:lnTo>
                  <a:pt x="79281" y="94051"/>
                </a:lnTo>
                <a:lnTo>
                  <a:pt x="79281" y="91967"/>
                </a:lnTo>
                <a:lnTo>
                  <a:pt x="79040" y="90110"/>
                </a:lnTo>
                <a:lnTo>
                  <a:pt x="82873" y="85481"/>
                </a:lnTo>
                <a:close/>
                <a:moveTo>
                  <a:pt x="26346" y="93122"/>
                </a:moveTo>
                <a:lnTo>
                  <a:pt x="28743" y="94745"/>
                </a:lnTo>
                <a:lnTo>
                  <a:pt x="28743" y="94979"/>
                </a:lnTo>
                <a:lnTo>
                  <a:pt x="28743" y="95674"/>
                </a:lnTo>
                <a:lnTo>
                  <a:pt x="28984" y="96135"/>
                </a:lnTo>
                <a:lnTo>
                  <a:pt x="29702" y="97063"/>
                </a:lnTo>
                <a:lnTo>
                  <a:pt x="30421" y="98219"/>
                </a:lnTo>
                <a:lnTo>
                  <a:pt x="27783" y="96135"/>
                </a:lnTo>
                <a:lnTo>
                  <a:pt x="27783" y="95674"/>
                </a:lnTo>
                <a:lnTo>
                  <a:pt x="27548" y="95206"/>
                </a:lnTo>
                <a:lnTo>
                  <a:pt x="26829" y="94512"/>
                </a:lnTo>
                <a:lnTo>
                  <a:pt x="26346" y="93817"/>
                </a:lnTo>
                <a:lnTo>
                  <a:pt x="26346" y="93122"/>
                </a:lnTo>
                <a:close/>
                <a:moveTo>
                  <a:pt x="77845" y="91499"/>
                </a:moveTo>
                <a:lnTo>
                  <a:pt x="77603" y="93817"/>
                </a:lnTo>
                <a:lnTo>
                  <a:pt x="77362" y="95440"/>
                </a:lnTo>
                <a:lnTo>
                  <a:pt x="77362" y="96368"/>
                </a:lnTo>
                <a:lnTo>
                  <a:pt x="77362" y="97063"/>
                </a:lnTo>
                <a:lnTo>
                  <a:pt x="75448" y="99147"/>
                </a:lnTo>
                <a:lnTo>
                  <a:pt x="75690" y="97758"/>
                </a:lnTo>
                <a:lnTo>
                  <a:pt x="75448" y="96135"/>
                </a:lnTo>
                <a:lnTo>
                  <a:pt x="75448" y="95674"/>
                </a:lnTo>
                <a:lnTo>
                  <a:pt x="74972" y="95440"/>
                </a:lnTo>
                <a:lnTo>
                  <a:pt x="74730" y="95440"/>
                </a:lnTo>
                <a:lnTo>
                  <a:pt x="77845" y="91499"/>
                </a:lnTo>
                <a:close/>
                <a:moveTo>
                  <a:pt x="31139" y="96135"/>
                </a:moveTo>
                <a:lnTo>
                  <a:pt x="32817" y="97290"/>
                </a:lnTo>
                <a:lnTo>
                  <a:pt x="36408" y="99842"/>
                </a:lnTo>
                <a:lnTo>
                  <a:pt x="36408" y="100303"/>
                </a:lnTo>
                <a:lnTo>
                  <a:pt x="36408" y="102159"/>
                </a:lnTo>
                <a:lnTo>
                  <a:pt x="36408" y="102854"/>
                </a:lnTo>
                <a:lnTo>
                  <a:pt x="32099" y="99608"/>
                </a:lnTo>
                <a:lnTo>
                  <a:pt x="32334" y="98913"/>
                </a:lnTo>
                <a:lnTo>
                  <a:pt x="32334" y="98219"/>
                </a:lnTo>
                <a:lnTo>
                  <a:pt x="32099" y="97758"/>
                </a:lnTo>
                <a:lnTo>
                  <a:pt x="31857" y="97063"/>
                </a:lnTo>
                <a:lnTo>
                  <a:pt x="31139" y="96135"/>
                </a:lnTo>
                <a:close/>
                <a:moveTo>
                  <a:pt x="38086" y="100997"/>
                </a:moveTo>
                <a:lnTo>
                  <a:pt x="42154" y="104243"/>
                </a:lnTo>
                <a:lnTo>
                  <a:pt x="41919" y="104704"/>
                </a:lnTo>
                <a:lnTo>
                  <a:pt x="41678" y="105399"/>
                </a:lnTo>
                <a:lnTo>
                  <a:pt x="41436" y="106561"/>
                </a:lnTo>
                <a:lnTo>
                  <a:pt x="38321" y="104243"/>
                </a:lnTo>
                <a:lnTo>
                  <a:pt x="38321" y="103081"/>
                </a:lnTo>
                <a:lnTo>
                  <a:pt x="38321" y="101926"/>
                </a:lnTo>
                <a:lnTo>
                  <a:pt x="38086" y="100997"/>
                </a:lnTo>
                <a:close/>
                <a:moveTo>
                  <a:pt x="73770" y="96368"/>
                </a:moveTo>
                <a:lnTo>
                  <a:pt x="73770" y="97524"/>
                </a:lnTo>
                <a:lnTo>
                  <a:pt x="73294" y="100770"/>
                </a:lnTo>
                <a:lnTo>
                  <a:pt x="73294" y="101231"/>
                </a:lnTo>
                <a:lnTo>
                  <a:pt x="73529" y="101465"/>
                </a:lnTo>
                <a:lnTo>
                  <a:pt x="65870" y="109801"/>
                </a:lnTo>
                <a:lnTo>
                  <a:pt x="65870" y="108178"/>
                </a:lnTo>
                <a:lnTo>
                  <a:pt x="65870" y="107256"/>
                </a:lnTo>
                <a:lnTo>
                  <a:pt x="67306" y="105165"/>
                </a:lnTo>
                <a:lnTo>
                  <a:pt x="70656" y="100536"/>
                </a:lnTo>
                <a:lnTo>
                  <a:pt x="70421" y="101465"/>
                </a:lnTo>
                <a:lnTo>
                  <a:pt x="69937" y="102854"/>
                </a:lnTo>
                <a:lnTo>
                  <a:pt x="69937" y="103549"/>
                </a:lnTo>
                <a:lnTo>
                  <a:pt x="69937" y="104243"/>
                </a:lnTo>
                <a:lnTo>
                  <a:pt x="70179" y="104471"/>
                </a:lnTo>
                <a:lnTo>
                  <a:pt x="70421" y="104471"/>
                </a:lnTo>
                <a:lnTo>
                  <a:pt x="71139" y="104010"/>
                </a:lnTo>
                <a:lnTo>
                  <a:pt x="71616" y="103315"/>
                </a:lnTo>
                <a:lnTo>
                  <a:pt x="71857" y="101692"/>
                </a:lnTo>
                <a:lnTo>
                  <a:pt x="71857" y="98913"/>
                </a:lnTo>
                <a:lnTo>
                  <a:pt x="73294" y="97063"/>
                </a:lnTo>
                <a:lnTo>
                  <a:pt x="73770" y="96368"/>
                </a:lnTo>
                <a:close/>
                <a:moveTo>
                  <a:pt x="42873" y="104704"/>
                </a:moveTo>
                <a:lnTo>
                  <a:pt x="45746" y="107483"/>
                </a:lnTo>
                <a:lnTo>
                  <a:pt x="45746" y="108872"/>
                </a:lnTo>
                <a:lnTo>
                  <a:pt x="45746" y="110262"/>
                </a:lnTo>
                <a:lnTo>
                  <a:pt x="45027" y="109567"/>
                </a:lnTo>
                <a:lnTo>
                  <a:pt x="43356" y="108178"/>
                </a:lnTo>
                <a:lnTo>
                  <a:pt x="43356" y="107483"/>
                </a:lnTo>
                <a:lnTo>
                  <a:pt x="43114" y="106094"/>
                </a:lnTo>
                <a:lnTo>
                  <a:pt x="42873" y="104704"/>
                </a:lnTo>
                <a:close/>
                <a:moveTo>
                  <a:pt x="61795" y="2551"/>
                </a:moveTo>
                <a:lnTo>
                  <a:pt x="63232" y="2778"/>
                </a:lnTo>
                <a:lnTo>
                  <a:pt x="64433" y="3012"/>
                </a:lnTo>
                <a:lnTo>
                  <a:pt x="65628" y="3706"/>
                </a:lnTo>
                <a:lnTo>
                  <a:pt x="68024" y="5329"/>
                </a:lnTo>
                <a:lnTo>
                  <a:pt x="69937" y="6719"/>
                </a:lnTo>
                <a:lnTo>
                  <a:pt x="82154" y="15288"/>
                </a:lnTo>
                <a:lnTo>
                  <a:pt x="94606" y="24092"/>
                </a:lnTo>
                <a:lnTo>
                  <a:pt x="100835" y="28493"/>
                </a:lnTo>
                <a:lnTo>
                  <a:pt x="102513" y="29883"/>
                </a:lnTo>
                <a:lnTo>
                  <a:pt x="103473" y="30344"/>
                </a:lnTo>
                <a:lnTo>
                  <a:pt x="104427" y="30811"/>
                </a:lnTo>
                <a:lnTo>
                  <a:pt x="101795" y="33823"/>
                </a:lnTo>
                <a:lnTo>
                  <a:pt x="99399" y="37063"/>
                </a:lnTo>
                <a:lnTo>
                  <a:pt x="98204" y="38452"/>
                </a:lnTo>
                <a:lnTo>
                  <a:pt x="97002" y="40309"/>
                </a:lnTo>
                <a:lnTo>
                  <a:pt x="96526" y="41231"/>
                </a:lnTo>
                <a:lnTo>
                  <a:pt x="96284" y="41926"/>
                </a:lnTo>
                <a:lnTo>
                  <a:pt x="96284" y="42854"/>
                </a:lnTo>
                <a:lnTo>
                  <a:pt x="97002" y="43549"/>
                </a:lnTo>
                <a:lnTo>
                  <a:pt x="97721" y="44243"/>
                </a:lnTo>
                <a:lnTo>
                  <a:pt x="98439" y="44711"/>
                </a:lnTo>
                <a:lnTo>
                  <a:pt x="100359" y="45405"/>
                </a:lnTo>
                <a:lnTo>
                  <a:pt x="104191" y="46100"/>
                </a:lnTo>
                <a:lnTo>
                  <a:pt x="109219" y="47022"/>
                </a:lnTo>
                <a:lnTo>
                  <a:pt x="111139" y="47489"/>
                </a:lnTo>
                <a:lnTo>
                  <a:pt x="110897" y="47950"/>
                </a:lnTo>
                <a:lnTo>
                  <a:pt x="107541" y="51424"/>
                </a:lnTo>
                <a:lnTo>
                  <a:pt x="104427" y="55131"/>
                </a:lnTo>
                <a:lnTo>
                  <a:pt x="98204" y="62544"/>
                </a:lnTo>
                <a:lnTo>
                  <a:pt x="84309" y="78989"/>
                </a:lnTo>
                <a:lnTo>
                  <a:pt x="77362" y="87098"/>
                </a:lnTo>
                <a:lnTo>
                  <a:pt x="70656" y="95440"/>
                </a:lnTo>
                <a:lnTo>
                  <a:pt x="67541" y="99374"/>
                </a:lnTo>
                <a:lnTo>
                  <a:pt x="64668" y="103549"/>
                </a:lnTo>
                <a:lnTo>
                  <a:pt x="61795" y="107717"/>
                </a:lnTo>
                <a:lnTo>
                  <a:pt x="60835" y="109106"/>
                </a:lnTo>
                <a:lnTo>
                  <a:pt x="60117" y="110495"/>
                </a:lnTo>
                <a:lnTo>
                  <a:pt x="58681" y="109801"/>
                </a:lnTo>
                <a:lnTo>
                  <a:pt x="57244" y="109567"/>
                </a:lnTo>
                <a:lnTo>
                  <a:pt x="54129" y="108645"/>
                </a:lnTo>
                <a:lnTo>
                  <a:pt x="52216" y="107950"/>
                </a:lnTo>
                <a:lnTo>
                  <a:pt x="50538" y="106788"/>
                </a:lnTo>
                <a:lnTo>
                  <a:pt x="48860" y="105633"/>
                </a:lnTo>
                <a:lnTo>
                  <a:pt x="47189" y="104243"/>
                </a:lnTo>
                <a:lnTo>
                  <a:pt x="44074" y="101465"/>
                </a:lnTo>
                <a:lnTo>
                  <a:pt x="40959" y="98913"/>
                </a:lnTo>
                <a:lnTo>
                  <a:pt x="37368" y="96596"/>
                </a:lnTo>
                <a:lnTo>
                  <a:pt x="34012" y="94278"/>
                </a:lnTo>
                <a:lnTo>
                  <a:pt x="19882" y="85014"/>
                </a:lnTo>
                <a:lnTo>
                  <a:pt x="12458" y="79690"/>
                </a:lnTo>
                <a:lnTo>
                  <a:pt x="8625" y="77139"/>
                </a:lnTo>
                <a:lnTo>
                  <a:pt x="4551" y="74821"/>
                </a:lnTo>
                <a:lnTo>
                  <a:pt x="4074" y="74594"/>
                </a:lnTo>
                <a:lnTo>
                  <a:pt x="10538" y="65557"/>
                </a:lnTo>
                <a:lnTo>
                  <a:pt x="17244" y="56520"/>
                </a:lnTo>
                <a:lnTo>
                  <a:pt x="23950" y="47717"/>
                </a:lnTo>
                <a:lnTo>
                  <a:pt x="30897" y="38920"/>
                </a:lnTo>
                <a:lnTo>
                  <a:pt x="45510" y="21079"/>
                </a:lnTo>
                <a:lnTo>
                  <a:pt x="53176" y="12276"/>
                </a:lnTo>
                <a:lnTo>
                  <a:pt x="57002" y="8108"/>
                </a:lnTo>
                <a:lnTo>
                  <a:pt x="60359" y="3473"/>
                </a:lnTo>
                <a:lnTo>
                  <a:pt x="60600" y="3012"/>
                </a:lnTo>
                <a:lnTo>
                  <a:pt x="60600" y="2551"/>
                </a:lnTo>
                <a:close/>
                <a:moveTo>
                  <a:pt x="47189" y="108645"/>
                </a:moveTo>
                <a:lnTo>
                  <a:pt x="50062" y="110262"/>
                </a:lnTo>
                <a:lnTo>
                  <a:pt x="52935" y="111657"/>
                </a:lnTo>
                <a:lnTo>
                  <a:pt x="52693" y="113274"/>
                </a:lnTo>
                <a:lnTo>
                  <a:pt x="52935" y="114897"/>
                </a:lnTo>
                <a:lnTo>
                  <a:pt x="51256" y="114202"/>
                </a:lnTo>
                <a:lnTo>
                  <a:pt x="48625" y="112352"/>
                </a:lnTo>
                <a:lnTo>
                  <a:pt x="48383" y="111424"/>
                </a:lnTo>
                <a:lnTo>
                  <a:pt x="47907" y="110495"/>
                </a:lnTo>
                <a:lnTo>
                  <a:pt x="47189" y="108645"/>
                </a:lnTo>
                <a:close/>
                <a:moveTo>
                  <a:pt x="64191" y="110262"/>
                </a:moveTo>
                <a:lnTo>
                  <a:pt x="64433" y="110729"/>
                </a:lnTo>
                <a:lnTo>
                  <a:pt x="64668" y="110963"/>
                </a:lnTo>
                <a:lnTo>
                  <a:pt x="61795" y="114202"/>
                </a:lnTo>
                <a:lnTo>
                  <a:pt x="60117" y="115825"/>
                </a:lnTo>
                <a:lnTo>
                  <a:pt x="59882" y="115131"/>
                </a:lnTo>
                <a:lnTo>
                  <a:pt x="59640" y="114436"/>
                </a:lnTo>
                <a:lnTo>
                  <a:pt x="59640" y="113508"/>
                </a:lnTo>
                <a:lnTo>
                  <a:pt x="60835" y="113508"/>
                </a:lnTo>
                <a:lnTo>
                  <a:pt x="60835" y="113274"/>
                </a:lnTo>
                <a:lnTo>
                  <a:pt x="61318" y="113274"/>
                </a:lnTo>
                <a:lnTo>
                  <a:pt x="61795" y="113047"/>
                </a:lnTo>
                <a:lnTo>
                  <a:pt x="62513" y="112579"/>
                </a:lnTo>
                <a:lnTo>
                  <a:pt x="62990" y="111657"/>
                </a:lnTo>
                <a:lnTo>
                  <a:pt x="63950" y="110262"/>
                </a:lnTo>
                <a:close/>
                <a:moveTo>
                  <a:pt x="61795" y="0"/>
                </a:moveTo>
                <a:lnTo>
                  <a:pt x="60600" y="233"/>
                </a:lnTo>
                <a:lnTo>
                  <a:pt x="59640" y="694"/>
                </a:lnTo>
                <a:lnTo>
                  <a:pt x="58922" y="928"/>
                </a:lnTo>
                <a:lnTo>
                  <a:pt x="58445" y="1622"/>
                </a:lnTo>
                <a:lnTo>
                  <a:pt x="58204" y="1856"/>
                </a:lnTo>
                <a:lnTo>
                  <a:pt x="58204" y="2083"/>
                </a:lnTo>
                <a:lnTo>
                  <a:pt x="54371" y="6024"/>
                </a:lnTo>
                <a:lnTo>
                  <a:pt x="50538" y="10192"/>
                </a:lnTo>
                <a:lnTo>
                  <a:pt x="43356" y="18762"/>
                </a:lnTo>
                <a:lnTo>
                  <a:pt x="35925" y="27565"/>
                </a:lnTo>
                <a:lnTo>
                  <a:pt x="28743" y="36368"/>
                </a:lnTo>
                <a:lnTo>
                  <a:pt x="15808" y="53047"/>
                </a:lnTo>
                <a:lnTo>
                  <a:pt x="3114" y="69725"/>
                </a:lnTo>
                <a:lnTo>
                  <a:pt x="2154" y="71114"/>
                </a:lnTo>
                <a:lnTo>
                  <a:pt x="241" y="73893"/>
                </a:lnTo>
                <a:lnTo>
                  <a:pt x="0" y="74360"/>
                </a:lnTo>
                <a:lnTo>
                  <a:pt x="0" y="75055"/>
                </a:lnTo>
                <a:lnTo>
                  <a:pt x="241" y="75516"/>
                </a:lnTo>
                <a:lnTo>
                  <a:pt x="483" y="75983"/>
                </a:lnTo>
                <a:lnTo>
                  <a:pt x="959" y="76210"/>
                </a:lnTo>
                <a:lnTo>
                  <a:pt x="1436" y="76444"/>
                </a:lnTo>
                <a:lnTo>
                  <a:pt x="1919" y="76444"/>
                </a:lnTo>
                <a:lnTo>
                  <a:pt x="2637" y="76210"/>
                </a:lnTo>
                <a:lnTo>
                  <a:pt x="2873" y="76678"/>
                </a:lnTo>
                <a:lnTo>
                  <a:pt x="4551" y="78294"/>
                </a:lnTo>
                <a:lnTo>
                  <a:pt x="3832" y="78989"/>
                </a:lnTo>
                <a:lnTo>
                  <a:pt x="3356" y="79917"/>
                </a:lnTo>
                <a:lnTo>
                  <a:pt x="2873" y="80846"/>
                </a:lnTo>
                <a:lnTo>
                  <a:pt x="2637" y="81774"/>
                </a:lnTo>
                <a:lnTo>
                  <a:pt x="2637" y="82235"/>
                </a:lnTo>
                <a:lnTo>
                  <a:pt x="2873" y="82469"/>
                </a:lnTo>
                <a:lnTo>
                  <a:pt x="3356" y="82696"/>
                </a:lnTo>
                <a:lnTo>
                  <a:pt x="3591" y="82696"/>
                </a:lnTo>
                <a:lnTo>
                  <a:pt x="4074" y="83391"/>
                </a:lnTo>
                <a:lnTo>
                  <a:pt x="4551" y="84085"/>
                </a:lnTo>
                <a:lnTo>
                  <a:pt x="5752" y="85014"/>
                </a:lnTo>
                <a:lnTo>
                  <a:pt x="8383" y="86637"/>
                </a:lnTo>
                <a:lnTo>
                  <a:pt x="15572" y="91038"/>
                </a:lnTo>
                <a:lnTo>
                  <a:pt x="23232" y="96135"/>
                </a:lnTo>
                <a:lnTo>
                  <a:pt x="30421" y="101692"/>
                </a:lnTo>
                <a:lnTo>
                  <a:pt x="41919" y="110729"/>
                </a:lnTo>
                <a:lnTo>
                  <a:pt x="41919" y="110963"/>
                </a:lnTo>
                <a:lnTo>
                  <a:pt x="42396" y="111424"/>
                </a:lnTo>
                <a:lnTo>
                  <a:pt x="42873" y="111424"/>
                </a:lnTo>
                <a:lnTo>
                  <a:pt x="44551" y="112813"/>
                </a:lnTo>
                <a:lnTo>
                  <a:pt x="47665" y="115131"/>
                </a:lnTo>
                <a:lnTo>
                  <a:pt x="50780" y="117215"/>
                </a:lnTo>
                <a:lnTo>
                  <a:pt x="52458" y="117909"/>
                </a:lnTo>
                <a:lnTo>
                  <a:pt x="53894" y="118604"/>
                </a:lnTo>
                <a:lnTo>
                  <a:pt x="55566" y="119065"/>
                </a:lnTo>
                <a:lnTo>
                  <a:pt x="56284" y="119065"/>
                </a:lnTo>
                <a:lnTo>
                  <a:pt x="57244" y="118838"/>
                </a:lnTo>
                <a:lnTo>
                  <a:pt x="57486" y="118370"/>
                </a:lnTo>
                <a:lnTo>
                  <a:pt x="57721" y="118143"/>
                </a:lnTo>
                <a:lnTo>
                  <a:pt x="57721" y="117676"/>
                </a:lnTo>
                <a:lnTo>
                  <a:pt x="57486" y="117215"/>
                </a:lnTo>
                <a:lnTo>
                  <a:pt x="57002" y="116754"/>
                </a:lnTo>
                <a:lnTo>
                  <a:pt x="56284" y="116286"/>
                </a:lnTo>
                <a:lnTo>
                  <a:pt x="55089" y="115825"/>
                </a:lnTo>
                <a:lnTo>
                  <a:pt x="54848" y="115825"/>
                </a:lnTo>
                <a:lnTo>
                  <a:pt x="54848" y="114663"/>
                </a:lnTo>
                <a:lnTo>
                  <a:pt x="54848" y="113508"/>
                </a:lnTo>
                <a:lnTo>
                  <a:pt x="54613" y="112352"/>
                </a:lnTo>
                <a:lnTo>
                  <a:pt x="56284" y="112813"/>
                </a:lnTo>
                <a:lnTo>
                  <a:pt x="58445" y="113274"/>
                </a:lnTo>
                <a:lnTo>
                  <a:pt x="57962" y="114436"/>
                </a:lnTo>
                <a:lnTo>
                  <a:pt x="57962" y="115358"/>
                </a:lnTo>
                <a:lnTo>
                  <a:pt x="58204" y="116520"/>
                </a:lnTo>
                <a:lnTo>
                  <a:pt x="58681" y="117448"/>
                </a:lnTo>
                <a:lnTo>
                  <a:pt x="57962" y="118604"/>
                </a:lnTo>
                <a:lnTo>
                  <a:pt x="57962" y="119065"/>
                </a:lnTo>
                <a:lnTo>
                  <a:pt x="58204" y="119760"/>
                </a:lnTo>
                <a:lnTo>
                  <a:pt x="58922" y="119993"/>
                </a:lnTo>
                <a:lnTo>
                  <a:pt x="59399" y="119760"/>
                </a:lnTo>
                <a:lnTo>
                  <a:pt x="60600" y="119065"/>
                </a:lnTo>
                <a:lnTo>
                  <a:pt x="61554" y="118143"/>
                </a:lnTo>
                <a:lnTo>
                  <a:pt x="63473" y="116286"/>
                </a:lnTo>
                <a:lnTo>
                  <a:pt x="67541" y="111885"/>
                </a:lnTo>
                <a:lnTo>
                  <a:pt x="75448" y="103549"/>
                </a:lnTo>
                <a:lnTo>
                  <a:pt x="83591" y="94278"/>
                </a:lnTo>
                <a:lnTo>
                  <a:pt x="91498" y="85014"/>
                </a:lnTo>
                <a:lnTo>
                  <a:pt x="98922" y="75516"/>
                </a:lnTo>
                <a:lnTo>
                  <a:pt x="105870" y="66018"/>
                </a:lnTo>
                <a:lnTo>
                  <a:pt x="113052" y="56520"/>
                </a:lnTo>
                <a:lnTo>
                  <a:pt x="116167" y="52118"/>
                </a:lnTo>
                <a:lnTo>
                  <a:pt x="117603" y="49807"/>
                </a:lnTo>
                <a:lnTo>
                  <a:pt x="119040" y="47256"/>
                </a:lnTo>
                <a:lnTo>
                  <a:pt x="119516" y="47256"/>
                </a:lnTo>
                <a:lnTo>
                  <a:pt x="119758" y="47022"/>
                </a:lnTo>
                <a:lnTo>
                  <a:pt x="120000" y="46561"/>
                </a:lnTo>
                <a:lnTo>
                  <a:pt x="120000" y="46100"/>
                </a:lnTo>
                <a:lnTo>
                  <a:pt x="119281" y="44711"/>
                </a:lnTo>
                <a:lnTo>
                  <a:pt x="118563" y="43321"/>
                </a:lnTo>
                <a:lnTo>
                  <a:pt x="116408" y="41004"/>
                </a:lnTo>
                <a:lnTo>
                  <a:pt x="115207" y="40075"/>
                </a:lnTo>
                <a:lnTo>
                  <a:pt x="113770" y="39147"/>
                </a:lnTo>
                <a:lnTo>
                  <a:pt x="112810" y="38686"/>
                </a:lnTo>
                <a:lnTo>
                  <a:pt x="111857" y="38452"/>
                </a:lnTo>
                <a:lnTo>
                  <a:pt x="110414" y="35213"/>
                </a:lnTo>
                <a:lnTo>
                  <a:pt x="109937" y="33590"/>
                </a:lnTo>
                <a:lnTo>
                  <a:pt x="109696" y="31967"/>
                </a:lnTo>
                <a:lnTo>
                  <a:pt x="109696" y="31038"/>
                </a:lnTo>
                <a:lnTo>
                  <a:pt x="109219" y="30116"/>
                </a:lnTo>
                <a:lnTo>
                  <a:pt x="108743" y="29649"/>
                </a:lnTo>
                <a:lnTo>
                  <a:pt x="107541" y="29649"/>
                </a:lnTo>
                <a:lnTo>
                  <a:pt x="107064" y="29883"/>
                </a:lnTo>
                <a:lnTo>
                  <a:pt x="106823" y="30116"/>
                </a:lnTo>
                <a:lnTo>
                  <a:pt x="107064" y="30577"/>
                </a:lnTo>
                <a:lnTo>
                  <a:pt x="107306" y="30811"/>
                </a:lnTo>
                <a:lnTo>
                  <a:pt x="107306" y="31038"/>
                </a:lnTo>
                <a:lnTo>
                  <a:pt x="107306" y="32200"/>
                </a:lnTo>
                <a:lnTo>
                  <a:pt x="107306" y="33823"/>
                </a:lnTo>
                <a:lnTo>
                  <a:pt x="107541" y="34979"/>
                </a:lnTo>
                <a:lnTo>
                  <a:pt x="108024" y="36368"/>
                </a:lnTo>
                <a:lnTo>
                  <a:pt x="108978" y="38686"/>
                </a:lnTo>
                <a:lnTo>
                  <a:pt x="110897" y="44243"/>
                </a:lnTo>
                <a:lnTo>
                  <a:pt x="111139" y="44711"/>
                </a:lnTo>
                <a:lnTo>
                  <a:pt x="108024" y="44016"/>
                </a:lnTo>
                <a:lnTo>
                  <a:pt x="103950" y="43321"/>
                </a:lnTo>
                <a:lnTo>
                  <a:pt x="99875" y="42393"/>
                </a:lnTo>
                <a:lnTo>
                  <a:pt x="99157" y="41926"/>
                </a:lnTo>
                <a:lnTo>
                  <a:pt x="99399" y="41698"/>
                </a:lnTo>
                <a:lnTo>
                  <a:pt x="100117" y="40536"/>
                </a:lnTo>
                <a:lnTo>
                  <a:pt x="102513" y="37297"/>
                </a:lnTo>
                <a:lnTo>
                  <a:pt x="104668" y="34051"/>
                </a:lnTo>
                <a:lnTo>
                  <a:pt x="106346" y="31038"/>
                </a:lnTo>
                <a:lnTo>
                  <a:pt x="106823" y="30577"/>
                </a:lnTo>
                <a:lnTo>
                  <a:pt x="106823" y="29883"/>
                </a:lnTo>
                <a:lnTo>
                  <a:pt x="106588" y="29188"/>
                </a:lnTo>
                <a:lnTo>
                  <a:pt x="106105" y="28493"/>
                </a:lnTo>
                <a:lnTo>
                  <a:pt x="104910" y="27338"/>
                </a:lnTo>
                <a:lnTo>
                  <a:pt x="101795" y="25481"/>
                </a:lnTo>
                <a:lnTo>
                  <a:pt x="94848" y="20618"/>
                </a:lnTo>
                <a:lnTo>
                  <a:pt x="81194" y="10887"/>
                </a:lnTo>
                <a:lnTo>
                  <a:pt x="74730" y="6485"/>
                </a:lnTo>
                <a:lnTo>
                  <a:pt x="68259" y="2083"/>
                </a:lnTo>
                <a:lnTo>
                  <a:pt x="66105" y="928"/>
                </a:lnTo>
                <a:lnTo>
                  <a:pt x="63950" y="233"/>
                </a:lnTo>
                <a:lnTo>
                  <a:pt x="6275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700454" y="4557598"/>
            <a:ext cx="504600" cy="400500"/>
          </a:xfrm>
          <a:custGeom>
            <a:pathLst>
              <a:path extrusionOk="0" h="120000" w="120000">
                <a:moveTo>
                  <a:pt x="71256" y="19328"/>
                </a:moveTo>
                <a:lnTo>
                  <a:pt x="72740" y="19643"/>
                </a:lnTo>
                <a:lnTo>
                  <a:pt x="75465" y="20577"/>
                </a:lnTo>
                <a:lnTo>
                  <a:pt x="77933" y="22132"/>
                </a:lnTo>
                <a:lnTo>
                  <a:pt x="77191" y="22132"/>
                </a:lnTo>
                <a:lnTo>
                  <a:pt x="71749" y="24630"/>
                </a:lnTo>
                <a:lnTo>
                  <a:pt x="66555" y="27119"/>
                </a:lnTo>
                <a:lnTo>
                  <a:pt x="62353" y="29303"/>
                </a:lnTo>
                <a:lnTo>
                  <a:pt x="57895" y="31486"/>
                </a:lnTo>
                <a:lnTo>
                  <a:pt x="53693" y="34290"/>
                </a:lnTo>
                <a:lnTo>
                  <a:pt x="51710" y="35845"/>
                </a:lnTo>
                <a:lnTo>
                  <a:pt x="49977" y="37714"/>
                </a:lnTo>
                <a:lnTo>
                  <a:pt x="51468" y="34604"/>
                </a:lnTo>
                <a:lnTo>
                  <a:pt x="53194" y="31801"/>
                </a:lnTo>
                <a:lnTo>
                  <a:pt x="54928" y="28988"/>
                </a:lnTo>
                <a:lnTo>
                  <a:pt x="56910" y="26813"/>
                </a:lnTo>
                <a:lnTo>
                  <a:pt x="59136" y="24630"/>
                </a:lnTo>
                <a:lnTo>
                  <a:pt x="61362" y="22761"/>
                </a:lnTo>
                <a:lnTo>
                  <a:pt x="64080" y="21197"/>
                </a:lnTo>
                <a:lnTo>
                  <a:pt x="66805" y="19957"/>
                </a:lnTo>
                <a:lnTo>
                  <a:pt x="68289" y="19643"/>
                </a:lnTo>
                <a:lnTo>
                  <a:pt x="69772" y="19328"/>
                </a:lnTo>
                <a:close/>
                <a:moveTo>
                  <a:pt x="8666" y="18088"/>
                </a:moveTo>
                <a:lnTo>
                  <a:pt x="8417" y="18394"/>
                </a:lnTo>
                <a:lnTo>
                  <a:pt x="7425" y="19328"/>
                </a:lnTo>
                <a:lnTo>
                  <a:pt x="6683" y="20577"/>
                </a:lnTo>
                <a:lnTo>
                  <a:pt x="5449" y="23067"/>
                </a:lnTo>
                <a:lnTo>
                  <a:pt x="3965" y="22132"/>
                </a:lnTo>
                <a:lnTo>
                  <a:pt x="2974" y="20577"/>
                </a:lnTo>
                <a:lnTo>
                  <a:pt x="1740" y="19022"/>
                </a:lnTo>
                <a:lnTo>
                  <a:pt x="1241" y="18708"/>
                </a:lnTo>
                <a:lnTo>
                  <a:pt x="748" y="18708"/>
                </a:lnTo>
                <a:lnTo>
                  <a:pt x="249" y="19022"/>
                </a:lnTo>
                <a:lnTo>
                  <a:pt x="6" y="19643"/>
                </a:lnTo>
                <a:lnTo>
                  <a:pt x="6" y="21197"/>
                </a:lnTo>
                <a:lnTo>
                  <a:pt x="499" y="22446"/>
                </a:lnTo>
                <a:lnTo>
                  <a:pt x="991" y="23695"/>
                </a:lnTo>
                <a:lnTo>
                  <a:pt x="1740" y="24944"/>
                </a:lnTo>
                <a:lnTo>
                  <a:pt x="2724" y="25879"/>
                </a:lnTo>
                <a:lnTo>
                  <a:pt x="3965" y="26499"/>
                </a:lnTo>
                <a:lnTo>
                  <a:pt x="1982" y="31486"/>
                </a:lnTo>
                <a:lnTo>
                  <a:pt x="499" y="36474"/>
                </a:lnTo>
                <a:lnTo>
                  <a:pt x="499" y="37408"/>
                </a:lnTo>
                <a:lnTo>
                  <a:pt x="499" y="38028"/>
                </a:lnTo>
                <a:lnTo>
                  <a:pt x="991" y="38649"/>
                </a:lnTo>
                <a:lnTo>
                  <a:pt x="1490" y="38963"/>
                </a:lnTo>
                <a:lnTo>
                  <a:pt x="1982" y="39277"/>
                </a:lnTo>
                <a:lnTo>
                  <a:pt x="2482" y="38963"/>
                </a:lnTo>
                <a:lnTo>
                  <a:pt x="2974" y="38649"/>
                </a:lnTo>
                <a:lnTo>
                  <a:pt x="3466" y="38028"/>
                </a:lnTo>
                <a:lnTo>
                  <a:pt x="6683" y="28368"/>
                </a:lnTo>
                <a:lnTo>
                  <a:pt x="8417" y="23695"/>
                </a:lnTo>
                <a:lnTo>
                  <a:pt x="8909" y="21197"/>
                </a:lnTo>
                <a:lnTo>
                  <a:pt x="9408" y="18708"/>
                </a:lnTo>
                <a:lnTo>
                  <a:pt x="9159" y="18394"/>
                </a:lnTo>
                <a:lnTo>
                  <a:pt x="8909" y="18088"/>
                </a:lnTo>
                <a:close/>
                <a:moveTo>
                  <a:pt x="78925" y="23067"/>
                </a:moveTo>
                <a:lnTo>
                  <a:pt x="80658" y="24944"/>
                </a:lnTo>
                <a:lnTo>
                  <a:pt x="81892" y="26813"/>
                </a:lnTo>
                <a:lnTo>
                  <a:pt x="82392" y="27748"/>
                </a:lnTo>
                <a:lnTo>
                  <a:pt x="79667" y="28988"/>
                </a:lnTo>
                <a:lnTo>
                  <a:pt x="77191" y="30237"/>
                </a:lnTo>
                <a:lnTo>
                  <a:pt x="65813" y="35539"/>
                </a:lnTo>
                <a:lnTo>
                  <a:pt x="55669" y="40526"/>
                </a:lnTo>
                <a:lnTo>
                  <a:pt x="50476" y="43330"/>
                </a:lnTo>
                <a:lnTo>
                  <a:pt x="48001" y="44885"/>
                </a:lnTo>
                <a:lnTo>
                  <a:pt x="45775" y="46754"/>
                </a:lnTo>
                <a:lnTo>
                  <a:pt x="49485" y="38649"/>
                </a:lnTo>
                <a:lnTo>
                  <a:pt x="49734" y="38649"/>
                </a:lnTo>
                <a:lnTo>
                  <a:pt x="56411" y="34604"/>
                </a:lnTo>
                <a:lnTo>
                  <a:pt x="63095" y="30858"/>
                </a:lnTo>
                <a:lnTo>
                  <a:pt x="76949" y="24316"/>
                </a:lnTo>
                <a:lnTo>
                  <a:pt x="77191" y="24944"/>
                </a:lnTo>
                <a:lnTo>
                  <a:pt x="77691" y="25250"/>
                </a:lnTo>
                <a:lnTo>
                  <a:pt x="78183" y="25564"/>
                </a:lnTo>
                <a:lnTo>
                  <a:pt x="78682" y="25250"/>
                </a:lnTo>
                <a:lnTo>
                  <a:pt x="79174" y="24630"/>
                </a:lnTo>
                <a:lnTo>
                  <a:pt x="79174" y="23695"/>
                </a:lnTo>
                <a:lnTo>
                  <a:pt x="78925" y="23067"/>
                </a:lnTo>
                <a:close/>
                <a:moveTo>
                  <a:pt x="83133" y="29923"/>
                </a:moveTo>
                <a:lnTo>
                  <a:pt x="83626" y="30552"/>
                </a:lnTo>
                <a:lnTo>
                  <a:pt x="83875" y="30552"/>
                </a:lnTo>
                <a:lnTo>
                  <a:pt x="84867" y="33355"/>
                </a:lnTo>
                <a:lnTo>
                  <a:pt x="84617" y="33355"/>
                </a:lnTo>
                <a:lnTo>
                  <a:pt x="84125" y="33670"/>
                </a:lnTo>
                <a:lnTo>
                  <a:pt x="82884" y="34910"/>
                </a:lnTo>
                <a:lnTo>
                  <a:pt x="81650" y="35845"/>
                </a:lnTo>
                <a:lnTo>
                  <a:pt x="78925" y="37408"/>
                </a:lnTo>
                <a:lnTo>
                  <a:pt x="75957" y="38963"/>
                </a:lnTo>
                <a:lnTo>
                  <a:pt x="72990" y="40212"/>
                </a:lnTo>
                <a:lnTo>
                  <a:pt x="67048" y="42701"/>
                </a:lnTo>
                <a:lnTo>
                  <a:pt x="61112" y="45819"/>
                </a:lnTo>
                <a:lnTo>
                  <a:pt x="55420" y="48623"/>
                </a:lnTo>
                <a:lnTo>
                  <a:pt x="49734" y="52056"/>
                </a:lnTo>
                <a:lnTo>
                  <a:pt x="45526" y="54239"/>
                </a:lnTo>
                <a:lnTo>
                  <a:pt x="43300" y="55794"/>
                </a:lnTo>
                <a:lnTo>
                  <a:pt x="41074" y="57349"/>
                </a:lnTo>
                <a:lnTo>
                  <a:pt x="42558" y="54239"/>
                </a:lnTo>
                <a:lnTo>
                  <a:pt x="45033" y="48003"/>
                </a:lnTo>
                <a:lnTo>
                  <a:pt x="49977" y="46448"/>
                </a:lnTo>
                <a:lnTo>
                  <a:pt x="54678" y="43950"/>
                </a:lnTo>
                <a:lnTo>
                  <a:pt x="63837" y="39277"/>
                </a:lnTo>
                <a:lnTo>
                  <a:pt x="73732" y="34604"/>
                </a:lnTo>
                <a:lnTo>
                  <a:pt x="78433" y="32421"/>
                </a:lnTo>
                <a:lnTo>
                  <a:pt x="83133" y="29923"/>
                </a:lnTo>
                <a:close/>
                <a:moveTo>
                  <a:pt x="34397" y="71376"/>
                </a:moveTo>
                <a:lnTo>
                  <a:pt x="33648" y="71690"/>
                </a:lnTo>
                <a:lnTo>
                  <a:pt x="33406" y="71996"/>
                </a:lnTo>
                <a:lnTo>
                  <a:pt x="33406" y="72310"/>
                </a:lnTo>
                <a:lnTo>
                  <a:pt x="33156" y="74494"/>
                </a:lnTo>
                <a:lnTo>
                  <a:pt x="32906" y="76363"/>
                </a:lnTo>
                <a:lnTo>
                  <a:pt x="32906" y="78547"/>
                </a:lnTo>
                <a:lnTo>
                  <a:pt x="33156" y="79481"/>
                </a:lnTo>
                <a:lnTo>
                  <a:pt x="33648" y="80416"/>
                </a:lnTo>
                <a:lnTo>
                  <a:pt x="33898" y="80722"/>
                </a:lnTo>
                <a:lnTo>
                  <a:pt x="34889" y="80722"/>
                </a:lnTo>
                <a:lnTo>
                  <a:pt x="35139" y="80416"/>
                </a:lnTo>
                <a:lnTo>
                  <a:pt x="35631" y="79787"/>
                </a:lnTo>
                <a:lnTo>
                  <a:pt x="35881" y="78853"/>
                </a:lnTo>
                <a:lnTo>
                  <a:pt x="35881" y="76983"/>
                </a:lnTo>
                <a:lnTo>
                  <a:pt x="35881" y="74494"/>
                </a:lnTo>
                <a:lnTo>
                  <a:pt x="35631" y="72310"/>
                </a:lnTo>
                <a:lnTo>
                  <a:pt x="35382" y="71996"/>
                </a:lnTo>
                <a:lnTo>
                  <a:pt x="35139" y="71690"/>
                </a:lnTo>
                <a:lnTo>
                  <a:pt x="34397" y="71376"/>
                </a:lnTo>
                <a:close/>
                <a:moveTo>
                  <a:pt x="35139" y="82285"/>
                </a:moveTo>
                <a:lnTo>
                  <a:pt x="34640" y="82599"/>
                </a:lnTo>
                <a:lnTo>
                  <a:pt x="34147" y="82905"/>
                </a:lnTo>
                <a:lnTo>
                  <a:pt x="33898" y="83220"/>
                </a:lnTo>
                <a:lnTo>
                  <a:pt x="33648" y="84154"/>
                </a:lnTo>
                <a:lnTo>
                  <a:pt x="33648" y="84774"/>
                </a:lnTo>
                <a:lnTo>
                  <a:pt x="33156" y="87578"/>
                </a:lnTo>
                <a:lnTo>
                  <a:pt x="33156" y="90390"/>
                </a:lnTo>
                <a:lnTo>
                  <a:pt x="33406" y="91325"/>
                </a:lnTo>
                <a:lnTo>
                  <a:pt x="33648" y="91631"/>
                </a:lnTo>
                <a:lnTo>
                  <a:pt x="34147" y="91945"/>
                </a:lnTo>
                <a:lnTo>
                  <a:pt x="34889" y="91945"/>
                </a:lnTo>
                <a:lnTo>
                  <a:pt x="35382" y="91631"/>
                </a:lnTo>
                <a:lnTo>
                  <a:pt x="35631" y="91325"/>
                </a:lnTo>
                <a:lnTo>
                  <a:pt x="35631" y="90390"/>
                </a:lnTo>
                <a:lnTo>
                  <a:pt x="35631" y="87272"/>
                </a:lnTo>
                <a:lnTo>
                  <a:pt x="36124" y="84154"/>
                </a:lnTo>
                <a:lnTo>
                  <a:pt x="36124" y="83534"/>
                </a:lnTo>
                <a:lnTo>
                  <a:pt x="35881" y="82905"/>
                </a:lnTo>
                <a:lnTo>
                  <a:pt x="35631" y="82599"/>
                </a:lnTo>
                <a:lnTo>
                  <a:pt x="35139" y="82285"/>
                </a:lnTo>
                <a:close/>
                <a:moveTo>
                  <a:pt x="98471" y="80722"/>
                </a:moveTo>
                <a:lnTo>
                  <a:pt x="98221" y="81350"/>
                </a:lnTo>
                <a:lnTo>
                  <a:pt x="97729" y="83840"/>
                </a:lnTo>
                <a:lnTo>
                  <a:pt x="97236" y="86023"/>
                </a:lnTo>
                <a:lnTo>
                  <a:pt x="96987" y="91011"/>
                </a:lnTo>
                <a:lnTo>
                  <a:pt x="97236" y="91631"/>
                </a:lnTo>
                <a:lnTo>
                  <a:pt x="97479" y="92259"/>
                </a:lnTo>
                <a:lnTo>
                  <a:pt x="97978" y="92565"/>
                </a:lnTo>
                <a:lnTo>
                  <a:pt x="98471" y="92880"/>
                </a:lnTo>
                <a:lnTo>
                  <a:pt x="98963" y="92880"/>
                </a:lnTo>
                <a:lnTo>
                  <a:pt x="99462" y="92565"/>
                </a:lnTo>
                <a:lnTo>
                  <a:pt x="99705" y="92259"/>
                </a:lnTo>
                <a:lnTo>
                  <a:pt x="99955" y="91631"/>
                </a:lnTo>
                <a:lnTo>
                  <a:pt x="99955" y="90390"/>
                </a:lnTo>
                <a:lnTo>
                  <a:pt x="99955" y="85709"/>
                </a:lnTo>
                <a:lnTo>
                  <a:pt x="99955" y="83534"/>
                </a:lnTo>
                <a:lnTo>
                  <a:pt x="99462" y="81350"/>
                </a:lnTo>
                <a:lnTo>
                  <a:pt x="99213" y="80722"/>
                </a:lnTo>
                <a:close/>
                <a:moveTo>
                  <a:pt x="85852" y="35539"/>
                </a:moveTo>
                <a:lnTo>
                  <a:pt x="87585" y="41461"/>
                </a:lnTo>
                <a:lnTo>
                  <a:pt x="86101" y="42395"/>
                </a:lnTo>
                <a:lnTo>
                  <a:pt x="84368" y="43330"/>
                </a:lnTo>
                <a:lnTo>
                  <a:pt x="81151" y="45199"/>
                </a:lnTo>
                <a:lnTo>
                  <a:pt x="73981" y="49558"/>
                </a:lnTo>
                <a:lnTo>
                  <a:pt x="67297" y="53610"/>
                </a:lnTo>
                <a:lnTo>
                  <a:pt x="60620" y="57043"/>
                </a:lnTo>
                <a:lnTo>
                  <a:pt x="54435" y="59532"/>
                </a:lnTo>
                <a:lnTo>
                  <a:pt x="48001" y="62030"/>
                </a:lnTo>
                <a:lnTo>
                  <a:pt x="45033" y="63585"/>
                </a:lnTo>
                <a:lnTo>
                  <a:pt x="42066" y="65454"/>
                </a:lnTo>
                <a:lnTo>
                  <a:pt x="39091" y="67323"/>
                </a:lnTo>
                <a:lnTo>
                  <a:pt x="36623" y="69821"/>
                </a:lnTo>
                <a:lnTo>
                  <a:pt x="36373" y="70127"/>
                </a:lnTo>
                <a:lnTo>
                  <a:pt x="36373" y="70441"/>
                </a:lnTo>
                <a:lnTo>
                  <a:pt x="36623" y="70756"/>
                </a:lnTo>
                <a:lnTo>
                  <a:pt x="36866" y="70756"/>
                </a:lnTo>
                <a:lnTo>
                  <a:pt x="43300" y="67638"/>
                </a:lnTo>
                <a:lnTo>
                  <a:pt x="49485" y="64519"/>
                </a:lnTo>
                <a:lnTo>
                  <a:pt x="56411" y="61716"/>
                </a:lnTo>
                <a:lnTo>
                  <a:pt x="63338" y="58598"/>
                </a:lnTo>
                <a:lnTo>
                  <a:pt x="69772" y="55480"/>
                </a:lnTo>
                <a:lnTo>
                  <a:pt x="75957" y="51741"/>
                </a:lnTo>
                <a:lnTo>
                  <a:pt x="83133" y="47383"/>
                </a:lnTo>
                <a:lnTo>
                  <a:pt x="85852" y="45819"/>
                </a:lnTo>
                <a:lnTo>
                  <a:pt x="87093" y="44885"/>
                </a:lnTo>
                <a:lnTo>
                  <a:pt x="88576" y="44265"/>
                </a:lnTo>
                <a:lnTo>
                  <a:pt x="88819" y="45505"/>
                </a:lnTo>
                <a:lnTo>
                  <a:pt x="90553" y="49872"/>
                </a:lnTo>
                <a:lnTo>
                  <a:pt x="90310" y="49872"/>
                </a:lnTo>
                <a:lnTo>
                  <a:pt x="90060" y="49252"/>
                </a:lnTo>
                <a:lnTo>
                  <a:pt x="89568" y="48937"/>
                </a:lnTo>
                <a:lnTo>
                  <a:pt x="89069" y="48623"/>
                </a:lnTo>
                <a:lnTo>
                  <a:pt x="88576" y="48937"/>
                </a:lnTo>
                <a:lnTo>
                  <a:pt x="82392" y="52990"/>
                </a:lnTo>
                <a:lnTo>
                  <a:pt x="76207" y="56728"/>
                </a:lnTo>
                <a:lnTo>
                  <a:pt x="69772" y="60161"/>
                </a:lnTo>
                <a:lnTo>
                  <a:pt x="63588" y="63585"/>
                </a:lnTo>
                <a:lnTo>
                  <a:pt x="57153" y="66703"/>
                </a:lnTo>
                <a:lnTo>
                  <a:pt x="50719" y="69507"/>
                </a:lnTo>
                <a:lnTo>
                  <a:pt x="44784" y="71996"/>
                </a:lnTo>
                <a:lnTo>
                  <a:pt x="41566" y="73559"/>
                </a:lnTo>
                <a:lnTo>
                  <a:pt x="40332" y="74494"/>
                </a:lnTo>
                <a:lnTo>
                  <a:pt x="38848" y="75429"/>
                </a:lnTo>
                <a:lnTo>
                  <a:pt x="38848" y="75743"/>
                </a:lnTo>
                <a:lnTo>
                  <a:pt x="38848" y="76049"/>
                </a:lnTo>
                <a:lnTo>
                  <a:pt x="42308" y="76049"/>
                </a:lnTo>
                <a:lnTo>
                  <a:pt x="45276" y="74808"/>
                </a:lnTo>
                <a:lnTo>
                  <a:pt x="51468" y="72310"/>
                </a:lnTo>
                <a:lnTo>
                  <a:pt x="58145" y="69192"/>
                </a:lnTo>
                <a:lnTo>
                  <a:pt x="64822" y="66074"/>
                </a:lnTo>
                <a:lnTo>
                  <a:pt x="71007" y="62965"/>
                </a:lnTo>
                <a:lnTo>
                  <a:pt x="76949" y="59532"/>
                </a:lnTo>
                <a:lnTo>
                  <a:pt x="82884" y="56108"/>
                </a:lnTo>
                <a:lnTo>
                  <a:pt x="88576" y="52361"/>
                </a:lnTo>
                <a:lnTo>
                  <a:pt x="89069" y="52676"/>
                </a:lnTo>
                <a:lnTo>
                  <a:pt x="89811" y="52676"/>
                </a:lnTo>
                <a:lnTo>
                  <a:pt x="90310" y="52361"/>
                </a:lnTo>
                <a:lnTo>
                  <a:pt x="90802" y="51741"/>
                </a:lnTo>
                <a:lnTo>
                  <a:pt x="91052" y="51427"/>
                </a:lnTo>
                <a:lnTo>
                  <a:pt x="93520" y="57043"/>
                </a:lnTo>
                <a:lnTo>
                  <a:pt x="92036" y="57663"/>
                </a:lnTo>
                <a:lnTo>
                  <a:pt x="90802" y="58283"/>
                </a:lnTo>
                <a:lnTo>
                  <a:pt x="87093" y="60161"/>
                </a:lnTo>
                <a:lnTo>
                  <a:pt x="83626" y="62336"/>
                </a:lnTo>
                <a:lnTo>
                  <a:pt x="75708" y="67638"/>
                </a:lnTo>
                <a:lnTo>
                  <a:pt x="71998" y="70127"/>
                </a:lnTo>
                <a:lnTo>
                  <a:pt x="67796" y="72625"/>
                </a:lnTo>
                <a:lnTo>
                  <a:pt x="63588" y="74494"/>
                </a:lnTo>
                <a:lnTo>
                  <a:pt x="59379" y="76049"/>
                </a:lnTo>
                <a:lnTo>
                  <a:pt x="50719" y="79167"/>
                </a:lnTo>
                <a:lnTo>
                  <a:pt x="41816" y="82599"/>
                </a:lnTo>
                <a:lnTo>
                  <a:pt x="39091" y="83840"/>
                </a:lnTo>
                <a:lnTo>
                  <a:pt x="38107" y="85089"/>
                </a:lnTo>
                <a:lnTo>
                  <a:pt x="37607" y="85403"/>
                </a:lnTo>
                <a:lnTo>
                  <a:pt x="37607" y="85089"/>
                </a:lnTo>
                <a:lnTo>
                  <a:pt x="37365" y="84774"/>
                </a:lnTo>
                <a:lnTo>
                  <a:pt x="37365" y="85089"/>
                </a:lnTo>
                <a:lnTo>
                  <a:pt x="37115" y="85709"/>
                </a:lnTo>
                <a:lnTo>
                  <a:pt x="37115" y="86644"/>
                </a:lnTo>
                <a:lnTo>
                  <a:pt x="37365" y="86958"/>
                </a:lnTo>
                <a:lnTo>
                  <a:pt x="37607" y="86958"/>
                </a:lnTo>
                <a:lnTo>
                  <a:pt x="39091" y="86023"/>
                </a:lnTo>
                <a:lnTo>
                  <a:pt x="40582" y="85403"/>
                </a:lnTo>
                <a:lnTo>
                  <a:pt x="44042" y="84468"/>
                </a:lnTo>
                <a:lnTo>
                  <a:pt x="51960" y="81350"/>
                </a:lnTo>
                <a:lnTo>
                  <a:pt x="59878" y="78853"/>
                </a:lnTo>
                <a:lnTo>
                  <a:pt x="63837" y="77298"/>
                </a:lnTo>
                <a:lnTo>
                  <a:pt x="67547" y="75429"/>
                </a:lnTo>
                <a:lnTo>
                  <a:pt x="71007" y="73874"/>
                </a:lnTo>
                <a:lnTo>
                  <a:pt x="74224" y="71690"/>
                </a:lnTo>
                <a:lnTo>
                  <a:pt x="80658" y="67323"/>
                </a:lnTo>
                <a:lnTo>
                  <a:pt x="84125" y="65140"/>
                </a:lnTo>
                <a:lnTo>
                  <a:pt x="87585" y="62965"/>
                </a:lnTo>
                <a:lnTo>
                  <a:pt x="91544" y="61096"/>
                </a:lnTo>
                <a:lnTo>
                  <a:pt x="92778" y="60467"/>
                </a:lnTo>
                <a:lnTo>
                  <a:pt x="94512" y="59847"/>
                </a:lnTo>
                <a:lnTo>
                  <a:pt x="94761" y="60161"/>
                </a:lnTo>
                <a:lnTo>
                  <a:pt x="95503" y="60161"/>
                </a:lnTo>
                <a:lnTo>
                  <a:pt x="95753" y="61096"/>
                </a:lnTo>
                <a:lnTo>
                  <a:pt x="93277" y="62650"/>
                </a:lnTo>
                <a:lnTo>
                  <a:pt x="91052" y="64519"/>
                </a:lnTo>
                <a:lnTo>
                  <a:pt x="83875" y="69821"/>
                </a:lnTo>
                <a:lnTo>
                  <a:pt x="76450" y="74494"/>
                </a:lnTo>
                <a:lnTo>
                  <a:pt x="68781" y="78547"/>
                </a:lnTo>
                <a:lnTo>
                  <a:pt x="61112" y="82285"/>
                </a:lnTo>
                <a:lnTo>
                  <a:pt x="53194" y="85709"/>
                </a:lnTo>
                <a:lnTo>
                  <a:pt x="45526" y="88827"/>
                </a:lnTo>
                <a:lnTo>
                  <a:pt x="41816" y="90390"/>
                </a:lnTo>
                <a:lnTo>
                  <a:pt x="39833" y="91325"/>
                </a:lnTo>
                <a:lnTo>
                  <a:pt x="38107" y="92565"/>
                </a:lnTo>
                <a:lnTo>
                  <a:pt x="37857" y="92880"/>
                </a:lnTo>
                <a:lnTo>
                  <a:pt x="37857" y="93194"/>
                </a:lnTo>
                <a:lnTo>
                  <a:pt x="37857" y="93500"/>
                </a:lnTo>
                <a:lnTo>
                  <a:pt x="38349" y="93814"/>
                </a:lnTo>
                <a:lnTo>
                  <a:pt x="40083" y="93500"/>
                </a:lnTo>
                <a:lnTo>
                  <a:pt x="41816" y="93194"/>
                </a:lnTo>
                <a:lnTo>
                  <a:pt x="45276" y="91945"/>
                </a:lnTo>
                <a:lnTo>
                  <a:pt x="49485" y="90076"/>
                </a:lnTo>
                <a:lnTo>
                  <a:pt x="53693" y="88521"/>
                </a:lnTo>
                <a:lnTo>
                  <a:pt x="62104" y="85089"/>
                </a:lnTo>
                <a:lnTo>
                  <a:pt x="70265" y="81036"/>
                </a:lnTo>
                <a:lnTo>
                  <a:pt x="77191" y="76983"/>
                </a:lnTo>
                <a:lnTo>
                  <a:pt x="84125" y="72931"/>
                </a:lnTo>
                <a:lnTo>
                  <a:pt x="91544" y="67638"/>
                </a:lnTo>
                <a:lnTo>
                  <a:pt x="94512" y="65768"/>
                </a:lnTo>
                <a:lnTo>
                  <a:pt x="95995" y="64519"/>
                </a:lnTo>
                <a:lnTo>
                  <a:pt x="97236" y="63271"/>
                </a:lnTo>
                <a:lnTo>
                  <a:pt x="97978" y="64519"/>
                </a:lnTo>
                <a:lnTo>
                  <a:pt x="97978" y="64834"/>
                </a:lnTo>
                <a:lnTo>
                  <a:pt x="97236" y="67638"/>
                </a:lnTo>
                <a:lnTo>
                  <a:pt x="97236" y="70756"/>
                </a:lnTo>
                <a:lnTo>
                  <a:pt x="96737" y="70127"/>
                </a:lnTo>
                <a:lnTo>
                  <a:pt x="95995" y="70127"/>
                </a:lnTo>
                <a:lnTo>
                  <a:pt x="93277" y="71690"/>
                </a:lnTo>
                <a:lnTo>
                  <a:pt x="90553" y="73559"/>
                </a:lnTo>
                <a:lnTo>
                  <a:pt x="85609" y="77612"/>
                </a:lnTo>
                <a:lnTo>
                  <a:pt x="82634" y="80101"/>
                </a:lnTo>
                <a:lnTo>
                  <a:pt x="79424" y="82285"/>
                </a:lnTo>
                <a:lnTo>
                  <a:pt x="76207" y="84468"/>
                </a:lnTo>
                <a:lnTo>
                  <a:pt x="72990" y="86023"/>
                </a:lnTo>
                <a:lnTo>
                  <a:pt x="58394" y="91945"/>
                </a:lnTo>
                <a:lnTo>
                  <a:pt x="52209" y="94435"/>
                </a:lnTo>
                <a:lnTo>
                  <a:pt x="49235" y="95683"/>
                </a:lnTo>
                <a:lnTo>
                  <a:pt x="46267" y="97247"/>
                </a:lnTo>
                <a:lnTo>
                  <a:pt x="35631" y="96932"/>
                </a:lnTo>
                <a:lnTo>
                  <a:pt x="35382" y="95063"/>
                </a:lnTo>
                <a:lnTo>
                  <a:pt x="34889" y="94435"/>
                </a:lnTo>
                <a:lnTo>
                  <a:pt x="33898" y="94435"/>
                </a:lnTo>
                <a:lnTo>
                  <a:pt x="33648" y="95063"/>
                </a:lnTo>
                <a:lnTo>
                  <a:pt x="33406" y="96932"/>
                </a:lnTo>
                <a:lnTo>
                  <a:pt x="28205" y="96312"/>
                </a:lnTo>
                <a:lnTo>
                  <a:pt x="25737" y="96312"/>
                </a:lnTo>
                <a:lnTo>
                  <a:pt x="23012" y="96618"/>
                </a:lnTo>
                <a:lnTo>
                  <a:pt x="21036" y="96932"/>
                </a:lnTo>
                <a:lnTo>
                  <a:pt x="19303" y="98181"/>
                </a:lnTo>
                <a:lnTo>
                  <a:pt x="19053" y="93500"/>
                </a:lnTo>
                <a:lnTo>
                  <a:pt x="18311" y="80101"/>
                </a:lnTo>
                <a:lnTo>
                  <a:pt x="18311" y="77918"/>
                </a:lnTo>
                <a:lnTo>
                  <a:pt x="20044" y="77918"/>
                </a:lnTo>
                <a:lnTo>
                  <a:pt x="22021" y="77612"/>
                </a:lnTo>
                <a:lnTo>
                  <a:pt x="23754" y="76983"/>
                </a:lnTo>
                <a:lnTo>
                  <a:pt x="25487" y="76363"/>
                </a:lnTo>
                <a:lnTo>
                  <a:pt x="27221" y="75114"/>
                </a:lnTo>
                <a:lnTo>
                  <a:pt x="28954" y="73874"/>
                </a:lnTo>
                <a:lnTo>
                  <a:pt x="31922" y="71376"/>
                </a:lnTo>
                <a:lnTo>
                  <a:pt x="34147" y="68887"/>
                </a:lnTo>
                <a:lnTo>
                  <a:pt x="36124" y="66074"/>
                </a:lnTo>
                <a:lnTo>
                  <a:pt x="37857" y="63271"/>
                </a:lnTo>
                <a:lnTo>
                  <a:pt x="39590" y="60467"/>
                </a:lnTo>
                <a:lnTo>
                  <a:pt x="42308" y="59532"/>
                </a:lnTo>
                <a:lnTo>
                  <a:pt x="44784" y="57977"/>
                </a:lnTo>
                <a:lnTo>
                  <a:pt x="49977" y="54545"/>
                </a:lnTo>
                <a:lnTo>
                  <a:pt x="56661" y="50807"/>
                </a:lnTo>
                <a:lnTo>
                  <a:pt x="63095" y="47383"/>
                </a:lnTo>
                <a:lnTo>
                  <a:pt x="69523" y="44570"/>
                </a:lnTo>
                <a:lnTo>
                  <a:pt x="75957" y="41461"/>
                </a:lnTo>
                <a:lnTo>
                  <a:pt x="81151" y="39277"/>
                </a:lnTo>
                <a:lnTo>
                  <a:pt x="83875" y="37408"/>
                </a:lnTo>
                <a:lnTo>
                  <a:pt x="85110" y="35845"/>
                </a:lnTo>
                <a:lnTo>
                  <a:pt x="85852" y="35539"/>
                </a:lnTo>
                <a:close/>
                <a:moveTo>
                  <a:pt x="16085" y="8"/>
                </a:moveTo>
                <a:lnTo>
                  <a:pt x="15094" y="322"/>
                </a:lnTo>
                <a:lnTo>
                  <a:pt x="14851" y="628"/>
                </a:lnTo>
                <a:lnTo>
                  <a:pt x="14602" y="943"/>
                </a:lnTo>
                <a:lnTo>
                  <a:pt x="13860" y="3126"/>
                </a:lnTo>
                <a:lnTo>
                  <a:pt x="13367" y="4375"/>
                </a:lnTo>
                <a:lnTo>
                  <a:pt x="10642" y="12166"/>
                </a:lnTo>
                <a:lnTo>
                  <a:pt x="10393" y="13101"/>
                </a:lnTo>
                <a:lnTo>
                  <a:pt x="10642" y="13721"/>
                </a:lnTo>
                <a:lnTo>
                  <a:pt x="10892" y="14341"/>
                </a:lnTo>
                <a:lnTo>
                  <a:pt x="11384" y="14970"/>
                </a:lnTo>
                <a:lnTo>
                  <a:pt x="11877" y="15276"/>
                </a:lnTo>
                <a:lnTo>
                  <a:pt x="12376" y="15276"/>
                </a:lnTo>
                <a:lnTo>
                  <a:pt x="12868" y="14970"/>
                </a:lnTo>
                <a:lnTo>
                  <a:pt x="13367" y="14035"/>
                </a:lnTo>
                <a:lnTo>
                  <a:pt x="14352" y="11537"/>
                </a:lnTo>
                <a:lnTo>
                  <a:pt x="14109" y="18394"/>
                </a:lnTo>
                <a:lnTo>
                  <a:pt x="14109" y="25250"/>
                </a:lnTo>
                <a:lnTo>
                  <a:pt x="13860" y="34604"/>
                </a:lnTo>
                <a:lnTo>
                  <a:pt x="13367" y="34910"/>
                </a:lnTo>
                <a:lnTo>
                  <a:pt x="12376" y="34604"/>
                </a:lnTo>
                <a:lnTo>
                  <a:pt x="11634" y="33976"/>
                </a:lnTo>
                <a:lnTo>
                  <a:pt x="10892" y="33976"/>
                </a:lnTo>
                <a:lnTo>
                  <a:pt x="10393" y="34290"/>
                </a:lnTo>
                <a:lnTo>
                  <a:pt x="10150" y="34910"/>
                </a:lnTo>
                <a:lnTo>
                  <a:pt x="10393" y="35845"/>
                </a:lnTo>
                <a:lnTo>
                  <a:pt x="11135" y="36474"/>
                </a:lnTo>
                <a:lnTo>
                  <a:pt x="11877" y="37094"/>
                </a:lnTo>
                <a:lnTo>
                  <a:pt x="12868" y="37408"/>
                </a:lnTo>
                <a:lnTo>
                  <a:pt x="13860" y="37714"/>
                </a:lnTo>
                <a:lnTo>
                  <a:pt x="13860" y="47068"/>
                </a:lnTo>
                <a:lnTo>
                  <a:pt x="12868" y="47383"/>
                </a:lnTo>
                <a:lnTo>
                  <a:pt x="11135" y="47689"/>
                </a:lnTo>
                <a:lnTo>
                  <a:pt x="10892" y="48317"/>
                </a:lnTo>
                <a:lnTo>
                  <a:pt x="10393" y="48623"/>
                </a:lnTo>
                <a:lnTo>
                  <a:pt x="10393" y="48937"/>
                </a:lnTo>
                <a:lnTo>
                  <a:pt x="10150" y="49252"/>
                </a:lnTo>
                <a:lnTo>
                  <a:pt x="10393" y="49558"/>
                </a:lnTo>
                <a:lnTo>
                  <a:pt x="10642" y="49558"/>
                </a:lnTo>
                <a:lnTo>
                  <a:pt x="11135" y="50186"/>
                </a:lnTo>
                <a:lnTo>
                  <a:pt x="13860" y="50186"/>
                </a:lnTo>
                <a:lnTo>
                  <a:pt x="14109" y="52676"/>
                </a:lnTo>
                <a:lnTo>
                  <a:pt x="14109" y="60781"/>
                </a:lnTo>
                <a:lnTo>
                  <a:pt x="12376" y="61401"/>
                </a:lnTo>
                <a:lnTo>
                  <a:pt x="10393" y="62650"/>
                </a:lnTo>
                <a:lnTo>
                  <a:pt x="10150" y="62965"/>
                </a:lnTo>
                <a:lnTo>
                  <a:pt x="10150" y="63271"/>
                </a:lnTo>
                <a:lnTo>
                  <a:pt x="10393" y="63585"/>
                </a:lnTo>
                <a:lnTo>
                  <a:pt x="10642" y="63899"/>
                </a:lnTo>
                <a:lnTo>
                  <a:pt x="14109" y="63899"/>
                </a:lnTo>
                <a:lnTo>
                  <a:pt x="14602" y="76049"/>
                </a:lnTo>
                <a:lnTo>
                  <a:pt x="14602" y="76363"/>
                </a:lnTo>
                <a:lnTo>
                  <a:pt x="13367" y="76049"/>
                </a:lnTo>
                <a:lnTo>
                  <a:pt x="10642" y="76049"/>
                </a:lnTo>
                <a:lnTo>
                  <a:pt x="10150" y="76363"/>
                </a:lnTo>
                <a:lnTo>
                  <a:pt x="9901" y="76983"/>
                </a:lnTo>
                <a:lnTo>
                  <a:pt x="9901" y="77612"/>
                </a:lnTo>
                <a:lnTo>
                  <a:pt x="10393" y="78232"/>
                </a:lnTo>
                <a:lnTo>
                  <a:pt x="11384" y="78547"/>
                </a:lnTo>
                <a:lnTo>
                  <a:pt x="12376" y="79167"/>
                </a:lnTo>
                <a:lnTo>
                  <a:pt x="14851" y="79787"/>
                </a:lnTo>
                <a:lnTo>
                  <a:pt x="15094" y="88521"/>
                </a:lnTo>
                <a:lnTo>
                  <a:pt x="13610" y="88521"/>
                </a:lnTo>
                <a:lnTo>
                  <a:pt x="12126" y="88827"/>
                </a:lnTo>
                <a:lnTo>
                  <a:pt x="11634" y="89456"/>
                </a:lnTo>
                <a:lnTo>
                  <a:pt x="11135" y="90076"/>
                </a:lnTo>
                <a:lnTo>
                  <a:pt x="10642" y="90696"/>
                </a:lnTo>
                <a:lnTo>
                  <a:pt x="10892" y="91325"/>
                </a:lnTo>
                <a:lnTo>
                  <a:pt x="11384" y="91945"/>
                </a:lnTo>
                <a:lnTo>
                  <a:pt x="14352" y="91945"/>
                </a:lnTo>
                <a:lnTo>
                  <a:pt x="15343" y="92259"/>
                </a:lnTo>
                <a:lnTo>
                  <a:pt x="15343" y="92565"/>
                </a:lnTo>
                <a:lnTo>
                  <a:pt x="15593" y="99422"/>
                </a:lnTo>
                <a:lnTo>
                  <a:pt x="15836" y="101605"/>
                </a:lnTo>
                <a:lnTo>
                  <a:pt x="16085" y="102854"/>
                </a:lnTo>
                <a:lnTo>
                  <a:pt x="16827" y="103789"/>
                </a:lnTo>
                <a:lnTo>
                  <a:pt x="17320" y="104103"/>
                </a:lnTo>
                <a:lnTo>
                  <a:pt x="18068" y="104103"/>
                </a:lnTo>
                <a:lnTo>
                  <a:pt x="18561" y="103789"/>
                </a:lnTo>
                <a:lnTo>
                  <a:pt x="18810" y="103169"/>
                </a:lnTo>
                <a:lnTo>
                  <a:pt x="19053" y="102854"/>
                </a:lnTo>
                <a:lnTo>
                  <a:pt x="20294" y="101605"/>
                </a:lnTo>
                <a:lnTo>
                  <a:pt x="22021" y="100985"/>
                </a:lnTo>
                <a:lnTo>
                  <a:pt x="23511" y="100671"/>
                </a:lnTo>
                <a:lnTo>
                  <a:pt x="25238" y="100671"/>
                </a:lnTo>
                <a:lnTo>
                  <a:pt x="25238" y="102234"/>
                </a:lnTo>
                <a:lnTo>
                  <a:pt x="25238" y="103789"/>
                </a:lnTo>
                <a:lnTo>
                  <a:pt x="25737" y="105038"/>
                </a:lnTo>
                <a:lnTo>
                  <a:pt x="26229" y="106278"/>
                </a:lnTo>
                <a:lnTo>
                  <a:pt x="26722" y="106907"/>
                </a:lnTo>
                <a:lnTo>
                  <a:pt x="27221" y="106593"/>
                </a:lnTo>
                <a:lnTo>
                  <a:pt x="27713" y="106278"/>
                </a:lnTo>
                <a:lnTo>
                  <a:pt x="27963" y="105658"/>
                </a:lnTo>
                <a:lnTo>
                  <a:pt x="27464" y="103789"/>
                </a:lnTo>
                <a:lnTo>
                  <a:pt x="27221" y="102540"/>
                </a:lnTo>
                <a:lnTo>
                  <a:pt x="27221" y="100985"/>
                </a:lnTo>
                <a:lnTo>
                  <a:pt x="34147" y="101291"/>
                </a:lnTo>
                <a:lnTo>
                  <a:pt x="34147" y="103169"/>
                </a:lnTo>
                <a:lnTo>
                  <a:pt x="34397" y="107213"/>
                </a:lnTo>
                <a:lnTo>
                  <a:pt x="34640" y="107841"/>
                </a:lnTo>
                <a:lnTo>
                  <a:pt x="34889" y="108462"/>
                </a:lnTo>
                <a:lnTo>
                  <a:pt x="35881" y="108462"/>
                </a:lnTo>
                <a:lnTo>
                  <a:pt x="36866" y="108147"/>
                </a:lnTo>
                <a:lnTo>
                  <a:pt x="37115" y="107213"/>
                </a:lnTo>
                <a:lnTo>
                  <a:pt x="37365" y="105972"/>
                </a:lnTo>
                <a:lnTo>
                  <a:pt x="36866" y="105038"/>
                </a:lnTo>
                <a:lnTo>
                  <a:pt x="36373" y="104723"/>
                </a:lnTo>
                <a:lnTo>
                  <a:pt x="36124" y="102854"/>
                </a:lnTo>
                <a:lnTo>
                  <a:pt x="35631" y="101291"/>
                </a:lnTo>
                <a:lnTo>
                  <a:pt x="39833" y="101605"/>
                </a:lnTo>
                <a:lnTo>
                  <a:pt x="43792" y="101605"/>
                </a:lnTo>
                <a:lnTo>
                  <a:pt x="43792" y="101920"/>
                </a:lnTo>
                <a:lnTo>
                  <a:pt x="43549" y="103474"/>
                </a:lnTo>
                <a:lnTo>
                  <a:pt x="43300" y="105344"/>
                </a:lnTo>
                <a:lnTo>
                  <a:pt x="43549" y="106907"/>
                </a:lnTo>
                <a:lnTo>
                  <a:pt x="44291" y="108462"/>
                </a:lnTo>
                <a:lnTo>
                  <a:pt x="44534" y="109090"/>
                </a:lnTo>
                <a:lnTo>
                  <a:pt x="45033" y="109396"/>
                </a:lnTo>
                <a:lnTo>
                  <a:pt x="45526" y="109396"/>
                </a:lnTo>
                <a:lnTo>
                  <a:pt x="46025" y="109090"/>
                </a:lnTo>
                <a:lnTo>
                  <a:pt x="46517" y="108462"/>
                </a:lnTo>
                <a:lnTo>
                  <a:pt x="46517" y="108147"/>
                </a:lnTo>
                <a:lnTo>
                  <a:pt x="46517" y="107527"/>
                </a:lnTo>
                <a:lnTo>
                  <a:pt x="46025" y="107213"/>
                </a:lnTo>
                <a:lnTo>
                  <a:pt x="45775" y="106907"/>
                </a:lnTo>
                <a:lnTo>
                  <a:pt x="45276" y="105344"/>
                </a:lnTo>
                <a:lnTo>
                  <a:pt x="45033" y="103789"/>
                </a:lnTo>
                <a:lnTo>
                  <a:pt x="44784" y="101920"/>
                </a:lnTo>
                <a:lnTo>
                  <a:pt x="44784" y="101605"/>
                </a:lnTo>
                <a:lnTo>
                  <a:pt x="53444" y="101920"/>
                </a:lnTo>
                <a:lnTo>
                  <a:pt x="52951" y="102234"/>
                </a:lnTo>
                <a:lnTo>
                  <a:pt x="52702" y="102854"/>
                </a:lnTo>
                <a:lnTo>
                  <a:pt x="52452" y="104103"/>
                </a:lnTo>
                <a:lnTo>
                  <a:pt x="52452" y="105344"/>
                </a:lnTo>
                <a:lnTo>
                  <a:pt x="52452" y="106278"/>
                </a:lnTo>
                <a:lnTo>
                  <a:pt x="52702" y="107213"/>
                </a:lnTo>
                <a:lnTo>
                  <a:pt x="53194" y="108147"/>
                </a:lnTo>
                <a:lnTo>
                  <a:pt x="53693" y="108462"/>
                </a:lnTo>
                <a:lnTo>
                  <a:pt x="54186" y="108147"/>
                </a:lnTo>
                <a:lnTo>
                  <a:pt x="54678" y="107841"/>
                </a:lnTo>
                <a:lnTo>
                  <a:pt x="54928" y="107213"/>
                </a:lnTo>
                <a:lnTo>
                  <a:pt x="54678" y="105972"/>
                </a:lnTo>
                <a:lnTo>
                  <a:pt x="54435" y="104409"/>
                </a:lnTo>
                <a:lnTo>
                  <a:pt x="54435" y="103474"/>
                </a:lnTo>
                <a:lnTo>
                  <a:pt x="54186" y="102854"/>
                </a:lnTo>
                <a:lnTo>
                  <a:pt x="54186" y="102234"/>
                </a:lnTo>
                <a:lnTo>
                  <a:pt x="54186" y="101920"/>
                </a:lnTo>
                <a:lnTo>
                  <a:pt x="63338" y="101920"/>
                </a:lnTo>
                <a:lnTo>
                  <a:pt x="62846" y="103789"/>
                </a:lnTo>
                <a:lnTo>
                  <a:pt x="62846" y="105972"/>
                </a:lnTo>
                <a:lnTo>
                  <a:pt x="63095" y="106593"/>
                </a:lnTo>
                <a:lnTo>
                  <a:pt x="63588" y="106907"/>
                </a:lnTo>
                <a:lnTo>
                  <a:pt x="64822" y="106907"/>
                </a:lnTo>
                <a:lnTo>
                  <a:pt x="65321" y="106593"/>
                </a:lnTo>
                <a:lnTo>
                  <a:pt x="65564" y="105972"/>
                </a:lnTo>
                <a:lnTo>
                  <a:pt x="65564" y="105658"/>
                </a:lnTo>
                <a:lnTo>
                  <a:pt x="65564" y="105038"/>
                </a:lnTo>
                <a:lnTo>
                  <a:pt x="64822" y="104723"/>
                </a:lnTo>
                <a:lnTo>
                  <a:pt x="64822" y="101920"/>
                </a:lnTo>
                <a:lnTo>
                  <a:pt x="71749" y="101920"/>
                </a:lnTo>
                <a:lnTo>
                  <a:pt x="71998" y="104103"/>
                </a:lnTo>
                <a:lnTo>
                  <a:pt x="72491" y="106278"/>
                </a:lnTo>
                <a:lnTo>
                  <a:pt x="72990" y="106907"/>
                </a:lnTo>
                <a:lnTo>
                  <a:pt x="73981" y="106907"/>
                </a:lnTo>
                <a:lnTo>
                  <a:pt x="74224" y="106278"/>
                </a:lnTo>
                <a:lnTo>
                  <a:pt x="74473" y="105344"/>
                </a:lnTo>
                <a:lnTo>
                  <a:pt x="73981" y="103474"/>
                </a:lnTo>
                <a:lnTo>
                  <a:pt x="73482" y="101920"/>
                </a:lnTo>
                <a:lnTo>
                  <a:pt x="81650" y="101920"/>
                </a:lnTo>
                <a:lnTo>
                  <a:pt x="81400" y="102540"/>
                </a:lnTo>
                <a:lnTo>
                  <a:pt x="81151" y="103169"/>
                </a:lnTo>
                <a:lnTo>
                  <a:pt x="80908" y="105038"/>
                </a:lnTo>
                <a:lnTo>
                  <a:pt x="81151" y="105972"/>
                </a:lnTo>
                <a:lnTo>
                  <a:pt x="81400" y="107213"/>
                </a:lnTo>
                <a:lnTo>
                  <a:pt x="81892" y="108147"/>
                </a:lnTo>
                <a:lnTo>
                  <a:pt x="82392" y="108776"/>
                </a:lnTo>
                <a:lnTo>
                  <a:pt x="82884" y="109090"/>
                </a:lnTo>
                <a:lnTo>
                  <a:pt x="83376" y="108776"/>
                </a:lnTo>
                <a:lnTo>
                  <a:pt x="83626" y="108462"/>
                </a:lnTo>
                <a:lnTo>
                  <a:pt x="83626" y="107841"/>
                </a:lnTo>
                <a:lnTo>
                  <a:pt x="83376" y="106593"/>
                </a:lnTo>
                <a:lnTo>
                  <a:pt x="82884" y="105038"/>
                </a:lnTo>
                <a:lnTo>
                  <a:pt x="82634" y="103474"/>
                </a:lnTo>
                <a:lnTo>
                  <a:pt x="82634" y="101605"/>
                </a:lnTo>
                <a:lnTo>
                  <a:pt x="90060" y="101605"/>
                </a:lnTo>
                <a:lnTo>
                  <a:pt x="89568" y="102854"/>
                </a:lnTo>
                <a:lnTo>
                  <a:pt x="89318" y="104103"/>
                </a:lnTo>
                <a:lnTo>
                  <a:pt x="89318" y="105658"/>
                </a:lnTo>
                <a:lnTo>
                  <a:pt x="89811" y="106907"/>
                </a:lnTo>
                <a:lnTo>
                  <a:pt x="90060" y="107213"/>
                </a:lnTo>
                <a:lnTo>
                  <a:pt x="90553" y="107527"/>
                </a:lnTo>
                <a:lnTo>
                  <a:pt x="91052" y="107527"/>
                </a:lnTo>
                <a:lnTo>
                  <a:pt x="91544" y="106907"/>
                </a:lnTo>
                <a:lnTo>
                  <a:pt x="91794" y="105658"/>
                </a:lnTo>
                <a:lnTo>
                  <a:pt x="91294" y="103789"/>
                </a:lnTo>
                <a:lnTo>
                  <a:pt x="91294" y="102540"/>
                </a:lnTo>
                <a:lnTo>
                  <a:pt x="91544" y="101291"/>
                </a:lnTo>
                <a:lnTo>
                  <a:pt x="98221" y="100985"/>
                </a:lnTo>
                <a:lnTo>
                  <a:pt x="98221" y="100985"/>
                </a:lnTo>
                <a:lnTo>
                  <a:pt x="97978" y="105038"/>
                </a:lnTo>
                <a:lnTo>
                  <a:pt x="98221" y="105658"/>
                </a:lnTo>
                <a:lnTo>
                  <a:pt x="98720" y="106278"/>
                </a:lnTo>
                <a:lnTo>
                  <a:pt x="99462" y="106278"/>
                </a:lnTo>
                <a:lnTo>
                  <a:pt x="99955" y="105972"/>
                </a:lnTo>
                <a:lnTo>
                  <a:pt x="100447" y="105344"/>
                </a:lnTo>
                <a:lnTo>
                  <a:pt x="100946" y="104409"/>
                </a:lnTo>
                <a:lnTo>
                  <a:pt x="100946" y="103474"/>
                </a:lnTo>
                <a:lnTo>
                  <a:pt x="100946" y="102540"/>
                </a:lnTo>
                <a:lnTo>
                  <a:pt x="100696" y="101920"/>
                </a:lnTo>
                <a:lnTo>
                  <a:pt x="100204" y="101605"/>
                </a:lnTo>
                <a:lnTo>
                  <a:pt x="100204" y="100985"/>
                </a:lnTo>
                <a:lnTo>
                  <a:pt x="112081" y="100050"/>
                </a:lnTo>
                <a:lnTo>
                  <a:pt x="112324" y="100356"/>
                </a:lnTo>
                <a:lnTo>
                  <a:pt x="111582" y="101920"/>
                </a:lnTo>
                <a:lnTo>
                  <a:pt x="110348" y="103474"/>
                </a:lnTo>
                <a:lnTo>
                  <a:pt x="109849" y="104409"/>
                </a:lnTo>
                <a:lnTo>
                  <a:pt x="109606" y="105038"/>
                </a:lnTo>
                <a:lnTo>
                  <a:pt x="109849" y="105658"/>
                </a:lnTo>
                <a:lnTo>
                  <a:pt x="110098" y="106278"/>
                </a:lnTo>
                <a:lnTo>
                  <a:pt x="110591" y="106593"/>
                </a:lnTo>
                <a:lnTo>
                  <a:pt x="111090" y="106907"/>
                </a:lnTo>
                <a:lnTo>
                  <a:pt x="111582" y="106907"/>
                </a:lnTo>
                <a:lnTo>
                  <a:pt x="111832" y="106593"/>
                </a:lnTo>
                <a:lnTo>
                  <a:pt x="112823" y="105972"/>
                </a:lnTo>
                <a:lnTo>
                  <a:pt x="113316" y="105038"/>
                </a:lnTo>
                <a:lnTo>
                  <a:pt x="114550" y="102854"/>
                </a:lnTo>
                <a:lnTo>
                  <a:pt x="117767" y="97553"/>
                </a:lnTo>
                <a:lnTo>
                  <a:pt x="117767" y="96932"/>
                </a:lnTo>
                <a:lnTo>
                  <a:pt x="117767" y="96312"/>
                </a:lnTo>
                <a:lnTo>
                  <a:pt x="117767" y="95683"/>
                </a:lnTo>
                <a:lnTo>
                  <a:pt x="117524" y="95063"/>
                </a:lnTo>
                <a:lnTo>
                  <a:pt x="115049" y="92565"/>
                </a:lnTo>
                <a:lnTo>
                  <a:pt x="112823" y="90390"/>
                </a:lnTo>
                <a:lnTo>
                  <a:pt x="112324" y="90076"/>
                </a:lnTo>
                <a:lnTo>
                  <a:pt x="111832" y="90076"/>
                </a:lnTo>
                <a:lnTo>
                  <a:pt x="111582" y="90390"/>
                </a:lnTo>
                <a:lnTo>
                  <a:pt x="111090" y="90696"/>
                </a:lnTo>
                <a:lnTo>
                  <a:pt x="110840" y="91631"/>
                </a:lnTo>
                <a:lnTo>
                  <a:pt x="110840" y="92259"/>
                </a:lnTo>
                <a:lnTo>
                  <a:pt x="111090" y="92880"/>
                </a:lnTo>
                <a:lnTo>
                  <a:pt x="113316" y="95378"/>
                </a:lnTo>
                <a:lnTo>
                  <a:pt x="94019" y="96618"/>
                </a:lnTo>
                <a:lnTo>
                  <a:pt x="94761" y="96312"/>
                </a:lnTo>
                <a:lnTo>
                  <a:pt x="96245" y="95063"/>
                </a:lnTo>
                <a:lnTo>
                  <a:pt x="96737" y="94435"/>
                </a:lnTo>
                <a:lnTo>
                  <a:pt x="97236" y="93500"/>
                </a:lnTo>
                <a:lnTo>
                  <a:pt x="97236" y="92880"/>
                </a:lnTo>
                <a:lnTo>
                  <a:pt x="96987" y="92565"/>
                </a:lnTo>
                <a:lnTo>
                  <a:pt x="95995" y="92565"/>
                </a:lnTo>
                <a:lnTo>
                  <a:pt x="95254" y="92880"/>
                </a:lnTo>
                <a:lnTo>
                  <a:pt x="93770" y="94129"/>
                </a:lnTo>
                <a:lnTo>
                  <a:pt x="92535" y="95378"/>
                </a:lnTo>
                <a:lnTo>
                  <a:pt x="91544" y="96932"/>
                </a:lnTo>
                <a:lnTo>
                  <a:pt x="82884" y="97247"/>
                </a:lnTo>
                <a:lnTo>
                  <a:pt x="84617" y="96312"/>
                </a:lnTo>
                <a:lnTo>
                  <a:pt x="86593" y="95378"/>
                </a:lnTo>
                <a:lnTo>
                  <a:pt x="88819" y="94129"/>
                </a:lnTo>
                <a:lnTo>
                  <a:pt x="91052" y="92565"/>
                </a:lnTo>
                <a:lnTo>
                  <a:pt x="93028" y="90696"/>
                </a:lnTo>
                <a:lnTo>
                  <a:pt x="94761" y="88521"/>
                </a:lnTo>
                <a:lnTo>
                  <a:pt x="95011" y="87578"/>
                </a:lnTo>
                <a:lnTo>
                  <a:pt x="94761" y="86958"/>
                </a:lnTo>
                <a:lnTo>
                  <a:pt x="94262" y="86644"/>
                </a:lnTo>
                <a:lnTo>
                  <a:pt x="93770" y="86958"/>
                </a:lnTo>
                <a:lnTo>
                  <a:pt x="92036" y="88207"/>
                </a:lnTo>
                <a:lnTo>
                  <a:pt x="90310" y="89762"/>
                </a:lnTo>
                <a:lnTo>
                  <a:pt x="88576" y="91325"/>
                </a:lnTo>
                <a:lnTo>
                  <a:pt x="86843" y="92565"/>
                </a:lnTo>
                <a:lnTo>
                  <a:pt x="84867" y="93814"/>
                </a:lnTo>
                <a:lnTo>
                  <a:pt x="82884" y="94749"/>
                </a:lnTo>
                <a:lnTo>
                  <a:pt x="80908" y="95998"/>
                </a:lnTo>
                <a:lnTo>
                  <a:pt x="78925" y="97247"/>
                </a:lnTo>
                <a:lnTo>
                  <a:pt x="68538" y="97553"/>
                </a:lnTo>
                <a:lnTo>
                  <a:pt x="71506" y="95998"/>
                </a:lnTo>
                <a:lnTo>
                  <a:pt x="82392" y="90390"/>
                </a:lnTo>
                <a:lnTo>
                  <a:pt x="86101" y="88827"/>
                </a:lnTo>
                <a:lnTo>
                  <a:pt x="89811" y="86338"/>
                </a:lnTo>
                <a:lnTo>
                  <a:pt x="91544" y="85089"/>
                </a:lnTo>
                <a:lnTo>
                  <a:pt x="93028" y="83534"/>
                </a:lnTo>
                <a:lnTo>
                  <a:pt x="94262" y="81665"/>
                </a:lnTo>
                <a:lnTo>
                  <a:pt x="95011" y="79481"/>
                </a:lnTo>
                <a:lnTo>
                  <a:pt x="95011" y="78547"/>
                </a:lnTo>
                <a:lnTo>
                  <a:pt x="94761" y="78232"/>
                </a:lnTo>
                <a:lnTo>
                  <a:pt x="94019" y="77918"/>
                </a:lnTo>
                <a:lnTo>
                  <a:pt x="93520" y="78232"/>
                </a:lnTo>
                <a:lnTo>
                  <a:pt x="90802" y="81665"/>
                </a:lnTo>
                <a:lnTo>
                  <a:pt x="89318" y="83220"/>
                </a:lnTo>
                <a:lnTo>
                  <a:pt x="87585" y="84774"/>
                </a:lnTo>
                <a:lnTo>
                  <a:pt x="85609" y="86023"/>
                </a:lnTo>
                <a:lnTo>
                  <a:pt x="83626" y="86958"/>
                </a:lnTo>
                <a:lnTo>
                  <a:pt x="79424" y="89141"/>
                </a:lnTo>
                <a:lnTo>
                  <a:pt x="70265" y="93814"/>
                </a:lnTo>
                <a:lnTo>
                  <a:pt x="66805" y="95683"/>
                </a:lnTo>
                <a:lnTo>
                  <a:pt x="63588" y="97553"/>
                </a:lnTo>
                <a:lnTo>
                  <a:pt x="51710" y="97553"/>
                </a:lnTo>
                <a:lnTo>
                  <a:pt x="58145" y="94749"/>
                </a:lnTo>
                <a:lnTo>
                  <a:pt x="73482" y="88521"/>
                </a:lnTo>
                <a:lnTo>
                  <a:pt x="76450" y="86958"/>
                </a:lnTo>
                <a:lnTo>
                  <a:pt x="79424" y="85403"/>
                </a:lnTo>
                <a:lnTo>
                  <a:pt x="82142" y="83534"/>
                </a:lnTo>
                <a:lnTo>
                  <a:pt x="84867" y="81350"/>
                </a:lnTo>
                <a:lnTo>
                  <a:pt x="90553" y="76677"/>
                </a:lnTo>
                <a:lnTo>
                  <a:pt x="93520" y="74494"/>
                </a:lnTo>
                <a:lnTo>
                  <a:pt x="96495" y="72625"/>
                </a:lnTo>
                <a:lnTo>
                  <a:pt x="96987" y="72310"/>
                </a:lnTo>
                <a:lnTo>
                  <a:pt x="97236" y="71996"/>
                </a:lnTo>
                <a:lnTo>
                  <a:pt x="97236" y="75114"/>
                </a:lnTo>
                <a:lnTo>
                  <a:pt x="97479" y="75743"/>
                </a:lnTo>
                <a:lnTo>
                  <a:pt x="97729" y="76049"/>
                </a:lnTo>
                <a:lnTo>
                  <a:pt x="97978" y="76363"/>
                </a:lnTo>
                <a:lnTo>
                  <a:pt x="98471" y="76677"/>
                </a:lnTo>
                <a:lnTo>
                  <a:pt x="98963" y="76363"/>
                </a:lnTo>
                <a:lnTo>
                  <a:pt x="99462" y="76049"/>
                </a:lnTo>
                <a:lnTo>
                  <a:pt x="99705" y="75743"/>
                </a:lnTo>
                <a:lnTo>
                  <a:pt x="99705" y="75114"/>
                </a:lnTo>
                <a:lnTo>
                  <a:pt x="99705" y="70441"/>
                </a:lnTo>
                <a:lnTo>
                  <a:pt x="99462" y="68258"/>
                </a:lnTo>
                <a:lnTo>
                  <a:pt x="98963" y="66074"/>
                </a:lnTo>
                <a:lnTo>
                  <a:pt x="101688" y="69507"/>
                </a:lnTo>
                <a:lnTo>
                  <a:pt x="104656" y="72931"/>
                </a:lnTo>
                <a:lnTo>
                  <a:pt x="106139" y="74494"/>
                </a:lnTo>
                <a:lnTo>
                  <a:pt x="106881" y="75114"/>
                </a:lnTo>
                <a:lnTo>
                  <a:pt x="107873" y="75429"/>
                </a:lnTo>
                <a:lnTo>
                  <a:pt x="110348" y="75743"/>
                </a:lnTo>
                <a:lnTo>
                  <a:pt x="113066" y="75743"/>
                </a:lnTo>
                <a:lnTo>
                  <a:pt x="116034" y="75429"/>
                </a:lnTo>
                <a:lnTo>
                  <a:pt x="118758" y="74180"/>
                </a:lnTo>
                <a:lnTo>
                  <a:pt x="119251" y="73874"/>
                </a:lnTo>
                <a:lnTo>
                  <a:pt x="119750" y="72931"/>
                </a:lnTo>
                <a:lnTo>
                  <a:pt x="119993" y="72310"/>
                </a:lnTo>
                <a:lnTo>
                  <a:pt x="119750" y="71690"/>
                </a:lnTo>
                <a:lnTo>
                  <a:pt x="119500" y="70756"/>
                </a:lnTo>
                <a:lnTo>
                  <a:pt x="119251" y="70441"/>
                </a:lnTo>
                <a:lnTo>
                  <a:pt x="118509" y="70127"/>
                </a:lnTo>
                <a:lnTo>
                  <a:pt x="117767" y="70127"/>
                </a:lnTo>
                <a:lnTo>
                  <a:pt x="115541" y="71062"/>
                </a:lnTo>
                <a:lnTo>
                  <a:pt x="113066" y="71376"/>
                </a:lnTo>
                <a:lnTo>
                  <a:pt x="110591" y="71690"/>
                </a:lnTo>
                <a:lnTo>
                  <a:pt x="109107" y="71376"/>
                </a:lnTo>
                <a:lnTo>
                  <a:pt x="108122" y="71062"/>
                </a:lnTo>
                <a:lnTo>
                  <a:pt x="104406" y="67017"/>
                </a:lnTo>
                <a:lnTo>
                  <a:pt x="101196" y="62650"/>
                </a:lnTo>
                <a:lnTo>
                  <a:pt x="98221" y="57977"/>
                </a:lnTo>
                <a:lnTo>
                  <a:pt x="95503" y="52990"/>
                </a:lnTo>
                <a:lnTo>
                  <a:pt x="93277" y="47689"/>
                </a:lnTo>
                <a:lnTo>
                  <a:pt x="91294" y="42395"/>
                </a:lnTo>
                <a:lnTo>
                  <a:pt x="88327" y="33355"/>
                </a:lnTo>
                <a:lnTo>
                  <a:pt x="86351" y="28988"/>
                </a:lnTo>
                <a:lnTo>
                  <a:pt x="84368" y="24944"/>
                </a:lnTo>
                <a:lnTo>
                  <a:pt x="83133" y="23381"/>
                </a:lnTo>
                <a:lnTo>
                  <a:pt x="81892" y="21512"/>
                </a:lnTo>
                <a:lnTo>
                  <a:pt x="80658" y="19957"/>
                </a:lnTo>
                <a:lnTo>
                  <a:pt x="79174" y="18708"/>
                </a:lnTo>
                <a:lnTo>
                  <a:pt x="77441" y="17774"/>
                </a:lnTo>
                <a:lnTo>
                  <a:pt x="75708" y="16839"/>
                </a:lnTo>
                <a:lnTo>
                  <a:pt x="73732" y="16210"/>
                </a:lnTo>
                <a:lnTo>
                  <a:pt x="71506" y="15904"/>
                </a:lnTo>
                <a:lnTo>
                  <a:pt x="69523" y="15904"/>
                </a:lnTo>
                <a:lnTo>
                  <a:pt x="67297" y="16210"/>
                </a:lnTo>
                <a:lnTo>
                  <a:pt x="65321" y="16839"/>
                </a:lnTo>
                <a:lnTo>
                  <a:pt x="63338" y="17459"/>
                </a:lnTo>
                <a:lnTo>
                  <a:pt x="61362" y="18708"/>
                </a:lnTo>
                <a:lnTo>
                  <a:pt x="59629" y="19957"/>
                </a:lnTo>
                <a:lnTo>
                  <a:pt x="57895" y="21197"/>
                </a:lnTo>
                <a:lnTo>
                  <a:pt x="56162" y="23067"/>
                </a:lnTo>
                <a:lnTo>
                  <a:pt x="53194" y="26499"/>
                </a:lnTo>
                <a:lnTo>
                  <a:pt x="50476" y="30858"/>
                </a:lnTo>
                <a:lnTo>
                  <a:pt x="48001" y="35225"/>
                </a:lnTo>
                <a:lnTo>
                  <a:pt x="45775" y="39592"/>
                </a:lnTo>
                <a:lnTo>
                  <a:pt x="41324" y="49558"/>
                </a:lnTo>
                <a:lnTo>
                  <a:pt x="39091" y="54859"/>
                </a:lnTo>
                <a:lnTo>
                  <a:pt x="36623" y="59847"/>
                </a:lnTo>
                <a:lnTo>
                  <a:pt x="33648" y="64519"/>
                </a:lnTo>
                <a:lnTo>
                  <a:pt x="32165" y="66703"/>
                </a:lnTo>
                <a:lnTo>
                  <a:pt x="30438" y="68572"/>
                </a:lnTo>
                <a:lnTo>
                  <a:pt x="28705" y="70441"/>
                </a:lnTo>
                <a:lnTo>
                  <a:pt x="26722" y="71996"/>
                </a:lnTo>
                <a:lnTo>
                  <a:pt x="24745" y="73245"/>
                </a:lnTo>
                <a:lnTo>
                  <a:pt x="22520" y="74180"/>
                </a:lnTo>
                <a:lnTo>
                  <a:pt x="20294" y="75114"/>
                </a:lnTo>
                <a:lnTo>
                  <a:pt x="18311" y="75743"/>
                </a:lnTo>
                <a:lnTo>
                  <a:pt x="17569" y="52676"/>
                </a:lnTo>
                <a:lnTo>
                  <a:pt x="17320" y="26499"/>
                </a:lnTo>
                <a:lnTo>
                  <a:pt x="17569" y="12786"/>
                </a:lnTo>
                <a:lnTo>
                  <a:pt x="17320" y="9668"/>
                </a:lnTo>
                <a:lnTo>
                  <a:pt x="18311" y="11852"/>
                </a:lnTo>
                <a:lnTo>
                  <a:pt x="19303" y="14035"/>
                </a:lnTo>
                <a:lnTo>
                  <a:pt x="19552" y="14655"/>
                </a:lnTo>
                <a:lnTo>
                  <a:pt x="20044" y="14970"/>
                </a:lnTo>
                <a:lnTo>
                  <a:pt x="21036" y="14970"/>
                </a:lnTo>
                <a:lnTo>
                  <a:pt x="21528" y="14341"/>
                </a:lnTo>
                <a:lnTo>
                  <a:pt x="21778" y="14035"/>
                </a:lnTo>
                <a:lnTo>
                  <a:pt x="22021" y="13406"/>
                </a:lnTo>
                <a:lnTo>
                  <a:pt x="22021" y="12786"/>
                </a:lnTo>
                <a:lnTo>
                  <a:pt x="21279" y="9668"/>
                </a:lnTo>
                <a:lnTo>
                  <a:pt x="20044" y="6550"/>
                </a:lnTo>
                <a:lnTo>
                  <a:pt x="17320" y="943"/>
                </a:lnTo>
                <a:lnTo>
                  <a:pt x="16827" y="322"/>
                </a:lnTo>
                <a:lnTo>
                  <a:pt x="16085" y="8"/>
                </a:lnTo>
                <a:close/>
                <a:moveTo>
                  <a:pt x="104905" y="106593"/>
                </a:moveTo>
                <a:lnTo>
                  <a:pt x="104406" y="106907"/>
                </a:lnTo>
                <a:lnTo>
                  <a:pt x="103664" y="107213"/>
                </a:lnTo>
                <a:lnTo>
                  <a:pt x="102679" y="108462"/>
                </a:lnTo>
                <a:lnTo>
                  <a:pt x="101688" y="109711"/>
                </a:lnTo>
                <a:lnTo>
                  <a:pt x="101688" y="110025"/>
                </a:lnTo>
                <a:lnTo>
                  <a:pt x="99955" y="108776"/>
                </a:lnTo>
                <a:lnTo>
                  <a:pt x="97978" y="107841"/>
                </a:lnTo>
                <a:lnTo>
                  <a:pt x="97479" y="107841"/>
                </a:lnTo>
                <a:lnTo>
                  <a:pt x="97236" y="108147"/>
                </a:lnTo>
                <a:lnTo>
                  <a:pt x="96987" y="108776"/>
                </a:lnTo>
                <a:lnTo>
                  <a:pt x="96987" y="109396"/>
                </a:lnTo>
                <a:lnTo>
                  <a:pt x="98221" y="111265"/>
                </a:lnTo>
                <a:lnTo>
                  <a:pt x="99705" y="113135"/>
                </a:lnTo>
                <a:lnTo>
                  <a:pt x="98963" y="114384"/>
                </a:lnTo>
                <a:lnTo>
                  <a:pt x="97729" y="116567"/>
                </a:lnTo>
                <a:lnTo>
                  <a:pt x="97236" y="117816"/>
                </a:lnTo>
                <a:lnTo>
                  <a:pt x="97236" y="119056"/>
                </a:lnTo>
                <a:lnTo>
                  <a:pt x="97479" y="119685"/>
                </a:lnTo>
                <a:lnTo>
                  <a:pt x="97729" y="119991"/>
                </a:lnTo>
                <a:lnTo>
                  <a:pt x="98471" y="119991"/>
                </a:lnTo>
                <a:lnTo>
                  <a:pt x="98963" y="119685"/>
                </a:lnTo>
                <a:lnTo>
                  <a:pt x="99705" y="119371"/>
                </a:lnTo>
                <a:lnTo>
                  <a:pt x="100447" y="118122"/>
                </a:lnTo>
                <a:lnTo>
                  <a:pt x="102180" y="115318"/>
                </a:lnTo>
                <a:lnTo>
                  <a:pt x="105148" y="118122"/>
                </a:lnTo>
                <a:lnTo>
                  <a:pt x="105890" y="118436"/>
                </a:lnTo>
                <a:lnTo>
                  <a:pt x="106389" y="118436"/>
                </a:lnTo>
                <a:lnTo>
                  <a:pt x="106881" y="118122"/>
                </a:lnTo>
                <a:lnTo>
                  <a:pt x="107131" y="117502"/>
                </a:lnTo>
                <a:lnTo>
                  <a:pt x="107380" y="116881"/>
                </a:lnTo>
                <a:lnTo>
                  <a:pt x="107380" y="115947"/>
                </a:lnTo>
                <a:lnTo>
                  <a:pt x="107380" y="115318"/>
                </a:lnTo>
                <a:lnTo>
                  <a:pt x="106881" y="114698"/>
                </a:lnTo>
                <a:lnTo>
                  <a:pt x="103914" y="111894"/>
                </a:lnTo>
                <a:lnTo>
                  <a:pt x="104406" y="111265"/>
                </a:lnTo>
                <a:lnTo>
                  <a:pt x="105148" y="109396"/>
                </a:lnTo>
                <a:lnTo>
                  <a:pt x="105647" y="108776"/>
                </a:lnTo>
                <a:lnTo>
                  <a:pt x="106139" y="108462"/>
                </a:lnTo>
                <a:lnTo>
                  <a:pt x="106389" y="108147"/>
                </a:lnTo>
                <a:lnTo>
                  <a:pt x="106638" y="107841"/>
                </a:lnTo>
                <a:lnTo>
                  <a:pt x="106638" y="107527"/>
                </a:lnTo>
                <a:lnTo>
                  <a:pt x="106389" y="107527"/>
                </a:lnTo>
                <a:lnTo>
                  <a:pt x="105647" y="106907"/>
                </a:lnTo>
                <a:lnTo>
                  <a:pt x="104905" y="10659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58965" y="-86251"/>
            <a:ext cx="470400" cy="442200"/>
          </a:xfrm>
          <a:custGeom>
            <a:pathLst>
              <a:path extrusionOk="0" h="120000" w="120000">
                <a:moveTo>
                  <a:pt x="99822" y="19766"/>
                </a:moveTo>
                <a:lnTo>
                  <a:pt x="102210" y="20328"/>
                </a:lnTo>
                <a:lnTo>
                  <a:pt x="102210" y="20613"/>
                </a:lnTo>
                <a:lnTo>
                  <a:pt x="101943" y="21744"/>
                </a:lnTo>
                <a:lnTo>
                  <a:pt x="101414" y="22591"/>
                </a:lnTo>
                <a:lnTo>
                  <a:pt x="100351" y="23438"/>
                </a:lnTo>
                <a:lnTo>
                  <a:pt x="99554" y="23715"/>
                </a:lnTo>
                <a:lnTo>
                  <a:pt x="98230" y="22868"/>
                </a:lnTo>
                <a:lnTo>
                  <a:pt x="98491" y="21459"/>
                </a:lnTo>
                <a:lnTo>
                  <a:pt x="99026" y="20613"/>
                </a:lnTo>
                <a:lnTo>
                  <a:pt x="99294" y="20051"/>
                </a:lnTo>
                <a:lnTo>
                  <a:pt x="99822" y="19766"/>
                </a:lnTo>
                <a:close/>
                <a:moveTo>
                  <a:pt x="68232" y="28518"/>
                </a:moveTo>
                <a:lnTo>
                  <a:pt x="71148" y="34445"/>
                </a:lnTo>
                <a:lnTo>
                  <a:pt x="73537" y="40379"/>
                </a:lnTo>
                <a:lnTo>
                  <a:pt x="60264" y="33883"/>
                </a:lnTo>
                <a:lnTo>
                  <a:pt x="64251" y="31058"/>
                </a:lnTo>
                <a:lnTo>
                  <a:pt x="68232" y="28518"/>
                </a:lnTo>
                <a:close/>
                <a:moveTo>
                  <a:pt x="38234" y="28233"/>
                </a:moveTo>
                <a:lnTo>
                  <a:pt x="46195" y="31343"/>
                </a:lnTo>
                <a:lnTo>
                  <a:pt x="53627" y="34729"/>
                </a:lnTo>
                <a:lnTo>
                  <a:pt x="46195" y="40941"/>
                </a:lnTo>
                <a:lnTo>
                  <a:pt x="39030" y="47438"/>
                </a:lnTo>
                <a:lnTo>
                  <a:pt x="38494" y="40656"/>
                </a:lnTo>
                <a:lnTo>
                  <a:pt x="38234" y="33598"/>
                </a:lnTo>
                <a:lnTo>
                  <a:pt x="38234" y="28233"/>
                </a:lnTo>
                <a:close/>
                <a:moveTo>
                  <a:pt x="94778" y="19196"/>
                </a:moveTo>
                <a:lnTo>
                  <a:pt x="94250" y="20328"/>
                </a:lnTo>
                <a:lnTo>
                  <a:pt x="93982" y="21744"/>
                </a:lnTo>
                <a:lnTo>
                  <a:pt x="93714" y="23153"/>
                </a:lnTo>
                <a:lnTo>
                  <a:pt x="93982" y="24561"/>
                </a:lnTo>
                <a:lnTo>
                  <a:pt x="94778" y="26262"/>
                </a:lnTo>
                <a:lnTo>
                  <a:pt x="95842" y="27671"/>
                </a:lnTo>
                <a:lnTo>
                  <a:pt x="97166" y="28518"/>
                </a:lnTo>
                <a:lnTo>
                  <a:pt x="98758" y="29080"/>
                </a:lnTo>
                <a:lnTo>
                  <a:pt x="99822" y="29364"/>
                </a:lnTo>
                <a:lnTo>
                  <a:pt x="97962" y="34729"/>
                </a:lnTo>
                <a:lnTo>
                  <a:pt x="95842" y="40094"/>
                </a:lnTo>
                <a:lnTo>
                  <a:pt x="93453" y="45175"/>
                </a:lnTo>
                <a:lnTo>
                  <a:pt x="90797" y="50255"/>
                </a:lnTo>
                <a:lnTo>
                  <a:pt x="84421" y="46306"/>
                </a:lnTo>
                <a:lnTo>
                  <a:pt x="78053" y="42919"/>
                </a:lnTo>
                <a:lnTo>
                  <a:pt x="76728" y="38686"/>
                </a:lnTo>
                <a:lnTo>
                  <a:pt x="74868" y="34445"/>
                </a:lnTo>
                <a:lnTo>
                  <a:pt x="73276" y="30496"/>
                </a:lnTo>
                <a:lnTo>
                  <a:pt x="71148" y="26540"/>
                </a:lnTo>
                <a:lnTo>
                  <a:pt x="76728" y="23438"/>
                </a:lnTo>
                <a:lnTo>
                  <a:pt x="79645" y="22306"/>
                </a:lnTo>
                <a:lnTo>
                  <a:pt x="82569" y="21175"/>
                </a:lnTo>
                <a:lnTo>
                  <a:pt x="85753" y="20328"/>
                </a:lnTo>
                <a:lnTo>
                  <a:pt x="88670" y="19766"/>
                </a:lnTo>
                <a:lnTo>
                  <a:pt x="91854" y="19196"/>
                </a:lnTo>
                <a:close/>
                <a:moveTo>
                  <a:pt x="18852" y="51671"/>
                </a:moveTo>
                <a:lnTo>
                  <a:pt x="19381" y="51956"/>
                </a:lnTo>
                <a:lnTo>
                  <a:pt x="19916" y="52518"/>
                </a:lnTo>
                <a:lnTo>
                  <a:pt x="20177" y="53649"/>
                </a:lnTo>
                <a:lnTo>
                  <a:pt x="19916" y="54773"/>
                </a:lnTo>
                <a:lnTo>
                  <a:pt x="19648" y="55058"/>
                </a:lnTo>
                <a:lnTo>
                  <a:pt x="18852" y="55620"/>
                </a:lnTo>
                <a:lnTo>
                  <a:pt x="17789" y="56466"/>
                </a:lnTo>
                <a:lnTo>
                  <a:pt x="15668" y="54773"/>
                </a:lnTo>
                <a:lnTo>
                  <a:pt x="16464" y="53649"/>
                </a:lnTo>
                <a:lnTo>
                  <a:pt x="16464" y="53080"/>
                </a:lnTo>
                <a:lnTo>
                  <a:pt x="17789" y="52803"/>
                </a:lnTo>
                <a:lnTo>
                  <a:pt x="19648" y="52803"/>
                </a:lnTo>
                <a:lnTo>
                  <a:pt x="19648" y="52518"/>
                </a:lnTo>
                <a:lnTo>
                  <a:pt x="19381" y="52233"/>
                </a:lnTo>
                <a:lnTo>
                  <a:pt x="18852" y="51671"/>
                </a:lnTo>
                <a:close/>
                <a:moveTo>
                  <a:pt x="60531" y="50255"/>
                </a:moveTo>
                <a:lnTo>
                  <a:pt x="61856" y="50540"/>
                </a:lnTo>
                <a:lnTo>
                  <a:pt x="62652" y="50824"/>
                </a:lnTo>
                <a:lnTo>
                  <a:pt x="62652" y="51671"/>
                </a:lnTo>
                <a:lnTo>
                  <a:pt x="62920" y="52803"/>
                </a:lnTo>
                <a:lnTo>
                  <a:pt x="62920" y="53649"/>
                </a:lnTo>
                <a:lnTo>
                  <a:pt x="62920" y="54773"/>
                </a:lnTo>
                <a:lnTo>
                  <a:pt x="62652" y="55620"/>
                </a:lnTo>
                <a:lnTo>
                  <a:pt x="62391" y="56466"/>
                </a:lnTo>
                <a:lnTo>
                  <a:pt x="61856" y="57313"/>
                </a:lnTo>
                <a:lnTo>
                  <a:pt x="60531" y="57313"/>
                </a:lnTo>
                <a:lnTo>
                  <a:pt x="58671" y="57883"/>
                </a:lnTo>
                <a:lnTo>
                  <a:pt x="56812" y="58445"/>
                </a:lnTo>
                <a:lnTo>
                  <a:pt x="55755" y="57598"/>
                </a:lnTo>
                <a:lnTo>
                  <a:pt x="55219" y="56466"/>
                </a:lnTo>
                <a:lnTo>
                  <a:pt x="54691" y="55343"/>
                </a:lnTo>
                <a:lnTo>
                  <a:pt x="54959" y="53926"/>
                </a:lnTo>
                <a:lnTo>
                  <a:pt x="55487" y="51956"/>
                </a:lnTo>
                <a:lnTo>
                  <a:pt x="56283" y="51956"/>
                </a:lnTo>
                <a:lnTo>
                  <a:pt x="56812" y="52233"/>
                </a:lnTo>
                <a:lnTo>
                  <a:pt x="57347" y="51956"/>
                </a:lnTo>
                <a:lnTo>
                  <a:pt x="57608" y="51671"/>
                </a:lnTo>
                <a:lnTo>
                  <a:pt x="58411" y="50540"/>
                </a:lnTo>
                <a:lnTo>
                  <a:pt x="60531" y="50255"/>
                </a:lnTo>
                <a:close/>
                <a:moveTo>
                  <a:pt x="22833" y="24561"/>
                </a:moveTo>
                <a:lnTo>
                  <a:pt x="26017" y="24846"/>
                </a:lnTo>
                <a:lnTo>
                  <a:pt x="29209" y="25408"/>
                </a:lnTo>
                <a:lnTo>
                  <a:pt x="32125" y="26262"/>
                </a:lnTo>
                <a:lnTo>
                  <a:pt x="35310" y="27109"/>
                </a:lnTo>
                <a:lnTo>
                  <a:pt x="35049" y="31343"/>
                </a:lnTo>
                <a:lnTo>
                  <a:pt x="35049" y="35861"/>
                </a:lnTo>
                <a:lnTo>
                  <a:pt x="35310" y="40656"/>
                </a:lnTo>
                <a:lnTo>
                  <a:pt x="36106" y="50255"/>
                </a:lnTo>
                <a:lnTo>
                  <a:pt x="30265" y="55905"/>
                </a:lnTo>
                <a:lnTo>
                  <a:pt x="27349" y="58729"/>
                </a:lnTo>
                <a:lnTo>
                  <a:pt x="24425" y="61831"/>
                </a:lnTo>
                <a:lnTo>
                  <a:pt x="23629" y="61270"/>
                </a:lnTo>
                <a:lnTo>
                  <a:pt x="20973" y="59014"/>
                </a:lnTo>
                <a:lnTo>
                  <a:pt x="21769" y="57883"/>
                </a:lnTo>
                <a:lnTo>
                  <a:pt x="22572" y="57036"/>
                </a:lnTo>
                <a:lnTo>
                  <a:pt x="22833" y="56466"/>
                </a:lnTo>
                <a:lnTo>
                  <a:pt x="23101" y="56189"/>
                </a:lnTo>
                <a:lnTo>
                  <a:pt x="23101" y="55058"/>
                </a:lnTo>
                <a:lnTo>
                  <a:pt x="23368" y="53364"/>
                </a:lnTo>
                <a:lnTo>
                  <a:pt x="23101" y="52518"/>
                </a:lnTo>
                <a:lnTo>
                  <a:pt x="22833" y="51386"/>
                </a:lnTo>
                <a:lnTo>
                  <a:pt x="22572" y="50540"/>
                </a:lnTo>
                <a:lnTo>
                  <a:pt x="22037" y="49693"/>
                </a:lnTo>
                <a:lnTo>
                  <a:pt x="21508" y="49131"/>
                </a:lnTo>
                <a:lnTo>
                  <a:pt x="20712" y="48561"/>
                </a:lnTo>
                <a:lnTo>
                  <a:pt x="19916" y="48284"/>
                </a:lnTo>
                <a:lnTo>
                  <a:pt x="18852" y="48000"/>
                </a:lnTo>
                <a:lnTo>
                  <a:pt x="18056" y="48000"/>
                </a:lnTo>
                <a:lnTo>
                  <a:pt x="16992" y="48284"/>
                </a:lnTo>
                <a:lnTo>
                  <a:pt x="15400" y="49131"/>
                </a:lnTo>
                <a:lnTo>
                  <a:pt x="13808" y="50255"/>
                </a:lnTo>
                <a:lnTo>
                  <a:pt x="12744" y="51671"/>
                </a:lnTo>
                <a:lnTo>
                  <a:pt x="9560" y="48561"/>
                </a:lnTo>
                <a:lnTo>
                  <a:pt x="6904" y="44898"/>
                </a:lnTo>
                <a:lnTo>
                  <a:pt x="5312" y="42350"/>
                </a:lnTo>
                <a:lnTo>
                  <a:pt x="4516" y="39810"/>
                </a:lnTo>
                <a:lnTo>
                  <a:pt x="3987" y="36985"/>
                </a:lnTo>
                <a:lnTo>
                  <a:pt x="3719" y="34168"/>
                </a:lnTo>
                <a:lnTo>
                  <a:pt x="3987" y="32751"/>
                </a:lnTo>
                <a:lnTo>
                  <a:pt x="4516" y="31343"/>
                </a:lnTo>
                <a:lnTo>
                  <a:pt x="5312" y="30211"/>
                </a:lnTo>
                <a:lnTo>
                  <a:pt x="6108" y="29080"/>
                </a:lnTo>
                <a:lnTo>
                  <a:pt x="7172" y="28233"/>
                </a:lnTo>
                <a:lnTo>
                  <a:pt x="8496" y="27386"/>
                </a:lnTo>
                <a:lnTo>
                  <a:pt x="11152" y="26262"/>
                </a:lnTo>
                <a:lnTo>
                  <a:pt x="13808" y="25131"/>
                </a:lnTo>
                <a:lnTo>
                  <a:pt x="16732" y="24561"/>
                </a:lnTo>
                <a:close/>
                <a:moveTo>
                  <a:pt x="79645" y="47715"/>
                </a:moveTo>
                <a:lnTo>
                  <a:pt x="88937" y="53080"/>
                </a:lnTo>
                <a:lnTo>
                  <a:pt x="86014" y="57598"/>
                </a:lnTo>
                <a:lnTo>
                  <a:pt x="83097" y="61831"/>
                </a:lnTo>
                <a:lnTo>
                  <a:pt x="82033" y="57036"/>
                </a:lnTo>
                <a:lnTo>
                  <a:pt x="80969" y="51956"/>
                </a:lnTo>
                <a:lnTo>
                  <a:pt x="79645" y="47715"/>
                </a:lnTo>
                <a:close/>
                <a:moveTo>
                  <a:pt x="52571" y="62963"/>
                </a:moveTo>
                <a:lnTo>
                  <a:pt x="53627" y="63525"/>
                </a:lnTo>
                <a:lnTo>
                  <a:pt x="54959" y="63810"/>
                </a:lnTo>
                <a:lnTo>
                  <a:pt x="57608" y="63810"/>
                </a:lnTo>
                <a:lnTo>
                  <a:pt x="55755" y="64094"/>
                </a:lnTo>
                <a:lnTo>
                  <a:pt x="54691" y="64094"/>
                </a:lnTo>
                <a:lnTo>
                  <a:pt x="53895" y="63810"/>
                </a:lnTo>
                <a:lnTo>
                  <a:pt x="53099" y="63525"/>
                </a:lnTo>
                <a:lnTo>
                  <a:pt x="52571" y="62963"/>
                </a:lnTo>
                <a:close/>
                <a:moveTo>
                  <a:pt x="59207" y="46021"/>
                </a:moveTo>
                <a:lnTo>
                  <a:pt x="57875" y="46306"/>
                </a:lnTo>
                <a:lnTo>
                  <a:pt x="56551" y="46868"/>
                </a:lnTo>
                <a:lnTo>
                  <a:pt x="55487" y="48000"/>
                </a:lnTo>
                <a:lnTo>
                  <a:pt x="53627" y="48846"/>
                </a:lnTo>
                <a:lnTo>
                  <a:pt x="52035" y="50255"/>
                </a:lnTo>
                <a:lnTo>
                  <a:pt x="50443" y="51671"/>
                </a:lnTo>
                <a:lnTo>
                  <a:pt x="49118" y="53364"/>
                </a:lnTo>
                <a:lnTo>
                  <a:pt x="48322" y="54496"/>
                </a:lnTo>
                <a:lnTo>
                  <a:pt x="48055" y="55905"/>
                </a:lnTo>
                <a:lnTo>
                  <a:pt x="47526" y="57036"/>
                </a:lnTo>
                <a:lnTo>
                  <a:pt x="47526" y="58445"/>
                </a:lnTo>
                <a:lnTo>
                  <a:pt x="47526" y="60985"/>
                </a:lnTo>
                <a:lnTo>
                  <a:pt x="48322" y="63525"/>
                </a:lnTo>
                <a:lnTo>
                  <a:pt x="49118" y="64941"/>
                </a:lnTo>
                <a:lnTo>
                  <a:pt x="49914" y="66073"/>
                </a:lnTo>
                <a:lnTo>
                  <a:pt x="50971" y="66919"/>
                </a:lnTo>
                <a:lnTo>
                  <a:pt x="52035" y="67481"/>
                </a:lnTo>
                <a:lnTo>
                  <a:pt x="53367" y="67766"/>
                </a:lnTo>
                <a:lnTo>
                  <a:pt x="54691" y="68043"/>
                </a:lnTo>
                <a:lnTo>
                  <a:pt x="57347" y="68043"/>
                </a:lnTo>
                <a:lnTo>
                  <a:pt x="59735" y="67481"/>
                </a:lnTo>
                <a:lnTo>
                  <a:pt x="62124" y="66350"/>
                </a:lnTo>
                <a:lnTo>
                  <a:pt x="64512" y="64379"/>
                </a:lnTo>
                <a:lnTo>
                  <a:pt x="66640" y="62116"/>
                </a:lnTo>
                <a:lnTo>
                  <a:pt x="68492" y="59576"/>
                </a:lnTo>
                <a:lnTo>
                  <a:pt x="69028" y="58445"/>
                </a:lnTo>
                <a:lnTo>
                  <a:pt x="69556" y="57036"/>
                </a:lnTo>
                <a:lnTo>
                  <a:pt x="69824" y="55620"/>
                </a:lnTo>
                <a:lnTo>
                  <a:pt x="69824" y="54211"/>
                </a:lnTo>
                <a:lnTo>
                  <a:pt x="69824" y="52803"/>
                </a:lnTo>
                <a:lnTo>
                  <a:pt x="69288" y="51671"/>
                </a:lnTo>
                <a:lnTo>
                  <a:pt x="68492" y="50255"/>
                </a:lnTo>
                <a:lnTo>
                  <a:pt x="67696" y="49408"/>
                </a:lnTo>
                <a:lnTo>
                  <a:pt x="66640" y="48284"/>
                </a:lnTo>
                <a:lnTo>
                  <a:pt x="65576" y="47715"/>
                </a:lnTo>
                <a:lnTo>
                  <a:pt x="63187" y="46591"/>
                </a:lnTo>
                <a:lnTo>
                  <a:pt x="60531" y="46021"/>
                </a:lnTo>
                <a:close/>
                <a:moveTo>
                  <a:pt x="36641" y="54496"/>
                </a:moveTo>
                <a:lnTo>
                  <a:pt x="37966" y="62963"/>
                </a:lnTo>
                <a:lnTo>
                  <a:pt x="39558" y="71438"/>
                </a:lnTo>
                <a:lnTo>
                  <a:pt x="33450" y="67766"/>
                </a:lnTo>
                <a:lnTo>
                  <a:pt x="27349" y="63810"/>
                </a:lnTo>
                <a:lnTo>
                  <a:pt x="32125" y="59014"/>
                </a:lnTo>
                <a:lnTo>
                  <a:pt x="36641" y="54496"/>
                </a:lnTo>
                <a:close/>
                <a:moveTo>
                  <a:pt x="57079" y="36423"/>
                </a:moveTo>
                <a:lnTo>
                  <a:pt x="66372" y="40656"/>
                </a:lnTo>
                <a:lnTo>
                  <a:pt x="75129" y="45175"/>
                </a:lnTo>
                <a:lnTo>
                  <a:pt x="76728" y="50255"/>
                </a:lnTo>
                <a:lnTo>
                  <a:pt x="78053" y="55343"/>
                </a:lnTo>
                <a:lnTo>
                  <a:pt x="79117" y="60423"/>
                </a:lnTo>
                <a:lnTo>
                  <a:pt x="80173" y="65788"/>
                </a:lnTo>
                <a:lnTo>
                  <a:pt x="76461" y="70021"/>
                </a:lnTo>
                <a:lnTo>
                  <a:pt x="72480" y="74255"/>
                </a:lnTo>
                <a:lnTo>
                  <a:pt x="68232" y="78211"/>
                </a:lnTo>
                <a:lnTo>
                  <a:pt x="63984" y="82160"/>
                </a:lnTo>
                <a:lnTo>
                  <a:pt x="58671" y="80189"/>
                </a:lnTo>
                <a:lnTo>
                  <a:pt x="53367" y="78211"/>
                </a:lnTo>
                <a:lnTo>
                  <a:pt x="48322" y="75948"/>
                </a:lnTo>
                <a:lnTo>
                  <a:pt x="43278" y="73408"/>
                </a:lnTo>
                <a:lnTo>
                  <a:pt x="41418" y="62678"/>
                </a:lnTo>
                <a:lnTo>
                  <a:pt x="39558" y="51671"/>
                </a:lnTo>
                <a:lnTo>
                  <a:pt x="48322" y="44043"/>
                </a:lnTo>
                <a:lnTo>
                  <a:pt x="57079" y="36423"/>
                </a:lnTo>
                <a:close/>
                <a:moveTo>
                  <a:pt x="80709" y="70591"/>
                </a:moveTo>
                <a:lnTo>
                  <a:pt x="81237" y="78211"/>
                </a:lnTo>
                <a:lnTo>
                  <a:pt x="81237" y="86116"/>
                </a:lnTo>
                <a:lnTo>
                  <a:pt x="81237" y="86401"/>
                </a:lnTo>
                <a:lnTo>
                  <a:pt x="74601" y="84985"/>
                </a:lnTo>
                <a:lnTo>
                  <a:pt x="67964" y="83291"/>
                </a:lnTo>
                <a:lnTo>
                  <a:pt x="72480" y="79343"/>
                </a:lnTo>
                <a:lnTo>
                  <a:pt x="76461" y="75386"/>
                </a:lnTo>
                <a:lnTo>
                  <a:pt x="80709" y="70591"/>
                </a:lnTo>
                <a:close/>
                <a:moveTo>
                  <a:pt x="92122" y="55058"/>
                </a:moveTo>
                <a:lnTo>
                  <a:pt x="95842" y="57598"/>
                </a:lnTo>
                <a:lnTo>
                  <a:pt x="99554" y="60138"/>
                </a:lnTo>
                <a:lnTo>
                  <a:pt x="103007" y="62963"/>
                </a:lnTo>
                <a:lnTo>
                  <a:pt x="106191" y="66073"/>
                </a:lnTo>
                <a:lnTo>
                  <a:pt x="109375" y="69459"/>
                </a:lnTo>
                <a:lnTo>
                  <a:pt x="112031" y="72846"/>
                </a:lnTo>
                <a:lnTo>
                  <a:pt x="114420" y="76518"/>
                </a:lnTo>
                <a:lnTo>
                  <a:pt x="116280" y="80466"/>
                </a:lnTo>
                <a:lnTo>
                  <a:pt x="117611" y="84708"/>
                </a:lnTo>
                <a:lnTo>
                  <a:pt x="117076" y="84985"/>
                </a:lnTo>
                <a:lnTo>
                  <a:pt x="115483" y="86116"/>
                </a:lnTo>
                <a:lnTo>
                  <a:pt x="113624" y="86963"/>
                </a:lnTo>
                <a:lnTo>
                  <a:pt x="111771" y="87525"/>
                </a:lnTo>
                <a:lnTo>
                  <a:pt x="109911" y="88094"/>
                </a:lnTo>
                <a:lnTo>
                  <a:pt x="109375" y="87525"/>
                </a:lnTo>
                <a:lnTo>
                  <a:pt x="109115" y="87810"/>
                </a:lnTo>
                <a:lnTo>
                  <a:pt x="103007" y="88094"/>
                </a:lnTo>
                <a:lnTo>
                  <a:pt x="96898" y="87810"/>
                </a:lnTo>
                <a:lnTo>
                  <a:pt x="91058" y="87525"/>
                </a:lnTo>
                <a:lnTo>
                  <a:pt x="84957" y="86963"/>
                </a:lnTo>
                <a:lnTo>
                  <a:pt x="84689" y="78496"/>
                </a:lnTo>
                <a:lnTo>
                  <a:pt x="84421" y="72846"/>
                </a:lnTo>
                <a:lnTo>
                  <a:pt x="83893" y="66919"/>
                </a:lnTo>
                <a:lnTo>
                  <a:pt x="88141" y="60985"/>
                </a:lnTo>
                <a:lnTo>
                  <a:pt x="92122" y="55058"/>
                </a:lnTo>
                <a:close/>
                <a:moveTo>
                  <a:pt x="44335" y="78211"/>
                </a:moveTo>
                <a:lnTo>
                  <a:pt x="49118" y="80466"/>
                </a:lnTo>
                <a:lnTo>
                  <a:pt x="53895" y="82445"/>
                </a:lnTo>
                <a:lnTo>
                  <a:pt x="60264" y="84708"/>
                </a:lnTo>
                <a:lnTo>
                  <a:pt x="54691" y="88941"/>
                </a:lnTo>
                <a:lnTo>
                  <a:pt x="48583" y="92328"/>
                </a:lnTo>
                <a:lnTo>
                  <a:pt x="47787" y="92890"/>
                </a:lnTo>
                <a:lnTo>
                  <a:pt x="45927" y="85270"/>
                </a:lnTo>
                <a:lnTo>
                  <a:pt x="44335" y="78211"/>
                </a:lnTo>
                <a:close/>
                <a:moveTo>
                  <a:pt x="24961" y="66635"/>
                </a:moveTo>
                <a:lnTo>
                  <a:pt x="28145" y="68890"/>
                </a:lnTo>
                <a:lnTo>
                  <a:pt x="34253" y="72561"/>
                </a:lnTo>
                <a:lnTo>
                  <a:pt x="40622" y="76233"/>
                </a:lnTo>
                <a:lnTo>
                  <a:pt x="42482" y="85270"/>
                </a:lnTo>
                <a:lnTo>
                  <a:pt x="43538" y="89788"/>
                </a:lnTo>
                <a:lnTo>
                  <a:pt x="44870" y="94583"/>
                </a:lnTo>
                <a:lnTo>
                  <a:pt x="41150" y="96284"/>
                </a:lnTo>
                <a:lnTo>
                  <a:pt x="37170" y="97978"/>
                </a:lnTo>
                <a:lnTo>
                  <a:pt x="33450" y="99101"/>
                </a:lnTo>
                <a:lnTo>
                  <a:pt x="29469" y="99948"/>
                </a:lnTo>
                <a:lnTo>
                  <a:pt x="26813" y="99948"/>
                </a:lnTo>
                <a:lnTo>
                  <a:pt x="24425" y="99671"/>
                </a:lnTo>
                <a:lnTo>
                  <a:pt x="22037" y="99101"/>
                </a:lnTo>
                <a:lnTo>
                  <a:pt x="19648" y="97693"/>
                </a:lnTo>
                <a:lnTo>
                  <a:pt x="18585" y="96846"/>
                </a:lnTo>
                <a:lnTo>
                  <a:pt x="17789" y="95715"/>
                </a:lnTo>
                <a:lnTo>
                  <a:pt x="16992" y="94583"/>
                </a:lnTo>
                <a:lnTo>
                  <a:pt x="16464" y="93175"/>
                </a:lnTo>
                <a:lnTo>
                  <a:pt x="15668" y="90635"/>
                </a:lnTo>
                <a:lnTo>
                  <a:pt x="15668" y="87525"/>
                </a:lnTo>
                <a:lnTo>
                  <a:pt x="15929" y="84708"/>
                </a:lnTo>
                <a:lnTo>
                  <a:pt x="16464" y="81883"/>
                </a:lnTo>
                <a:lnTo>
                  <a:pt x="17260" y="79058"/>
                </a:lnTo>
                <a:lnTo>
                  <a:pt x="18324" y="76518"/>
                </a:lnTo>
                <a:lnTo>
                  <a:pt x="19648" y="73693"/>
                </a:lnTo>
                <a:lnTo>
                  <a:pt x="21241" y="71438"/>
                </a:lnTo>
                <a:lnTo>
                  <a:pt x="23101" y="68890"/>
                </a:lnTo>
                <a:lnTo>
                  <a:pt x="24961" y="66635"/>
                </a:lnTo>
                <a:close/>
                <a:moveTo>
                  <a:pt x="60003" y="108138"/>
                </a:moveTo>
                <a:lnTo>
                  <a:pt x="60799" y="108423"/>
                </a:lnTo>
                <a:lnTo>
                  <a:pt x="60799" y="109270"/>
                </a:lnTo>
                <a:lnTo>
                  <a:pt x="60799" y="110401"/>
                </a:lnTo>
                <a:lnTo>
                  <a:pt x="60531" y="111525"/>
                </a:lnTo>
                <a:lnTo>
                  <a:pt x="60003" y="112372"/>
                </a:lnTo>
                <a:lnTo>
                  <a:pt x="59207" y="112941"/>
                </a:lnTo>
                <a:lnTo>
                  <a:pt x="57608" y="111525"/>
                </a:lnTo>
                <a:lnTo>
                  <a:pt x="56283" y="110116"/>
                </a:lnTo>
                <a:lnTo>
                  <a:pt x="56812" y="108985"/>
                </a:lnTo>
                <a:lnTo>
                  <a:pt x="57875" y="108423"/>
                </a:lnTo>
                <a:lnTo>
                  <a:pt x="58939" y="108138"/>
                </a:lnTo>
                <a:close/>
                <a:moveTo>
                  <a:pt x="64512" y="86116"/>
                </a:moveTo>
                <a:lnTo>
                  <a:pt x="72741" y="88372"/>
                </a:lnTo>
                <a:lnTo>
                  <a:pt x="81237" y="90073"/>
                </a:lnTo>
                <a:lnTo>
                  <a:pt x="80969" y="94583"/>
                </a:lnTo>
                <a:lnTo>
                  <a:pt x="80441" y="98824"/>
                </a:lnTo>
                <a:lnTo>
                  <a:pt x="79377" y="103343"/>
                </a:lnTo>
                <a:lnTo>
                  <a:pt x="78320" y="107576"/>
                </a:lnTo>
                <a:lnTo>
                  <a:pt x="76989" y="109831"/>
                </a:lnTo>
                <a:lnTo>
                  <a:pt x="75664" y="112094"/>
                </a:lnTo>
                <a:lnTo>
                  <a:pt x="73804" y="114065"/>
                </a:lnTo>
                <a:lnTo>
                  <a:pt x="71684" y="115481"/>
                </a:lnTo>
                <a:lnTo>
                  <a:pt x="69824" y="116328"/>
                </a:lnTo>
                <a:lnTo>
                  <a:pt x="67964" y="116613"/>
                </a:lnTo>
                <a:lnTo>
                  <a:pt x="65844" y="116328"/>
                </a:lnTo>
                <a:lnTo>
                  <a:pt x="63984" y="115766"/>
                </a:lnTo>
                <a:lnTo>
                  <a:pt x="64780" y="114350"/>
                </a:lnTo>
                <a:lnTo>
                  <a:pt x="65047" y="112941"/>
                </a:lnTo>
                <a:lnTo>
                  <a:pt x="65576" y="111248"/>
                </a:lnTo>
                <a:lnTo>
                  <a:pt x="65576" y="109831"/>
                </a:lnTo>
                <a:lnTo>
                  <a:pt x="65308" y="108423"/>
                </a:lnTo>
                <a:lnTo>
                  <a:pt x="64780" y="107576"/>
                </a:lnTo>
                <a:lnTo>
                  <a:pt x="63984" y="106445"/>
                </a:lnTo>
                <a:lnTo>
                  <a:pt x="63187" y="105883"/>
                </a:lnTo>
                <a:lnTo>
                  <a:pt x="61856" y="105036"/>
                </a:lnTo>
                <a:lnTo>
                  <a:pt x="60799" y="104751"/>
                </a:lnTo>
                <a:lnTo>
                  <a:pt x="59735" y="104466"/>
                </a:lnTo>
                <a:lnTo>
                  <a:pt x="58411" y="104466"/>
                </a:lnTo>
                <a:lnTo>
                  <a:pt x="57079" y="104751"/>
                </a:lnTo>
                <a:lnTo>
                  <a:pt x="56015" y="105313"/>
                </a:lnTo>
                <a:lnTo>
                  <a:pt x="54959" y="106160"/>
                </a:lnTo>
                <a:lnTo>
                  <a:pt x="53895" y="107007"/>
                </a:lnTo>
                <a:lnTo>
                  <a:pt x="52571" y="104751"/>
                </a:lnTo>
                <a:lnTo>
                  <a:pt x="51239" y="101926"/>
                </a:lnTo>
                <a:lnTo>
                  <a:pt x="49914" y="99386"/>
                </a:lnTo>
                <a:lnTo>
                  <a:pt x="48851" y="96561"/>
                </a:lnTo>
                <a:lnTo>
                  <a:pt x="56551" y="92043"/>
                </a:lnTo>
                <a:lnTo>
                  <a:pt x="60531" y="89218"/>
                </a:lnTo>
                <a:lnTo>
                  <a:pt x="64512" y="86116"/>
                </a:lnTo>
                <a:close/>
                <a:moveTo>
                  <a:pt x="46991" y="0"/>
                </a:moveTo>
                <a:lnTo>
                  <a:pt x="44602" y="2262"/>
                </a:lnTo>
                <a:lnTo>
                  <a:pt x="42482" y="4803"/>
                </a:lnTo>
                <a:lnTo>
                  <a:pt x="40622" y="7627"/>
                </a:lnTo>
                <a:lnTo>
                  <a:pt x="39290" y="10729"/>
                </a:lnTo>
                <a:lnTo>
                  <a:pt x="37966" y="13839"/>
                </a:lnTo>
                <a:lnTo>
                  <a:pt x="36902" y="16941"/>
                </a:lnTo>
                <a:lnTo>
                  <a:pt x="36374" y="20328"/>
                </a:lnTo>
                <a:lnTo>
                  <a:pt x="35845" y="23715"/>
                </a:lnTo>
                <a:lnTo>
                  <a:pt x="30533" y="22306"/>
                </a:lnTo>
                <a:lnTo>
                  <a:pt x="25221" y="21459"/>
                </a:lnTo>
                <a:lnTo>
                  <a:pt x="19916" y="20898"/>
                </a:lnTo>
                <a:lnTo>
                  <a:pt x="17260" y="21175"/>
                </a:lnTo>
                <a:lnTo>
                  <a:pt x="14872" y="21459"/>
                </a:lnTo>
                <a:lnTo>
                  <a:pt x="12484" y="21744"/>
                </a:lnTo>
                <a:lnTo>
                  <a:pt x="10088" y="22306"/>
                </a:lnTo>
                <a:lnTo>
                  <a:pt x="7968" y="23438"/>
                </a:lnTo>
                <a:lnTo>
                  <a:pt x="5847" y="24561"/>
                </a:lnTo>
                <a:lnTo>
                  <a:pt x="3987" y="25693"/>
                </a:lnTo>
                <a:lnTo>
                  <a:pt x="2656" y="27386"/>
                </a:lnTo>
                <a:lnTo>
                  <a:pt x="1331" y="29364"/>
                </a:lnTo>
                <a:lnTo>
                  <a:pt x="535" y="31620"/>
                </a:lnTo>
                <a:lnTo>
                  <a:pt x="7" y="33883"/>
                </a:lnTo>
                <a:lnTo>
                  <a:pt x="7" y="36423"/>
                </a:lnTo>
                <a:lnTo>
                  <a:pt x="267" y="38686"/>
                </a:lnTo>
                <a:lnTo>
                  <a:pt x="1063" y="41226"/>
                </a:lnTo>
                <a:lnTo>
                  <a:pt x="1859" y="43481"/>
                </a:lnTo>
                <a:lnTo>
                  <a:pt x="3191" y="45744"/>
                </a:lnTo>
                <a:lnTo>
                  <a:pt x="4516" y="48000"/>
                </a:lnTo>
                <a:lnTo>
                  <a:pt x="6108" y="49978"/>
                </a:lnTo>
                <a:lnTo>
                  <a:pt x="8764" y="52803"/>
                </a:lnTo>
                <a:lnTo>
                  <a:pt x="11688" y="55905"/>
                </a:lnTo>
                <a:lnTo>
                  <a:pt x="11688" y="56189"/>
                </a:lnTo>
                <a:lnTo>
                  <a:pt x="11688" y="57883"/>
                </a:lnTo>
                <a:lnTo>
                  <a:pt x="12216" y="59861"/>
                </a:lnTo>
                <a:lnTo>
                  <a:pt x="12484" y="60708"/>
                </a:lnTo>
                <a:lnTo>
                  <a:pt x="13280" y="61270"/>
                </a:lnTo>
                <a:lnTo>
                  <a:pt x="13808" y="61831"/>
                </a:lnTo>
                <a:lnTo>
                  <a:pt x="14872" y="62116"/>
                </a:lnTo>
                <a:lnTo>
                  <a:pt x="15668" y="62401"/>
                </a:lnTo>
                <a:lnTo>
                  <a:pt x="16464" y="62116"/>
                </a:lnTo>
                <a:lnTo>
                  <a:pt x="18324" y="61554"/>
                </a:lnTo>
                <a:lnTo>
                  <a:pt x="22037" y="64656"/>
                </a:lnTo>
                <a:lnTo>
                  <a:pt x="19120" y="68613"/>
                </a:lnTo>
                <a:lnTo>
                  <a:pt x="16732" y="72846"/>
                </a:lnTo>
                <a:lnTo>
                  <a:pt x="14604" y="77364"/>
                </a:lnTo>
                <a:lnTo>
                  <a:pt x="13540" y="79620"/>
                </a:lnTo>
                <a:lnTo>
                  <a:pt x="13012" y="82160"/>
                </a:lnTo>
                <a:lnTo>
                  <a:pt x="12484" y="84423"/>
                </a:lnTo>
                <a:lnTo>
                  <a:pt x="12216" y="86678"/>
                </a:lnTo>
                <a:lnTo>
                  <a:pt x="12216" y="88941"/>
                </a:lnTo>
                <a:lnTo>
                  <a:pt x="12484" y="91481"/>
                </a:lnTo>
                <a:lnTo>
                  <a:pt x="13012" y="93459"/>
                </a:lnTo>
                <a:lnTo>
                  <a:pt x="13808" y="95715"/>
                </a:lnTo>
                <a:lnTo>
                  <a:pt x="14872" y="97693"/>
                </a:lnTo>
                <a:lnTo>
                  <a:pt x="16196" y="99386"/>
                </a:lnTo>
                <a:lnTo>
                  <a:pt x="18056" y="101080"/>
                </a:lnTo>
                <a:lnTo>
                  <a:pt x="20177" y="102211"/>
                </a:lnTo>
                <a:lnTo>
                  <a:pt x="22037" y="103058"/>
                </a:lnTo>
                <a:lnTo>
                  <a:pt x="24425" y="103343"/>
                </a:lnTo>
                <a:lnTo>
                  <a:pt x="26553" y="103620"/>
                </a:lnTo>
                <a:lnTo>
                  <a:pt x="28941" y="103620"/>
                </a:lnTo>
                <a:lnTo>
                  <a:pt x="31062" y="103343"/>
                </a:lnTo>
                <a:lnTo>
                  <a:pt x="33189" y="103058"/>
                </a:lnTo>
                <a:lnTo>
                  <a:pt x="36374" y="101926"/>
                </a:lnTo>
                <a:lnTo>
                  <a:pt x="39826" y="100795"/>
                </a:lnTo>
                <a:lnTo>
                  <a:pt x="42742" y="99671"/>
                </a:lnTo>
                <a:lnTo>
                  <a:pt x="45927" y="97978"/>
                </a:lnTo>
                <a:lnTo>
                  <a:pt x="47258" y="101364"/>
                </a:lnTo>
                <a:lnTo>
                  <a:pt x="48583" y="104466"/>
                </a:lnTo>
                <a:lnTo>
                  <a:pt x="50443" y="107576"/>
                </a:lnTo>
                <a:lnTo>
                  <a:pt x="52303" y="110401"/>
                </a:lnTo>
                <a:lnTo>
                  <a:pt x="51767" y="111810"/>
                </a:lnTo>
                <a:lnTo>
                  <a:pt x="51507" y="113218"/>
                </a:lnTo>
                <a:lnTo>
                  <a:pt x="51767" y="114635"/>
                </a:lnTo>
                <a:lnTo>
                  <a:pt x="52303" y="116043"/>
                </a:lnTo>
                <a:lnTo>
                  <a:pt x="53099" y="117175"/>
                </a:lnTo>
                <a:lnTo>
                  <a:pt x="54163" y="118021"/>
                </a:lnTo>
                <a:lnTo>
                  <a:pt x="55219" y="118583"/>
                </a:lnTo>
                <a:lnTo>
                  <a:pt x="56283" y="119153"/>
                </a:lnTo>
                <a:lnTo>
                  <a:pt x="57347" y="119430"/>
                </a:lnTo>
                <a:lnTo>
                  <a:pt x="58671" y="119430"/>
                </a:lnTo>
                <a:lnTo>
                  <a:pt x="59735" y="119153"/>
                </a:lnTo>
                <a:lnTo>
                  <a:pt x="61060" y="118583"/>
                </a:lnTo>
                <a:lnTo>
                  <a:pt x="61328" y="118583"/>
                </a:lnTo>
                <a:lnTo>
                  <a:pt x="63716" y="119430"/>
                </a:lnTo>
                <a:lnTo>
                  <a:pt x="66372" y="120000"/>
                </a:lnTo>
                <a:lnTo>
                  <a:pt x="68760" y="120000"/>
                </a:lnTo>
                <a:lnTo>
                  <a:pt x="71416" y="119430"/>
                </a:lnTo>
                <a:lnTo>
                  <a:pt x="73537" y="118583"/>
                </a:lnTo>
                <a:lnTo>
                  <a:pt x="75397" y="117459"/>
                </a:lnTo>
                <a:lnTo>
                  <a:pt x="77257" y="115766"/>
                </a:lnTo>
                <a:lnTo>
                  <a:pt x="78581" y="114065"/>
                </a:lnTo>
                <a:lnTo>
                  <a:pt x="79913" y="112094"/>
                </a:lnTo>
                <a:lnTo>
                  <a:pt x="80969" y="109831"/>
                </a:lnTo>
                <a:lnTo>
                  <a:pt x="81773" y="107576"/>
                </a:lnTo>
                <a:lnTo>
                  <a:pt x="82569" y="105313"/>
                </a:lnTo>
                <a:lnTo>
                  <a:pt x="83365" y="101926"/>
                </a:lnTo>
                <a:lnTo>
                  <a:pt x="84161" y="98255"/>
                </a:lnTo>
                <a:lnTo>
                  <a:pt x="84421" y="94306"/>
                </a:lnTo>
                <a:lnTo>
                  <a:pt x="84689" y="90635"/>
                </a:lnTo>
                <a:lnTo>
                  <a:pt x="91326" y="91196"/>
                </a:lnTo>
                <a:lnTo>
                  <a:pt x="97694" y="91766"/>
                </a:lnTo>
                <a:lnTo>
                  <a:pt x="104331" y="91766"/>
                </a:lnTo>
                <a:lnTo>
                  <a:pt x="110707" y="91481"/>
                </a:lnTo>
                <a:lnTo>
                  <a:pt x="110967" y="91196"/>
                </a:lnTo>
                <a:lnTo>
                  <a:pt x="110967" y="90635"/>
                </a:lnTo>
                <a:lnTo>
                  <a:pt x="112827" y="90073"/>
                </a:lnTo>
                <a:lnTo>
                  <a:pt x="114955" y="89503"/>
                </a:lnTo>
                <a:lnTo>
                  <a:pt x="116808" y="88372"/>
                </a:lnTo>
                <a:lnTo>
                  <a:pt x="118668" y="87248"/>
                </a:lnTo>
                <a:lnTo>
                  <a:pt x="119464" y="87248"/>
                </a:lnTo>
                <a:lnTo>
                  <a:pt x="119732" y="86963"/>
                </a:lnTo>
                <a:lnTo>
                  <a:pt x="120000" y="86401"/>
                </a:lnTo>
                <a:lnTo>
                  <a:pt x="119732" y="84138"/>
                </a:lnTo>
                <a:lnTo>
                  <a:pt x="119203" y="81883"/>
                </a:lnTo>
                <a:lnTo>
                  <a:pt x="118668" y="79620"/>
                </a:lnTo>
                <a:lnTo>
                  <a:pt x="117872" y="77649"/>
                </a:lnTo>
                <a:lnTo>
                  <a:pt x="115751" y="73408"/>
                </a:lnTo>
                <a:lnTo>
                  <a:pt x="113095" y="69737"/>
                </a:lnTo>
                <a:lnTo>
                  <a:pt x="110171" y="66073"/>
                </a:lnTo>
                <a:lnTo>
                  <a:pt x="106987" y="62678"/>
                </a:lnTo>
                <a:lnTo>
                  <a:pt x="103535" y="59576"/>
                </a:lnTo>
                <a:lnTo>
                  <a:pt x="99822" y="56466"/>
                </a:lnTo>
                <a:lnTo>
                  <a:pt x="93714" y="52233"/>
                </a:lnTo>
                <a:lnTo>
                  <a:pt x="96638" y="46591"/>
                </a:lnTo>
                <a:lnTo>
                  <a:pt x="99294" y="40941"/>
                </a:lnTo>
                <a:lnTo>
                  <a:pt x="101682" y="35014"/>
                </a:lnTo>
                <a:lnTo>
                  <a:pt x="103535" y="29080"/>
                </a:lnTo>
                <a:lnTo>
                  <a:pt x="103535" y="27956"/>
                </a:lnTo>
                <a:lnTo>
                  <a:pt x="104599" y="27109"/>
                </a:lnTo>
                <a:lnTo>
                  <a:pt x="105663" y="25978"/>
                </a:lnTo>
                <a:lnTo>
                  <a:pt x="106726" y="24284"/>
                </a:lnTo>
                <a:lnTo>
                  <a:pt x="107255" y="22591"/>
                </a:lnTo>
                <a:lnTo>
                  <a:pt x="107255" y="20613"/>
                </a:lnTo>
                <a:lnTo>
                  <a:pt x="106726" y="18635"/>
                </a:lnTo>
                <a:lnTo>
                  <a:pt x="105930" y="17226"/>
                </a:lnTo>
                <a:lnTo>
                  <a:pt x="104867" y="15810"/>
                </a:lnTo>
                <a:lnTo>
                  <a:pt x="103274" y="14963"/>
                </a:lnTo>
                <a:lnTo>
                  <a:pt x="102478" y="14686"/>
                </a:lnTo>
                <a:lnTo>
                  <a:pt x="101414" y="14686"/>
                </a:lnTo>
                <a:lnTo>
                  <a:pt x="100090" y="14963"/>
                </a:lnTo>
                <a:lnTo>
                  <a:pt x="99026" y="15533"/>
                </a:lnTo>
                <a:lnTo>
                  <a:pt x="97962" y="16094"/>
                </a:lnTo>
                <a:lnTo>
                  <a:pt x="96898" y="16941"/>
                </a:lnTo>
                <a:lnTo>
                  <a:pt x="93714" y="16379"/>
                </a:lnTo>
                <a:lnTo>
                  <a:pt x="90262" y="16656"/>
                </a:lnTo>
                <a:lnTo>
                  <a:pt x="87077" y="16941"/>
                </a:lnTo>
                <a:lnTo>
                  <a:pt x="83893" y="17503"/>
                </a:lnTo>
                <a:lnTo>
                  <a:pt x="80441" y="18635"/>
                </a:lnTo>
                <a:lnTo>
                  <a:pt x="77257" y="19766"/>
                </a:lnTo>
                <a:lnTo>
                  <a:pt x="74333" y="21175"/>
                </a:lnTo>
                <a:lnTo>
                  <a:pt x="71148" y="22868"/>
                </a:lnTo>
                <a:lnTo>
                  <a:pt x="69556" y="23715"/>
                </a:lnTo>
                <a:lnTo>
                  <a:pt x="66640" y="18635"/>
                </a:lnTo>
                <a:lnTo>
                  <a:pt x="63448" y="13554"/>
                </a:lnTo>
                <a:lnTo>
                  <a:pt x="59735" y="8751"/>
                </a:lnTo>
                <a:lnTo>
                  <a:pt x="56015" y="4233"/>
                </a:lnTo>
                <a:lnTo>
                  <a:pt x="55219" y="3671"/>
                </a:lnTo>
                <a:lnTo>
                  <a:pt x="54423" y="3671"/>
                </a:lnTo>
                <a:lnTo>
                  <a:pt x="51507" y="4803"/>
                </a:lnTo>
                <a:lnTo>
                  <a:pt x="48583" y="6211"/>
                </a:lnTo>
                <a:lnTo>
                  <a:pt x="48055" y="6496"/>
                </a:lnTo>
                <a:lnTo>
                  <a:pt x="47787" y="6781"/>
                </a:lnTo>
                <a:lnTo>
                  <a:pt x="48055" y="7627"/>
                </a:lnTo>
                <a:lnTo>
                  <a:pt x="48322" y="8189"/>
                </a:lnTo>
                <a:lnTo>
                  <a:pt x="49118" y="8189"/>
                </a:lnTo>
                <a:lnTo>
                  <a:pt x="51767" y="7905"/>
                </a:lnTo>
                <a:lnTo>
                  <a:pt x="54163" y="7627"/>
                </a:lnTo>
                <a:lnTo>
                  <a:pt x="57608" y="11861"/>
                </a:lnTo>
                <a:lnTo>
                  <a:pt x="60799" y="16094"/>
                </a:lnTo>
                <a:lnTo>
                  <a:pt x="63984" y="20898"/>
                </a:lnTo>
                <a:lnTo>
                  <a:pt x="66640" y="25408"/>
                </a:lnTo>
                <a:lnTo>
                  <a:pt x="61595" y="28803"/>
                </a:lnTo>
                <a:lnTo>
                  <a:pt x="56812" y="32474"/>
                </a:lnTo>
                <a:lnTo>
                  <a:pt x="47787" y="28233"/>
                </a:lnTo>
                <a:lnTo>
                  <a:pt x="43278" y="26262"/>
                </a:lnTo>
                <a:lnTo>
                  <a:pt x="38494" y="24561"/>
                </a:lnTo>
                <a:lnTo>
                  <a:pt x="39030" y="21459"/>
                </a:lnTo>
                <a:lnTo>
                  <a:pt x="39558" y="18350"/>
                </a:lnTo>
                <a:lnTo>
                  <a:pt x="40354" y="15248"/>
                </a:lnTo>
                <a:lnTo>
                  <a:pt x="41418" y="12138"/>
                </a:lnTo>
                <a:lnTo>
                  <a:pt x="42742" y="9321"/>
                </a:lnTo>
                <a:lnTo>
                  <a:pt x="44335" y="6496"/>
                </a:lnTo>
                <a:lnTo>
                  <a:pt x="46195" y="3956"/>
                </a:lnTo>
                <a:lnTo>
                  <a:pt x="48055" y="1416"/>
                </a:lnTo>
                <a:lnTo>
                  <a:pt x="48322" y="846"/>
                </a:lnTo>
                <a:lnTo>
                  <a:pt x="48322" y="284"/>
                </a:lnTo>
                <a:lnTo>
                  <a:pt x="4778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-35015" y="4075592"/>
            <a:ext cx="339600" cy="400500"/>
          </a:xfrm>
          <a:custGeom>
            <a:pathLst>
              <a:path extrusionOk="0" h="120000" w="120000">
                <a:moveTo>
                  <a:pt x="62817" y="4776"/>
                </a:moveTo>
                <a:lnTo>
                  <a:pt x="64223" y="5166"/>
                </a:lnTo>
                <a:lnTo>
                  <a:pt x="65156" y="5968"/>
                </a:lnTo>
                <a:lnTo>
                  <a:pt x="65156" y="8350"/>
                </a:lnTo>
                <a:lnTo>
                  <a:pt x="64223" y="10333"/>
                </a:lnTo>
                <a:lnTo>
                  <a:pt x="63290" y="11524"/>
                </a:lnTo>
                <a:lnTo>
                  <a:pt x="61872" y="12326"/>
                </a:lnTo>
                <a:lnTo>
                  <a:pt x="60466" y="12715"/>
                </a:lnTo>
                <a:lnTo>
                  <a:pt x="59060" y="12326"/>
                </a:lnTo>
                <a:lnTo>
                  <a:pt x="55789" y="11134"/>
                </a:lnTo>
                <a:lnTo>
                  <a:pt x="56722" y="9932"/>
                </a:lnTo>
                <a:lnTo>
                  <a:pt x="56722" y="8350"/>
                </a:lnTo>
                <a:lnTo>
                  <a:pt x="56249" y="7549"/>
                </a:lnTo>
                <a:lnTo>
                  <a:pt x="55789" y="7159"/>
                </a:lnTo>
                <a:lnTo>
                  <a:pt x="57195" y="5968"/>
                </a:lnTo>
                <a:lnTo>
                  <a:pt x="59060" y="5166"/>
                </a:lnTo>
                <a:lnTo>
                  <a:pt x="60939" y="4776"/>
                </a:lnTo>
                <a:close/>
                <a:moveTo>
                  <a:pt x="43126" y="70327"/>
                </a:moveTo>
                <a:lnTo>
                  <a:pt x="43126" y="70728"/>
                </a:lnTo>
                <a:lnTo>
                  <a:pt x="42666" y="70728"/>
                </a:lnTo>
                <a:lnTo>
                  <a:pt x="43126" y="70327"/>
                </a:lnTo>
                <a:close/>
                <a:moveTo>
                  <a:pt x="54843" y="75093"/>
                </a:moveTo>
                <a:lnTo>
                  <a:pt x="54383" y="75894"/>
                </a:lnTo>
                <a:lnTo>
                  <a:pt x="53911" y="75494"/>
                </a:lnTo>
                <a:lnTo>
                  <a:pt x="54843" y="75093"/>
                </a:lnTo>
                <a:close/>
                <a:moveTo>
                  <a:pt x="66561" y="45697"/>
                </a:moveTo>
                <a:lnTo>
                  <a:pt x="69372" y="46888"/>
                </a:lnTo>
                <a:lnTo>
                  <a:pt x="72184" y="48080"/>
                </a:lnTo>
                <a:lnTo>
                  <a:pt x="72656" y="49271"/>
                </a:lnTo>
                <a:lnTo>
                  <a:pt x="73129" y="49672"/>
                </a:lnTo>
                <a:lnTo>
                  <a:pt x="74062" y="49672"/>
                </a:lnTo>
                <a:lnTo>
                  <a:pt x="76873" y="52845"/>
                </a:lnTo>
                <a:lnTo>
                  <a:pt x="78751" y="56030"/>
                </a:lnTo>
                <a:lnTo>
                  <a:pt x="79224" y="59604"/>
                </a:lnTo>
                <a:lnTo>
                  <a:pt x="79224" y="63178"/>
                </a:lnTo>
                <a:lnTo>
                  <a:pt x="77819" y="66352"/>
                </a:lnTo>
                <a:lnTo>
                  <a:pt x="75940" y="69536"/>
                </a:lnTo>
                <a:lnTo>
                  <a:pt x="74062" y="71519"/>
                </a:lnTo>
                <a:lnTo>
                  <a:pt x="72184" y="73111"/>
                </a:lnTo>
                <a:lnTo>
                  <a:pt x="72184" y="72710"/>
                </a:lnTo>
                <a:lnTo>
                  <a:pt x="72184" y="71118"/>
                </a:lnTo>
                <a:lnTo>
                  <a:pt x="72184" y="69136"/>
                </a:lnTo>
                <a:lnTo>
                  <a:pt x="71723" y="68735"/>
                </a:lnTo>
                <a:lnTo>
                  <a:pt x="71251" y="68345"/>
                </a:lnTo>
                <a:lnTo>
                  <a:pt x="70778" y="68345"/>
                </a:lnTo>
                <a:lnTo>
                  <a:pt x="70318" y="68735"/>
                </a:lnTo>
                <a:lnTo>
                  <a:pt x="68912" y="70327"/>
                </a:lnTo>
                <a:lnTo>
                  <a:pt x="68439" y="72309"/>
                </a:lnTo>
                <a:lnTo>
                  <a:pt x="67967" y="75093"/>
                </a:lnTo>
                <a:lnTo>
                  <a:pt x="65156" y="75894"/>
                </a:lnTo>
                <a:lnTo>
                  <a:pt x="65156" y="74302"/>
                </a:lnTo>
                <a:lnTo>
                  <a:pt x="65156" y="72710"/>
                </a:lnTo>
                <a:lnTo>
                  <a:pt x="65628" y="71118"/>
                </a:lnTo>
                <a:lnTo>
                  <a:pt x="66561" y="69926"/>
                </a:lnTo>
                <a:lnTo>
                  <a:pt x="67034" y="69536"/>
                </a:lnTo>
                <a:lnTo>
                  <a:pt x="66561" y="69136"/>
                </a:lnTo>
                <a:lnTo>
                  <a:pt x="66101" y="68735"/>
                </a:lnTo>
                <a:lnTo>
                  <a:pt x="65628" y="68735"/>
                </a:lnTo>
                <a:lnTo>
                  <a:pt x="63290" y="69926"/>
                </a:lnTo>
                <a:lnTo>
                  <a:pt x="61872" y="71919"/>
                </a:lnTo>
                <a:lnTo>
                  <a:pt x="60939" y="73901"/>
                </a:lnTo>
                <a:lnTo>
                  <a:pt x="60939" y="76284"/>
                </a:lnTo>
                <a:lnTo>
                  <a:pt x="60006" y="76284"/>
                </a:lnTo>
                <a:lnTo>
                  <a:pt x="59533" y="75894"/>
                </a:lnTo>
                <a:lnTo>
                  <a:pt x="59060" y="75494"/>
                </a:lnTo>
                <a:lnTo>
                  <a:pt x="58600" y="75494"/>
                </a:lnTo>
                <a:lnTo>
                  <a:pt x="64223" y="65161"/>
                </a:lnTo>
                <a:lnTo>
                  <a:pt x="64223" y="64370"/>
                </a:lnTo>
                <a:lnTo>
                  <a:pt x="63750" y="63969"/>
                </a:lnTo>
                <a:lnTo>
                  <a:pt x="63290" y="63969"/>
                </a:lnTo>
                <a:lnTo>
                  <a:pt x="62817" y="64370"/>
                </a:lnTo>
                <a:lnTo>
                  <a:pt x="56249" y="73111"/>
                </a:lnTo>
                <a:lnTo>
                  <a:pt x="55789" y="72309"/>
                </a:lnTo>
                <a:lnTo>
                  <a:pt x="55316" y="71919"/>
                </a:lnTo>
                <a:lnTo>
                  <a:pt x="54383" y="71919"/>
                </a:lnTo>
                <a:lnTo>
                  <a:pt x="56722" y="67544"/>
                </a:lnTo>
                <a:lnTo>
                  <a:pt x="59533" y="62778"/>
                </a:lnTo>
                <a:lnTo>
                  <a:pt x="60006" y="62377"/>
                </a:lnTo>
                <a:lnTo>
                  <a:pt x="59533" y="61987"/>
                </a:lnTo>
                <a:lnTo>
                  <a:pt x="58600" y="61987"/>
                </a:lnTo>
                <a:lnTo>
                  <a:pt x="53438" y="67944"/>
                </a:lnTo>
                <a:lnTo>
                  <a:pt x="51099" y="71118"/>
                </a:lnTo>
                <a:lnTo>
                  <a:pt x="49221" y="74302"/>
                </a:lnTo>
                <a:lnTo>
                  <a:pt x="46883" y="73501"/>
                </a:lnTo>
                <a:lnTo>
                  <a:pt x="48288" y="73111"/>
                </a:lnTo>
                <a:lnTo>
                  <a:pt x="49221" y="71919"/>
                </a:lnTo>
                <a:lnTo>
                  <a:pt x="49694" y="71118"/>
                </a:lnTo>
                <a:lnTo>
                  <a:pt x="49694" y="69536"/>
                </a:lnTo>
                <a:lnTo>
                  <a:pt x="49694" y="69136"/>
                </a:lnTo>
                <a:lnTo>
                  <a:pt x="48748" y="69136"/>
                </a:lnTo>
                <a:lnTo>
                  <a:pt x="51099" y="66753"/>
                </a:lnTo>
                <a:lnTo>
                  <a:pt x="57655" y="59994"/>
                </a:lnTo>
                <a:lnTo>
                  <a:pt x="57655" y="59203"/>
                </a:lnTo>
                <a:lnTo>
                  <a:pt x="57195" y="58803"/>
                </a:lnTo>
                <a:lnTo>
                  <a:pt x="56249" y="58803"/>
                </a:lnTo>
                <a:lnTo>
                  <a:pt x="48288" y="65161"/>
                </a:lnTo>
                <a:lnTo>
                  <a:pt x="46410" y="66352"/>
                </a:lnTo>
                <a:lnTo>
                  <a:pt x="45937" y="65962"/>
                </a:lnTo>
                <a:lnTo>
                  <a:pt x="45477" y="65962"/>
                </a:lnTo>
                <a:lnTo>
                  <a:pt x="44531" y="66352"/>
                </a:lnTo>
                <a:lnTo>
                  <a:pt x="46883" y="63568"/>
                </a:lnTo>
                <a:lnTo>
                  <a:pt x="49694" y="61186"/>
                </a:lnTo>
                <a:lnTo>
                  <a:pt x="52978" y="59203"/>
                </a:lnTo>
                <a:lnTo>
                  <a:pt x="56249" y="57221"/>
                </a:lnTo>
                <a:lnTo>
                  <a:pt x="56722" y="56821"/>
                </a:lnTo>
                <a:lnTo>
                  <a:pt x="56249" y="56420"/>
                </a:lnTo>
                <a:lnTo>
                  <a:pt x="56249" y="56030"/>
                </a:lnTo>
                <a:lnTo>
                  <a:pt x="55316" y="55629"/>
                </a:lnTo>
                <a:lnTo>
                  <a:pt x="50627" y="57611"/>
                </a:lnTo>
                <a:lnTo>
                  <a:pt x="46410" y="59994"/>
                </a:lnTo>
                <a:lnTo>
                  <a:pt x="42666" y="62778"/>
                </a:lnTo>
                <a:lnTo>
                  <a:pt x="39382" y="66352"/>
                </a:lnTo>
                <a:lnTo>
                  <a:pt x="38909" y="65161"/>
                </a:lnTo>
                <a:lnTo>
                  <a:pt x="39382" y="64771"/>
                </a:lnTo>
                <a:lnTo>
                  <a:pt x="42666" y="60796"/>
                </a:lnTo>
                <a:lnTo>
                  <a:pt x="46410" y="57221"/>
                </a:lnTo>
                <a:lnTo>
                  <a:pt x="50627" y="53636"/>
                </a:lnTo>
                <a:lnTo>
                  <a:pt x="54843" y="50463"/>
                </a:lnTo>
                <a:lnTo>
                  <a:pt x="54843" y="50062"/>
                </a:lnTo>
                <a:lnTo>
                  <a:pt x="54383" y="49672"/>
                </a:lnTo>
                <a:lnTo>
                  <a:pt x="53911" y="49672"/>
                </a:lnTo>
                <a:lnTo>
                  <a:pt x="50154" y="51253"/>
                </a:lnTo>
                <a:lnTo>
                  <a:pt x="46410" y="52845"/>
                </a:lnTo>
                <a:lnTo>
                  <a:pt x="43126" y="55228"/>
                </a:lnTo>
                <a:lnTo>
                  <a:pt x="40315" y="58012"/>
                </a:lnTo>
                <a:lnTo>
                  <a:pt x="41248" y="56420"/>
                </a:lnTo>
                <a:lnTo>
                  <a:pt x="42666" y="54828"/>
                </a:lnTo>
                <a:lnTo>
                  <a:pt x="45477" y="52445"/>
                </a:lnTo>
                <a:lnTo>
                  <a:pt x="49221" y="50062"/>
                </a:lnTo>
                <a:lnTo>
                  <a:pt x="52978" y="48480"/>
                </a:lnTo>
                <a:lnTo>
                  <a:pt x="56249" y="47289"/>
                </a:lnTo>
                <a:lnTo>
                  <a:pt x="59533" y="46487"/>
                </a:lnTo>
                <a:lnTo>
                  <a:pt x="63290" y="45697"/>
                </a:lnTo>
                <a:close/>
                <a:moveTo>
                  <a:pt x="10312" y="94958"/>
                </a:moveTo>
                <a:lnTo>
                  <a:pt x="10312" y="95759"/>
                </a:lnTo>
                <a:lnTo>
                  <a:pt x="10784" y="96550"/>
                </a:lnTo>
                <a:lnTo>
                  <a:pt x="11730" y="96950"/>
                </a:lnTo>
                <a:lnTo>
                  <a:pt x="14541" y="96950"/>
                </a:lnTo>
                <a:lnTo>
                  <a:pt x="15474" y="97340"/>
                </a:lnTo>
                <a:lnTo>
                  <a:pt x="16879" y="97340"/>
                </a:lnTo>
                <a:lnTo>
                  <a:pt x="16879" y="98142"/>
                </a:lnTo>
                <a:lnTo>
                  <a:pt x="16879" y="98532"/>
                </a:lnTo>
                <a:lnTo>
                  <a:pt x="15947" y="99333"/>
                </a:lnTo>
                <a:lnTo>
                  <a:pt x="15001" y="99723"/>
                </a:lnTo>
                <a:lnTo>
                  <a:pt x="12190" y="100124"/>
                </a:lnTo>
                <a:lnTo>
                  <a:pt x="10784" y="99723"/>
                </a:lnTo>
                <a:lnTo>
                  <a:pt x="8906" y="98933"/>
                </a:lnTo>
                <a:lnTo>
                  <a:pt x="7500" y="98142"/>
                </a:lnTo>
                <a:lnTo>
                  <a:pt x="7040" y="96950"/>
                </a:lnTo>
                <a:lnTo>
                  <a:pt x="8446" y="95759"/>
                </a:lnTo>
                <a:lnTo>
                  <a:pt x="10312" y="94958"/>
                </a:lnTo>
                <a:close/>
                <a:moveTo>
                  <a:pt x="108755" y="93766"/>
                </a:moveTo>
                <a:lnTo>
                  <a:pt x="110160" y="94167"/>
                </a:lnTo>
                <a:lnTo>
                  <a:pt x="111566" y="94568"/>
                </a:lnTo>
                <a:lnTo>
                  <a:pt x="112971" y="95358"/>
                </a:lnTo>
                <a:lnTo>
                  <a:pt x="114377" y="96149"/>
                </a:lnTo>
                <a:lnTo>
                  <a:pt x="114837" y="97340"/>
                </a:lnTo>
                <a:lnTo>
                  <a:pt x="115310" y="98532"/>
                </a:lnTo>
                <a:lnTo>
                  <a:pt x="115310" y="98933"/>
                </a:lnTo>
                <a:lnTo>
                  <a:pt x="114837" y="98933"/>
                </a:lnTo>
                <a:lnTo>
                  <a:pt x="113432" y="98532"/>
                </a:lnTo>
                <a:lnTo>
                  <a:pt x="112499" y="98933"/>
                </a:lnTo>
                <a:lnTo>
                  <a:pt x="111566" y="99333"/>
                </a:lnTo>
                <a:lnTo>
                  <a:pt x="110160" y="100525"/>
                </a:lnTo>
                <a:lnTo>
                  <a:pt x="108282" y="101316"/>
                </a:lnTo>
                <a:lnTo>
                  <a:pt x="106404" y="100926"/>
                </a:lnTo>
                <a:lnTo>
                  <a:pt x="105471" y="100124"/>
                </a:lnTo>
                <a:lnTo>
                  <a:pt x="104998" y="99333"/>
                </a:lnTo>
                <a:lnTo>
                  <a:pt x="104998" y="97741"/>
                </a:lnTo>
                <a:lnTo>
                  <a:pt x="105471" y="95759"/>
                </a:lnTo>
                <a:lnTo>
                  <a:pt x="105471" y="94167"/>
                </a:lnTo>
                <a:lnTo>
                  <a:pt x="108755" y="93766"/>
                </a:lnTo>
                <a:close/>
                <a:moveTo>
                  <a:pt x="64223" y="102908"/>
                </a:moveTo>
                <a:lnTo>
                  <a:pt x="64695" y="103698"/>
                </a:lnTo>
                <a:lnTo>
                  <a:pt x="63750" y="103308"/>
                </a:lnTo>
                <a:lnTo>
                  <a:pt x="64223" y="102908"/>
                </a:lnTo>
                <a:close/>
                <a:moveTo>
                  <a:pt x="60006" y="106883"/>
                </a:moveTo>
                <a:lnTo>
                  <a:pt x="63290" y="107673"/>
                </a:lnTo>
                <a:lnTo>
                  <a:pt x="62817" y="108464"/>
                </a:lnTo>
                <a:lnTo>
                  <a:pt x="62344" y="111248"/>
                </a:lnTo>
                <a:lnTo>
                  <a:pt x="61872" y="111649"/>
                </a:lnTo>
                <a:lnTo>
                  <a:pt x="58127" y="111649"/>
                </a:lnTo>
                <a:lnTo>
                  <a:pt x="56722" y="110858"/>
                </a:lnTo>
                <a:lnTo>
                  <a:pt x="55316" y="109666"/>
                </a:lnTo>
                <a:lnTo>
                  <a:pt x="54843" y="108865"/>
                </a:lnTo>
                <a:lnTo>
                  <a:pt x="54383" y="107673"/>
                </a:lnTo>
                <a:lnTo>
                  <a:pt x="55316" y="107273"/>
                </a:lnTo>
                <a:lnTo>
                  <a:pt x="56722" y="106883"/>
                </a:lnTo>
                <a:close/>
                <a:moveTo>
                  <a:pt x="61411" y="0"/>
                </a:moveTo>
                <a:lnTo>
                  <a:pt x="59060" y="400"/>
                </a:lnTo>
                <a:lnTo>
                  <a:pt x="57195" y="1191"/>
                </a:lnTo>
                <a:lnTo>
                  <a:pt x="54843" y="1592"/>
                </a:lnTo>
                <a:lnTo>
                  <a:pt x="52978" y="2783"/>
                </a:lnTo>
                <a:lnTo>
                  <a:pt x="51099" y="3975"/>
                </a:lnTo>
                <a:lnTo>
                  <a:pt x="49694" y="5166"/>
                </a:lnTo>
                <a:lnTo>
                  <a:pt x="48288" y="6758"/>
                </a:lnTo>
                <a:lnTo>
                  <a:pt x="47343" y="8740"/>
                </a:lnTo>
                <a:lnTo>
                  <a:pt x="46883" y="10333"/>
                </a:lnTo>
                <a:lnTo>
                  <a:pt x="46883" y="12326"/>
                </a:lnTo>
                <a:lnTo>
                  <a:pt x="47343" y="14308"/>
                </a:lnTo>
                <a:lnTo>
                  <a:pt x="48748" y="17091"/>
                </a:lnTo>
                <a:lnTo>
                  <a:pt x="51099" y="19073"/>
                </a:lnTo>
                <a:lnTo>
                  <a:pt x="53438" y="20265"/>
                </a:lnTo>
                <a:lnTo>
                  <a:pt x="56249" y="21066"/>
                </a:lnTo>
                <a:lnTo>
                  <a:pt x="55789" y="22258"/>
                </a:lnTo>
                <a:lnTo>
                  <a:pt x="55316" y="23449"/>
                </a:lnTo>
                <a:lnTo>
                  <a:pt x="55316" y="27414"/>
                </a:lnTo>
                <a:lnTo>
                  <a:pt x="55316" y="31389"/>
                </a:lnTo>
                <a:lnTo>
                  <a:pt x="55316" y="38147"/>
                </a:lnTo>
                <a:lnTo>
                  <a:pt x="55316" y="39740"/>
                </a:lnTo>
                <a:lnTo>
                  <a:pt x="55789" y="40931"/>
                </a:lnTo>
                <a:lnTo>
                  <a:pt x="52032" y="42512"/>
                </a:lnTo>
                <a:lnTo>
                  <a:pt x="48748" y="44505"/>
                </a:lnTo>
                <a:lnTo>
                  <a:pt x="47815" y="45296"/>
                </a:lnTo>
                <a:lnTo>
                  <a:pt x="47815" y="46087"/>
                </a:lnTo>
                <a:lnTo>
                  <a:pt x="45004" y="47679"/>
                </a:lnTo>
                <a:lnTo>
                  <a:pt x="42666" y="49271"/>
                </a:lnTo>
                <a:lnTo>
                  <a:pt x="40315" y="50863"/>
                </a:lnTo>
                <a:lnTo>
                  <a:pt x="38436" y="52845"/>
                </a:lnTo>
                <a:lnTo>
                  <a:pt x="36571" y="54828"/>
                </a:lnTo>
                <a:lnTo>
                  <a:pt x="35165" y="57221"/>
                </a:lnTo>
                <a:lnTo>
                  <a:pt x="34219" y="59604"/>
                </a:lnTo>
                <a:lnTo>
                  <a:pt x="33759" y="61586"/>
                </a:lnTo>
                <a:lnTo>
                  <a:pt x="33759" y="63969"/>
                </a:lnTo>
                <a:lnTo>
                  <a:pt x="34219" y="66352"/>
                </a:lnTo>
                <a:lnTo>
                  <a:pt x="35165" y="68735"/>
                </a:lnTo>
                <a:lnTo>
                  <a:pt x="36098" y="71118"/>
                </a:lnTo>
                <a:lnTo>
                  <a:pt x="37031" y="72309"/>
                </a:lnTo>
                <a:lnTo>
                  <a:pt x="30936" y="76685"/>
                </a:lnTo>
                <a:lnTo>
                  <a:pt x="24380" y="80660"/>
                </a:lnTo>
                <a:lnTo>
                  <a:pt x="18285" y="85025"/>
                </a:lnTo>
                <a:lnTo>
                  <a:pt x="15474" y="87408"/>
                </a:lnTo>
                <a:lnTo>
                  <a:pt x="12663" y="90192"/>
                </a:lnTo>
                <a:lnTo>
                  <a:pt x="9851" y="90593"/>
                </a:lnTo>
                <a:lnTo>
                  <a:pt x="7973" y="90192"/>
                </a:lnTo>
                <a:lnTo>
                  <a:pt x="6095" y="90192"/>
                </a:lnTo>
                <a:lnTo>
                  <a:pt x="4689" y="90593"/>
                </a:lnTo>
                <a:lnTo>
                  <a:pt x="3283" y="91383"/>
                </a:lnTo>
                <a:lnTo>
                  <a:pt x="2351" y="92185"/>
                </a:lnTo>
                <a:lnTo>
                  <a:pt x="1418" y="92975"/>
                </a:lnTo>
                <a:lnTo>
                  <a:pt x="472" y="95358"/>
                </a:lnTo>
                <a:lnTo>
                  <a:pt x="0" y="98142"/>
                </a:lnTo>
                <a:lnTo>
                  <a:pt x="0" y="100926"/>
                </a:lnTo>
                <a:lnTo>
                  <a:pt x="945" y="103308"/>
                </a:lnTo>
                <a:lnTo>
                  <a:pt x="3283" y="104890"/>
                </a:lnTo>
                <a:lnTo>
                  <a:pt x="6095" y="106482"/>
                </a:lnTo>
                <a:lnTo>
                  <a:pt x="8906" y="107273"/>
                </a:lnTo>
                <a:lnTo>
                  <a:pt x="12190" y="107673"/>
                </a:lnTo>
                <a:lnTo>
                  <a:pt x="15001" y="107273"/>
                </a:lnTo>
                <a:lnTo>
                  <a:pt x="18285" y="106883"/>
                </a:lnTo>
                <a:lnTo>
                  <a:pt x="21096" y="106081"/>
                </a:lnTo>
                <a:lnTo>
                  <a:pt x="22975" y="104500"/>
                </a:lnTo>
                <a:lnTo>
                  <a:pt x="24380" y="103698"/>
                </a:lnTo>
                <a:lnTo>
                  <a:pt x="24853" y="102507"/>
                </a:lnTo>
                <a:lnTo>
                  <a:pt x="25313" y="101316"/>
                </a:lnTo>
                <a:lnTo>
                  <a:pt x="25313" y="99723"/>
                </a:lnTo>
                <a:lnTo>
                  <a:pt x="24380" y="97340"/>
                </a:lnTo>
                <a:lnTo>
                  <a:pt x="22975" y="94958"/>
                </a:lnTo>
                <a:lnTo>
                  <a:pt x="21096" y="92975"/>
                </a:lnTo>
                <a:lnTo>
                  <a:pt x="18285" y="91383"/>
                </a:lnTo>
                <a:lnTo>
                  <a:pt x="17812" y="91383"/>
                </a:lnTo>
                <a:lnTo>
                  <a:pt x="20163" y="89401"/>
                </a:lnTo>
                <a:lnTo>
                  <a:pt x="22502" y="87408"/>
                </a:lnTo>
                <a:lnTo>
                  <a:pt x="27664" y="84235"/>
                </a:lnTo>
                <a:lnTo>
                  <a:pt x="30936" y="81852"/>
                </a:lnTo>
                <a:lnTo>
                  <a:pt x="33759" y="79469"/>
                </a:lnTo>
                <a:lnTo>
                  <a:pt x="36571" y="76685"/>
                </a:lnTo>
                <a:lnTo>
                  <a:pt x="38436" y="73501"/>
                </a:lnTo>
                <a:lnTo>
                  <a:pt x="39842" y="74703"/>
                </a:lnTo>
                <a:lnTo>
                  <a:pt x="42193" y="76284"/>
                </a:lnTo>
                <a:lnTo>
                  <a:pt x="46410" y="78277"/>
                </a:lnTo>
                <a:lnTo>
                  <a:pt x="51099" y="79469"/>
                </a:lnTo>
                <a:lnTo>
                  <a:pt x="55789" y="80259"/>
                </a:lnTo>
                <a:lnTo>
                  <a:pt x="56722" y="80259"/>
                </a:lnTo>
                <a:lnTo>
                  <a:pt x="56249" y="85426"/>
                </a:lnTo>
                <a:lnTo>
                  <a:pt x="56249" y="90593"/>
                </a:lnTo>
                <a:lnTo>
                  <a:pt x="56722" y="100926"/>
                </a:lnTo>
                <a:lnTo>
                  <a:pt x="54383" y="101716"/>
                </a:lnTo>
                <a:lnTo>
                  <a:pt x="52505" y="102507"/>
                </a:lnTo>
                <a:lnTo>
                  <a:pt x="51099" y="103698"/>
                </a:lnTo>
                <a:lnTo>
                  <a:pt x="50154" y="104890"/>
                </a:lnTo>
                <a:lnTo>
                  <a:pt x="49694" y="106081"/>
                </a:lnTo>
                <a:lnTo>
                  <a:pt x="49221" y="107673"/>
                </a:lnTo>
                <a:lnTo>
                  <a:pt x="48748" y="109666"/>
                </a:lnTo>
                <a:lnTo>
                  <a:pt x="49221" y="111248"/>
                </a:lnTo>
                <a:lnTo>
                  <a:pt x="50154" y="114432"/>
                </a:lnTo>
                <a:lnTo>
                  <a:pt x="52032" y="117205"/>
                </a:lnTo>
                <a:lnTo>
                  <a:pt x="53438" y="118007"/>
                </a:lnTo>
                <a:lnTo>
                  <a:pt x="55316" y="118797"/>
                </a:lnTo>
                <a:lnTo>
                  <a:pt x="56722" y="119599"/>
                </a:lnTo>
                <a:lnTo>
                  <a:pt x="58600" y="119989"/>
                </a:lnTo>
                <a:lnTo>
                  <a:pt x="62344" y="119989"/>
                </a:lnTo>
                <a:lnTo>
                  <a:pt x="66101" y="119198"/>
                </a:lnTo>
                <a:lnTo>
                  <a:pt x="67507" y="118407"/>
                </a:lnTo>
                <a:lnTo>
                  <a:pt x="68912" y="117205"/>
                </a:lnTo>
                <a:lnTo>
                  <a:pt x="69845" y="116014"/>
                </a:lnTo>
                <a:lnTo>
                  <a:pt x="70318" y="114822"/>
                </a:lnTo>
                <a:lnTo>
                  <a:pt x="71251" y="111649"/>
                </a:lnTo>
                <a:lnTo>
                  <a:pt x="70778" y="108865"/>
                </a:lnTo>
                <a:lnTo>
                  <a:pt x="70318" y="107273"/>
                </a:lnTo>
                <a:lnTo>
                  <a:pt x="68912" y="106081"/>
                </a:lnTo>
                <a:lnTo>
                  <a:pt x="67967" y="104890"/>
                </a:lnTo>
                <a:lnTo>
                  <a:pt x="66101" y="104099"/>
                </a:lnTo>
                <a:lnTo>
                  <a:pt x="65628" y="102117"/>
                </a:lnTo>
                <a:lnTo>
                  <a:pt x="65156" y="101316"/>
                </a:lnTo>
                <a:lnTo>
                  <a:pt x="61872" y="101316"/>
                </a:lnTo>
                <a:lnTo>
                  <a:pt x="61411" y="91784"/>
                </a:lnTo>
                <a:lnTo>
                  <a:pt x="61411" y="86217"/>
                </a:lnTo>
                <a:lnTo>
                  <a:pt x="60939" y="80660"/>
                </a:lnTo>
                <a:lnTo>
                  <a:pt x="65628" y="80259"/>
                </a:lnTo>
                <a:lnTo>
                  <a:pt x="70318" y="79068"/>
                </a:lnTo>
                <a:lnTo>
                  <a:pt x="74535" y="77086"/>
                </a:lnTo>
                <a:lnTo>
                  <a:pt x="78279" y="74302"/>
                </a:lnTo>
                <a:lnTo>
                  <a:pt x="79224" y="73501"/>
                </a:lnTo>
                <a:lnTo>
                  <a:pt x="80630" y="75093"/>
                </a:lnTo>
                <a:lnTo>
                  <a:pt x="82968" y="76685"/>
                </a:lnTo>
                <a:lnTo>
                  <a:pt x="85319" y="77877"/>
                </a:lnTo>
                <a:lnTo>
                  <a:pt x="87658" y="79068"/>
                </a:lnTo>
                <a:lnTo>
                  <a:pt x="89996" y="82642"/>
                </a:lnTo>
                <a:lnTo>
                  <a:pt x="92808" y="86617"/>
                </a:lnTo>
                <a:lnTo>
                  <a:pt x="96564" y="91383"/>
                </a:lnTo>
                <a:lnTo>
                  <a:pt x="97970" y="92975"/>
                </a:lnTo>
                <a:lnTo>
                  <a:pt x="96564" y="94958"/>
                </a:lnTo>
                <a:lnTo>
                  <a:pt x="95631" y="96950"/>
                </a:lnTo>
                <a:lnTo>
                  <a:pt x="95159" y="98532"/>
                </a:lnTo>
                <a:lnTo>
                  <a:pt x="95159" y="100525"/>
                </a:lnTo>
                <a:lnTo>
                  <a:pt x="95631" y="102117"/>
                </a:lnTo>
                <a:lnTo>
                  <a:pt x="96092" y="104099"/>
                </a:lnTo>
                <a:lnTo>
                  <a:pt x="97037" y="105691"/>
                </a:lnTo>
                <a:lnTo>
                  <a:pt x="98443" y="107273"/>
                </a:lnTo>
                <a:lnTo>
                  <a:pt x="100308" y="108464"/>
                </a:lnTo>
                <a:lnTo>
                  <a:pt x="101714" y="109666"/>
                </a:lnTo>
                <a:lnTo>
                  <a:pt x="103592" y="110056"/>
                </a:lnTo>
                <a:lnTo>
                  <a:pt x="105471" y="110457"/>
                </a:lnTo>
                <a:lnTo>
                  <a:pt x="109215" y="110457"/>
                </a:lnTo>
                <a:lnTo>
                  <a:pt x="111093" y="109666"/>
                </a:lnTo>
                <a:lnTo>
                  <a:pt x="113432" y="108865"/>
                </a:lnTo>
                <a:lnTo>
                  <a:pt x="116255" y="106482"/>
                </a:lnTo>
                <a:lnTo>
                  <a:pt x="118594" y="103308"/>
                </a:lnTo>
                <a:lnTo>
                  <a:pt x="119527" y="101716"/>
                </a:lnTo>
                <a:lnTo>
                  <a:pt x="120000" y="100124"/>
                </a:lnTo>
                <a:lnTo>
                  <a:pt x="120000" y="98142"/>
                </a:lnTo>
                <a:lnTo>
                  <a:pt x="120000" y="96550"/>
                </a:lnTo>
                <a:lnTo>
                  <a:pt x="119067" y="94958"/>
                </a:lnTo>
                <a:lnTo>
                  <a:pt x="118121" y="93376"/>
                </a:lnTo>
                <a:lnTo>
                  <a:pt x="116716" y="92185"/>
                </a:lnTo>
                <a:lnTo>
                  <a:pt x="114837" y="91383"/>
                </a:lnTo>
                <a:lnTo>
                  <a:pt x="112971" y="90593"/>
                </a:lnTo>
                <a:lnTo>
                  <a:pt x="111093" y="90192"/>
                </a:lnTo>
                <a:lnTo>
                  <a:pt x="106876" y="89791"/>
                </a:lnTo>
                <a:lnTo>
                  <a:pt x="104525" y="89791"/>
                </a:lnTo>
                <a:lnTo>
                  <a:pt x="102187" y="90593"/>
                </a:lnTo>
                <a:lnTo>
                  <a:pt x="101254" y="89000"/>
                </a:lnTo>
                <a:lnTo>
                  <a:pt x="99848" y="87408"/>
                </a:lnTo>
                <a:lnTo>
                  <a:pt x="96564" y="83043"/>
                </a:lnTo>
                <a:lnTo>
                  <a:pt x="93280" y="79068"/>
                </a:lnTo>
                <a:lnTo>
                  <a:pt x="92347" y="77476"/>
                </a:lnTo>
                <a:lnTo>
                  <a:pt x="91402" y="75894"/>
                </a:lnTo>
                <a:lnTo>
                  <a:pt x="89996" y="75093"/>
                </a:lnTo>
                <a:lnTo>
                  <a:pt x="88131" y="74703"/>
                </a:lnTo>
                <a:lnTo>
                  <a:pt x="84847" y="73111"/>
                </a:lnTo>
                <a:lnTo>
                  <a:pt x="81090" y="70728"/>
                </a:lnTo>
                <a:lnTo>
                  <a:pt x="83441" y="67544"/>
                </a:lnTo>
                <a:lnTo>
                  <a:pt x="84374" y="63568"/>
                </a:lnTo>
                <a:lnTo>
                  <a:pt x="84374" y="59604"/>
                </a:lnTo>
                <a:lnTo>
                  <a:pt x="83914" y="56030"/>
                </a:lnTo>
                <a:lnTo>
                  <a:pt x="82496" y="52445"/>
                </a:lnTo>
                <a:lnTo>
                  <a:pt x="80630" y="49672"/>
                </a:lnTo>
                <a:lnTo>
                  <a:pt x="78279" y="46888"/>
                </a:lnTo>
                <a:lnTo>
                  <a:pt x="75007" y="44505"/>
                </a:lnTo>
                <a:lnTo>
                  <a:pt x="71723" y="42913"/>
                </a:lnTo>
                <a:lnTo>
                  <a:pt x="68439" y="41321"/>
                </a:lnTo>
                <a:lnTo>
                  <a:pt x="64223" y="40530"/>
                </a:lnTo>
                <a:lnTo>
                  <a:pt x="60466" y="40530"/>
                </a:lnTo>
                <a:lnTo>
                  <a:pt x="60466" y="38147"/>
                </a:lnTo>
                <a:lnTo>
                  <a:pt x="60006" y="29006"/>
                </a:lnTo>
                <a:lnTo>
                  <a:pt x="60466" y="25832"/>
                </a:lnTo>
                <a:lnTo>
                  <a:pt x="60006" y="23449"/>
                </a:lnTo>
                <a:lnTo>
                  <a:pt x="59533" y="21456"/>
                </a:lnTo>
                <a:lnTo>
                  <a:pt x="61872" y="21066"/>
                </a:lnTo>
                <a:lnTo>
                  <a:pt x="64695" y="20265"/>
                </a:lnTo>
                <a:lnTo>
                  <a:pt x="67034" y="19073"/>
                </a:lnTo>
                <a:lnTo>
                  <a:pt x="68912" y="17882"/>
                </a:lnTo>
                <a:lnTo>
                  <a:pt x="70778" y="15900"/>
                </a:lnTo>
                <a:lnTo>
                  <a:pt x="71723" y="13907"/>
                </a:lnTo>
                <a:lnTo>
                  <a:pt x="72656" y="11925"/>
                </a:lnTo>
                <a:lnTo>
                  <a:pt x="72656" y="9141"/>
                </a:lnTo>
                <a:lnTo>
                  <a:pt x="71723" y="6758"/>
                </a:lnTo>
                <a:lnTo>
                  <a:pt x="70318" y="4375"/>
                </a:lnTo>
                <a:lnTo>
                  <a:pt x="69845" y="2783"/>
                </a:lnTo>
                <a:lnTo>
                  <a:pt x="69372" y="1992"/>
                </a:lnTo>
                <a:lnTo>
                  <a:pt x="68439" y="1592"/>
                </a:lnTo>
                <a:lnTo>
                  <a:pt x="66561" y="1592"/>
                </a:lnTo>
                <a:lnTo>
                  <a:pt x="64695" y="1191"/>
                </a:lnTo>
                <a:lnTo>
                  <a:pt x="63750" y="400"/>
                </a:lnTo>
                <a:lnTo>
                  <a:pt x="614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721256" y="4998017"/>
            <a:ext cx="463199" cy="177900"/>
          </a:xfrm>
          <a:custGeom>
            <a:pathLst>
              <a:path extrusionOk="0" h="120000" w="120000">
                <a:moveTo>
                  <a:pt x="108128" y="19"/>
                </a:moveTo>
                <a:lnTo>
                  <a:pt x="106783" y="1415"/>
                </a:lnTo>
                <a:lnTo>
                  <a:pt x="105702" y="2811"/>
                </a:lnTo>
                <a:lnTo>
                  <a:pt x="104894" y="4226"/>
                </a:lnTo>
                <a:lnTo>
                  <a:pt x="104894" y="4915"/>
                </a:lnTo>
                <a:lnTo>
                  <a:pt x="104357" y="4226"/>
                </a:lnTo>
                <a:lnTo>
                  <a:pt x="103549" y="4226"/>
                </a:lnTo>
                <a:lnTo>
                  <a:pt x="103005" y="5623"/>
                </a:lnTo>
                <a:lnTo>
                  <a:pt x="102740" y="6330"/>
                </a:lnTo>
                <a:lnTo>
                  <a:pt x="102740" y="8434"/>
                </a:lnTo>
                <a:lnTo>
                  <a:pt x="103005" y="10538"/>
                </a:lnTo>
                <a:lnTo>
                  <a:pt x="103277" y="11227"/>
                </a:lnTo>
                <a:lnTo>
                  <a:pt x="103813" y="11934"/>
                </a:lnTo>
                <a:lnTo>
                  <a:pt x="105430" y="11934"/>
                </a:lnTo>
                <a:lnTo>
                  <a:pt x="106783" y="10538"/>
                </a:lnTo>
                <a:lnTo>
                  <a:pt x="108128" y="9123"/>
                </a:lnTo>
                <a:lnTo>
                  <a:pt x="109481" y="8434"/>
                </a:lnTo>
                <a:lnTo>
                  <a:pt x="110017" y="9123"/>
                </a:lnTo>
                <a:lnTo>
                  <a:pt x="110289" y="9831"/>
                </a:lnTo>
                <a:lnTo>
                  <a:pt x="110017" y="11227"/>
                </a:lnTo>
                <a:lnTo>
                  <a:pt x="109745" y="12642"/>
                </a:lnTo>
                <a:lnTo>
                  <a:pt x="108400" y="16850"/>
                </a:lnTo>
                <a:lnTo>
                  <a:pt x="103813" y="32993"/>
                </a:lnTo>
                <a:lnTo>
                  <a:pt x="103813" y="34389"/>
                </a:lnTo>
                <a:lnTo>
                  <a:pt x="103549" y="35785"/>
                </a:lnTo>
                <a:lnTo>
                  <a:pt x="103813" y="37889"/>
                </a:lnTo>
                <a:lnTo>
                  <a:pt x="104622" y="39305"/>
                </a:lnTo>
                <a:lnTo>
                  <a:pt x="105430" y="39993"/>
                </a:lnTo>
                <a:lnTo>
                  <a:pt x="108937" y="39993"/>
                </a:lnTo>
                <a:lnTo>
                  <a:pt x="112171" y="39305"/>
                </a:lnTo>
                <a:lnTo>
                  <a:pt x="115949" y="37201"/>
                </a:lnTo>
                <a:lnTo>
                  <a:pt x="117838" y="35785"/>
                </a:lnTo>
                <a:lnTo>
                  <a:pt x="119456" y="33681"/>
                </a:lnTo>
                <a:lnTo>
                  <a:pt x="119992" y="31577"/>
                </a:lnTo>
                <a:lnTo>
                  <a:pt x="119992" y="29474"/>
                </a:lnTo>
                <a:lnTo>
                  <a:pt x="119728" y="28077"/>
                </a:lnTo>
                <a:lnTo>
                  <a:pt x="119184" y="27370"/>
                </a:lnTo>
                <a:lnTo>
                  <a:pt x="118647" y="26662"/>
                </a:lnTo>
                <a:lnTo>
                  <a:pt x="117294" y="27370"/>
                </a:lnTo>
                <a:lnTo>
                  <a:pt x="115949" y="28077"/>
                </a:lnTo>
                <a:lnTo>
                  <a:pt x="112980" y="29474"/>
                </a:lnTo>
                <a:lnTo>
                  <a:pt x="108937" y="30889"/>
                </a:lnTo>
                <a:lnTo>
                  <a:pt x="108937" y="30889"/>
                </a:lnTo>
                <a:lnTo>
                  <a:pt x="112171" y="19662"/>
                </a:lnTo>
                <a:lnTo>
                  <a:pt x="112980" y="16142"/>
                </a:lnTo>
                <a:lnTo>
                  <a:pt x="113796" y="13350"/>
                </a:lnTo>
                <a:lnTo>
                  <a:pt x="114060" y="9123"/>
                </a:lnTo>
                <a:lnTo>
                  <a:pt x="114060" y="7727"/>
                </a:lnTo>
                <a:lnTo>
                  <a:pt x="113796" y="5623"/>
                </a:lnTo>
                <a:lnTo>
                  <a:pt x="112980" y="3519"/>
                </a:lnTo>
                <a:lnTo>
                  <a:pt x="111906" y="1415"/>
                </a:lnTo>
                <a:lnTo>
                  <a:pt x="110826" y="707"/>
                </a:lnTo>
                <a:lnTo>
                  <a:pt x="109481" y="19"/>
                </a:lnTo>
                <a:close/>
                <a:moveTo>
                  <a:pt x="48543" y="53324"/>
                </a:moveTo>
                <a:lnTo>
                  <a:pt x="45302" y="55428"/>
                </a:lnTo>
                <a:lnTo>
                  <a:pt x="40987" y="56844"/>
                </a:lnTo>
                <a:lnTo>
                  <a:pt x="38833" y="58240"/>
                </a:lnTo>
                <a:lnTo>
                  <a:pt x="36679" y="59636"/>
                </a:lnTo>
                <a:lnTo>
                  <a:pt x="36407" y="60344"/>
                </a:lnTo>
                <a:lnTo>
                  <a:pt x="35871" y="61759"/>
                </a:lnTo>
                <a:lnTo>
                  <a:pt x="35871" y="63155"/>
                </a:lnTo>
                <a:lnTo>
                  <a:pt x="35871" y="63863"/>
                </a:lnTo>
                <a:lnTo>
                  <a:pt x="35871" y="65259"/>
                </a:lnTo>
                <a:lnTo>
                  <a:pt x="36135" y="66656"/>
                </a:lnTo>
                <a:lnTo>
                  <a:pt x="36679" y="67363"/>
                </a:lnTo>
                <a:lnTo>
                  <a:pt x="37216" y="67363"/>
                </a:lnTo>
                <a:lnTo>
                  <a:pt x="41259" y="66656"/>
                </a:lnTo>
                <a:lnTo>
                  <a:pt x="45302" y="65259"/>
                </a:lnTo>
                <a:lnTo>
                  <a:pt x="48808" y="63863"/>
                </a:lnTo>
                <a:lnTo>
                  <a:pt x="50425" y="62448"/>
                </a:lnTo>
                <a:lnTo>
                  <a:pt x="51234" y="61051"/>
                </a:lnTo>
                <a:lnTo>
                  <a:pt x="51778" y="59636"/>
                </a:lnTo>
                <a:lnTo>
                  <a:pt x="51778" y="57532"/>
                </a:lnTo>
                <a:lnTo>
                  <a:pt x="51778" y="56844"/>
                </a:lnTo>
                <a:lnTo>
                  <a:pt x="51506" y="55428"/>
                </a:lnTo>
                <a:lnTo>
                  <a:pt x="50697" y="54740"/>
                </a:lnTo>
                <a:lnTo>
                  <a:pt x="50161" y="54032"/>
                </a:lnTo>
                <a:lnTo>
                  <a:pt x="48543" y="53324"/>
                </a:lnTo>
                <a:close/>
                <a:moveTo>
                  <a:pt x="99234" y="37201"/>
                </a:moveTo>
                <a:lnTo>
                  <a:pt x="97617" y="37889"/>
                </a:lnTo>
                <a:lnTo>
                  <a:pt x="96000" y="38597"/>
                </a:lnTo>
                <a:lnTo>
                  <a:pt x="94647" y="39305"/>
                </a:lnTo>
                <a:lnTo>
                  <a:pt x="93302" y="42097"/>
                </a:lnTo>
                <a:lnTo>
                  <a:pt x="92221" y="43512"/>
                </a:lnTo>
                <a:lnTo>
                  <a:pt x="91413" y="46324"/>
                </a:lnTo>
                <a:lnTo>
                  <a:pt x="90332" y="51220"/>
                </a:lnTo>
                <a:lnTo>
                  <a:pt x="89524" y="57532"/>
                </a:lnTo>
                <a:lnTo>
                  <a:pt x="89524" y="63863"/>
                </a:lnTo>
                <a:lnTo>
                  <a:pt x="89524" y="67363"/>
                </a:lnTo>
                <a:lnTo>
                  <a:pt x="89796" y="70175"/>
                </a:lnTo>
                <a:lnTo>
                  <a:pt x="90332" y="72967"/>
                </a:lnTo>
                <a:lnTo>
                  <a:pt x="90876" y="75779"/>
                </a:lnTo>
                <a:lnTo>
                  <a:pt x="91685" y="78591"/>
                </a:lnTo>
                <a:lnTo>
                  <a:pt x="92493" y="80694"/>
                </a:lnTo>
                <a:lnTo>
                  <a:pt x="93566" y="82091"/>
                </a:lnTo>
                <a:lnTo>
                  <a:pt x="94647" y="83506"/>
                </a:lnTo>
                <a:lnTo>
                  <a:pt x="95456" y="84195"/>
                </a:lnTo>
                <a:lnTo>
                  <a:pt x="96264" y="84195"/>
                </a:lnTo>
                <a:lnTo>
                  <a:pt x="98153" y="82798"/>
                </a:lnTo>
                <a:lnTo>
                  <a:pt x="101123" y="79298"/>
                </a:lnTo>
                <a:lnTo>
                  <a:pt x="104357" y="76487"/>
                </a:lnTo>
                <a:lnTo>
                  <a:pt x="105974" y="73675"/>
                </a:lnTo>
                <a:lnTo>
                  <a:pt x="107055" y="70863"/>
                </a:lnTo>
                <a:lnTo>
                  <a:pt x="107320" y="69467"/>
                </a:lnTo>
                <a:lnTo>
                  <a:pt x="107055" y="68071"/>
                </a:lnTo>
                <a:lnTo>
                  <a:pt x="106783" y="66656"/>
                </a:lnTo>
                <a:lnTo>
                  <a:pt x="106239" y="65967"/>
                </a:lnTo>
                <a:lnTo>
                  <a:pt x="105430" y="65259"/>
                </a:lnTo>
                <a:lnTo>
                  <a:pt x="104357" y="65967"/>
                </a:lnTo>
                <a:lnTo>
                  <a:pt x="102468" y="67363"/>
                </a:lnTo>
                <a:lnTo>
                  <a:pt x="98690" y="71571"/>
                </a:lnTo>
                <a:lnTo>
                  <a:pt x="97617" y="72967"/>
                </a:lnTo>
                <a:lnTo>
                  <a:pt x="96536" y="73675"/>
                </a:lnTo>
                <a:lnTo>
                  <a:pt x="95456" y="73675"/>
                </a:lnTo>
                <a:lnTo>
                  <a:pt x="94375" y="72279"/>
                </a:lnTo>
                <a:lnTo>
                  <a:pt x="93838" y="70175"/>
                </a:lnTo>
                <a:lnTo>
                  <a:pt x="93566" y="68071"/>
                </a:lnTo>
                <a:lnTo>
                  <a:pt x="93030" y="63863"/>
                </a:lnTo>
                <a:lnTo>
                  <a:pt x="93030" y="59636"/>
                </a:lnTo>
                <a:lnTo>
                  <a:pt x="93566" y="55428"/>
                </a:lnTo>
                <a:lnTo>
                  <a:pt x="94375" y="51928"/>
                </a:lnTo>
                <a:lnTo>
                  <a:pt x="95456" y="48428"/>
                </a:lnTo>
                <a:lnTo>
                  <a:pt x="96536" y="47013"/>
                </a:lnTo>
                <a:lnTo>
                  <a:pt x="97617" y="46324"/>
                </a:lnTo>
                <a:lnTo>
                  <a:pt x="100042" y="45616"/>
                </a:lnTo>
                <a:lnTo>
                  <a:pt x="102468" y="44909"/>
                </a:lnTo>
                <a:lnTo>
                  <a:pt x="105166" y="44909"/>
                </a:lnTo>
                <a:lnTo>
                  <a:pt x="105166" y="44201"/>
                </a:lnTo>
                <a:lnTo>
                  <a:pt x="105166" y="43512"/>
                </a:lnTo>
                <a:lnTo>
                  <a:pt x="105166" y="42805"/>
                </a:lnTo>
                <a:lnTo>
                  <a:pt x="103813" y="40701"/>
                </a:lnTo>
                <a:lnTo>
                  <a:pt x="102196" y="39305"/>
                </a:lnTo>
                <a:lnTo>
                  <a:pt x="100851" y="37889"/>
                </a:lnTo>
                <a:lnTo>
                  <a:pt x="99234" y="37201"/>
                </a:lnTo>
                <a:close/>
                <a:moveTo>
                  <a:pt x="49889" y="79987"/>
                </a:moveTo>
                <a:lnTo>
                  <a:pt x="46654" y="82091"/>
                </a:lnTo>
                <a:lnTo>
                  <a:pt x="43420" y="83506"/>
                </a:lnTo>
                <a:lnTo>
                  <a:pt x="40178" y="84902"/>
                </a:lnTo>
                <a:lnTo>
                  <a:pt x="37216" y="87006"/>
                </a:lnTo>
                <a:lnTo>
                  <a:pt x="36679" y="88402"/>
                </a:lnTo>
                <a:lnTo>
                  <a:pt x="36407" y="89818"/>
                </a:lnTo>
                <a:lnTo>
                  <a:pt x="36407" y="91922"/>
                </a:lnTo>
                <a:lnTo>
                  <a:pt x="37216" y="92629"/>
                </a:lnTo>
                <a:lnTo>
                  <a:pt x="38833" y="93318"/>
                </a:lnTo>
                <a:lnTo>
                  <a:pt x="43957" y="93318"/>
                </a:lnTo>
                <a:lnTo>
                  <a:pt x="47463" y="91214"/>
                </a:lnTo>
                <a:lnTo>
                  <a:pt x="50697" y="89110"/>
                </a:lnTo>
                <a:lnTo>
                  <a:pt x="51234" y="88402"/>
                </a:lnTo>
                <a:lnTo>
                  <a:pt x="51778" y="87714"/>
                </a:lnTo>
                <a:lnTo>
                  <a:pt x="52042" y="86299"/>
                </a:lnTo>
                <a:lnTo>
                  <a:pt x="52314" y="84902"/>
                </a:lnTo>
                <a:lnTo>
                  <a:pt x="52042" y="82091"/>
                </a:lnTo>
                <a:lnTo>
                  <a:pt x="51506" y="80694"/>
                </a:lnTo>
                <a:lnTo>
                  <a:pt x="50969" y="79987"/>
                </a:lnTo>
                <a:close/>
                <a:moveTo>
                  <a:pt x="81438" y="39305"/>
                </a:moveTo>
                <a:lnTo>
                  <a:pt x="79277" y="39993"/>
                </a:lnTo>
                <a:lnTo>
                  <a:pt x="77660" y="41408"/>
                </a:lnTo>
                <a:lnTo>
                  <a:pt x="76314" y="44201"/>
                </a:lnTo>
                <a:lnTo>
                  <a:pt x="75234" y="47720"/>
                </a:lnTo>
                <a:lnTo>
                  <a:pt x="74962" y="45616"/>
                </a:lnTo>
                <a:lnTo>
                  <a:pt x="74153" y="44909"/>
                </a:lnTo>
                <a:lnTo>
                  <a:pt x="73080" y="44201"/>
                </a:lnTo>
                <a:lnTo>
                  <a:pt x="70647" y="44201"/>
                </a:lnTo>
                <a:lnTo>
                  <a:pt x="69838" y="44909"/>
                </a:lnTo>
                <a:lnTo>
                  <a:pt x="67685" y="47720"/>
                </a:lnTo>
                <a:lnTo>
                  <a:pt x="66067" y="51220"/>
                </a:lnTo>
                <a:lnTo>
                  <a:pt x="65796" y="49116"/>
                </a:lnTo>
                <a:lnTo>
                  <a:pt x="65531" y="48428"/>
                </a:lnTo>
                <a:lnTo>
                  <a:pt x="65259" y="48428"/>
                </a:lnTo>
                <a:lnTo>
                  <a:pt x="64715" y="49116"/>
                </a:lnTo>
                <a:lnTo>
                  <a:pt x="64178" y="52636"/>
                </a:lnTo>
                <a:lnTo>
                  <a:pt x="63642" y="56136"/>
                </a:lnTo>
                <a:lnTo>
                  <a:pt x="63370" y="63863"/>
                </a:lnTo>
                <a:lnTo>
                  <a:pt x="63098" y="70863"/>
                </a:lnTo>
                <a:lnTo>
                  <a:pt x="63370" y="77883"/>
                </a:lnTo>
                <a:lnTo>
                  <a:pt x="63906" y="84902"/>
                </a:lnTo>
                <a:lnTo>
                  <a:pt x="64450" y="91922"/>
                </a:lnTo>
                <a:lnTo>
                  <a:pt x="64715" y="93318"/>
                </a:lnTo>
                <a:lnTo>
                  <a:pt x="65259" y="94733"/>
                </a:lnTo>
                <a:lnTo>
                  <a:pt x="65796" y="95422"/>
                </a:lnTo>
                <a:lnTo>
                  <a:pt x="66604" y="94733"/>
                </a:lnTo>
                <a:lnTo>
                  <a:pt x="67148" y="94026"/>
                </a:lnTo>
                <a:lnTo>
                  <a:pt x="67685" y="93318"/>
                </a:lnTo>
                <a:lnTo>
                  <a:pt x="67957" y="91214"/>
                </a:lnTo>
                <a:lnTo>
                  <a:pt x="67685" y="89110"/>
                </a:lnTo>
                <a:lnTo>
                  <a:pt x="67148" y="79987"/>
                </a:lnTo>
                <a:lnTo>
                  <a:pt x="66876" y="70175"/>
                </a:lnTo>
                <a:lnTo>
                  <a:pt x="67148" y="63863"/>
                </a:lnTo>
                <a:lnTo>
                  <a:pt x="67685" y="59636"/>
                </a:lnTo>
                <a:lnTo>
                  <a:pt x="69030" y="56844"/>
                </a:lnTo>
                <a:lnTo>
                  <a:pt x="70382" y="54032"/>
                </a:lnTo>
                <a:lnTo>
                  <a:pt x="72000" y="53324"/>
                </a:lnTo>
                <a:lnTo>
                  <a:pt x="72536" y="77883"/>
                </a:lnTo>
                <a:lnTo>
                  <a:pt x="72808" y="79298"/>
                </a:lnTo>
                <a:lnTo>
                  <a:pt x="73080" y="80694"/>
                </a:lnTo>
                <a:lnTo>
                  <a:pt x="73617" y="82091"/>
                </a:lnTo>
                <a:lnTo>
                  <a:pt x="74425" y="82091"/>
                </a:lnTo>
                <a:lnTo>
                  <a:pt x="74962" y="82798"/>
                </a:lnTo>
                <a:lnTo>
                  <a:pt x="75506" y="82091"/>
                </a:lnTo>
                <a:lnTo>
                  <a:pt x="75770" y="80694"/>
                </a:lnTo>
                <a:lnTo>
                  <a:pt x="76042" y="79298"/>
                </a:lnTo>
                <a:lnTo>
                  <a:pt x="76851" y="68071"/>
                </a:lnTo>
                <a:lnTo>
                  <a:pt x="77660" y="57532"/>
                </a:lnTo>
                <a:lnTo>
                  <a:pt x="77932" y="54740"/>
                </a:lnTo>
                <a:lnTo>
                  <a:pt x="78468" y="52636"/>
                </a:lnTo>
                <a:lnTo>
                  <a:pt x="79277" y="50532"/>
                </a:lnTo>
                <a:lnTo>
                  <a:pt x="80085" y="49116"/>
                </a:lnTo>
                <a:lnTo>
                  <a:pt x="81438" y="49116"/>
                </a:lnTo>
                <a:lnTo>
                  <a:pt x="81702" y="50532"/>
                </a:lnTo>
                <a:lnTo>
                  <a:pt x="81702" y="52636"/>
                </a:lnTo>
                <a:lnTo>
                  <a:pt x="81702" y="54740"/>
                </a:lnTo>
                <a:lnTo>
                  <a:pt x="82246" y="65967"/>
                </a:lnTo>
                <a:lnTo>
                  <a:pt x="83055" y="77194"/>
                </a:lnTo>
                <a:lnTo>
                  <a:pt x="83592" y="81402"/>
                </a:lnTo>
                <a:lnTo>
                  <a:pt x="84135" y="86299"/>
                </a:lnTo>
                <a:lnTo>
                  <a:pt x="84944" y="90506"/>
                </a:lnTo>
                <a:lnTo>
                  <a:pt x="85481" y="91922"/>
                </a:lnTo>
                <a:lnTo>
                  <a:pt x="86289" y="92629"/>
                </a:lnTo>
                <a:lnTo>
                  <a:pt x="87098" y="92629"/>
                </a:lnTo>
                <a:lnTo>
                  <a:pt x="87634" y="91922"/>
                </a:lnTo>
                <a:lnTo>
                  <a:pt x="88178" y="91214"/>
                </a:lnTo>
                <a:lnTo>
                  <a:pt x="88443" y="89818"/>
                </a:lnTo>
                <a:lnTo>
                  <a:pt x="88715" y="87714"/>
                </a:lnTo>
                <a:lnTo>
                  <a:pt x="88178" y="85610"/>
                </a:lnTo>
                <a:lnTo>
                  <a:pt x="87634" y="84195"/>
                </a:lnTo>
                <a:lnTo>
                  <a:pt x="87370" y="81402"/>
                </a:lnTo>
                <a:lnTo>
                  <a:pt x="86826" y="77883"/>
                </a:lnTo>
                <a:lnTo>
                  <a:pt x="86561" y="72279"/>
                </a:lnTo>
                <a:lnTo>
                  <a:pt x="85753" y="63863"/>
                </a:lnTo>
                <a:lnTo>
                  <a:pt x="85481" y="54740"/>
                </a:lnTo>
                <a:lnTo>
                  <a:pt x="85481" y="48428"/>
                </a:lnTo>
                <a:lnTo>
                  <a:pt x="85209" y="45616"/>
                </a:lnTo>
                <a:lnTo>
                  <a:pt x="84400" y="43512"/>
                </a:lnTo>
                <a:lnTo>
                  <a:pt x="83055" y="40701"/>
                </a:lnTo>
                <a:lnTo>
                  <a:pt x="82246" y="39993"/>
                </a:lnTo>
                <a:lnTo>
                  <a:pt x="81438" y="39305"/>
                </a:lnTo>
                <a:close/>
                <a:moveTo>
                  <a:pt x="19957" y="21766"/>
                </a:moveTo>
                <a:lnTo>
                  <a:pt x="18883" y="22454"/>
                </a:lnTo>
                <a:lnTo>
                  <a:pt x="17803" y="24558"/>
                </a:lnTo>
                <a:lnTo>
                  <a:pt x="17531" y="25973"/>
                </a:lnTo>
                <a:lnTo>
                  <a:pt x="15914" y="24558"/>
                </a:lnTo>
                <a:lnTo>
                  <a:pt x="12951" y="24558"/>
                </a:lnTo>
                <a:lnTo>
                  <a:pt x="11334" y="25973"/>
                </a:lnTo>
                <a:lnTo>
                  <a:pt x="5667" y="28766"/>
                </a:lnTo>
                <a:lnTo>
                  <a:pt x="2705" y="31577"/>
                </a:lnTo>
                <a:lnTo>
                  <a:pt x="1352" y="32993"/>
                </a:lnTo>
                <a:lnTo>
                  <a:pt x="279" y="35097"/>
                </a:lnTo>
                <a:lnTo>
                  <a:pt x="7" y="36493"/>
                </a:lnTo>
                <a:lnTo>
                  <a:pt x="7" y="37889"/>
                </a:lnTo>
                <a:lnTo>
                  <a:pt x="279" y="38597"/>
                </a:lnTo>
                <a:lnTo>
                  <a:pt x="815" y="39305"/>
                </a:lnTo>
                <a:lnTo>
                  <a:pt x="543" y="44909"/>
                </a:lnTo>
                <a:lnTo>
                  <a:pt x="543" y="50532"/>
                </a:lnTo>
                <a:lnTo>
                  <a:pt x="543" y="70863"/>
                </a:lnTo>
                <a:lnTo>
                  <a:pt x="815" y="92629"/>
                </a:lnTo>
                <a:lnTo>
                  <a:pt x="1087" y="114376"/>
                </a:lnTo>
                <a:lnTo>
                  <a:pt x="1352" y="116480"/>
                </a:lnTo>
                <a:lnTo>
                  <a:pt x="2161" y="118584"/>
                </a:lnTo>
                <a:lnTo>
                  <a:pt x="2969" y="119273"/>
                </a:lnTo>
                <a:lnTo>
                  <a:pt x="3778" y="118584"/>
                </a:lnTo>
                <a:lnTo>
                  <a:pt x="4586" y="119273"/>
                </a:lnTo>
                <a:lnTo>
                  <a:pt x="6211" y="119980"/>
                </a:lnTo>
                <a:lnTo>
                  <a:pt x="7556" y="119273"/>
                </a:lnTo>
                <a:lnTo>
                  <a:pt x="10254" y="117876"/>
                </a:lnTo>
                <a:lnTo>
                  <a:pt x="17531" y="114376"/>
                </a:lnTo>
                <a:lnTo>
                  <a:pt x="19148" y="113669"/>
                </a:lnTo>
                <a:lnTo>
                  <a:pt x="20229" y="112961"/>
                </a:lnTo>
                <a:lnTo>
                  <a:pt x="21309" y="111565"/>
                </a:lnTo>
                <a:lnTo>
                  <a:pt x="21846" y="108753"/>
                </a:lnTo>
                <a:lnTo>
                  <a:pt x="21846" y="106649"/>
                </a:lnTo>
                <a:lnTo>
                  <a:pt x="21574" y="105253"/>
                </a:lnTo>
                <a:lnTo>
                  <a:pt x="20765" y="103838"/>
                </a:lnTo>
                <a:lnTo>
                  <a:pt x="19692" y="103149"/>
                </a:lnTo>
                <a:lnTo>
                  <a:pt x="18611" y="103149"/>
                </a:lnTo>
                <a:lnTo>
                  <a:pt x="17531" y="103838"/>
                </a:lnTo>
                <a:lnTo>
                  <a:pt x="15105" y="105253"/>
                </a:lnTo>
                <a:lnTo>
                  <a:pt x="12951" y="106649"/>
                </a:lnTo>
                <a:lnTo>
                  <a:pt x="7556" y="109461"/>
                </a:lnTo>
                <a:lnTo>
                  <a:pt x="5130" y="110857"/>
                </a:lnTo>
                <a:lnTo>
                  <a:pt x="4858" y="94733"/>
                </a:lnTo>
                <a:lnTo>
                  <a:pt x="4586" y="78591"/>
                </a:lnTo>
                <a:lnTo>
                  <a:pt x="6211" y="78591"/>
                </a:lnTo>
                <a:lnTo>
                  <a:pt x="7556" y="77883"/>
                </a:lnTo>
                <a:lnTo>
                  <a:pt x="10518" y="75779"/>
                </a:lnTo>
                <a:lnTo>
                  <a:pt x="18075" y="71571"/>
                </a:lnTo>
                <a:lnTo>
                  <a:pt x="18339" y="72279"/>
                </a:lnTo>
                <a:lnTo>
                  <a:pt x="19148" y="72279"/>
                </a:lnTo>
                <a:lnTo>
                  <a:pt x="19692" y="71571"/>
                </a:lnTo>
                <a:lnTo>
                  <a:pt x="20229" y="70863"/>
                </a:lnTo>
                <a:lnTo>
                  <a:pt x="20501" y="70175"/>
                </a:lnTo>
                <a:lnTo>
                  <a:pt x="21037" y="68071"/>
                </a:lnTo>
                <a:lnTo>
                  <a:pt x="21309" y="66656"/>
                </a:lnTo>
                <a:lnTo>
                  <a:pt x="21309" y="65259"/>
                </a:lnTo>
                <a:lnTo>
                  <a:pt x="21037" y="63863"/>
                </a:lnTo>
                <a:lnTo>
                  <a:pt x="20765" y="62448"/>
                </a:lnTo>
                <a:lnTo>
                  <a:pt x="19957" y="60344"/>
                </a:lnTo>
                <a:lnTo>
                  <a:pt x="18611" y="60344"/>
                </a:lnTo>
                <a:lnTo>
                  <a:pt x="10518" y="65967"/>
                </a:lnTo>
                <a:lnTo>
                  <a:pt x="7556" y="67363"/>
                </a:lnTo>
                <a:lnTo>
                  <a:pt x="5939" y="68759"/>
                </a:lnTo>
                <a:lnTo>
                  <a:pt x="4586" y="69467"/>
                </a:lnTo>
                <a:lnTo>
                  <a:pt x="4322" y="53324"/>
                </a:lnTo>
                <a:lnTo>
                  <a:pt x="4322" y="47013"/>
                </a:lnTo>
                <a:lnTo>
                  <a:pt x="4050" y="39993"/>
                </a:lnTo>
                <a:lnTo>
                  <a:pt x="7828" y="37889"/>
                </a:lnTo>
                <a:lnTo>
                  <a:pt x="11871" y="35097"/>
                </a:lnTo>
                <a:lnTo>
                  <a:pt x="13216" y="34389"/>
                </a:lnTo>
                <a:lnTo>
                  <a:pt x="15105" y="34389"/>
                </a:lnTo>
                <a:lnTo>
                  <a:pt x="15914" y="35785"/>
                </a:lnTo>
                <a:lnTo>
                  <a:pt x="16450" y="36493"/>
                </a:lnTo>
                <a:lnTo>
                  <a:pt x="16994" y="37201"/>
                </a:lnTo>
                <a:lnTo>
                  <a:pt x="17803" y="37201"/>
                </a:lnTo>
                <a:lnTo>
                  <a:pt x="18339" y="36493"/>
                </a:lnTo>
                <a:lnTo>
                  <a:pt x="22118" y="31577"/>
                </a:lnTo>
                <a:lnTo>
                  <a:pt x="22654" y="30889"/>
                </a:lnTo>
                <a:lnTo>
                  <a:pt x="22926" y="30181"/>
                </a:lnTo>
                <a:lnTo>
                  <a:pt x="23198" y="27370"/>
                </a:lnTo>
                <a:lnTo>
                  <a:pt x="22926" y="24558"/>
                </a:lnTo>
                <a:lnTo>
                  <a:pt x="22654" y="23869"/>
                </a:lnTo>
                <a:lnTo>
                  <a:pt x="22118" y="22454"/>
                </a:lnTo>
                <a:lnTo>
                  <a:pt x="21037" y="2176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-243127" y="54209"/>
            <a:ext cx="590100" cy="414000"/>
          </a:xfrm>
          <a:custGeom>
            <a:pathLst>
              <a:path extrusionOk="0" h="120000" w="120000">
                <a:moveTo>
                  <a:pt x="31534" y="3624"/>
                </a:moveTo>
                <a:lnTo>
                  <a:pt x="32596" y="3928"/>
                </a:lnTo>
                <a:lnTo>
                  <a:pt x="32175" y="3928"/>
                </a:lnTo>
                <a:lnTo>
                  <a:pt x="31534" y="3624"/>
                </a:lnTo>
                <a:close/>
                <a:moveTo>
                  <a:pt x="27940" y="3928"/>
                </a:moveTo>
                <a:lnTo>
                  <a:pt x="27726" y="4224"/>
                </a:lnTo>
                <a:lnTo>
                  <a:pt x="26457" y="4528"/>
                </a:lnTo>
                <a:lnTo>
                  <a:pt x="27940" y="3928"/>
                </a:lnTo>
                <a:close/>
                <a:moveTo>
                  <a:pt x="29844" y="6641"/>
                </a:moveTo>
                <a:lnTo>
                  <a:pt x="30057" y="6936"/>
                </a:lnTo>
                <a:lnTo>
                  <a:pt x="30265" y="7545"/>
                </a:lnTo>
                <a:lnTo>
                  <a:pt x="30900" y="8145"/>
                </a:lnTo>
                <a:lnTo>
                  <a:pt x="31748" y="8449"/>
                </a:lnTo>
                <a:lnTo>
                  <a:pt x="33230" y="8449"/>
                </a:lnTo>
                <a:lnTo>
                  <a:pt x="33865" y="8145"/>
                </a:lnTo>
                <a:lnTo>
                  <a:pt x="34500" y="8145"/>
                </a:lnTo>
                <a:lnTo>
                  <a:pt x="34713" y="8449"/>
                </a:lnTo>
                <a:lnTo>
                  <a:pt x="34921" y="9049"/>
                </a:lnTo>
                <a:lnTo>
                  <a:pt x="35555" y="11761"/>
                </a:lnTo>
                <a:lnTo>
                  <a:pt x="35555" y="14178"/>
                </a:lnTo>
                <a:lnTo>
                  <a:pt x="35348" y="16890"/>
                </a:lnTo>
                <a:lnTo>
                  <a:pt x="34921" y="19298"/>
                </a:lnTo>
                <a:lnTo>
                  <a:pt x="34500" y="20810"/>
                </a:lnTo>
                <a:lnTo>
                  <a:pt x="34078" y="22315"/>
                </a:lnTo>
                <a:lnTo>
                  <a:pt x="32596" y="24731"/>
                </a:lnTo>
                <a:lnTo>
                  <a:pt x="31113" y="26539"/>
                </a:lnTo>
                <a:lnTo>
                  <a:pt x="29209" y="28043"/>
                </a:lnTo>
                <a:lnTo>
                  <a:pt x="29209" y="27739"/>
                </a:lnTo>
                <a:lnTo>
                  <a:pt x="29209" y="27139"/>
                </a:lnTo>
                <a:lnTo>
                  <a:pt x="28996" y="26835"/>
                </a:lnTo>
                <a:lnTo>
                  <a:pt x="28575" y="26539"/>
                </a:lnTo>
                <a:lnTo>
                  <a:pt x="28153" y="26539"/>
                </a:lnTo>
                <a:lnTo>
                  <a:pt x="29209" y="22923"/>
                </a:lnTo>
                <a:lnTo>
                  <a:pt x="29209" y="22315"/>
                </a:lnTo>
                <a:lnTo>
                  <a:pt x="28788" y="22019"/>
                </a:lnTo>
                <a:lnTo>
                  <a:pt x="28575" y="22019"/>
                </a:lnTo>
                <a:lnTo>
                  <a:pt x="28153" y="22315"/>
                </a:lnTo>
                <a:lnTo>
                  <a:pt x="26244" y="26539"/>
                </a:lnTo>
                <a:lnTo>
                  <a:pt x="24975" y="29252"/>
                </a:lnTo>
                <a:lnTo>
                  <a:pt x="23705" y="28947"/>
                </a:lnTo>
                <a:lnTo>
                  <a:pt x="22228" y="28652"/>
                </a:lnTo>
                <a:lnTo>
                  <a:pt x="21380" y="28347"/>
                </a:lnTo>
                <a:lnTo>
                  <a:pt x="23071" y="26235"/>
                </a:lnTo>
                <a:lnTo>
                  <a:pt x="26457" y="21715"/>
                </a:lnTo>
                <a:lnTo>
                  <a:pt x="26457" y="21106"/>
                </a:lnTo>
                <a:lnTo>
                  <a:pt x="26457" y="20506"/>
                </a:lnTo>
                <a:lnTo>
                  <a:pt x="26036" y="20202"/>
                </a:lnTo>
                <a:lnTo>
                  <a:pt x="25609" y="20202"/>
                </a:lnTo>
                <a:lnTo>
                  <a:pt x="20111" y="25635"/>
                </a:lnTo>
                <a:lnTo>
                  <a:pt x="19050" y="26835"/>
                </a:lnTo>
                <a:lnTo>
                  <a:pt x="18628" y="26235"/>
                </a:lnTo>
                <a:lnTo>
                  <a:pt x="18842" y="25331"/>
                </a:lnTo>
                <a:lnTo>
                  <a:pt x="19050" y="24731"/>
                </a:lnTo>
                <a:lnTo>
                  <a:pt x="18842" y="24123"/>
                </a:lnTo>
                <a:lnTo>
                  <a:pt x="18628" y="23827"/>
                </a:lnTo>
                <a:lnTo>
                  <a:pt x="19263" y="24123"/>
                </a:lnTo>
                <a:lnTo>
                  <a:pt x="21167" y="22619"/>
                </a:lnTo>
                <a:lnTo>
                  <a:pt x="27305" y="16890"/>
                </a:lnTo>
                <a:lnTo>
                  <a:pt x="27519" y="16290"/>
                </a:lnTo>
                <a:lnTo>
                  <a:pt x="27519" y="15986"/>
                </a:lnTo>
                <a:lnTo>
                  <a:pt x="27305" y="15386"/>
                </a:lnTo>
                <a:lnTo>
                  <a:pt x="26884" y="15386"/>
                </a:lnTo>
                <a:lnTo>
                  <a:pt x="24975" y="16290"/>
                </a:lnTo>
                <a:lnTo>
                  <a:pt x="22015" y="18098"/>
                </a:lnTo>
                <a:lnTo>
                  <a:pt x="19050" y="20202"/>
                </a:lnTo>
                <a:lnTo>
                  <a:pt x="17780" y="21715"/>
                </a:lnTo>
                <a:lnTo>
                  <a:pt x="16932" y="22923"/>
                </a:lnTo>
                <a:lnTo>
                  <a:pt x="16725" y="21410"/>
                </a:lnTo>
                <a:lnTo>
                  <a:pt x="16725" y="20202"/>
                </a:lnTo>
                <a:lnTo>
                  <a:pt x="17780" y="19602"/>
                </a:lnTo>
                <a:lnTo>
                  <a:pt x="18842" y="18394"/>
                </a:lnTo>
                <a:lnTo>
                  <a:pt x="20953" y="16586"/>
                </a:lnTo>
                <a:lnTo>
                  <a:pt x="23705" y="14178"/>
                </a:lnTo>
                <a:lnTo>
                  <a:pt x="26457" y="12369"/>
                </a:lnTo>
                <a:lnTo>
                  <a:pt x="26884" y="11761"/>
                </a:lnTo>
                <a:lnTo>
                  <a:pt x="26884" y="11161"/>
                </a:lnTo>
                <a:lnTo>
                  <a:pt x="26457" y="10857"/>
                </a:lnTo>
                <a:lnTo>
                  <a:pt x="26036" y="10561"/>
                </a:lnTo>
                <a:lnTo>
                  <a:pt x="24553" y="11161"/>
                </a:lnTo>
                <a:lnTo>
                  <a:pt x="22863" y="11761"/>
                </a:lnTo>
                <a:lnTo>
                  <a:pt x="21380" y="12369"/>
                </a:lnTo>
                <a:lnTo>
                  <a:pt x="19898" y="13569"/>
                </a:lnTo>
                <a:lnTo>
                  <a:pt x="18207" y="14778"/>
                </a:lnTo>
                <a:lnTo>
                  <a:pt x="19050" y="12969"/>
                </a:lnTo>
                <a:lnTo>
                  <a:pt x="20111" y="11161"/>
                </a:lnTo>
                <a:lnTo>
                  <a:pt x="21801" y="9953"/>
                </a:lnTo>
                <a:lnTo>
                  <a:pt x="23705" y="8753"/>
                </a:lnTo>
                <a:lnTo>
                  <a:pt x="27305" y="6936"/>
                </a:lnTo>
                <a:lnTo>
                  <a:pt x="27519" y="7545"/>
                </a:lnTo>
                <a:lnTo>
                  <a:pt x="27940" y="8145"/>
                </a:lnTo>
                <a:lnTo>
                  <a:pt x="28361" y="8145"/>
                </a:lnTo>
                <a:lnTo>
                  <a:pt x="28788" y="8449"/>
                </a:lnTo>
                <a:lnTo>
                  <a:pt x="29209" y="8145"/>
                </a:lnTo>
                <a:lnTo>
                  <a:pt x="29423" y="7849"/>
                </a:lnTo>
                <a:lnTo>
                  <a:pt x="29844" y="7241"/>
                </a:lnTo>
                <a:lnTo>
                  <a:pt x="29844" y="6641"/>
                </a:lnTo>
                <a:close/>
                <a:moveTo>
                  <a:pt x="55661" y="27139"/>
                </a:moveTo>
                <a:lnTo>
                  <a:pt x="57144" y="27739"/>
                </a:lnTo>
                <a:lnTo>
                  <a:pt x="57144" y="28043"/>
                </a:lnTo>
                <a:lnTo>
                  <a:pt x="58413" y="29852"/>
                </a:lnTo>
                <a:lnTo>
                  <a:pt x="59469" y="31964"/>
                </a:lnTo>
                <a:lnTo>
                  <a:pt x="58626" y="33172"/>
                </a:lnTo>
                <a:lnTo>
                  <a:pt x="57565" y="34372"/>
                </a:lnTo>
                <a:lnTo>
                  <a:pt x="56509" y="35284"/>
                </a:lnTo>
                <a:lnTo>
                  <a:pt x="55453" y="35580"/>
                </a:lnTo>
                <a:lnTo>
                  <a:pt x="54813" y="35284"/>
                </a:lnTo>
                <a:lnTo>
                  <a:pt x="54392" y="34980"/>
                </a:lnTo>
                <a:lnTo>
                  <a:pt x="54813" y="34076"/>
                </a:lnTo>
                <a:lnTo>
                  <a:pt x="54813" y="33468"/>
                </a:lnTo>
                <a:lnTo>
                  <a:pt x="54605" y="32868"/>
                </a:lnTo>
                <a:lnTo>
                  <a:pt x="54178" y="32268"/>
                </a:lnTo>
                <a:lnTo>
                  <a:pt x="53336" y="32268"/>
                </a:lnTo>
                <a:lnTo>
                  <a:pt x="54605" y="31364"/>
                </a:lnTo>
                <a:lnTo>
                  <a:pt x="54813" y="31060"/>
                </a:lnTo>
                <a:lnTo>
                  <a:pt x="55026" y="30756"/>
                </a:lnTo>
                <a:lnTo>
                  <a:pt x="55026" y="29852"/>
                </a:lnTo>
                <a:lnTo>
                  <a:pt x="54605" y="29252"/>
                </a:lnTo>
                <a:lnTo>
                  <a:pt x="54178" y="28947"/>
                </a:lnTo>
                <a:lnTo>
                  <a:pt x="53971" y="28947"/>
                </a:lnTo>
                <a:lnTo>
                  <a:pt x="52275" y="29852"/>
                </a:lnTo>
                <a:lnTo>
                  <a:pt x="53123" y="27739"/>
                </a:lnTo>
                <a:lnTo>
                  <a:pt x="53544" y="28043"/>
                </a:lnTo>
                <a:lnTo>
                  <a:pt x="53971" y="28043"/>
                </a:lnTo>
                <a:lnTo>
                  <a:pt x="54813" y="27739"/>
                </a:lnTo>
                <a:lnTo>
                  <a:pt x="55661" y="27139"/>
                </a:lnTo>
                <a:close/>
                <a:moveTo>
                  <a:pt x="8682" y="35580"/>
                </a:moveTo>
                <a:lnTo>
                  <a:pt x="9317" y="35884"/>
                </a:lnTo>
                <a:lnTo>
                  <a:pt x="9951" y="36484"/>
                </a:lnTo>
                <a:lnTo>
                  <a:pt x="10800" y="37693"/>
                </a:lnTo>
                <a:lnTo>
                  <a:pt x="11007" y="39197"/>
                </a:lnTo>
                <a:lnTo>
                  <a:pt x="11221" y="40405"/>
                </a:lnTo>
                <a:lnTo>
                  <a:pt x="11007" y="41917"/>
                </a:lnTo>
                <a:lnTo>
                  <a:pt x="10800" y="43117"/>
                </a:lnTo>
                <a:lnTo>
                  <a:pt x="10165" y="44326"/>
                </a:lnTo>
                <a:lnTo>
                  <a:pt x="9317" y="45230"/>
                </a:lnTo>
                <a:lnTo>
                  <a:pt x="8469" y="45830"/>
                </a:lnTo>
                <a:lnTo>
                  <a:pt x="8261" y="44630"/>
                </a:lnTo>
                <a:lnTo>
                  <a:pt x="8261" y="43421"/>
                </a:lnTo>
                <a:lnTo>
                  <a:pt x="8261" y="42821"/>
                </a:lnTo>
                <a:lnTo>
                  <a:pt x="8048" y="42213"/>
                </a:lnTo>
                <a:lnTo>
                  <a:pt x="8048" y="41613"/>
                </a:lnTo>
                <a:lnTo>
                  <a:pt x="7621" y="41005"/>
                </a:lnTo>
                <a:lnTo>
                  <a:pt x="7413" y="40709"/>
                </a:lnTo>
                <a:lnTo>
                  <a:pt x="6778" y="41005"/>
                </a:lnTo>
                <a:lnTo>
                  <a:pt x="5930" y="41613"/>
                </a:lnTo>
                <a:lnTo>
                  <a:pt x="6565" y="41005"/>
                </a:lnTo>
                <a:lnTo>
                  <a:pt x="7621" y="40101"/>
                </a:lnTo>
                <a:lnTo>
                  <a:pt x="8469" y="39197"/>
                </a:lnTo>
                <a:lnTo>
                  <a:pt x="8896" y="38597"/>
                </a:lnTo>
                <a:lnTo>
                  <a:pt x="8682" y="37997"/>
                </a:lnTo>
                <a:lnTo>
                  <a:pt x="8469" y="37389"/>
                </a:lnTo>
                <a:lnTo>
                  <a:pt x="8048" y="37093"/>
                </a:lnTo>
                <a:lnTo>
                  <a:pt x="8261" y="36789"/>
                </a:lnTo>
                <a:lnTo>
                  <a:pt x="8469" y="36484"/>
                </a:lnTo>
                <a:lnTo>
                  <a:pt x="8469" y="36189"/>
                </a:lnTo>
                <a:lnTo>
                  <a:pt x="8261" y="35580"/>
                </a:lnTo>
                <a:close/>
                <a:moveTo>
                  <a:pt x="6565" y="45830"/>
                </a:moveTo>
                <a:lnTo>
                  <a:pt x="6565" y="46438"/>
                </a:lnTo>
                <a:lnTo>
                  <a:pt x="5930" y="46134"/>
                </a:lnTo>
                <a:lnTo>
                  <a:pt x="6565" y="45830"/>
                </a:lnTo>
                <a:close/>
                <a:moveTo>
                  <a:pt x="45501" y="48550"/>
                </a:moveTo>
                <a:lnTo>
                  <a:pt x="47411" y="49150"/>
                </a:lnTo>
                <a:lnTo>
                  <a:pt x="47832" y="50054"/>
                </a:lnTo>
                <a:lnTo>
                  <a:pt x="48467" y="50654"/>
                </a:lnTo>
                <a:lnTo>
                  <a:pt x="49101" y="51558"/>
                </a:lnTo>
                <a:lnTo>
                  <a:pt x="49736" y="52463"/>
                </a:lnTo>
                <a:lnTo>
                  <a:pt x="50157" y="53671"/>
                </a:lnTo>
                <a:lnTo>
                  <a:pt x="50584" y="54879"/>
                </a:lnTo>
                <a:lnTo>
                  <a:pt x="50798" y="56991"/>
                </a:lnTo>
                <a:lnTo>
                  <a:pt x="50584" y="58800"/>
                </a:lnTo>
                <a:lnTo>
                  <a:pt x="49950" y="60608"/>
                </a:lnTo>
                <a:lnTo>
                  <a:pt x="49315" y="62112"/>
                </a:lnTo>
                <a:lnTo>
                  <a:pt x="48680" y="63320"/>
                </a:lnTo>
                <a:lnTo>
                  <a:pt x="47832" y="64224"/>
                </a:lnTo>
                <a:lnTo>
                  <a:pt x="46984" y="64824"/>
                </a:lnTo>
                <a:lnTo>
                  <a:pt x="46142" y="65432"/>
                </a:lnTo>
                <a:lnTo>
                  <a:pt x="46563" y="62416"/>
                </a:lnTo>
                <a:lnTo>
                  <a:pt x="46563" y="61808"/>
                </a:lnTo>
                <a:lnTo>
                  <a:pt x="46350" y="61512"/>
                </a:lnTo>
                <a:lnTo>
                  <a:pt x="45928" y="61512"/>
                </a:lnTo>
                <a:lnTo>
                  <a:pt x="45715" y="61808"/>
                </a:lnTo>
                <a:lnTo>
                  <a:pt x="44659" y="63624"/>
                </a:lnTo>
                <a:lnTo>
                  <a:pt x="43598" y="65728"/>
                </a:lnTo>
                <a:lnTo>
                  <a:pt x="41907" y="65128"/>
                </a:lnTo>
                <a:lnTo>
                  <a:pt x="43176" y="62416"/>
                </a:lnTo>
                <a:lnTo>
                  <a:pt x="44659" y="60304"/>
                </a:lnTo>
                <a:lnTo>
                  <a:pt x="44659" y="59704"/>
                </a:lnTo>
                <a:lnTo>
                  <a:pt x="44659" y="59400"/>
                </a:lnTo>
                <a:lnTo>
                  <a:pt x="44025" y="59400"/>
                </a:lnTo>
                <a:lnTo>
                  <a:pt x="42963" y="60304"/>
                </a:lnTo>
                <a:lnTo>
                  <a:pt x="41907" y="61208"/>
                </a:lnTo>
                <a:lnTo>
                  <a:pt x="40846" y="62416"/>
                </a:lnTo>
                <a:lnTo>
                  <a:pt x="40003" y="63920"/>
                </a:lnTo>
                <a:lnTo>
                  <a:pt x="39576" y="63320"/>
                </a:lnTo>
                <a:lnTo>
                  <a:pt x="38734" y="62112"/>
                </a:lnTo>
                <a:lnTo>
                  <a:pt x="41694" y="59704"/>
                </a:lnTo>
                <a:lnTo>
                  <a:pt x="44659" y="56991"/>
                </a:lnTo>
                <a:lnTo>
                  <a:pt x="44659" y="56687"/>
                </a:lnTo>
                <a:lnTo>
                  <a:pt x="44446" y="56383"/>
                </a:lnTo>
                <a:lnTo>
                  <a:pt x="42755" y="56383"/>
                </a:lnTo>
                <a:lnTo>
                  <a:pt x="40846" y="56991"/>
                </a:lnTo>
                <a:lnTo>
                  <a:pt x="39155" y="57895"/>
                </a:lnTo>
                <a:lnTo>
                  <a:pt x="37673" y="59400"/>
                </a:lnTo>
                <a:lnTo>
                  <a:pt x="37465" y="57591"/>
                </a:lnTo>
                <a:lnTo>
                  <a:pt x="37465" y="55479"/>
                </a:lnTo>
                <a:lnTo>
                  <a:pt x="38100" y="55175"/>
                </a:lnTo>
                <a:lnTo>
                  <a:pt x="40211" y="54271"/>
                </a:lnTo>
                <a:lnTo>
                  <a:pt x="41059" y="53671"/>
                </a:lnTo>
                <a:lnTo>
                  <a:pt x="42121" y="52767"/>
                </a:lnTo>
                <a:lnTo>
                  <a:pt x="42328" y="52167"/>
                </a:lnTo>
                <a:lnTo>
                  <a:pt x="42328" y="51863"/>
                </a:lnTo>
                <a:lnTo>
                  <a:pt x="42121" y="51863"/>
                </a:lnTo>
                <a:lnTo>
                  <a:pt x="40425" y="51558"/>
                </a:lnTo>
                <a:lnTo>
                  <a:pt x="38942" y="51863"/>
                </a:lnTo>
                <a:lnTo>
                  <a:pt x="38942" y="51863"/>
                </a:lnTo>
                <a:lnTo>
                  <a:pt x="39576" y="50958"/>
                </a:lnTo>
                <a:lnTo>
                  <a:pt x="40211" y="50054"/>
                </a:lnTo>
                <a:lnTo>
                  <a:pt x="41059" y="49454"/>
                </a:lnTo>
                <a:lnTo>
                  <a:pt x="41907" y="48846"/>
                </a:lnTo>
                <a:lnTo>
                  <a:pt x="43598" y="48550"/>
                </a:lnTo>
                <a:close/>
                <a:moveTo>
                  <a:pt x="28575" y="8"/>
                </a:moveTo>
                <a:lnTo>
                  <a:pt x="27305" y="304"/>
                </a:lnTo>
                <a:lnTo>
                  <a:pt x="25823" y="912"/>
                </a:lnTo>
                <a:lnTo>
                  <a:pt x="24553" y="1512"/>
                </a:lnTo>
                <a:lnTo>
                  <a:pt x="23284" y="2416"/>
                </a:lnTo>
                <a:lnTo>
                  <a:pt x="20953" y="4528"/>
                </a:lnTo>
                <a:lnTo>
                  <a:pt x="19050" y="7241"/>
                </a:lnTo>
                <a:lnTo>
                  <a:pt x="17146" y="10257"/>
                </a:lnTo>
                <a:lnTo>
                  <a:pt x="15455" y="13569"/>
                </a:lnTo>
                <a:lnTo>
                  <a:pt x="14821" y="15386"/>
                </a:lnTo>
                <a:lnTo>
                  <a:pt x="14394" y="17194"/>
                </a:lnTo>
                <a:lnTo>
                  <a:pt x="13973" y="19298"/>
                </a:lnTo>
                <a:lnTo>
                  <a:pt x="13759" y="21106"/>
                </a:lnTo>
                <a:lnTo>
                  <a:pt x="13973" y="22923"/>
                </a:lnTo>
                <a:lnTo>
                  <a:pt x="14186" y="24123"/>
                </a:lnTo>
                <a:lnTo>
                  <a:pt x="14607" y="25635"/>
                </a:lnTo>
                <a:lnTo>
                  <a:pt x="15028" y="26835"/>
                </a:lnTo>
                <a:lnTo>
                  <a:pt x="14394" y="27443"/>
                </a:lnTo>
                <a:lnTo>
                  <a:pt x="11642" y="29252"/>
                </a:lnTo>
                <a:lnTo>
                  <a:pt x="10373" y="30460"/>
                </a:lnTo>
                <a:lnTo>
                  <a:pt x="9738" y="31060"/>
                </a:lnTo>
                <a:lnTo>
                  <a:pt x="9103" y="31660"/>
                </a:lnTo>
                <a:lnTo>
                  <a:pt x="6144" y="31660"/>
                </a:lnTo>
                <a:lnTo>
                  <a:pt x="5082" y="32268"/>
                </a:lnTo>
                <a:lnTo>
                  <a:pt x="4240" y="32868"/>
                </a:lnTo>
                <a:lnTo>
                  <a:pt x="3392" y="33772"/>
                </a:lnTo>
                <a:lnTo>
                  <a:pt x="2757" y="34980"/>
                </a:lnTo>
                <a:lnTo>
                  <a:pt x="2123" y="36189"/>
                </a:lnTo>
                <a:lnTo>
                  <a:pt x="1061" y="37997"/>
                </a:lnTo>
                <a:lnTo>
                  <a:pt x="426" y="40101"/>
                </a:lnTo>
                <a:lnTo>
                  <a:pt x="219" y="41005"/>
                </a:lnTo>
                <a:lnTo>
                  <a:pt x="5" y="42213"/>
                </a:lnTo>
                <a:lnTo>
                  <a:pt x="219" y="43421"/>
                </a:lnTo>
                <a:lnTo>
                  <a:pt x="426" y="44630"/>
                </a:lnTo>
                <a:lnTo>
                  <a:pt x="1061" y="45830"/>
                </a:lnTo>
                <a:lnTo>
                  <a:pt x="1488" y="47038"/>
                </a:lnTo>
                <a:lnTo>
                  <a:pt x="2330" y="47942"/>
                </a:lnTo>
                <a:lnTo>
                  <a:pt x="2965" y="48846"/>
                </a:lnTo>
                <a:lnTo>
                  <a:pt x="3813" y="49454"/>
                </a:lnTo>
                <a:lnTo>
                  <a:pt x="4875" y="49750"/>
                </a:lnTo>
                <a:lnTo>
                  <a:pt x="6778" y="50358"/>
                </a:lnTo>
                <a:lnTo>
                  <a:pt x="7834" y="50358"/>
                </a:lnTo>
                <a:lnTo>
                  <a:pt x="8682" y="50054"/>
                </a:lnTo>
                <a:lnTo>
                  <a:pt x="9738" y="49750"/>
                </a:lnTo>
                <a:lnTo>
                  <a:pt x="10586" y="49150"/>
                </a:lnTo>
                <a:lnTo>
                  <a:pt x="11855" y="47342"/>
                </a:lnTo>
                <a:lnTo>
                  <a:pt x="13125" y="45230"/>
                </a:lnTo>
                <a:lnTo>
                  <a:pt x="13759" y="42821"/>
                </a:lnTo>
                <a:lnTo>
                  <a:pt x="13973" y="41613"/>
                </a:lnTo>
                <a:lnTo>
                  <a:pt x="13973" y="40101"/>
                </a:lnTo>
                <a:lnTo>
                  <a:pt x="13759" y="38901"/>
                </a:lnTo>
                <a:lnTo>
                  <a:pt x="13551" y="37693"/>
                </a:lnTo>
                <a:lnTo>
                  <a:pt x="13125" y="36189"/>
                </a:lnTo>
                <a:lnTo>
                  <a:pt x="12703" y="34980"/>
                </a:lnTo>
                <a:lnTo>
                  <a:pt x="12069" y="34076"/>
                </a:lnTo>
                <a:lnTo>
                  <a:pt x="11855" y="33772"/>
                </a:lnTo>
                <a:lnTo>
                  <a:pt x="12490" y="33172"/>
                </a:lnTo>
                <a:lnTo>
                  <a:pt x="14394" y="31364"/>
                </a:lnTo>
                <a:lnTo>
                  <a:pt x="15455" y="30156"/>
                </a:lnTo>
                <a:lnTo>
                  <a:pt x="16511" y="28947"/>
                </a:lnTo>
                <a:lnTo>
                  <a:pt x="17994" y="30460"/>
                </a:lnTo>
                <a:lnTo>
                  <a:pt x="18207" y="31060"/>
                </a:lnTo>
                <a:lnTo>
                  <a:pt x="18628" y="31364"/>
                </a:lnTo>
                <a:lnTo>
                  <a:pt x="19263" y="31364"/>
                </a:lnTo>
                <a:lnTo>
                  <a:pt x="21380" y="32564"/>
                </a:lnTo>
                <a:lnTo>
                  <a:pt x="23705" y="33172"/>
                </a:lnTo>
                <a:lnTo>
                  <a:pt x="26036" y="33468"/>
                </a:lnTo>
                <a:lnTo>
                  <a:pt x="28153" y="32868"/>
                </a:lnTo>
                <a:lnTo>
                  <a:pt x="30265" y="31964"/>
                </a:lnTo>
                <a:lnTo>
                  <a:pt x="30478" y="32564"/>
                </a:lnTo>
                <a:lnTo>
                  <a:pt x="30692" y="33172"/>
                </a:lnTo>
                <a:lnTo>
                  <a:pt x="31961" y="34676"/>
                </a:lnTo>
                <a:lnTo>
                  <a:pt x="33017" y="36484"/>
                </a:lnTo>
                <a:lnTo>
                  <a:pt x="34500" y="40405"/>
                </a:lnTo>
                <a:lnTo>
                  <a:pt x="35769" y="44630"/>
                </a:lnTo>
                <a:lnTo>
                  <a:pt x="36617" y="46438"/>
                </a:lnTo>
                <a:lnTo>
                  <a:pt x="37673" y="48246"/>
                </a:lnTo>
                <a:lnTo>
                  <a:pt x="36617" y="49454"/>
                </a:lnTo>
                <a:lnTo>
                  <a:pt x="35982" y="50958"/>
                </a:lnTo>
                <a:lnTo>
                  <a:pt x="35348" y="52463"/>
                </a:lnTo>
                <a:lnTo>
                  <a:pt x="34921" y="53975"/>
                </a:lnTo>
                <a:lnTo>
                  <a:pt x="33444" y="55175"/>
                </a:lnTo>
                <a:lnTo>
                  <a:pt x="33017" y="56087"/>
                </a:lnTo>
                <a:lnTo>
                  <a:pt x="33017" y="56991"/>
                </a:lnTo>
                <a:lnTo>
                  <a:pt x="33230" y="57895"/>
                </a:lnTo>
                <a:lnTo>
                  <a:pt x="33651" y="58191"/>
                </a:lnTo>
                <a:lnTo>
                  <a:pt x="34713" y="58191"/>
                </a:lnTo>
                <a:lnTo>
                  <a:pt x="34921" y="60000"/>
                </a:lnTo>
                <a:lnTo>
                  <a:pt x="35348" y="61808"/>
                </a:lnTo>
                <a:lnTo>
                  <a:pt x="35348" y="62720"/>
                </a:lnTo>
                <a:lnTo>
                  <a:pt x="35348" y="63624"/>
                </a:lnTo>
                <a:lnTo>
                  <a:pt x="35769" y="64224"/>
                </a:lnTo>
                <a:lnTo>
                  <a:pt x="36403" y="64528"/>
                </a:lnTo>
                <a:lnTo>
                  <a:pt x="36617" y="64528"/>
                </a:lnTo>
                <a:lnTo>
                  <a:pt x="37465" y="66032"/>
                </a:lnTo>
                <a:lnTo>
                  <a:pt x="38307" y="66936"/>
                </a:lnTo>
                <a:lnTo>
                  <a:pt x="39155" y="67841"/>
                </a:lnTo>
                <a:lnTo>
                  <a:pt x="39576" y="68145"/>
                </a:lnTo>
                <a:lnTo>
                  <a:pt x="40003" y="68441"/>
                </a:lnTo>
                <a:lnTo>
                  <a:pt x="41486" y="69353"/>
                </a:lnTo>
                <a:lnTo>
                  <a:pt x="42963" y="69649"/>
                </a:lnTo>
                <a:lnTo>
                  <a:pt x="44659" y="69649"/>
                </a:lnTo>
                <a:lnTo>
                  <a:pt x="46142" y="69353"/>
                </a:lnTo>
                <a:lnTo>
                  <a:pt x="47619" y="68745"/>
                </a:lnTo>
                <a:lnTo>
                  <a:pt x="49101" y="67841"/>
                </a:lnTo>
                <a:lnTo>
                  <a:pt x="50371" y="66336"/>
                </a:lnTo>
                <a:lnTo>
                  <a:pt x="51432" y="64824"/>
                </a:lnTo>
                <a:lnTo>
                  <a:pt x="52488" y="62720"/>
                </a:lnTo>
                <a:lnTo>
                  <a:pt x="53336" y="60000"/>
                </a:lnTo>
                <a:lnTo>
                  <a:pt x="53544" y="57591"/>
                </a:lnTo>
                <a:lnTo>
                  <a:pt x="53757" y="56087"/>
                </a:lnTo>
                <a:lnTo>
                  <a:pt x="53544" y="54879"/>
                </a:lnTo>
                <a:lnTo>
                  <a:pt x="53123" y="53071"/>
                </a:lnTo>
                <a:lnTo>
                  <a:pt x="52701" y="50958"/>
                </a:lnTo>
                <a:lnTo>
                  <a:pt x="51640" y="49150"/>
                </a:lnTo>
                <a:lnTo>
                  <a:pt x="51219" y="48550"/>
                </a:lnTo>
                <a:lnTo>
                  <a:pt x="50584" y="47942"/>
                </a:lnTo>
                <a:lnTo>
                  <a:pt x="50798" y="46734"/>
                </a:lnTo>
                <a:lnTo>
                  <a:pt x="52067" y="43117"/>
                </a:lnTo>
                <a:lnTo>
                  <a:pt x="53123" y="39197"/>
                </a:lnTo>
                <a:lnTo>
                  <a:pt x="54392" y="39501"/>
                </a:lnTo>
                <a:lnTo>
                  <a:pt x="55661" y="39501"/>
                </a:lnTo>
                <a:lnTo>
                  <a:pt x="56723" y="38901"/>
                </a:lnTo>
                <a:lnTo>
                  <a:pt x="57992" y="38293"/>
                </a:lnTo>
                <a:lnTo>
                  <a:pt x="59048" y="37389"/>
                </a:lnTo>
                <a:lnTo>
                  <a:pt x="60109" y="36189"/>
                </a:lnTo>
                <a:lnTo>
                  <a:pt x="61800" y="33772"/>
                </a:lnTo>
                <a:lnTo>
                  <a:pt x="62221" y="32564"/>
                </a:lnTo>
                <a:lnTo>
                  <a:pt x="62221" y="31364"/>
                </a:lnTo>
                <a:lnTo>
                  <a:pt x="61378" y="29252"/>
                </a:lnTo>
                <a:lnTo>
                  <a:pt x="60530" y="27443"/>
                </a:lnTo>
                <a:lnTo>
                  <a:pt x="59682" y="25931"/>
                </a:lnTo>
                <a:lnTo>
                  <a:pt x="58413" y="24427"/>
                </a:lnTo>
                <a:lnTo>
                  <a:pt x="57144" y="23219"/>
                </a:lnTo>
                <a:lnTo>
                  <a:pt x="56509" y="22923"/>
                </a:lnTo>
                <a:lnTo>
                  <a:pt x="55875" y="22619"/>
                </a:lnTo>
                <a:lnTo>
                  <a:pt x="54813" y="23523"/>
                </a:lnTo>
                <a:lnTo>
                  <a:pt x="54178" y="23219"/>
                </a:lnTo>
                <a:lnTo>
                  <a:pt x="53757" y="23523"/>
                </a:lnTo>
                <a:lnTo>
                  <a:pt x="52067" y="24731"/>
                </a:lnTo>
                <a:lnTo>
                  <a:pt x="50584" y="26235"/>
                </a:lnTo>
                <a:lnTo>
                  <a:pt x="49950" y="27139"/>
                </a:lnTo>
                <a:lnTo>
                  <a:pt x="49315" y="28347"/>
                </a:lnTo>
                <a:lnTo>
                  <a:pt x="48888" y="29252"/>
                </a:lnTo>
                <a:lnTo>
                  <a:pt x="48680" y="30756"/>
                </a:lnTo>
                <a:lnTo>
                  <a:pt x="48680" y="31660"/>
                </a:lnTo>
                <a:lnTo>
                  <a:pt x="48680" y="32564"/>
                </a:lnTo>
                <a:lnTo>
                  <a:pt x="48888" y="34372"/>
                </a:lnTo>
                <a:lnTo>
                  <a:pt x="49736" y="36189"/>
                </a:lnTo>
                <a:lnTo>
                  <a:pt x="50584" y="37389"/>
                </a:lnTo>
                <a:lnTo>
                  <a:pt x="51219" y="37997"/>
                </a:lnTo>
                <a:lnTo>
                  <a:pt x="50157" y="40101"/>
                </a:lnTo>
                <a:lnTo>
                  <a:pt x="49315" y="42213"/>
                </a:lnTo>
                <a:lnTo>
                  <a:pt x="47832" y="46134"/>
                </a:lnTo>
                <a:lnTo>
                  <a:pt x="46984" y="45534"/>
                </a:lnTo>
                <a:lnTo>
                  <a:pt x="45928" y="45230"/>
                </a:lnTo>
                <a:lnTo>
                  <a:pt x="44867" y="44926"/>
                </a:lnTo>
                <a:lnTo>
                  <a:pt x="42755" y="44926"/>
                </a:lnTo>
                <a:lnTo>
                  <a:pt x="41694" y="45230"/>
                </a:lnTo>
                <a:lnTo>
                  <a:pt x="40638" y="45534"/>
                </a:lnTo>
                <a:lnTo>
                  <a:pt x="39576" y="46438"/>
                </a:lnTo>
                <a:lnTo>
                  <a:pt x="38942" y="43726"/>
                </a:lnTo>
                <a:lnTo>
                  <a:pt x="38100" y="41309"/>
                </a:lnTo>
                <a:lnTo>
                  <a:pt x="36190" y="36789"/>
                </a:lnTo>
                <a:lnTo>
                  <a:pt x="35555" y="34980"/>
                </a:lnTo>
                <a:lnTo>
                  <a:pt x="34921" y="33468"/>
                </a:lnTo>
                <a:lnTo>
                  <a:pt x="33865" y="31964"/>
                </a:lnTo>
                <a:lnTo>
                  <a:pt x="32809" y="31060"/>
                </a:lnTo>
                <a:lnTo>
                  <a:pt x="33017" y="30460"/>
                </a:lnTo>
                <a:lnTo>
                  <a:pt x="33017" y="29852"/>
                </a:lnTo>
                <a:lnTo>
                  <a:pt x="34078" y="28652"/>
                </a:lnTo>
                <a:lnTo>
                  <a:pt x="34921" y="27443"/>
                </a:lnTo>
                <a:lnTo>
                  <a:pt x="35769" y="25931"/>
                </a:lnTo>
                <a:lnTo>
                  <a:pt x="36617" y="24427"/>
                </a:lnTo>
                <a:lnTo>
                  <a:pt x="37251" y="22619"/>
                </a:lnTo>
                <a:lnTo>
                  <a:pt x="37673" y="20810"/>
                </a:lnTo>
                <a:lnTo>
                  <a:pt x="38100" y="19002"/>
                </a:lnTo>
                <a:lnTo>
                  <a:pt x="38521" y="16890"/>
                </a:lnTo>
                <a:lnTo>
                  <a:pt x="38521" y="13273"/>
                </a:lnTo>
                <a:lnTo>
                  <a:pt x="38521" y="11161"/>
                </a:lnTo>
                <a:lnTo>
                  <a:pt x="38307" y="9353"/>
                </a:lnTo>
                <a:lnTo>
                  <a:pt x="37886" y="7241"/>
                </a:lnTo>
                <a:lnTo>
                  <a:pt x="37251" y="5736"/>
                </a:lnTo>
                <a:lnTo>
                  <a:pt x="36190" y="4528"/>
                </a:lnTo>
                <a:lnTo>
                  <a:pt x="35769" y="3928"/>
                </a:lnTo>
                <a:lnTo>
                  <a:pt x="35134" y="3928"/>
                </a:lnTo>
                <a:lnTo>
                  <a:pt x="34713" y="2720"/>
                </a:lnTo>
                <a:lnTo>
                  <a:pt x="34078" y="1816"/>
                </a:lnTo>
                <a:lnTo>
                  <a:pt x="33230" y="1216"/>
                </a:lnTo>
                <a:lnTo>
                  <a:pt x="32382" y="608"/>
                </a:lnTo>
                <a:lnTo>
                  <a:pt x="30478" y="8"/>
                </a:lnTo>
                <a:close/>
                <a:moveTo>
                  <a:pt x="87196" y="55479"/>
                </a:moveTo>
                <a:lnTo>
                  <a:pt x="87617" y="55783"/>
                </a:lnTo>
                <a:lnTo>
                  <a:pt x="89313" y="56687"/>
                </a:lnTo>
                <a:lnTo>
                  <a:pt x="89948" y="57287"/>
                </a:lnTo>
                <a:lnTo>
                  <a:pt x="90790" y="57895"/>
                </a:lnTo>
                <a:lnTo>
                  <a:pt x="91425" y="59095"/>
                </a:lnTo>
                <a:lnTo>
                  <a:pt x="91851" y="60304"/>
                </a:lnTo>
                <a:lnTo>
                  <a:pt x="92700" y="63016"/>
                </a:lnTo>
                <a:lnTo>
                  <a:pt x="93121" y="66032"/>
                </a:lnTo>
                <a:lnTo>
                  <a:pt x="93334" y="69353"/>
                </a:lnTo>
                <a:lnTo>
                  <a:pt x="93334" y="70857"/>
                </a:lnTo>
                <a:lnTo>
                  <a:pt x="93121" y="72361"/>
                </a:lnTo>
                <a:lnTo>
                  <a:pt x="92700" y="73873"/>
                </a:lnTo>
                <a:lnTo>
                  <a:pt x="92059" y="75073"/>
                </a:lnTo>
                <a:lnTo>
                  <a:pt x="90582" y="76890"/>
                </a:lnTo>
                <a:lnTo>
                  <a:pt x="88886" y="78698"/>
                </a:lnTo>
                <a:lnTo>
                  <a:pt x="86982" y="80202"/>
                </a:lnTo>
                <a:lnTo>
                  <a:pt x="84865" y="81410"/>
                </a:lnTo>
                <a:lnTo>
                  <a:pt x="84865" y="81410"/>
                </a:lnTo>
                <a:lnTo>
                  <a:pt x="87617" y="75682"/>
                </a:lnTo>
                <a:lnTo>
                  <a:pt x="87617" y="75073"/>
                </a:lnTo>
                <a:lnTo>
                  <a:pt x="87403" y="74778"/>
                </a:lnTo>
                <a:lnTo>
                  <a:pt x="87196" y="74473"/>
                </a:lnTo>
                <a:lnTo>
                  <a:pt x="86769" y="74778"/>
                </a:lnTo>
                <a:lnTo>
                  <a:pt x="84023" y="78394"/>
                </a:lnTo>
                <a:lnTo>
                  <a:pt x="81478" y="82010"/>
                </a:lnTo>
                <a:lnTo>
                  <a:pt x="80423" y="82010"/>
                </a:lnTo>
                <a:lnTo>
                  <a:pt x="79367" y="81410"/>
                </a:lnTo>
                <a:lnTo>
                  <a:pt x="80423" y="79298"/>
                </a:lnTo>
                <a:lnTo>
                  <a:pt x="81692" y="77186"/>
                </a:lnTo>
                <a:lnTo>
                  <a:pt x="82961" y="75073"/>
                </a:lnTo>
                <a:lnTo>
                  <a:pt x="84444" y="73265"/>
                </a:lnTo>
                <a:lnTo>
                  <a:pt x="84657" y="72665"/>
                </a:lnTo>
                <a:lnTo>
                  <a:pt x="84657" y="72361"/>
                </a:lnTo>
                <a:lnTo>
                  <a:pt x="84444" y="71761"/>
                </a:lnTo>
                <a:lnTo>
                  <a:pt x="84023" y="71761"/>
                </a:lnTo>
                <a:lnTo>
                  <a:pt x="85292" y="70553"/>
                </a:lnTo>
                <a:lnTo>
                  <a:pt x="85500" y="69953"/>
                </a:lnTo>
                <a:lnTo>
                  <a:pt x="85292" y="69353"/>
                </a:lnTo>
                <a:lnTo>
                  <a:pt x="84865" y="69049"/>
                </a:lnTo>
                <a:lnTo>
                  <a:pt x="84444" y="69049"/>
                </a:lnTo>
                <a:lnTo>
                  <a:pt x="82113" y="70857"/>
                </a:lnTo>
                <a:lnTo>
                  <a:pt x="80001" y="72665"/>
                </a:lnTo>
                <a:lnTo>
                  <a:pt x="77884" y="74473"/>
                </a:lnTo>
                <a:lnTo>
                  <a:pt x="75980" y="76586"/>
                </a:lnTo>
                <a:lnTo>
                  <a:pt x="75346" y="74778"/>
                </a:lnTo>
                <a:lnTo>
                  <a:pt x="79153" y="71161"/>
                </a:lnTo>
                <a:lnTo>
                  <a:pt x="83175" y="68145"/>
                </a:lnTo>
                <a:lnTo>
                  <a:pt x="83388" y="67536"/>
                </a:lnTo>
                <a:lnTo>
                  <a:pt x="83388" y="66936"/>
                </a:lnTo>
                <a:lnTo>
                  <a:pt x="83175" y="66632"/>
                </a:lnTo>
                <a:lnTo>
                  <a:pt x="82748" y="66632"/>
                </a:lnTo>
                <a:lnTo>
                  <a:pt x="78732" y="68745"/>
                </a:lnTo>
                <a:lnTo>
                  <a:pt x="74919" y="71161"/>
                </a:lnTo>
                <a:lnTo>
                  <a:pt x="74919" y="69649"/>
                </a:lnTo>
                <a:lnTo>
                  <a:pt x="75767" y="69049"/>
                </a:lnTo>
                <a:lnTo>
                  <a:pt x="76401" y="68441"/>
                </a:lnTo>
                <a:lnTo>
                  <a:pt x="77884" y="66936"/>
                </a:lnTo>
                <a:lnTo>
                  <a:pt x="80844" y="65128"/>
                </a:lnTo>
                <a:lnTo>
                  <a:pt x="82540" y="64224"/>
                </a:lnTo>
                <a:lnTo>
                  <a:pt x="84023" y="63920"/>
                </a:lnTo>
                <a:lnTo>
                  <a:pt x="84230" y="63624"/>
                </a:lnTo>
                <a:lnTo>
                  <a:pt x="84230" y="63320"/>
                </a:lnTo>
                <a:lnTo>
                  <a:pt x="84023" y="63016"/>
                </a:lnTo>
                <a:lnTo>
                  <a:pt x="82113" y="63016"/>
                </a:lnTo>
                <a:lnTo>
                  <a:pt x="80209" y="63320"/>
                </a:lnTo>
                <a:lnTo>
                  <a:pt x="78305" y="63920"/>
                </a:lnTo>
                <a:lnTo>
                  <a:pt x="76615" y="64528"/>
                </a:lnTo>
                <a:lnTo>
                  <a:pt x="77884" y="62416"/>
                </a:lnTo>
                <a:lnTo>
                  <a:pt x="81271" y="61512"/>
                </a:lnTo>
                <a:lnTo>
                  <a:pt x="82961" y="60904"/>
                </a:lnTo>
                <a:lnTo>
                  <a:pt x="84657" y="59704"/>
                </a:lnTo>
                <a:lnTo>
                  <a:pt x="84865" y="59400"/>
                </a:lnTo>
                <a:lnTo>
                  <a:pt x="84865" y="59095"/>
                </a:lnTo>
                <a:lnTo>
                  <a:pt x="84865" y="58800"/>
                </a:lnTo>
                <a:lnTo>
                  <a:pt x="84444" y="58495"/>
                </a:lnTo>
                <a:lnTo>
                  <a:pt x="82748" y="58191"/>
                </a:lnTo>
                <a:lnTo>
                  <a:pt x="80844" y="58191"/>
                </a:lnTo>
                <a:lnTo>
                  <a:pt x="82326" y="56991"/>
                </a:lnTo>
                <a:lnTo>
                  <a:pt x="83809" y="56087"/>
                </a:lnTo>
                <a:lnTo>
                  <a:pt x="85500" y="55479"/>
                </a:lnTo>
                <a:close/>
                <a:moveTo>
                  <a:pt x="30265" y="74778"/>
                </a:moveTo>
                <a:lnTo>
                  <a:pt x="30692" y="75682"/>
                </a:lnTo>
                <a:lnTo>
                  <a:pt x="31113" y="75986"/>
                </a:lnTo>
                <a:lnTo>
                  <a:pt x="32175" y="75986"/>
                </a:lnTo>
                <a:lnTo>
                  <a:pt x="32596" y="76282"/>
                </a:lnTo>
                <a:lnTo>
                  <a:pt x="33230" y="76586"/>
                </a:lnTo>
                <a:lnTo>
                  <a:pt x="33651" y="77186"/>
                </a:lnTo>
                <a:lnTo>
                  <a:pt x="33865" y="77794"/>
                </a:lnTo>
                <a:lnTo>
                  <a:pt x="34078" y="78394"/>
                </a:lnTo>
                <a:lnTo>
                  <a:pt x="34078" y="79298"/>
                </a:lnTo>
                <a:lnTo>
                  <a:pt x="33865" y="80202"/>
                </a:lnTo>
                <a:lnTo>
                  <a:pt x="33444" y="80802"/>
                </a:lnTo>
                <a:lnTo>
                  <a:pt x="33017" y="81410"/>
                </a:lnTo>
                <a:lnTo>
                  <a:pt x="32596" y="82010"/>
                </a:lnTo>
                <a:lnTo>
                  <a:pt x="31961" y="82315"/>
                </a:lnTo>
                <a:lnTo>
                  <a:pt x="31534" y="81106"/>
                </a:lnTo>
                <a:lnTo>
                  <a:pt x="30900" y="80202"/>
                </a:lnTo>
                <a:lnTo>
                  <a:pt x="30057" y="79602"/>
                </a:lnTo>
                <a:lnTo>
                  <a:pt x="28996" y="79298"/>
                </a:lnTo>
                <a:lnTo>
                  <a:pt x="29209" y="79298"/>
                </a:lnTo>
                <a:lnTo>
                  <a:pt x="30057" y="78698"/>
                </a:lnTo>
                <a:lnTo>
                  <a:pt x="30478" y="78394"/>
                </a:lnTo>
                <a:lnTo>
                  <a:pt x="30478" y="78090"/>
                </a:lnTo>
                <a:lnTo>
                  <a:pt x="30478" y="76890"/>
                </a:lnTo>
                <a:lnTo>
                  <a:pt x="30057" y="75986"/>
                </a:lnTo>
                <a:lnTo>
                  <a:pt x="29423" y="75986"/>
                </a:lnTo>
                <a:lnTo>
                  <a:pt x="28575" y="76282"/>
                </a:lnTo>
                <a:lnTo>
                  <a:pt x="27726" y="76890"/>
                </a:lnTo>
                <a:lnTo>
                  <a:pt x="27726" y="76890"/>
                </a:lnTo>
                <a:lnTo>
                  <a:pt x="27940" y="76282"/>
                </a:lnTo>
                <a:lnTo>
                  <a:pt x="28153" y="75682"/>
                </a:lnTo>
                <a:lnTo>
                  <a:pt x="27940" y="75378"/>
                </a:lnTo>
                <a:lnTo>
                  <a:pt x="28996" y="75073"/>
                </a:lnTo>
                <a:lnTo>
                  <a:pt x="30265" y="74778"/>
                </a:lnTo>
                <a:close/>
                <a:moveTo>
                  <a:pt x="36617" y="66032"/>
                </a:moveTo>
                <a:lnTo>
                  <a:pt x="36617" y="66336"/>
                </a:lnTo>
                <a:lnTo>
                  <a:pt x="36403" y="67241"/>
                </a:lnTo>
                <a:lnTo>
                  <a:pt x="35348" y="67841"/>
                </a:lnTo>
                <a:lnTo>
                  <a:pt x="34500" y="68745"/>
                </a:lnTo>
                <a:lnTo>
                  <a:pt x="32809" y="70857"/>
                </a:lnTo>
                <a:lnTo>
                  <a:pt x="32175" y="70857"/>
                </a:lnTo>
                <a:lnTo>
                  <a:pt x="31534" y="71457"/>
                </a:lnTo>
                <a:lnTo>
                  <a:pt x="31113" y="72065"/>
                </a:lnTo>
                <a:lnTo>
                  <a:pt x="30265" y="71761"/>
                </a:lnTo>
                <a:lnTo>
                  <a:pt x="27726" y="71761"/>
                </a:lnTo>
                <a:lnTo>
                  <a:pt x="26244" y="72665"/>
                </a:lnTo>
                <a:lnTo>
                  <a:pt x="24767" y="74169"/>
                </a:lnTo>
                <a:lnTo>
                  <a:pt x="24132" y="75378"/>
                </a:lnTo>
                <a:lnTo>
                  <a:pt x="23498" y="76890"/>
                </a:lnTo>
                <a:lnTo>
                  <a:pt x="23498" y="78090"/>
                </a:lnTo>
                <a:lnTo>
                  <a:pt x="23498" y="79298"/>
                </a:lnTo>
                <a:lnTo>
                  <a:pt x="23498" y="79898"/>
                </a:lnTo>
                <a:lnTo>
                  <a:pt x="23919" y="80802"/>
                </a:lnTo>
                <a:lnTo>
                  <a:pt x="24553" y="82010"/>
                </a:lnTo>
                <a:lnTo>
                  <a:pt x="25609" y="83523"/>
                </a:lnTo>
                <a:lnTo>
                  <a:pt x="26671" y="84723"/>
                </a:lnTo>
                <a:lnTo>
                  <a:pt x="27940" y="85331"/>
                </a:lnTo>
                <a:lnTo>
                  <a:pt x="28996" y="85931"/>
                </a:lnTo>
                <a:lnTo>
                  <a:pt x="30265" y="86235"/>
                </a:lnTo>
                <a:lnTo>
                  <a:pt x="31534" y="86235"/>
                </a:lnTo>
                <a:lnTo>
                  <a:pt x="33017" y="85931"/>
                </a:lnTo>
                <a:lnTo>
                  <a:pt x="34078" y="85027"/>
                </a:lnTo>
                <a:lnTo>
                  <a:pt x="35134" y="84123"/>
                </a:lnTo>
                <a:lnTo>
                  <a:pt x="35982" y="82619"/>
                </a:lnTo>
                <a:lnTo>
                  <a:pt x="36617" y="81106"/>
                </a:lnTo>
                <a:lnTo>
                  <a:pt x="36830" y="78698"/>
                </a:lnTo>
                <a:lnTo>
                  <a:pt x="36403" y="76890"/>
                </a:lnTo>
                <a:lnTo>
                  <a:pt x="35769" y="75073"/>
                </a:lnTo>
                <a:lnTo>
                  <a:pt x="34713" y="73569"/>
                </a:lnTo>
                <a:lnTo>
                  <a:pt x="36403" y="71161"/>
                </a:lnTo>
                <a:lnTo>
                  <a:pt x="37038" y="70257"/>
                </a:lnTo>
                <a:lnTo>
                  <a:pt x="37886" y="69049"/>
                </a:lnTo>
                <a:lnTo>
                  <a:pt x="37886" y="68441"/>
                </a:lnTo>
                <a:lnTo>
                  <a:pt x="37886" y="67841"/>
                </a:lnTo>
                <a:lnTo>
                  <a:pt x="37673" y="67536"/>
                </a:lnTo>
                <a:lnTo>
                  <a:pt x="37465" y="67241"/>
                </a:lnTo>
                <a:lnTo>
                  <a:pt x="36830" y="66336"/>
                </a:lnTo>
                <a:lnTo>
                  <a:pt x="36617" y="66032"/>
                </a:lnTo>
                <a:close/>
                <a:moveTo>
                  <a:pt x="115338" y="85627"/>
                </a:moveTo>
                <a:lnTo>
                  <a:pt x="116186" y="86235"/>
                </a:lnTo>
                <a:lnTo>
                  <a:pt x="116186" y="87139"/>
                </a:lnTo>
                <a:lnTo>
                  <a:pt x="116400" y="87435"/>
                </a:lnTo>
                <a:lnTo>
                  <a:pt x="116613" y="87435"/>
                </a:lnTo>
                <a:lnTo>
                  <a:pt x="116821" y="87139"/>
                </a:lnTo>
                <a:lnTo>
                  <a:pt x="117034" y="88643"/>
                </a:lnTo>
                <a:lnTo>
                  <a:pt x="117034" y="90756"/>
                </a:lnTo>
                <a:lnTo>
                  <a:pt x="117034" y="91964"/>
                </a:lnTo>
                <a:lnTo>
                  <a:pt x="116613" y="93468"/>
                </a:lnTo>
                <a:lnTo>
                  <a:pt x="116186" y="94676"/>
                </a:lnTo>
                <a:lnTo>
                  <a:pt x="115765" y="95876"/>
                </a:lnTo>
                <a:lnTo>
                  <a:pt x="115130" y="97084"/>
                </a:lnTo>
                <a:lnTo>
                  <a:pt x="114282" y="97693"/>
                </a:lnTo>
                <a:lnTo>
                  <a:pt x="113434" y="98293"/>
                </a:lnTo>
                <a:lnTo>
                  <a:pt x="112378" y="98293"/>
                </a:lnTo>
                <a:lnTo>
                  <a:pt x="112165" y="97693"/>
                </a:lnTo>
                <a:lnTo>
                  <a:pt x="110896" y="96789"/>
                </a:lnTo>
                <a:lnTo>
                  <a:pt x="113226" y="96180"/>
                </a:lnTo>
                <a:lnTo>
                  <a:pt x="113434" y="95876"/>
                </a:lnTo>
                <a:lnTo>
                  <a:pt x="113861" y="95580"/>
                </a:lnTo>
                <a:lnTo>
                  <a:pt x="113861" y="94372"/>
                </a:lnTo>
                <a:lnTo>
                  <a:pt x="113648" y="93468"/>
                </a:lnTo>
                <a:lnTo>
                  <a:pt x="113226" y="93164"/>
                </a:lnTo>
                <a:lnTo>
                  <a:pt x="111957" y="93164"/>
                </a:lnTo>
                <a:lnTo>
                  <a:pt x="113434" y="91660"/>
                </a:lnTo>
                <a:lnTo>
                  <a:pt x="113861" y="91356"/>
                </a:lnTo>
                <a:lnTo>
                  <a:pt x="113861" y="90756"/>
                </a:lnTo>
                <a:lnTo>
                  <a:pt x="113861" y="90156"/>
                </a:lnTo>
                <a:lnTo>
                  <a:pt x="113861" y="89852"/>
                </a:lnTo>
                <a:lnTo>
                  <a:pt x="113648" y="89243"/>
                </a:lnTo>
                <a:lnTo>
                  <a:pt x="113226" y="88947"/>
                </a:lnTo>
                <a:lnTo>
                  <a:pt x="112800" y="88947"/>
                </a:lnTo>
                <a:lnTo>
                  <a:pt x="112378" y="89243"/>
                </a:lnTo>
                <a:lnTo>
                  <a:pt x="111530" y="89547"/>
                </a:lnTo>
                <a:lnTo>
                  <a:pt x="110682" y="89852"/>
                </a:lnTo>
                <a:lnTo>
                  <a:pt x="110682" y="89852"/>
                </a:lnTo>
                <a:lnTo>
                  <a:pt x="113226" y="88339"/>
                </a:lnTo>
                <a:lnTo>
                  <a:pt x="113434" y="88043"/>
                </a:lnTo>
                <a:lnTo>
                  <a:pt x="113434" y="87739"/>
                </a:lnTo>
                <a:lnTo>
                  <a:pt x="113226" y="87435"/>
                </a:lnTo>
                <a:lnTo>
                  <a:pt x="112378" y="87139"/>
                </a:lnTo>
                <a:lnTo>
                  <a:pt x="111317" y="87139"/>
                </a:lnTo>
                <a:lnTo>
                  <a:pt x="111744" y="86835"/>
                </a:lnTo>
                <a:lnTo>
                  <a:pt x="113013" y="85931"/>
                </a:lnTo>
                <a:lnTo>
                  <a:pt x="114069" y="85627"/>
                </a:lnTo>
                <a:close/>
                <a:moveTo>
                  <a:pt x="96294" y="110054"/>
                </a:moveTo>
                <a:lnTo>
                  <a:pt x="96928" y="110654"/>
                </a:lnTo>
                <a:lnTo>
                  <a:pt x="97350" y="111254"/>
                </a:lnTo>
                <a:lnTo>
                  <a:pt x="96507" y="112158"/>
                </a:lnTo>
                <a:lnTo>
                  <a:pt x="95659" y="113063"/>
                </a:lnTo>
                <a:lnTo>
                  <a:pt x="94811" y="114271"/>
                </a:lnTo>
                <a:lnTo>
                  <a:pt x="94390" y="115479"/>
                </a:lnTo>
                <a:lnTo>
                  <a:pt x="92907" y="115175"/>
                </a:lnTo>
                <a:lnTo>
                  <a:pt x="92700" y="114871"/>
                </a:lnTo>
                <a:lnTo>
                  <a:pt x="96294" y="110054"/>
                </a:lnTo>
                <a:close/>
                <a:moveTo>
                  <a:pt x="96080" y="98293"/>
                </a:moveTo>
                <a:lnTo>
                  <a:pt x="98411" y="101309"/>
                </a:lnTo>
                <a:lnTo>
                  <a:pt x="99680" y="103117"/>
                </a:lnTo>
                <a:lnTo>
                  <a:pt x="100950" y="105230"/>
                </a:lnTo>
                <a:lnTo>
                  <a:pt x="102005" y="107334"/>
                </a:lnTo>
                <a:lnTo>
                  <a:pt x="102432" y="108238"/>
                </a:lnTo>
                <a:lnTo>
                  <a:pt x="102646" y="109142"/>
                </a:lnTo>
                <a:lnTo>
                  <a:pt x="102646" y="110350"/>
                </a:lnTo>
                <a:lnTo>
                  <a:pt x="102432" y="111254"/>
                </a:lnTo>
                <a:lnTo>
                  <a:pt x="102219" y="112158"/>
                </a:lnTo>
                <a:lnTo>
                  <a:pt x="101584" y="113063"/>
                </a:lnTo>
                <a:lnTo>
                  <a:pt x="100950" y="113967"/>
                </a:lnTo>
                <a:lnTo>
                  <a:pt x="100101" y="114575"/>
                </a:lnTo>
                <a:lnTo>
                  <a:pt x="99680" y="113967"/>
                </a:lnTo>
                <a:lnTo>
                  <a:pt x="99046" y="113967"/>
                </a:lnTo>
                <a:lnTo>
                  <a:pt x="98625" y="114271"/>
                </a:lnTo>
                <a:lnTo>
                  <a:pt x="98411" y="114575"/>
                </a:lnTo>
                <a:lnTo>
                  <a:pt x="98198" y="114575"/>
                </a:lnTo>
                <a:lnTo>
                  <a:pt x="97776" y="114871"/>
                </a:lnTo>
                <a:lnTo>
                  <a:pt x="97563" y="115479"/>
                </a:lnTo>
                <a:lnTo>
                  <a:pt x="97350" y="115479"/>
                </a:lnTo>
                <a:lnTo>
                  <a:pt x="97776" y="114575"/>
                </a:lnTo>
                <a:lnTo>
                  <a:pt x="98625" y="113367"/>
                </a:lnTo>
                <a:lnTo>
                  <a:pt x="99046" y="112463"/>
                </a:lnTo>
                <a:lnTo>
                  <a:pt x="99259" y="111558"/>
                </a:lnTo>
                <a:lnTo>
                  <a:pt x="99046" y="110958"/>
                </a:lnTo>
                <a:lnTo>
                  <a:pt x="98832" y="110350"/>
                </a:lnTo>
                <a:lnTo>
                  <a:pt x="98198" y="109446"/>
                </a:lnTo>
                <a:lnTo>
                  <a:pt x="97350" y="108542"/>
                </a:lnTo>
                <a:lnTo>
                  <a:pt x="96294" y="108238"/>
                </a:lnTo>
                <a:lnTo>
                  <a:pt x="95873" y="108238"/>
                </a:lnTo>
                <a:lnTo>
                  <a:pt x="95659" y="108542"/>
                </a:lnTo>
                <a:lnTo>
                  <a:pt x="90155" y="113367"/>
                </a:lnTo>
                <a:lnTo>
                  <a:pt x="89521" y="113063"/>
                </a:lnTo>
                <a:lnTo>
                  <a:pt x="88886" y="112158"/>
                </a:lnTo>
                <a:lnTo>
                  <a:pt x="91638" y="109750"/>
                </a:lnTo>
                <a:lnTo>
                  <a:pt x="94390" y="107638"/>
                </a:lnTo>
                <a:lnTo>
                  <a:pt x="94603" y="107038"/>
                </a:lnTo>
                <a:lnTo>
                  <a:pt x="94603" y="106734"/>
                </a:lnTo>
                <a:lnTo>
                  <a:pt x="94390" y="106134"/>
                </a:lnTo>
                <a:lnTo>
                  <a:pt x="93969" y="106134"/>
                </a:lnTo>
                <a:lnTo>
                  <a:pt x="92273" y="106430"/>
                </a:lnTo>
                <a:lnTo>
                  <a:pt x="90582" y="107334"/>
                </a:lnTo>
                <a:lnTo>
                  <a:pt x="88886" y="108238"/>
                </a:lnTo>
                <a:lnTo>
                  <a:pt x="87403" y="109142"/>
                </a:lnTo>
                <a:lnTo>
                  <a:pt x="86769" y="107038"/>
                </a:lnTo>
                <a:lnTo>
                  <a:pt x="86982" y="106734"/>
                </a:lnTo>
                <a:lnTo>
                  <a:pt x="92700" y="101909"/>
                </a:lnTo>
                <a:lnTo>
                  <a:pt x="92907" y="101605"/>
                </a:lnTo>
                <a:lnTo>
                  <a:pt x="92907" y="101309"/>
                </a:lnTo>
                <a:lnTo>
                  <a:pt x="92700" y="101005"/>
                </a:lnTo>
                <a:lnTo>
                  <a:pt x="92273" y="100701"/>
                </a:lnTo>
                <a:lnTo>
                  <a:pt x="89734" y="101605"/>
                </a:lnTo>
                <a:lnTo>
                  <a:pt x="87403" y="102509"/>
                </a:lnTo>
                <a:lnTo>
                  <a:pt x="87403" y="102509"/>
                </a:lnTo>
                <a:lnTo>
                  <a:pt x="88251" y="101309"/>
                </a:lnTo>
                <a:lnTo>
                  <a:pt x="89521" y="100101"/>
                </a:lnTo>
                <a:lnTo>
                  <a:pt x="90790" y="99197"/>
                </a:lnTo>
                <a:lnTo>
                  <a:pt x="92273" y="98597"/>
                </a:lnTo>
                <a:lnTo>
                  <a:pt x="94176" y="98293"/>
                </a:lnTo>
                <a:close/>
                <a:moveTo>
                  <a:pt x="85713" y="51863"/>
                </a:moveTo>
                <a:lnTo>
                  <a:pt x="84230" y="52167"/>
                </a:lnTo>
                <a:lnTo>
                  <a:pt x="82961" y="52463"/>
                </a:lnTo>
                <a:lnTo>
                  <a:pt x="81905" y="53071"/>
                </a:lnTo>
                <a:lnTo>
                  <a:pt x="79575" y="54879"/>
                </a:lnTo>
                <a:lnTo>
                  <a:pt x="77457" y="57287"/>
                </a:lnTo>
                <a:lnTo>
                  <a:pt x="76401" y="58800"/>
                </a:lnTo>
                <a:lnTo>
                  <a:pt x="74711" y="59095"/>
                </a:lnTo>
                <a:lnTo>
                  <a:pt x="74076" y="59400"/>
                </a:lnTo>
                <a:lnTo>
                  <a:pt x="73863" y="60000"/>
                </a:lnTo>
                <a:lnTo>
                  <a:pt x="73650" y="60608"/>
                </a:lnTo>
                <a:lnTo>
                  <a:pt x="73650" y="61208"/>
                </a:lnTo>
                <a:lnTo>
                  <a:pt x="63703" y="62720"/>
                </a:lnTo>
                <a:lnTo>
                  <a:pt x="57992" y="63016"/>
                </a:lnTo>
                <a:lnTo>
                  <a:pt x="55240" y="63320"/>
                </a:lnTo>
                <a:lnTo>
                  <a:pt x="52488" y="63624"/>
                </a:lnTo>
                <a:lnTo>
                  <a:pt x="52067" y="63920"/>
                </a:lnTo>
                <a:lnTo>
                  <a:pt x="51853" y="64224"/>
                </a:lnTo>
                <a:lnTo>
                  <a:pt x="51640" y="65128"/>
                </a:lnTo>
                <a:lnTo>
                  <a:pt x="52067" y="66032"/>
                </a:lnTo>
                <a:lnTo>
                  <a:pt x="52275" y="66336"/>
                </a:lnTo>
                <a:lnTo>
                  <a:pt x="52701" y="66632"/>
                </a:lnTo>
                <a:lnTo>
                  <a:pt x="55453" y="66936"/>
                </a:lnTo>
                <a:lnTo>
                  <a:pt x="58413" y="66936"/>
                </a:lnTo>
                <a:lnTo>
                  <a:pt x="64338" y="66336"/>
                </a:lnTo>
                <a:lnTo>
                  <a:pt x="68780" y="66032"/>
                </a:lnTo>
                <a:lnTo>
                  <a:pt x="73228" y="65432"/>
                </a:lnTo>
                <a:lnTo>
                  <a:pt x="72380" y="67841"/>
                </a:lnTo>
                <a:lnTo>
                  <a:pt x="71959" y="69353"/>
                </a:lnTo>
                <a:lnTo>
                  <a:pt x="71959" y="70553"/>
                </a:lnTo>
                <a:lnTo>
                  <a:pt x="72167" y="73265"/>
                </a:lnTo>
                <a:lnTo>
                  <a:pt x="71325" y="74169"/>
                </a:lnTo>
                <a:lnTo>
                  <a:pt x="70690" y="75073"/>
                </a:lnTo>
                <a:lnTo>
                  <a:pt x="70690" y="75986"/>
                </a:lnTo>
                <a:lnTo>
                  <a:pt x="70898" y="76890"/>
                </a:lnTo>
                <a:lnTo>
                  <a:pt x="71532" y="77490"/>
                </a:lnTo>
                <a:lnTo>
                  <a:pt x="72380" y="77794"/>
                </a:lnTo>
                <a:lnTo>
                  <a:pt x="73228" y="77794"/>
                </a:lnTo>
                <a:lnTo>
                  <a:pt x="73863" y="79602"/>
                </a:lnTo>
                <a:lnTo>
                  <a:pt x="74711" y="81106"/>
                </a:lnTo>
                <a:lnTo>
                  <a:pt x="75553" y="82619"/>
                </a:lnTo>
                <a:lnTo>
                  <a:pt x="76401" y="83819"/>
                </a:lnTo>
                <a:lnTo>
                  <a:pt x="77457" y="84723"/>
                </a:lnTo>
                <a:lnTo>
                  <a:pt x="78732" y="85627"/>
                </a:lnTo>
                <a:lnTo>
                  <a:pt x="80001" y="85931"/>
                </a:lnTo>
                <a:lnTo>
                  <a:pt x="81271" y="86235"/>
                </a:lnTo>
                <a:lnTo>
                  <a:pt x="82113" y="86235"/>
                </a:lnTo>
                <a:lnTo>
                  <a:pt x="84230" y="85627"/>
                </a:lnTo>
                <a:lnTo>
                  <a:pt x="86348" y="85027"/>
                </a:lnTo>
                <a:lnTo>
                  <a:pt x="86134" y="85931"/>
                </a:lnTo>
                <a:lnTo>
                  <a:pt x="86134" y="87139"/>
                </a:lnTo>
                <a:lnTo>
                  <a:pt x="86561" y="89547"/>
                </a:lnTo>
                <a:lnTo>
                  <a:pt x="86982" y="91060"/>
                </a:lnTo>
                <a:lnTo>
                  <a:pt x="87403" y="92868"/>
                </a:lnTo>
                <a:lnTo>
                  <a:pt x="88251" y="94372"/>
                </a:lnTo>
                <a:lnTo>
                  <a:pt x="89313" y="95580"/>
                </a:lnTo>
                <a:lnTo>
                  <a:pt x="89313" y="95876"/>
                </a:lnTo>
                <a:lnTo>
                  <a:pt x="88044" y="96484"/>
                </a:lnTo>
                <a:lnTo>
                  <a:pt x="86982" y="97693"/>
                </a:lnTo>
                <a:lnTo>
                  <a:pt x="85926" y="98597"/>
                </a:lnTo>
                <a:lnTo>
                  <a:pt x="85292" y="99797"/>
                </a:lnTo>
                <a:lnTo>
                  <a:pt x="84657" y="101309"/>
                </a:lnTo>
                <a:lnTo>
                  <a:pt x="84230" y="102813"/>
                </a:lnTo>
                <a:lnTo>
                  <a:pt x="84023" y="104326"/>
                </a:lnTo>
                <a:lnTo>
                  <a:pt x="83809" y="105830"/>
                </a:lnTo>
                <a:lnTo>
                  <a:pt x="83809" y="106734"/>
                </a:lnTo>
                <a:lnTo>
                  <a:pt x="83809" y="107334"/>
                </a:lnTo>
                <a:lnTo>
                  <a:pt x="84230" y="109750"/>
                </a:lnTo>
                <a:lnTo>
                  <a:pt x="85078" y="111863"/>
                </a:lnTo>
                <a:lnTo>
                  <a:pt x="85078" y="112767"/>
                </a:lnTo>
                <a:lnTo>
                  <a:pt x="85292" y="113671"/>
                </a:lnTo>
                <a:lnTo>
                  <a:pt x="86134" y="114271"/>
                </a:lnTo>
                <a:lnTo>
                  <a:pt x="86561" y="114871"/>
                </a:lnTo>
                <a:lnTo>
                  <a:pt x="88251" y="116687"/>
                </a:lnTo>
                <a:lnTo>
                  <a:pt x="90155" y="118191"/>
                </a:lnTo>
                <a:lnTo>
                  <a:pt x="92273" y="119400"/>
                </a:lnTo>
                <a:lnTo>
                  <a:pt x="94603" y="120000"/>
                </a:lnTo>
                <a:lnTo>
                  <a:pt x="96928" y="120000"/>
                </a:lnTo>
                <a:lnTo>
                  <a:pt x="99259" y="119400"/>
                </a:lnTo>
                <a:lnTo>
                  <a:pt x="101371" y="118495"/>
                </a:lnTo>
                <a:lnTo>
                  <a:pt x="103280" y="116983"/>
                </a:lnTo>
                <a:lnTo>
                  <a:pt x="104550" y="115175"/>
                </a:lnTo>
                <a:lnTo>
                  <a:pt x="105392" y="113367"/>
                </a:lnTo>
                <a:lnTo>
                  <a:pt x="105605" y="111254"/>
                </a:lnTo>
                <a:lnTo>
                  <a:pt x="105605" y="109446"/>
                </a:lnTo>
                <a:lnTo>
                  <a:pt x="105184" y="107334"/>
                </a:lnTo>
                <a:lnTo>
                  <a:pt x="104550" y="105230"/>
                </a:lnTo>
                <a:lnTo>
                  <a:pt x="103701" y="103117"/>
                </a:lnTo>
                <a:lnTo>
                  <a:pt x="102646" y="101309"/>
                </a:lnTo>
                <a:lnTo>
                  <a:pt x="103280" y="101005"/>
                </a:lnTo>
                <a:lnTo>
                  <a:pt x="105184" y="99501"/>
                </a:lnTo>
                <a:lnTo>
                  <a:pt x="107301" y="97389"/>
                </a:lnTo>
                <a:lnTo>
                  <a:pt x="107936" y="98893"/>
                </a:lnTo>
                <a:lnTo>
                  <a:pt x="108778" y="100101"/>
                </a:lnTo>
                <a:lnTo>
                  <a:pt x="109626" y="101005"/>
                </a:lnTo>
                <a:lnTo>
                  <a:pt x="110475" y="101605"/>
                </a:lnTo>
                <a:lnTo>
                  <a:pt x="111957" y="102213"/>
                </a:lnTo>
                <a:lnTo>
                  <a:pt x="113434" y="101909"/>
                </a:lnTo>
                <a:lnTo>
                  <a:pt x="114917" y="101309"/>
                </a:lnTo>
                <a:lnTo>
                  <a:pt x="116186" y="100101"/>
                </a:lnTo>
                <a:lnTo>
                  <a:pt x="117455" y="98597"/>
                </a:lnTo>
                <a:lnTo>
                  <a:pt x="118517" y="96789"/>
                </a:lnTo>
                <a:lnTo>
                  <a:pt x="119151" y="94676"/>
                </a:lnTo>
                <a:lnTo>
                  <a:pt x="119573" y="92260"/>
                </a:lnTo>
                <a:lnTo>
                  <a:pt x="119994" y="89243"/>
                </a:lnTo>
                <a:lnTo>
                  <a:pt x="119786" y="87739"/>
                </a:lnTo>
                <a:lnTo>
                  <a:pt x="119573" y="86531"/>
                </a:lnTo>
                <a:lnTo>
                  <a:pt x="119359" y="85331"/>
                </a:lnTo>
                <a:lnTo>
                  <a:pt x="118725" y="84427"/>
                </a:lnTo>
                <a:lnTo>
                  <a:pt x="117455" y="82915"/>
                </a:lnTo>
                <a:lnTo>
                  <a:pt x="115765" y="82010"/>
                </a:lnTo>
                <a:lnTo>
                  <a:pt x="114917" y="81706"/>
                </a:lnTo>
                <a:lnTo>
                  <a:pt x="113226" y="81706"/>
                </a:lnTo>
                <a:lnTo>
                  <a:pt x="112592" y="82315"/>
                </a:lnTo>
                <a:lnTo>
                  <a:pt x="112378" y="82915"/>
                </a:lnTo>
                <a:lnTo>
                  <a:pt x="110682" y="83819"/>
                </a:lnTo>
                <a:lnTo>
                  <a:pt x="109205" y="84723"/>
                </a:lnTo>
                <a:lnTo>
                  <a:pt x="108571" y="85627"/>
                </a:lnTo>
                <a:lnTo>
                  <a:pt x="107723" y="86531"/>
                </a:lnTo>
                <a:lnTo>
                  <a:pt x="107301" y="87739"/>
                </a:lnTo>
                <a:lnTo>
                  <a:pt x="106875" y="88947"/>
                </a:lnTo>
                <a:lnTo>
                  <a:pt x="106453" y="91356"/>
                </a:lnTo>
                <a:lnTo>
                  <a:pt x="106453" y="93772"/>
                </a:lnTo>
                <a:lnTo>
                  <a:pt x="104123" y="96180"/>
                </a:lnTo>
                <a:lnTo>
                  <a:pt x="101798" y="98597"/>
                </a:lnTo>
                <a:lnTo>
                  <a:pt x="101584" y="98893"/>
                </a:lnTo>
                <a:lnTo>
                  <a:pt x="101584" y="99501"/>
                </a:lnTo>
                <a:lnTo>
                  <a:pt x="99467" y="96789"/>
                </a:lnTo>
                <a:lnTo>
                  <a:pt x="97563" y="94676"/>
                </a:lnTo>
                <a:lnTo>
                  <a:pt x="97142" y="94372"/>
                </a:lnTo>
                <a:lnTo>
                  <a:pt x="96294" y="94372"/>
                </a:lnTo>
                <a:lnTo>
                  <a:pt x="96080" y="94972"/>
                </a:lnTo>
                <a:lnTo>
                  <a:pt x="94811" y="94676"/>
                </a:lnTo>
                <a:lnTo>
                  <a:pt x="93542" y="94676"/>
                </a:lnTo>
                <a:lnTo>
                  <a:pt x="91003" y="94972"/>
                </a:lnTo>
                <a:lnTo>
                  <a:pt x="91217" y="94068"/>
                </a:lnTo>
                <a:lnTo>
                  <a:pt x="91003" y="93164"/>
                </a:lnTo>
                <a:lnTo>
                  <a:pt x="90369" y="91660"/>
                </a:lnTo>
                <a:lnTo>
                  <a:pt x="89734" y="90452"/>
                </a:lnTo>
                <a:lnTo>
                  <a:pt x="89100" y="88947"/>
                </a:lnTo>
                <a:lnTo>
                  <a:pt x="88678" y="87139"/>
                </a:lnTo>
                <a:lnTo>
                  <a:pt x="88465" y="85627"/>
                </a:lnTo>
                <a:lnTo>
                  <a:pt x="88251" y="84723"/>
                </a:lnTo>
                <a:lnTo>
                  <a:pt x="87830" y="84123"/>
                </a:lnTo>
                <a:lnTo>
                  <a:pt x="90155" y="82315"/>
                </a:lnTo>
                <a:lnTo>
                  <a:pt x="92486" y="80202"/>
                </a:lnTo>
                <a:lnTo>
                  <a:pt x="94390" y="77490"/>
                </a:lnTo>
                <a:lnTo>
                  <a:pt x="95025" y="76282"/>
                </a:lnTo>
                <a:lnTo>
                  <a:pt x="95659" y="74778"/>
                </a:lnTo>
                <a:lnTo>
                  <a:pt x="96080" y="72969"/>
                </a:lnTo>
                <a:lnTo>
                  <a:pt x="96294" y="70857"/>
                </a:lnTo>
                <a:lnTo>
                  <a:pt x="96294" y="68745"/>
                </a:lnTo>
                <a:lnTo>
                  <a:pt x="96294" y="66632"/>
                </a:lnTo>
                <a:lnTo>
                  <a:pt x="95659" y="62720"/>
                </a:lnTo>
                <a:lnTo>
                  <a:pt x="94603" y="59095"/>
                </a:lnTo>
                <a:lnTo>
                  <a:pt x="93755" y="56687"/>
                </a:lnTo>
                <a:lnTo>
                  <a:pt x="92486" y="54575"/>
                </a:lnTo>
                <a:lnTo>
                  <a:pt x="91638" y="53671"/>
                </a:lnTo>
                <a:lnTo>
                  <a:pt x="90790" y="53071"/>
                </a:lnTo>
                <a:lnTo>
                  <a:pt x="89948" y="52767"/>
                </a:lnTo>
                <a:lnTo>
                  <a:pt x="88886" y="52463"/>
                </a:lnTo>
                <a:lnTo>
                  <a:pt x="86982" y="51863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7842052" y="-100872"/>
            <a:ext cx="388200" cy="408900"/>
          </a:xfrm>
          <a:custGeom>
            <a:pathLst>
              <a:path extrusionOk="0" h="120000" w="120000">
                <a:moveTo>
                  <a:pt x="81394" y="19235"/>
                </a:moveTo>
                <a:lnTo>
                  <a:pt x="80420" y="19851"/>
                </a:lnTo>
                <a:lnTo>
                  <a:pt x="80105" y="20767"/>
                </a:lnTo>
                <a:lnTo>
                  <a:pt x="79780" y="21374"/>
                </a:lnTo>
                <a:lnTo>
                  <a:pt x="79780" y="22290"/>
                </a:lnTo>
                <a:lnTo>
                  <a:pt x="80105" y="23821"/>
                </a:lnTo>
                <a:lnTo>
                  <a:pt x="80745" y="25653"/>
                </a:lnTo>
                <a:lnTo>
                  <a:pt x="82999" y="31146"/>
                </a:lnTo>
                <a:lnTo>
                  <a:pt x="85253" y="36640"/>
                </a:lnTo>
                <a:lnTo>
                  <a:pt x="84604" y="36948"/>
                </a:lnTo>
                <a:lnTo>
                  <a:pt x="79456" y="43973"/>
                </a:lnTo>
                <a:lnTo>
                  <a:pt x="77211" y="47019"/>
                </a:lnTo>
                <a:lnTo>
                  <a:pt x="76246" y="48551"/>
                </a:lnTo>
                <a:lnTo>
                  <a:pt x="75921" y="49466"/>
                </a:lnTo>
                <a:lnTo>
                  <a:pt x="76246" y="50382"/>
                </a:lnTo>
                <a:lnTo>
                  <a:pt x="77211" y="50074"/>
                </a:lnTo>
                <a:lnTo>
                  <a:pt x="77851" y="49774"/>
                </a:lnTo>
                <a:lnTo>
                  <a:pt x="79140" y="48551"/>
                </a:lnTo>
                <a:lnTo>
                  <a:pt x="81394" y="45804"/>
                </a:lnTo>
                <a:lnTo>
                  <a:pt x="87182" y="38779"/>
                </a:lnTo>
                <a:lnTo>
                  <a:pt x="87822" y="38779"/>
                </a:lnTo>
                <a:lnTo>
                  <a:pt x="88787" y="38471"/>
                </a:lnTo>
                <a:lnTo>
                  <a:pt x="89112" y="37863"/>
                </a:lnTo>
                <a:lnTo>
                  <a:pt x="89112" y="36948"/>
                </a:lnTo>
                <a:lnTo>
                  <a:pt x="84928" y="26876"/>
                </a:lnTo>
                <a:lnTo>
                  <a:pt x="82674" y="22598"/>
                </a:lnTo>
                <a:lnTo>
                  <a:pt x="82034" y="21075"/>
                </a:lnTo>
                <a:lnTo>
                  <a:pt x="81710" y="20159"/>
                </a:lnTo>
                <a:lnTo>
                  <a:pt x="81710" y="19543"/>
                </a:lnTo>
                <a:lnTo>
                  <a:pt x="81710" y="19235"/>
                </a:lnTo>
                <a:close/>
                <a:moveTo>
                  <a:pt x="76246" y="13442"/>
                </a:moveTo>
                <a:lnTo>
                  <a:pt x="76886" y="14965"/>
                </a:lnTo>
                <a:lnTo>
                  <a:pt x="77211" y="15881"/>
                </a:lnTo>
                <a:lnTo>
                  <a:pt x="78175" y="16488"/>
                </a:lnTo>
                <a:lnTo>
                  <a:pt x="79140" y="17104"/>
                </a:lnTo>
                <a:lnTo>
                  <a:pt x="80420" y="16796"/>
                </a:lnTo>
                <a:lnTo>
                  <a:pt x="82359" y="15881"/>
                </a:lnTo>
                <a:lnTo>
                  <a:pt x="84288" y="14358"/>
                </a:lnTo>
                <a:lnTo>
                  <a:pt x="86533" y="18935"/>
                </a:lnTo>
                <a:lnTo>
                  <a:pt x="89112" y="22906"/>
                </a:lnTo>
                <a:lnTo>
                  <a:pt x="91681" y="27176"/>
                </a:lnTo>
                <a:lnTo>
                  <a:pt x="93611" y="31454"/>
                </a:lnTo>
                <a:lnTo>
                  <a:pt x="92330" y="32669"/>
                </a:lnTo>
                <a:lnTo>
                  <a:pt x="91041" y="33893"/>
                </a:lnTo>
                <a:lnTo>
                  <a:pt x="90076" y="35424"/>
                </a:lnTo>
                <a:lnTo>
                  <a:pt x="89752" y="37256"/>
                </a:lnTo>
                <a:lnTo>
                  <a:pt x="90076" y="38171"/>
                </a:lnTo>
                <a:lnTo>
                  <a:pt x="90716" y="38779"/>
                </a:lnTo>
                <a:lnTo>
                  <a:pt x="90716" y="40002"/>
                </a:lnTo>
                <a:lnTo>
                  <a:pt x="91041" y="40610"/>
                </a:lnTo>
                <a:lnTo>
                  <a:pt x="92006" y="40918"/>
                </a:lnTo>
                <a:lnTo>
                  <a:pt x="92006" y="41226"/>
                </a:lnTo>
                <a:lnTo>
                  <a:pt x="90716" y="43057"/>
                </a:lnTo>
                <a:lnTo>
                  <a:pt x="87498" y="47019"/>
                </a:lnTo>
                <a:lnTo>
                  <a:pt x="84604" y="51297"/>
                </a:lnTo>
                <a:lnTo>
                  <a:pt x="83323" y="50690"/>
                </a:lnTo>
                <a:lnTo>
                  <a:pt x="81710" y="50382"/>
                </a:lnTo>
                <a:lnTo>
                  <a:pt x="80105" y="50989"/>
                </a:lnTo>
                <a:lnTo>
                  <a:pt x="78491" y="51605"/>
                </a:lnTo>
                <a:lnTo>
                  <a:pt x="77526" y="52820"/>
                </a:lnTo>
                <a:lnTo>
                  <a:pt x="76562" y="54044"/>
                </a:lnTo>
                <a:lnTo>
                  <a:pt x="73027" y="54044"/>
                </a:lnTo>
                <a:lnTo>
                  <a:pt x="66266" y="54352"/>
                </a:lnTo>
                <a:lnTo>
                  <a:pt x="65950" y="53736"/>
                </a:lnTo>
                <a:lnTo>
                  <a:pt x="64985" y="53128"/>
                </a:lnTo>
                <a:lnTo>
                  <a:pt x="62091" y="52213"/>
                </a:lnTo>
                <a:lnTo>
                  <a:pt x="61767" y="52213"/>
                </a:lnTo>
                <a:lnTo>
                  <a:pt x="61126" y="51905"/>
                </a:lnTo>
                <a:lnTo>
                  <a:pt x="59513" y="51905"/>
                </a:lnTo>
                <a:lnTo>
                  <a:pt x="58224" y="51605"/>
                </a:lnTo>
                <a:lnTo>
                  <a:pt x="51146" y="45188"/>
                </a:lnTo>
                <a:lnTo>
                  <a:pt x="46007" y="40610"/>
                </a:lnTo>
                <a:lnTo>
                  <a:pt x="46647" y="39087"/>
                </a:lnTo>
                <a:lnTo>
                  <a:pt x="46647" y="37555"/>
                </a:lnTo>
                <a:lnTo>
                  <a:pt x="46323" y="36948"/>
                </a:lnTo>
                <a:lnTo>
                  <a:pt x="46007" y="36340"/>
                </a:lnTo>
                <a:lnTo>
                  <a:pt x="44718" y="35424"/>
                </a:lnTo>
                <a:lnTo>
                  <a:pt x="46323" y="31754"/>
                </a:lnTo>
                <a:lnTo>
                  <a:pt x="50830" y="22598"/>
                </a:lnTo>
                <a:lnTo>
                  <a:pt x="53725" y="16796"/>
                </a:lnTo>
                <a:lnTo>
                  <a:pt x="55014" y="16796"/>
                </a:lnTo>
                <a:lnTo>
                  <a:pt x="56294" y="16488"/>
                </a:lnTo>
                <a:lnTo>
                  <a:pt x="57583" y="15881"/>
                </a:lnTo>
                <a:lnTo>
                  <a:pt x="58873" y="14965"/>
                </a:lnTo>
                <a:lnTo>
                  <a:pt x="59837" y="14050"/>
                </a:lnTo>
                <a:lnTo>
                  <a:pt x="65625" y="13742"/>
                </a:lnTo>
                <a:lnTo>
                  <a:pt x="76246" y="13442"/>
                </a:lnTo>
                <a:close/>
                <a:moveTo>
                  <a:pt x="59837" y="56791"/>
                </a:moveTo>
                <a:lnTo>
                  <a:pt x="60802" y="57407"/>
                </a:lnTo>
                <a:lnTo>
                  <a:pt x="59188" y="57407"/>
                </a:lnTo>
                <a:lnTo>
                  <a:pt x="58873" y="57099"/>
                </a:lnTo>
                <a:lnTo>
                  <a:pt x="59837" y="56791"/>
                </a:lnTo>
                <a:close/>
                <a:moveTo>
                  <a:pt x="23801" y="44888"/>
                </a:moveTo>
                <a:lnTo>
                  <a:pt x="23161" y="45188"/>
                </a:lnTo>
                <a:lnTo>
                  <a:pt x="22196" y="45804"/>
                </a:lnTo>
                <a:lnTo>
                  <a:pt x="21556" y="46411"/>
                </a:lnTo>
                <a:lnTo>
                  <a:pt x="19942" y="48243"/>
                </a:lnTo>
                <a:lnTo>
                  <a:pt x="17373" y="52521"/>
                </a:lnTo>
                <a:lnTo>
                  <a:pt x="14479" y="57099"/>
                </a:lnTo>
                <a:lnTo>
                  <a:pt x="13190" y="58930"/>
                </a:lnTo>
                <a:lnTo>
                  <a:pt x="12549" y="59846"/>
                </a:lnTo>
                <a:lnTo>
                  <a:pt x="12225" y="60453"/>
                </a:lnTo>
                <a:lnTo>
                  <a:pt x="12225" y="61069"/>
                </a:lnTo>
                <a:lnTo>
                  <a:pt x="11585" y="61377"/>
                </a:lnTo>
                <a:lnTo>
                  <a:pt x="11585" y="61677"/>
                </a:lnTo>
                <a:lnTo>
                  <a:pt x="11585" y="62592"/>
                </a:lnTo>
                <a:lnTo>
                  <a:pt x="12225" y="62900"/>
                </a:lnTo>
                <a:lnTo>
                  <a:pt x="13190" y="63208"/>
                </a:lnTo>
                <a:lnTo>
                  <a:pt x="14154" y="62592"/>
                </a:lnTo>
                <a:lnTo>
                  <a:pt x="15119" y="61985"/>
                </a:lnTo>
                <a:lnTo>
                  <a:pt x="16084" y="61069"/>
                </a:lnTo>
                <a:lnTo>
                  <a:pt x="17697" y="58622"/>
                </a:lnTo>
                <a:lnTo>
                  <a:pt x="18662" y="56791"/>
                </a:lnTo>
                <a:lnTo>
                  <a:pt x="22521" y="51605"/>
                </a:lnTo>
                <a:lnTo>
                  <a:pt x="24126" y="48858"/>
                </a:lnTo>
                <a:lnTo>
                  <a:pt x="25090" y="47635"/>
                </a:lnTo>
                <a:lnTo>
                  <a:pt x="25090" y="46103"/>
                </a:lnTo>
                <a:lnTo>
                  <a:pt x="25090" y="45496"/>
                </a:lnTo>
                <a:lnTo>
                  <a:pt x="24450" y="45188"/>
                </a:lnTo>
                <a:lnTo>
                  <a:pt x="23801" y="44888"/>
                </a:lnTo>
                <a:close/>
                <a:moveTo>
                  <a:pt x="35711" y="40310"/>
                </a:moveTo>
                <a:lnTo>
                  <a:pt x="36676" y="41833"/>
                </a:lnTo>
                <a:lnTo>
                  <a:pt x="37956" y="43057"/>
                </a:lnTo>
                <a:lnTo>
                  <a:pt x="39245" y="43357"/>
                </a:lnTo>
                <a:lnTo>
                  <a:pt x="40534" y="43665"/>
                </a:lnTo>
                <a:lnTo>
                  <a:pt x="41824" y="43665"/>
                </a:lnTo>
                <a:lnTo>
                  <a:pt x="43104" y="43357"/>
                </a:lnTo>
                <a:lnTo>
                  <a:pt x="46647" y="46411"/>
                </a:lnTo>
                <a:lnTo>
                  <a:pt x="54049" y="53736"/>
                </a:lnTo>
                <a:lnTo>
                  <a:pt x="53725" y="54352"/>
                </a:lnTo>
                <a:lnTo>
                  <a:pt x="53400" y="55268"/>
                </a:lnTo>
                <a:lnTo>
                  <a:pt x="53725" y="56491"/>
                </a:lnTo>
                <a:lnTo>
                  <a:pt x="54049" y="57407"/>
                </a:lnTo>
                <a:lnTo>
                  <a:pt x="54689" y="58322"/>
                </a:lnTo>
                <a:lnTo>
                  <a:pt x="54689" y="58930"/>
                </a:lnTo>
                <a:lnTo>
                  <a:pt x="52111" y="61677"/>
                </a:lnTo>
                <a:lnTo>
                  <a:pt x="49866" y="64731"/>
                </a:lnTo>
                <a:lnTo>
                  <a:pt x="45358" y="70841"/>
                </a:lnTo>
                <a:lnTo>
                  <a:pt x="41175" y="76026"/>
                </a:lnTo>
                <a:lnTo>
                  <a:pt x="40210" y="75419"/>
                </a:lnTo>
                <a:lnTo>
                  <a:pt x="38930" y="75419"/>
                </a:lnTo>
                <a:lnTo>
                  <a:pt x="37316" y="75727"/>
                </a:lnTo>
                <a:lnTo>
                  <a:pt x="36027" y="76642"/>
                </a:lnTo>
                <a:lnTo>
                  <a:pt x="35062" y="77858"/>
                </a:lnTo>
                <a:lnTo>
                  <a:pt x="34422" y="79389"/>
                </a:lnTo>
                <a:lnTo>
                  <a:pt x="31528" y="79081"/>
                </a:lnTo>
                <a:lnTo>
                  <a:pt x="24775" y="79389"/>
                </a:lnTo>
                <a:lnTo>
                  <a:pt x="24450" y="77858"/>
                </a:lnTo>
                <a:lnTo>
                  <a:pt x="23486" y="76642"/>
                </a:lnTo>
                <a:lnTo>
                  <a:pt x="22196" y="75727"/>
                </a:lnTo>
                <a:lnTo>
                  <a:pt x="20907" y="75419"/>
                </a:lnTo>
                <a:lnTo>
                  <a:pt x="19627" y="75419"/>
                </a:lnTo>
                <a:lnTo>
                  <a:pt x="18013" y="75727"/>
                </a:lnTo>
                <a:lnTo>
                  <a:pt x="13830" y="70225"/>
                </a:lnTo>
                <a:lnTo>
                  <a:pt x="12225" y="67478"/>
                </a:lnTo>
                <a:lnTo>
                  <a:pt x="9971" y="64731"/>
                </a:lnTo>
                <a:lnTo>
                  <a:pt x="10620" y="63208"/>
                </a:lnTo>
                <a:lnTo>
                  <a:pt x="10936" y="61985"/>
                </a:lnTo>
                <a:lnTo>
                  <a:pt x="10620" y="60453"/>
                </a:lnTo>
                <a:lnTo>
                  <a:pt x="10295" y="59238"/>
                </a:lnTo>
                <a:lnTo>
                  <a:pt x="9331" y="58322"/>
                </a:lnTo>
                <a:lnTo>
                  <a:pt x="9655" y="57706"/>
                </a:lnTo>
                <a:lnTo>
                  <a:pt x="10295" y="56791"/>
                </a:lnTo>
                <a:lnTo>
                  <a:pt x="10936" y="55268"/>
                </a:lnTo>
                <a:lnTo>
                  <a:pt x="14154" y="49774"/>
                </a:lnTo>
                <a:lnTo>
                  <a:pt x="17048" y="44580"/>
                </a:lnTo>
                <a:lnTo>
                  <a:pt x="18978" y="44580"/>
                </a:lnTo>
                <a:lnTo>
                  <a:pt x="20907" y="43973"/>
                </a:lnTo>
                <a:lnTo>
                  <a:pt x="22196" y="42749"/>
                </a:lnTo>
                <a:lnTo>
                  <a:pt x="22837" y="42141"/>
                </a:lnTo>
                <a:lnTo>
                  <a:pt x="23161" y="41226"/>
                </a:lnTo>
                <a:lnTo>
                  <a:pt x="23486" y="40918"/>
                </a:lnTo>
                <a:lnTo>
                  <a:pt x="27344" y="41226"/>
                </a:lnTo>
                <a:lnTo>
                  <a:pt x="32492" y="40918"/>
                </a:lnTo>
                <a:lnTo>
                  <a:pt x="35711" y="40310"/>
                </a:lnTo>
                <a:close/>
                <a:moveTo>
                  <a:pt x="77851" y="64423"/>
                </a:moveTo>
                <a:lnTo>
                  <a:pt x="77851" y="64731"/>
                </a:lnTo>
                <a:lnTo>
                  <a:pt x="77851" y="65039"/>
                </a:lnTo>
                <a:lnTo>
                  <a:pt x="78175" y="66563"/>
                </a:lnTo>
                <a:lnTo>
                  <a:pt x="78175" y="67170"/>
                </a:lnTo>
                <a:lnTo>
                  <a:pt x="78491" y="68094"/>
                </a:lnTo>
                <a:lnTo>
                  <a:pt x="82359" y="72672"/>
                </a:lnTo>
                <a:lnTo>
                  <a:pt x="85893" y="77250"/>
                </a:lnTo>
                <a:lnTo>
                  <a:pt x="87182" y="78773"/>
                </a:lnTo>
                <a:lnTo>
                  <a:pt x="87822" y="79389"/>
                </a:lnTo>
                <a:lnTo>
                  <a:pt x="88787" y="79689"/>
                </a:lnTo>
                <a:lnTo>
                  <a:pt x="89752" y="79689"/>
                </a:lnTo>
                <a:lnTo>
                  <a:pt x="90401" y="79389"/>
                </a:lnTo>
                <a:lnTo>
                  <a:pt x="91041" y="79081"/>
                </a:lnTo>
                <a:lnTo>
                  <a:pt x="91365" y="78166"/>
                </a:lnTo>
                <a:lnTo>
                  <a:pt x="91365" y="77858"/>
                </a:lnTo>
                <a:lnTo>
                  <a:pt x="91365" y="76942"/>
                </a:lnTo>
                <a:lnTo>
                  <a:pt x="91041" y="76334"/>
                </a:lnTo>
                <a:lnTo>
                  <a:pt x="90401" y="76026"/>
                </a:lnTo>
                <a:lnTo>
                  <a:pt x="89436" y="75727"/>
                </a:lnTo>
                <a:lnTo>
                  <a:pt x="88471" y="74503"/>
                </a:lnTo>
                <a:lnTo>
                  <a:pt x="87822" y="73588"/>
                </a:lnTo>
                <a:lnTo>
                  <a:pt x="84604" y="69925"/>
                </a:lnTo>
                <a:lnTo>
                  <a:pt x="81394" y="65955"/>
                </a:lnTo>
                <a:lnTo>
                  <a:pt x="80745" y="65339"/>
                </a:lnTo>
                <a:lnTo>
                  <a:pt x="80105" y="65039"/>
                </a:lnTo>
                <a:lnTo>
                  <a:pt x="78491" y="64423"/>
                </a:lnTo>
                <a:close/>
                <a:moveTo>
                  <a:pt x="18662" y="80912"/>
                </a:moveTo>
                <a:lnTo>
                  <a:pt x="18013" y="81220"/>
                </a:lnTo>
                <a:lnTo>
                  <a:pt x="18013" y="80912"/>
                </a:lnTo>
                <a:close/>
                <a:moveTo>
                  <a:pt x="49217" y="77250"/>
                </a:moveTo>
                <a:lnTo>
                  <a:pt x="48901" y="77558"/>
                </a:lnTo>
                <a:lnTo>
                  <a:pt x="48901" y="77858"/>
                </a:lnTo>
                <a:lnTo>
                  <a:pt x="48901" y="79389"/>
                </a:lnTo>
                <a:lnTo>
                  <a:pt x="49541" y="80604"/>
                </a:lnTo>
                <a:lnTo>
                  <a:pt x="50830" y="82743"/>
                </a:lnTo>
                <a:lnTo>
                  <a:pt x="54049" y="87022"/>
                </a:lnTo>
                <a:lnTo>
                  <a:pt x="56619" y="90684"/>
                </a:lnTo>
                <a:lnTo>
                  <a:pt x="57908" y="92515"/>
                </a:lnTo>
                <a:lnTo>
                  <a:pt x="59837" y="94038"/>
                </a:lnTo>
                <a:lnTo>
                  <a:pt x="60162" y="94654"/>
                </a:lnTo>
                <a:lnTo>
                  <a:pt x="61126" y="95570"/>
                </a:lnTo>
                <a:lnTo>
                  <a:pt x="61767" y="95878"/>
                </a:lnTo>
                <a:lnTo>
                  <a:pt x="62407" y="95878"/>
                </a:lnTo>
                <a:lnTo>
                  <a:pt x="63056" y="95570"/>
                </a:lnTo>
                <a:lnTo>
                  <a:pt x="63372" y="94954"/>
                </a:lnTo>
                <a:lnTo>
                  <a:pt x="63696" y="93123"/>
                </a:lnTo>
                <a:lnTo>
                  <a:pt x="63372" y="92207"/>
                </a:lnTo>
                <a:lnTo>
                  <a:pt x="62731" y="91292"/>
                </a:lnTo>
                <a:lnTo>
                  <a:pt x="62091" y="90992"/>
                </a:lnTo>
                <a:lnTo>
                  <a:pt x="61442" y="90684"/>
                </a:lnTo>
                <a:lnTo>
                  <a:pt x="60802" y="89769"/>
                </a:lnTo>
                <a:lnTo>
                  <a:pt x="60162" y="88853"/>
                </a:lnTo>
                <a:lnTo>
                  <a:pt x="58873" y="87022"/>
                </a:lnTo>
                <a:lnTo>
                  <a:pt x="55014" y="81828"/>
                </a:lnTo>
                <a:lnTo>
                  <a:pt x="52760" y="79081"/>
                </a:lnTo>
                <a:lnTo>
                  <a:pt x="51471" y="78166"/>
                </a:lnTo>
                <a:lnTo>
                  <a:pt x="50181" y="77250"/>
                </a:lnTo>
                <a:close/>
                <a:moveTo>
                  <a:pt x="76562" y="58014"/>
                </a:moveTo>
                <a:lnTo>
                  <a:pt x="77211" y="58930"/>
                </a:lnTo>
                <a:lnTo>
                  <a:pt x="78175" y="59538"/>
                </a:lnTo>
                <a:lnTo>
                  <a:pt x="78816" y="60153"/>
                </a:lnTo>
                <a:lnTo>
                  <a:pt x="79780" y="60453"/>
                </a:lnTo>
                <a:lnTo>
                  <a:pt x="82359" y="60153"/>
                </a:lnTo>
                <a:lnTo>
                  <a:pt x="83323" y="60453"/>
                </a:lnTo>
                <a:lnTo>
                  <a:pt x="83964" y="60761"/>
                </a:lnTo>
                <a:lnTo>
                  <a:pt x="85253" y="62900"/>
                </a:lnTo>
                <a:lnTo>
                  <a:pt x="86533" y="65039"/>
                </a:lnTo>
                <a:lnTo>
                  <a:pt x="89752" y="69617"/>
                </a:lnTo>
                <a:lnTo>
                  <a:pt x="93935" y="75727"/>
                </a:lnTo>
                <a:lnTo>
                  <a:pt x="93295" y="77250"/>
                </a:lnTo>
                <a:lnTo>
                  <a:pt x="92970" y="78474"/>
                </a:lnTo>
                <a:lnTo>
                  <a:pt x="92646" y="81220"/>
                </a:lnTo>
                <a:lnTo>
                  <a:pt x="92330" y="82743"/>
                </a:lnTo>
                <a:lnTo>
                  <a:pt x="92330" y="84275"/>
                </a:lnTo>
                <a:lnTo>
                  <a:pt x="92330" y="85191"/>
                </a:lnTo>
                <a:lnTo>
                  <a:pt x="92646" y="85490"/>
                </a:lnTo>
                <a:lnTo>
                  <a:pt x="90716" y="88545"/>
                </a:lnTo>
                <a:lnTo>
                  <a:pt x="85893" y="96178"/>
                </a:lnTo>
                <a:lnTo>
                  <a:pt x="84928" y="95878"/>
                </a:lnTo>
                <a:lnTo>
                  <a:pt x="83639" y="95878"/>
                </a:lnTo>
                <a:lnTo>
                  <a:pt x="82359" y="96178"/>
                </a:lnTo>
                <a:lnTo>
                  <a:pt x="81394" y="96794"/>
                </a:lnTo>
                <a:lnTo>
                  <a:pt x="80420" y="97401"/>
                </a:lnTo>
                <a:lnTo>
                  <a:pt x="79780" y="98317"/>
                </a:lnTo>
                <a:lnTo>
                  <a:pt x="79140" y="99232"/>
                </a:lnTo>
                <a:lnTo>
                  <a:pt x="78816" y="100148"/>
                </a:lnTo>
                <a:lnTo>
                  <a:pt x="73668" y="100456"/>
                </a:lnTo>
                <a:lnTo>
                  <a:pt x="65625" y="101064"/>
                </a:lnTo>
                <a:lnTo>
                  <a:pt x="61442" y="101064"/>
                </a:lnTo>
                <a:lnTo>
                  <a:pt x="61126" y="99540"/>
                </a:lnTo>
                <a:lnTo>
                  <a:pt x="59837" y="98009"/>
                </a:lnTo>
                <a:lnTo>
                  <a:pt x="59188" y="97709"/>
                </a:lnTo>
                <a:lnTo>
                  <a:pt x="58548" y="97401"/>
                </a:lnTo>
                <a:lnTo>
                  <a:pt x="56943" y="97093"/>
                </a:lnTo>
                <a:lnTo>
                  <a:pt x="56294" y="96794"/>
                </a:lnTo>
                <a:lnTo>
                  <a:pt x="55654" y="97093"/>
                </a:lnTo>
                <a:lnTo>
                  <a:pt x="55014" y="97709"/>
                </a:lnTo>
                <a:lnTo>
                  <a:pt x="54365" y="97709"/>
                </a:lnTo>
                <a:lnTo>
                  <a:pt x="52435" y="93431"/>
                </a:lnTo>
                <a:lnTo>
                  <a:pt x="50181" y="89161"/>
                </a:lnTo>
                <a:lnTo>
                  <a:pt x="47936" y="85798"/>
                </a:lnTo>
                <a:lnTo>
                  <a:pt x="45358" y="82136"/>
                </a:lnTo>
                <a:lnTo>
                  <a:pt x="45682" y="81220"/>
                </a:lnTo>
                <a:lnTo>
                  <a:pt x="46007" y="80305"/>
                </a:lnTo>
                <a:lnTo>
                  <a:pt x="46007" y="79081"/>
                </a:lnTo>
                <a:lnTo>
                  <a:pt x="45682" y="78166"/>
                </a:lnTo>
                <a:lnTo>
                  <a:pt x="45033" y="77558"/>
                </a:lnTo>
                <a:lnTo>
                  <a:pt x="44718" y="77558"/>
                </a:lnTo>
                <a:lnTo>
                  <a:pt x="45682" y="76334"/>
                </a:lnTo>
                <a:lnTo>
                  <a:pt x="50506" y="69925"/>
                </a:lnTo>
                <a:lnTo>
                  <a:pt x="54049" y="65339"/>
                </a:lnTo>
                <a:lnTo>
                  <a:pt x="55978" y="63208"/>
                </a:lnTo>
                <a:lnTo>
                  <a:pt x="57259" y="60761"/>
                </a:lnTo>
                <a:lnTo>
                  <a:pt x="58548" y="61069"/>
                </a:lnTo>
                <a:lnTo>
                  <a:pt x="60802" y="61069"/>
                </a:lnTo>
                <a:lnTo>
                  <a:pt x="62091" y="60761"/>
                </a:lnTo>
                <a:lnTo>
                  <a:pt x="63056" y="60453"/>
                </a:lnTo>
                <a:lnTo>
                  <a:pt x="64021" y="59538"/>
                </a:lnTo>
                <a:lnTo>
                  <a:pt x="64985" y="58930"/>
                </a:lnTo>
                <a:lnTo>
                  <a:pt x="65625" y="58014"/>
                </a:lnTo>
                <a:close/>
                <a:moveTo>
                  <a:pt x="41824" y="8"/>
                </a:moveTo>
                <a:lnTo>
                  <a:pt x="41824" y="307"/>
                </a:lnTo>
                <a:lnTo>
                  <a:pt x="42139" y="1531"/>
                </a:lnTo>
                <a:lnTo>
                  <a:pt x="42788" y="2447"/>
                </a:lnTo>
                <a:lnTo>
                  <a:pt x="43753" y="3054"/>
                </a:lnTo>
                <a:lnTo>
                  <a:pt x="44718" y="3362"/>
                </a:lnTo>
                <a:lnTo>
                  <a:pt x="45358" y="4586"/>
                </a:lnTo>
                <a:lnTo>
                  <a:pt x="46323" y="5801"/>
                </a:lnTo>
                <a:lnTo>
                  <a:pt x="47936" y="8248"/>
                </a:lnTo>
                <a:lnTo>
                  <a:pt x="48577" y="9164"/>
                </a:lnTo>
                <a:lnTo>
                  <a:pt x="47936" y="10687"/>
                </a:lnTo>
                <a:lnTo>
                  <a:pt x="47936" y="12218"/>
                </a:lnTo>
                <a:lnTo>
                  <a:pt x="48577" y="14050"/>
                </a:lnTo>
                <a:lnTo>
                  <a:pt x="49541" y="15273"/>
                </a:lnTo>
                <a:lnTo>
                  <a:pt x="50181" y="15881"/>
                </a:lnTo>
                <a:lnTo>
                  <a:pt x="46972" y="21682"/>
                </a:lnTo>
                <a:lnTo>
                  <a:pt x="42788" y="29923"/>
                </a:lnTo>
                <a:lnTo>
                  <a:pt x="41824" y="32062"/>
                </a:lnTo>
                <a:lnTo>
                  <a:pt x="40534" y="33893"/>
                </a:lnTo>
                <a:lnTo>
                  <a:pt x="38605" y="33893"/>
                </a:lnTo>
                <a:lnTo>
                  <a:pt x="37640" y="34201"/>
                </a:lnTo>
                <a:lnTo>
                  <a:pt x="36676" y="34808"/>
                </a:lnTo>
                <a:lnTo>
                  <a:pt x="36027" y="35724"/>
                </a:lnTo>
                <a:lnTo>
                  <a:pt x="35711" y="36640"/>
                </a:lnTo>
                <a:lnTo>
                  <a:pt x="30563" y="37256"/>
                </a:lnTo>
                <a:lnTo>
                  <a:pt x="26704" y="37555"/>
                </a:lnTo>
                <a:lnTo>
                  <a:pt x="23486" y="37863"/>
                </a:lnTo>
                <a:lnTo>
                  <a:pt x="22521" y="36340"/>
                </a:lnTo>
                <a:lnTo>
                  <a:pt x="21556" y="35116"/>
                </a:lnTo>
                <a:lnTo>
                  <a:pt x="19942" y="34509"/>
                </a:lnTo>
                <a:lnTo>
                  <a:pt x="18338" y="34201"/>
                </a:lnTo>
                <a:lnTo>
                  <a:pt x="16724" y="34201"/>
                </a:lnTo>
                <a:lnTo>
                  <a:pt x="15759" y="34808"/>
                </a:lnTo>
                <a:lnTo>
                  <a:pt x="14479" y="35724"/>
                </a:lnTo>
                <a:lnTo>
                  <a:pt x="13830" y="36640"/>
                </a:lnTo>
                <a:lnTo>
                  <a:pt x="13190" y="37555"/>
                </a:lnTo>
                <a:lnTo>
                  <a:pt x="13190" y="38471"/>
                </a:lnTo>
                <a:lnTo>
                  <a:pt x="12549" y="39694"/>
                </a:lnTo>
                <a:lnTo>
                  <a:pt x="12549" y="41226"/>
                </a:lnTo>
                <a:lnTo>
                  <a:pt x="12865" y="42441"/>
                </a:lnTo>
                <a:lnTo>
                  <a:pt x="13190" y="43057"/>
                </a:lnTo>
                <a:lnTo>
                  <a:pt x="13190" y="43357"/>
                </a:lnTo>
                <a:lnTo>
                  <a:pt x="10936" y="47943"/>
                </a:lnTo>
                <a:lnTo>
                  <a:pt x="7717" y="53436"/>
                </a:lnTo>
                <a:lnTo>
                  <a:pt x="6752" y="55268"/>
                </a:lnTo>
                <a:lnTo>
                  <a:pt x="6752" y="55875"/>
                </a:lnTo>
                <a:lnTo>
                  <a:pt x="6437" y="56791"/>
                </a:lnTo>
                <a:lnTo>
                  <a:pt x="6437" y="56491"/>
                </a:lnTo>
                <a:lnTo>
                  <a:pt x="5472" y="56491"/>
                </a:lnTo>
                <a:lnTo>
                  <a:pt x="4823" y="56791"/>
                </a:lnTo>
                <a:lnTo>
                  <a:pt x="3543" y="57706"/>
                </a:lnTo>
                <a:lnTo>
                  <a:pt x="2894" y="58014"/>
                </a:lnTo>
                <a:lnTo>
                  <a:pt x="2253" y="58322"/>
                </a:lnTo>
                <a:lnTo>
                  <a:pt x="1604" y="59238"/>
                </a:lnTo>
                <a:lnTo>
                  <a:pt x="964" y="60153"/>
                </a:lnTo>
                <a:lnTo>
                  <a:pt x="964" y="61985"/>
                </a:lnTo>
                <a:lnTo>
                  <a:pt x="0" y="64731"/>
                </a:lnTo>
                <a:lnTo>
                  <a:pt x="324" y="65339"/>
                </a:lnTo>
                <a:lnTo>
                  <a:pt x="640" y="65647"/>
                </a:lnTo>
                <a:lnTo>
                  <a:pt x="964" y="66255"/>
                </a:lnTo>
                <a:lnTo>
                  <a:pt x="1604" y="66255"/>
                </a:lnTo>
                <a:lnTo>
                  <a:pt x="3218" y="66871"/>
                </a:lnTo>
                <a:lnTo>
                  <a:pt x="5788" y="66871"/>
                </a:lnTo>
                <a:lnTo>
                  <a:pt x="5788" y="66563"/>
                </a:lnTo>
                <a:lnTo>
                  <a:pt x="6752" y="66563"/>
                </a:lnTo>
                <a:lnTo>
                  <a:pt x="7717" y="68094"/>
                </a:lnTo>
                <a:lnTo>
                  <a:pt x="8682" y="69617"/>
                </a:lnTo>
                <a:lnTo>
                  <a:pt x="10620" y="72056"/>
                </a:lnTo>
                <a:lnTo>
                  <a:pt x="14479" y="77250"/>
                </a:lnTo>
                <a:lnTo>
                  <a:pt x="14795" y="77858"/>
                </a:lnTo>
                <a:lnTo>
                  <a:pt x="14479" y="79081"/>
                </a:lnTo>
                <a:lnTo>
                  <a:pt x="14154" y="80305"/>
                </a:lnTo>
                <a:lnTo>
                  <a:pt x="13830" y="81828"/>
                </a:lnTo>
                <a:lnTo>
                  <a:pt x="13830" y="82743"/>
                </a:lnTo>
                <a:lnTo>
                  <a:pt x="14154" y="83659"/>
                </a:lnTo>
                <a:lnTo>
                  <a:pt x="13514" y="85191"/>
                </a:lnTo>
                <a:lnTo>
                  <a:pt x="12549" y="86714"/>
                </a:lnTo>
                <a:lnTo>
                  <a:pt x="11900" y="88237"/>
                </a:lnTo>
                <a:lnTo>
                  <a:pt x="10620" y="89769"/>
                </a:lnTo>
                <a:lnTo>
                  <a:pt x="9971" y="90376"/>
                </a:lnTo>
                <a:lnTo>
                  <a:pt x="9971" y="91292"/>
                </a:lnTo>
                <a:lnTo>
                  <a:pt x="10295" y="92207"/>
                </a:lnTo>
                <a:lnTo>
                  <a:pt x="10936" y="92823"/>
                </a:lnTo>
                <a:lnTo>
                  <a:pt x="11900" y="93123"/>
                </a:lnTo>
                <a:lnTo>
                  <a:pt x="12865" y="92823"/>
                </a:lnTo>
                <a:lnTo>
                  <a:pt x="13514" y="92207"/>
                </a:lnTo>
                <a:lnTo>
                  <a:pt x="13830" y="91292"/>
                </a:lnTo>
                <a:lnTo>
                  <a:pt x="14154" y="90992"/>
                </a:lnTo>
                <a:lnTo>
                  <a:pt x="14795" y="90076"/>
                </a:lnTo>
                <a:lnTo>
                  <a:pt x="15443" y="88545"/>
                </a:lnTo>
                <a:lnTo>
                  <a:pt x="16084" y="87321"/>
                </a:lnTo>
                <a:lnTo>
                  <a:pt x="16724" y="84883"/>
                </a:lnTo>
                <a:lnTo>
                  <a:pt x="18978" y="84883"/>
                </a:lnTo>
                <a:lnTo>
                  <a:pt x="20591" y="84575"/>
                </a:lnTo>
                <a:lnTo>
                  <a:pt x="21872" y="83967"/>
                </a:lnTo>
                <a:lnTo>
                  <a:pt x="23161" y="83359"/>
                </a:lnTo>
                <a:lnTo>
                  <a:pt x="23801" y="82444"/>
                </a:lnTo>
                <a:lnTo>
                  <a:pt x="29274" y="82444"/>
                </a:lnTo>
                <a:lnTo>
                  <a:pt x="35062" y="82743"/>
                </a:lnTo>
                <a:lnTo>
                  <a:pt x="35386" y="83659"/>
                </a:lnTo>
                <a:lnTo>
                  <a:pt x="35711" y="83967"/>
                </a:lnTo>
                <a:lnTo>
                  <a:pt x="36351" y="84575"/>
                </a:lnTo>
                <a:lnTo>
                  <a:pt x="37640" y="85191"/>
                </a:lnTo>
                <a:lnTo>
                  <a:pt x="38930" y="85798"/>
                </a:lnTo>
                <a:lnTo>
                  <a:pt x="40534" y="85798"/>
                </a:lnTo>
                <a:lnTo>
                  <a:pt x="42139" y="85490"/>
                </a:lnTo>
                <a:lnTo>
                  <a:pt x="42788" y="85191"/>
                </a:lnTo>
                <a:lnTo>
                  <a:pt x="46323" y="90076"/>
                </a:lnTo>
                <a:lnTo>
                  <a:pt x="47612" y="92515"/>
                </a:lnTo>
                <a:lnTo>
                  <a:pt x="48901" y="94954"/>
                </a:lnTo>
                <a:lnTo>
                  <a:pt x="50830" y="99840"/>
                </a:lnTo>
                <a:lnTo>
                  <a:pt x="50506" y="100756"/>
                </a:lnTo>
                <a:lnTo>
                  <a:pt x="50506" y="101671"/>
                </a:lnTo>
                <a:lnTo>
                  <a:pt x="50506" y="102895"/>
                </a:lnTo>
                <a:lnTo>
                  <a:pt x="50506" y="103810"/>
                </a:lnTo>
                <a:lnTo>
                  <a:pt x="50506" y="104118"/>
                </a:lnTo>
                <a:lnTo>
                  <a:pt x="50181" y="105034"/>
                </a:lnTo>
                <a:lnTo>
                  <a:pt x="50181" y="105641"/>
                </a:lnTo>
                <a:lnTo>
                  <a:pt x="50506" y="106257"/>
                </a:lnTo>
                <a:lnTo>
                  <a:pt x="52435" y="107173"/>
                </a:lnTo>
                <a:lnTo>
                  <a:pt x="50506" y="109612"/>
                </a:lnTo>
                <a:lnTo>
                  <a:pt x="49217" y="112059"/>
                </a:lnTo>
                <a:lnTo>
                  <a:pt x="48252" y="114806"/>
                </a:lnTo>
                <a:lnTo>
                  <a:pt x="47612" y="117552"/>
                </a:lnTo>
                <a:lnTo>
                  <a:pt x="47287" y="118160"/>
                </a:lnTo>
                <a:lnTo>
                  <a:pt x="47612" y="118776"/>
                </a:lnTo>
                <a:lnTo>
                  <a:pt x="48252" y="119384"/>
                </a:lnTo>
                <a:lnTo>
                  <a:pt x="48901" y="119692"/>
                </a:lnTo>
                <a:lnTo>
                  <a:pt x="49541" y="119991"/>
                </a:lnTo>
                <a:lnTo>
                  <a:pt x="50181" y="119991"/>
                </a:lnTo>
                <a:lnTo>
                  <a:pt x="50506" y="119692"/>
                </a:lnTo>
                <a:lnTo>
                  <a:pt x="51146" y="119076"/>
                </a:lnTo>
                <a:lnTo>
                  <a:pt x="51146" y="118468"/>
                </a:lnTo>
                <a:lnTo>
                  <a:pt x="51471" y="117244"/>
                </a:lnTo>
                <a:lnTo>
                  <a:pt x="52435" y="114806"/>
                </a:lnTo>
                <a:lnTo>
                  <a:pt x="53400" y="112059"/>
                </a:lnTo>
                <a:lnTo>
                  <a:pt x="55329" y="108388"/>
                </a:lnTo>
                <a:lnTo>
                  <a:pt x="57583" y="108388"/>
                </a:lnTo>
                <a:lnTo>
                  <a:pt x="58873" y="108089"/>
                </a:lnTo>
                <a:lnTo>
                  <a:pt x="59513" y="107173"/>
                </a:lnTo>
                <a:lnTo>
                  <a:pt x="60162" y="104726"/>
                </a:lnTo>
                <a:lnTo>
                  <a:pt x="66590" y="104726"/>
                </a:lnTo>
                <a:lnTo>
                  <a:pt x="72378" y="104426"/>
                </a:lnTo>
                <a:lnTo>
                  <a:pt x="78175" y="104118"/>
                </a:lnTo>
                <a:lnTo>
                  <a:pt x="78491" y="104118"/>
                </a:lnTo>
                <a:lnTo>
                  <a:pt x="78491" y="105034"/>
                </a:lnTo>
                <a:lnTo>
                  <a:pt x="79140" y="105641"/>
                </a:lnTo>
                <a:lnTo>
                  <a:pt x="80420" y="106557"/>
                </a:lnTo>
                <a:lnTo>
                  <a:pt x="82034" y="107173"/>
                </a:lnTo>
                <a:lnTo>
                  <a:pt x="83639" y="107473"/>
                </a:lnTo>
                <a:lnTo>
                  <a:pt x="84604" y="110527"/>
                </a:lnTo>
                <a:lnTo>
                  <a:pt x="85893" y="115105"/>
                </a:lnTo>
                <a:lnTo>
                  <a:pt x="86858" y="116945"/>
                </a:lnTo>
                <a:lnTo>
                  <a:pt x="87498" y="117860"/>
                </a:lnTo>
                <a:lnTo>
                  <a:pt x="88147" y="118776"/>
                </a:lnTo>
                <a:lnTo>
                  <a:pt x="89436" y="118776"/>
                </a:lnTo>
                <a:lnTo>
                  <a:pt x="90076" y="118468"/>
                </a:lnTo>
                <a:lnTo>
                  <a:pt x="90401" y="117860"/>
                </a:lnTo>
                <a:lnTo>
                  <a:pt x="90401" y="116637"/>
                </a:lnTo>
                <a:lnTo>
                  <a:pt x="90401" y="115721"/>
                </a:lnTo>
                <a:lnTo>
                  <a:pt x="89436" y="113274"/>
                </a:lnTo>
                <a:lnTo>
                  <a:pt x="87498" y="107781"/>
                </a:lnTo>
                <a:lnTo>
                  <a:pt x="86858" y="105949"/>
                </a:lnTo>
                <a:lnTo>
                  <a:pt x="87498" y="105034"/>
                </a:lnTo>
                <a:lnTo>
                  <a:pt x="88471" y="103203"/>
                </a:lnTo>
                <a:lnTo>
                  <a:pt x="88787" y="101671"/>
                </a:lnTo>
                <a:lnTo>
                  <a:pt x="89112" y="100148"/>
                </a:lnTo>
                <a:lnTo>
                  <a:pt x="89112" y="98924"/>
                </a:lnTo>
                <a:lnTo>
                  <a:pt x="88787" y="98625"/>
                </a:lnTo>
                <a:lnTo>
                  <a:pt x="92970" y="91908"/>
                </a:lnTo>
                <a:lnTo>
                  <a:pt x="97478" y="85191"/>
                </a:lnTo>
                <a:lnTo>
                  <a:pt x="99723" y="83967"/>
                </a:lnTo>
                <a:lnTo>
                  <a:pt x="101012" y="83051"/>
                </a:lnTo>
                <a:lnTo>
                  <a:pt x="101977" y="82136"/>
                </a:lnTo>
                <a:lnTo>
                  <a:pt x="102302" y="81828"/>
                </a:lnTo>
                <a:lnTo>
                  <a:pt x="102942" y="81220"/>
                </a:lnTo>
                <a:lnTo>
                  <a:pt x="103591" y="79997"/>
                </a:lnTo>
                <a:lnTo>
                  <a:pt x="104231" y="78773"/>
                </a:lnTo>
                <a:lnTo>
                  <a:pt x="105836" y="79081"/>
                </a:lnTo>
                <a:lnTo>
                  <a:pt x="107765" y="79081"/>
                </a:lnTo>
                <a:lnTo>
                  <a:pt x="112913" y="79389"/>
                </a:lnTo>
                <a:lnTo>
                  <a:pt x="117746" y="79081"/>
                </a:lnTo>
                <a:lnTo>
                  <a:pt x="118386" y="79081"/>
                </a:lnTo>
                <a:lnTo>
                  <a:pt x="119026" y="78773"/>
                </a:lnTo>
                <a:lnTo>
                  <a:pt x="119675" y="78166"/>
                </a:lnTo>
                <a:lnTo>
                  <a:pt x="119675" y="77558"/>
                </a:lnTo>
                <a:lnTo>
                  <a:pt x="119991" y="76942"/>
                </a:lnTo>
                <a:lnTo>
                  <a:pt x="119675" y="76334"/>
                </a:lnTo>
                <a:lnTo>
                  <a:pt x="119351" y="75727"/>
                </a:lnTo>
                <a:lnTo>
                  <a:pt x="118710" y="75111"/>
                </a:lnTo>
                <a:lnTo>
                  <a:pt x="117746" y="75111"/>
                </a:lnTo>
                <a:lnTo>
                  <a:pt x="114527" y="74811"/>
                </a:lnTo>
                <a:lnTo>
                  <a:pt x="110984" y="74811"/>
                </a:lnTo>
                <a:lnTo>
                  <a:pt x="104231" y="75111"/>
                </a:lnTo>
                <a:lnTo>
                  <a:pt x="103591" y="74503"/>
                </a:lnTo>
                <a:lnTo>
                  <a:pt x="102942" y="73887"/>
                </a:lnTo>
                <a:lnTo>
                  <a:pt x="101012" y="72972"/>
                </a:lnTo>
                <a:lnTo>
                  <a:pt x="100372" y="72972"/>
                </a:lnTo>
                <a:lnTo>
                  <a:pt x="99408" y="73280"/>
                </a:lnTo>
                <a:lnTo>
                  <a:pt x="98443" y="72972"/>
                </a:lnTo>
                <a:lnTo>
                  <a:pt x="97154" y="73280"/>
                </a:lnTo>
                <a:lnTo>
                  <a:pt x="93295" y="67478"/>
                </a:lnTo>
                <a:lnTo>
                  <a:pt x="90076" y="63208"/>
                </a:lnTo>
                <a:lnTo>
                  <a:pt x="88471" y="60761"/>
                </a:lnTo>
                <a:lnTo>
                  <a:pt x="86858" y="58930"/>
                </a:lnTo>
                <a:lnTo>
                  <a:pt x="87498" y="58014"/>
                </a:lnTo>
                <a:lnTo>
                  <a:pt x="88147" y="56791"/>
                </a:lnTo>
                <a:lnTo>
                  <a:pt x="88471" y="55875"/>
                </a:lnTo>
                <a:lnTo>
                  <a:pt x="88787" y="54660"/>
                </a:lnTo>
                <a:lnTo>
                  <a:pt x="88471" y="54044"/>
                </a:lnTo>
                <a:lnTo>
                  <a:pt x="88147" y="53736"/>
                </a:lnTo>
                <a:lnTo>
                  <a:pt x="87182" y="53736"/>
                </a:lnTo>
                <a:lnTo>
                  <a:pt x="88787" y="51905"/>
                </a:lnTo>
                <a:lnTo>
                  <a:pt x="90401" y="49774"/>
                </a:lnTo>
                <a:lnTo>
                  <a:pt x="93295" y="45804"/>
                </a:lnTo>
                <a:lnTo>
                  <a:pt x="96513" y="41226"/>
                </a:lnTo>
                <a:lnTo>
                  <a:pt x="97154" y="41226"/>
                </a:lnTo>
                <a:lnTo>
                  <a:pt x="97794" y="40918"/>
                </a:lnTo>
                <a:lnTo>
                  <a:pt x="98443" y="40310"/>
                </a:lnTo>
                <a:lnTo>
                  <a:pt x="99083" y="39694"/>
                </a:lnTo>
                <a:lnTo>
                  <a:pt x="101012" y="38171"/>
                </a:lnTo>
                <a:lnTo>
                  <a:pt x="101653" y="37256"/>
                </a:lnTo>
                <a:lnTo>
                  <a:pt x="102302" y="36340"/>
                </a:lnTo>
                <a:lnTo>
                  <a:pt x="102626" y="35424"/>
                </a:lnTo>
                <a:lnTo>
                  <a:pt x="102626" y="34509"/>
                </a:lnTo>
                <a:lnTo>
                  <a:pt x="102302" y="33285"/>
                </a:lnTo>
                <a:lnTo>
                  <a:pt x="101653" y="32370"/>
                </a:lnTo>
                <a:lnTo>
                  <a:pt x="101012" y="31454"/>
                </a:lnTo>
                <a:lnTo>
                  <a:pt x="100048" y="31146"/>
                </a:lnTo>
                <a:lnTo>
                  <a:pt x="99083" y="30838"/>
                </a:lnTo>
                <a:lnTo>
                  <a:pt x="97794" y="30538"/>
                </a:lnTo>
                <a:lnTo>
                  <a:pt x="95864" y="26568"/>
                </a:lnTo>
                <a:lnTo>
                  <a:pt x="93611" y="22906"/>
                </a:lnTo>
                <a:lnTo>
                  <a:pt x="90716" y="17404"/>
                </a:lnTo>
                <a:lnTo>
                  <a:pt x="88787" y="14358"/>
                </a:lnTo>
                <a:lnTo>
                  <a:pt x="86858" y="11910"/>
                </a:lnTo>
                <a:lnTo>
                  <a:pt x="87182" y="10687"/>
                </a:lnTo>
                <a:lnTo>
                  <a:pt x="87182" y="10079"/>
                </a:lnTo>
                <a:lnTo>
                  <a:pt x="87498" y="8856"/>
                </a:lnTo>
                <a:lnTo>
                  <a:pt x="87182" y="7940"/>
                </a:lnTo>
                <a:lnTo>
                  <a:pt x="86858" y="7025"/>
                </a:lnTo>
                <a:lnTo>
                  <a:pt x="86217" y="5801"/>
                </a:lnTo>
                <a:lnTo>
                  <a:pt x="85253" y="4885"/>
                </a:lnTo>
                <a:lnTo>
                  <a:pt x="83964" y="4278"/>
                </a:lnTo>
                <a:lnTo>
                  <a:pt x="82674" y="3970"/>
                </a:lnTo>
                <a:lnTo>
                  <a:pt x="81069" y="4278"/>
                </a:lnTo>
                <a:lnTo>
                  <a:pt x="79780" y="4586"/>
                </a:lnTo>
                <a:lnTo>
                  <a:pt x="78816" y="5501"/>
                </a:lnTo>
                <a:lnTo>
                  <a:pt x="78175" y="6725"/>
                </a:lnTo>
                <a:lnTo>
                  <a:pt x="77851" y="7940"/>
                </a:lnTo>
                <a:lnTo>
                  <a:pt x="77526" y="8556"/>
                </a:lnTo>
                <a:lnTo>
                  <a:pt x="69169" y="9164"/>
                </a:lnTo>
                <a:lnTo>
                  <a:pt x="62091" y="9771"/>
                </a:lnTo>
                <a:lnTo>
                  <a:pt x="60802" y="9771"/>
                </a:lnTo>
                <a:lnTo>
                  <a:pt x="60162" y="8856"/>
                </a:lnTo>
                <a:lnTo>
                  <a:pt x="59188" y="7640"/>
                </a:lnTo>
                <a:lnTo>
                  <a:pt x="58873" y="7333"/>
                </a:lnTo>
                <a:lnTo>
                  <a:pt x="58224" y="6725"/>
                </a:lnTo>
                <a:lnTo>
                  <a:pt x="57259" y="6417"/>
                </a:lnTo>
                <a:lnTo>
                  <a:pt x="56619" y="6417"/>
                </a:lnTo>
                <a:lnTo>
                  <a:pt x="55978" y="6725"/>
                </a:lnTo>
                <a:lnTo>
                  <a:pt x="52111" y="6725"/>
                </a:lnTo>
                <a:lnTo>
                  <a:pt x="49866" y="3970"/>
                </a:lnTo>
                <a:lnTo>
                  <a:pt x="48901" y="2447"/>
                </a:lnTo>
                <a:lnTo>
                  <a:pt x="47936" y="923"/>
                </a:lnTo>
                <a:lnTo>
                  <a:pt x="47612" y="307"/>
                </a:lnTo>
                <a:lnTo>
                  <a:pt x="46972" y="8"/>
                </a:lnTo>
                <a:lnTo>
                  <a:pt x="45682" y="8"/>
                </a:lnTo>
                <a:lnTo>
                  <a:pt x="44069" y="307"/>
                </a:lnTo>
                <a:lnTo>
                  <a:pt x="43104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-38626" y="579045"/>
            <a:ext cx="297600" cy="211200"/>
          </a:xfrm>
          <a:custGeom>
            <a:pathLst>
              <a:path extrusionOk="0" h="120000" w="120000">
                <a:moveTo>
                  <a:pt x="83492" y="28376"/>
                </a:moveTo>
                <a:lnTo>
                  <a:pt x="81399" y="28956"/>
                </a:lnTo>
                <a:lnTo>
                  <a:pt x="78882" y="29552"/>
                </a:lnTo>
                <a:lnTo>
                  <a:pt x="76778" y="30729"/>
                </a:lnTo>
                <a:lnTo>
                  <a:pt x="74685" y="32501"/>
                </a:lnTo>
                <a:lnTo>
                  <a:pt x="73004" y="34290"/>
                </a:lnTo>
                <a:lnTo>
                  <a:pt x="71746" y="36642"/>
                </a:lnTo>
                <a:lnTo>
                  <a:pt x="70911" y="39607"/>
                </a:lnTo>
                <a:lnTo>
                  <a:pt x="70911" y="40784"/>
                </a:lnTo>
                <a:lnTo>
                  <a:pt x="71334" y="41960"/>
                </a:lnTo>
                <a:lnTo>
                  <a:pt x="72169" y="42556"/>
                </a:lnTo>
                <a:lnTo>
                  <a:pt x="73004" y="42556"/>
                </a:lnTo>
                <a:lnTo>
                  <a:pt x="74685" y="41960"/>
                </a:lnTo>
                <a:lnTo>
                  <a:pt x="75943" y="40784"/>
                </a:lnTo>
                <a:lnTo>
                  <a:pt x="78459" y="38415"/>
                </a:lnTo>
                <a:lnTo>
                  <a:pt x="80141" y="37835"/>
                </a:lnTo>
                <a:lnTo>
                  <a:pt x="81822" y="36642"/>
                </a:lnTo>
                <a:lnTo>
                  <a:pt x="85596" y="36642"/>
                </a:lnTo>
                <a:lnTo>
                  <a:pt x="87689" y="37239"/>
                </a:lnTo>
                <a:lnTo>
                  <a:pt x="89794" y="38415"/>
                </a:lnTo>
                <a:lnTo>
                  <a:pt x="90629" y="39607"/>
                </a:lnTo>
                <a:lnTo>
                  <a:pt x="91052" y="40784"/>
                </a:lnTo>
                <a:lnTo>
                  <a:pt x="91463" y="42556"/>
                </a:lnTo>
                <a:lnTo>
                  <a:pt x="91463" y="44329"/>
                </a:lnTo>
                <a:lnTo>
                  <a:pt x="91052" y="46697"/>
                </a:lnTo>
                <a:lnTo>
                  <a:pt x="90205" y="49066"/>
                </a:lnTo>
                <a:lnTo>
                  <a:pt x="87689" y="53788"/>
                </a:lnTo>
                <a:lnTo>
                  <a:pt x="82234" y="64423"/>
                </a:lnTo>
                <a:lnTo>
                  <a:pt x="76778" y="74478"/>
                </a:lnTo>
                <a:lnTo>
                  <a:pt x="65032" y="94572"/>
                </a:lnTo>
                <a:lnTo>
                  <a:pt x="64197" y="96941"/>
                </a:lnTo>
                <a:lnTo>
                  <a:pt x="64620" y="99293"/>
                </a:lnTo>
                <a:lnTo>
                  <a:pt x="65032" y="100486"/>
                </a:lnTo>
                <a:lnTo>
                  <a:pt x="65455" y="101082"/>
                </a:lnTo>
                <a:lnTo>
                  <a:pt x="66290" y="101662"/>
                </a:lnTo>
                <a:lnTo>
                  <a:pt x="67136" y="101662"/>
                </a:lnTo>
                <a:lnTo>
                  <a:pt x="75108" y="101082"/>
                </a:lnTo>
                <a:lnTo>
                  <a:pt x="83080" y="101662"/>
                </a:lnTo>
                <a:lnTo>
                  <a:pt x="91887" y="102258"/>
                </a:lnTo>
                <a:lnTo>
                  <a:pt x="96084" y="103434"/>
                </a:lnTo>
                <a:lnTo>
                  <a:pt x="97754" y="103434"/>
                </a:lnTo>
                <a:lnTo>
                  <a:pt x="99858" y="102854"/>
                </a:lnTo>
                <a:lnTo>
                  <a:pt x="101117" y="101662"/>
                </a:lnTo>
                <a:lnTo>
                  <a:pt x="101540" y="99889"/>
                </a:lnTo>
                <a:lnTo>
                  <a:pt x="101540" y="98117"/>
                </a:lnTo>
                <a:lnTo>
                  <a:pt x="100282" y="96941"/>
                </a:lnTo>
                <a:lnTo>
                  <a:pt x="99024" y="95748"/>
                </a:lnTo>
                <a:lnTo>
                  <a:pt x="96919" y="94572"/>
                </a:lnTo>
                <a:lnTo>
                  <a:pt x="92722" y="93395"/>
                </a:lnTo>
                <a:lnTo>
                  <a:pt x="84750" y="92799"/>
                </a:lnTo>
                <a:lnTo>
                  <a:pt x="73850" y="92799"/>
                </a:lnTo>
                <a:lnTo>
                  <a:pt x="86431" y="70337"/>
                </a:lnTo>
                <a:lnTo>
                  <a:pt x="89794" y="64423"/>
                </a:lnTo>
                <a:lnTo>
                  <a:pt x="93145" y="57929"/>
                </a:lnTo>
                <a:lnTo>
                  <a:pt x="94826" y="54384"/>
                </a:lnTo>
                <a:lnTo>
                  <a:pt x="96084" y="51419"/>
                </a:lnTo>
                <a:lnTo>
                  <a:pt x="96919" y="47294"/>
                </a:lnTo>
                <a:lnTo>
                  <a:pt x="97342" y="43733"/>
                </a:lnTo>
                <a:lnTo>
                  <a:pt x="97342" y="40187"/>
                </a:lnTo>
                <a:lnTo>
                  <a:pt x="96496" y="37239"/>
                </a:lnTo>
                <a:lnTo>
                  <a:pt x="95238" y="34870"/>
                </a:lnTo>
                <a:lnTo>
                  <a:pt x="93980" y="32501"/>
                </a:lnTo>
                <a:lnTo>
                  <a:pt x="92310" y="30729"/>
                </a:lnTo>
                <a:lnTo>
                  <a:pt x="90205" y="29552"/>
                </a:lnTo>
                <a:lnTo>
                  <a:pt x="87689" y="28956"/>
                </a:lnTo>
                <a:lnTo>
                  <a:pt x="85596" y="28376"/>
                </a:lnTo>
                <a:close/>
                <a:moveTo>
                  <a:pt x="10911" y="0"/>
                </a:moveTo>
                <a:lnTo>
                  <a:pt x="8818" y="596"/>
                </a:lnTo>
                <a:lnTo>
                  <a:pt x="7136" y="1772"/>
                </a:lnTo>
                <a:lnTo>
                  <a:pt x="5043" y="2948"/>
                </a:lnTo>
                <a:lnTo>
                  <a:pt x="3362" y="4141"/>
                </a:lnTo>
                <a:lnTo>
                  <a:pt x="1681" y="6510"/>
                </a:lnTo>
                <a:lnTo>
                  <a:pt x="423" y="8282"/>
                </a:lnTo>
                <a:lnTo>
                  <a:pt x="11" y="9458"/>
                </a:lnTo>
                <a:lnTo>
                  <a:pt x="11" y="10635"/>
                </a:lnTo>
                <a:lnTo>
                  <a:pt x="846" y="12407"/>
                </a:lnTo>
                <a:lnTo>
                  <a:pt x="2104" y="13600"/>
                </a:lnTo>
                <a:lnTo>
                  <a:pt x="2939" y="13600"/>
                </a:lnTo>
                <a:lnTo>
                  <a:pt x="3785" y="13003"/>
                </a:lnTo>
                <a:lnTo>
                  <a:pt x="7560" y="10635"/>
                </a:lnTo>
                <a:lnTo>
                  <a:pt x="9653" y="10055"/>
                </a:lnTo>
                <a:lnTo>
                  <a:pt x="11757" y="9458"/>
                </a:lnTo>
                <a:lnTo>
                  <a:pt x="11334" y="10055"/>
                </a:lnTo>
                <a:lnTo>
                  <a:pt x="11334" y="13600"/>
                </a:lnTo>
                <a:lnTo>
                  <a:pt x="11334" y="17145"/>
                </a:lnTo>
                <a:lnTo>
                  <a:pt x="12592" y="23639"/>
                </a:lnTo>
                <a:lnTo>
                  <a:pt x="15531" y="42556"/>
                </a:lnTo>
                <a:lnTo>
                  <a:pt x="26443" y="117035"/>
                </a:lnTo>
                <a:lnTo>
                  <a:pt x="26854" y="118211"/>
                </a:lnTo>
                <a:lnTo>
                  <a:pt x="27701" y="119403"/>
                </a:lnTo>
                <a:lnTo>
                  <a:pt x="28536" y="119983"/>
                </a:lnTo>
                <a:lnTo>
                  <a:pt x="30629" y="119983"/>
                </a:lnTo>
                <a:lnTo>
                  <a:pt x="31475" y="119403"/>
                </a:lnTo>
                <a:lnTo>
                  <a:pt x="32310" y="118211"/>
                </a:lnTo>
                <a:lnTo>
                  <a:pt x="32733" y="117035"/>
                </a:lnTo>
                <a:lnTo>
                  <a:pt x="46572" y="66195"/>
                </a:lnTo>
                <a:lnTo>
                  <a:pt x="60000" y="15952"/>
                </a:lnTo>
                <a:lnTo>
                  <a:pt x="73850" y="14776"/>
                </a:lnTo>
                <a:lnTo>
                  <a:pt x="87689" y="14180"/>
                </a:lnTo>
                <a:lnTo>
                  <a:pt x="102798" y="14776"/>
                </a:lnTo>
                <a:lnTo>
                  <a:pt x="110346" y="15952"/>
                </a:lnTo>
                <a:lnTo>
                  <a:pt x="114121" y="15952"/>
                </a:lnTo>
                <a:lnTo>
                  <a:pt x="117895" y="15372"/>
                </a:lnTo>
                <a:lnTo>
                  <a:pt x="118741" y="14776"/>
                </a:lnTo>
                <a:lnTo>
                  <a:pt x="119576" y="14180"/>
                </a:lnTo>
                <a:lnTo>
                  <a:pt x="120000" y="13003"/>
                </a:lnTo>
                <a:lnTo>
                  <a:pt x="120000" y="11827"/>
                </a:lnTo>
                <a:lnTo>
                  <a:pt x="119153" y="9458"/>
                </a:lnTo>
                <a:lnTo>
                  <a:pt x="118741" y="8282"/>
                </a:lnTo>
                <a:lnTo>
                  <a:pt x="117895" y="7686"/>
                </a:lnTo>
                <a:lnTo>
                  <a:pt x="114544" y="6510"/>
                </a:lnTo>
                <a:lnTo>
                  <a:pt x="111181" y="5913"/>
                </a:lnTo>
                <a:lnTo>
                  <a:pt x="104468" y="5317"/>
                </a:lnTo>
                <a:lnTo>
                  <a:pt x="89370" y="4721"/>
                </a:lnTo>
                <a:lnTo>
                  <a:pt x="73427" y="5317"/>
                </a:lnTo>
                <a:lnTo>
                  <a:pt x="57483" y="6510"/>
                </a:lnTo>
                <a:lnTo>
                  <a:pt x="56225" y="7090"/>
                </a:lnTo>
                <a:lnTo>
                  <a:pt x="55390" y="7686"/>
                </a:lnTo>
                <a:lnTo>
                  <a:pt x="54967" y="8862"/>
                </a:lnTo>
                <a:lnTo>
                  <a:pt x="54132" y="10055"/>
                </a:lnTo>
                <a:lnTo>
                  <a:pt x="30629" y="99293"/>
                </a:lnTo>
                <a:lnTo>
                  <a:pt x="24338" y="59701"/>
                </a:lnTo>
                <a:lnTo>
                  <a:pt x="19729" y="31921"/>
                </a:lnTo>
                <a:lnTo>
                  <a:pt x="17624" y="19497"/>
                </a:lnTo>
                <a:lnTo>
                  <a:pt x="16789" y="13600"/>
                </a:lnTo>
                <a:lnTo>
                  <a:pt x="16366" y="10635"/>
                </a:lnTo>
                <a:lnTo>
                  <a:pt x="15955" y="8862"/>
                </a:lnTo>
                <a:lnTo>
                  <a:pt x="16366" y="8862"/>
                </a:lnTo>
                <a:lnTo>
                  <a:pt x="16789" y="8282"/>
                </a:lnTo>
                <a:lnTo>
                  <a:pt x="16789" y="7686"/>
                </a:lnTo>
                <a:lnTo>
                  <a:pt x="17213" y="5913"/>
                </a:lnTo>
                <a:lnTo>
                  <a:pt x="17213" y="3545"/>
                </a:lnTo>
                <a:lnTo>
                  <a:pt x="16789" y="1772"/>
                </a:lnTo>
                <a:lnTo>
                  <a:pt x="15955" y="1176"/>
                </a:lnTo>
                <a:lnTo>
                  <a:pt x="15108" y="596"/>
                </a:lnTo>
                <a:lnTo>
                  <a:pt x="1301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403775" y="11500"/>
            <a:ext cx="288300" cy="184200"/>
          </a:xfrm>
          <a:custGeom>
            <a:pathLst>
              <a:path extrusionOk="0" h="120000" w="120000">
                <a:moveTo>
                  <a:pt x="97905" y="10846"/>
                </a:moveTo>
                <a:lnTo>
                  <a:pt x="97905" y="12898"/>
                </a:lnTo>
                <a:lnTo>
                  <a:pt x="98331" y="14246"/>
                </a:lnTo>
                <a:lnTo>
                  <a:pt x="99204" y="14930"/>
                </a:lnTo>
                <a:lnTo>
                  <a:pt x="100066" y="14930"/>
                </a:lnTo>
                <a:lnTo>
                  <a:pt x="103538" y="14246"/>
                </a:lnTo>
                <a:lnTo>
                  <a:pt x="105262" y="14246"/>
                </a:lnTo>
                <a:lnTo>
                  <a:pt x="106136" y="14930"/>
                </a:lnTo>
                <a:lnTo>
                  <a:pt x="106561" y="15595"/>
                </a:lnTo>
                <a:lnTo>
                  <a:pt x="108734" y="20344"/>
                </a:lnTo>
                <a:lnTo>
                  <a:pt x="110033" y="24410"/>
                </a:lnTo>
                <a:lnTo>
                  <a:pt x="111769" y="29842"/>
                </a:lnTo>
                <a:lnTo>
                  <a:pt x="112631" y="34573"/>
                </a:lnTo>
                <a:lnTo>
                  <a:pt x="113493" y="40006"/>
                </a:lnTo>
                <a:lnTo>
                  <a:pt x="113930" y="45420"/>
                </a:lnTo>
                <a:lnTo>
                  <a:pt x="113930" y="50169"/>
                </a:lnTo>
                <a:lnTo>
                  <a:pt x="113068" y="54918"/>
                </a:lnTo>
                <a:lnTo>
                  <a:pt x="112194" y="59667"/>
                </a:lnTo>
                <a:lnTo>
                  <a:pt x="110458" y="64397"/>
                </a:lnTo>
                <a:lnTo>
                  <a:pt x="108297" y="67797"/>
                </a:lnTo>
                <a:lnTo>
                  <a:pt x="106136" y="71179"/>
                </a:lnTo>
                <a:lnTo>
                  <a:pt x="103101" y="73212"/>
                </a:lnTo>
                <a:lnTo>
                  <a:pt x="100066" y="73895"/>
                </a:lnTo>
                <a:lnTo>
                  <a:pt x="98331" y="73895"/>
                </a:lnTo>
                <a:lnTo>
                  <a:pt x="97032" y="72528"/>
                </a:lnTo>
                <a:lnTo>
                  <a:pt x="95733" y="71179"/>
                </a:lnTo>
                <a:lnTo>
                  <a:pt x="94434" y="69146"/>
                </a:lnTo>
                <a:lnTo>
                  <a:pt x="92710" y="64397"/>
                </a:lnTo>
                <a:lnTo>
                  <a:pt x="91399" y="59667"/>
                </a:lnTo>
                <a:lnTo>
                  <a:pt x="90100" y="54234"/>
                </a:lnTo>
                <a:lnTo>
                  <a:pt x="89675" y="48136"/>
                </a:lnTo>
                <a:lnTo>
                  <a:pt x="89238" y="42704"/>
                </a:lnTo>
                <a:lnTo>
                  <a:pt x="89675" y="36606"/>
                </a:lnTo>
                <a:lnTo>
                  <a:pt x="90100" y="29159"/>
                </a:lnTo>
                <a:lnTo>
                  <a:pt x="91836" y="22377"/>
                </a:lnTo>
                <a:lnTo>
                  <a:pt x="93135" y="18995"/>
                </a:lnTo>
                <a:lnTo>
                  <a:pt x="94434" y="15595"/>
                </a:lnTo>
                <a:lnTo>
                  <a:pt x="95733" y="12898"/>
                </a:lnTo>
                <a:lnTo>
                  <a:pt x="97905" y="10846"/>
                </a:lnTo>
                <a:close/>
                <a:moveTo>
                  <a:pt x="99204" y="2716"/>
                </a:moveTo>
                <a:lnTo>
                  <a:pt x="96606" y="4083"/>
                </a:lnTo>
                <a:lnTo>
                  <a:pt x="94009" y="5432"/>
                </a:lnTo>
                <a:lnTo>
                  <a:pt x="92273" y="7465"/>
                </a:lnTo>
                <a:lnTo>
                  <a:pt x="90537" y="10181"/>
                </a:lnTo>
                <a:lnTo>
                  <a:pt x="88801" y="12898"/>
                </a:lnTo>
                <a:lnTo>
                  <a:pt x="87502" y="16279"/>
                </a:lnTo>
                <a:lnTo>
                  <a:pt x="85778" y="23726"/>
                </a:lnTo>
                <a:lnTo>
                  <a:pt x="84479" y="31191"/>
                </a:lnTo>
                <a:lnTo>
                  <a:pt x="84042" y="37973"/>
                </a:lnTo>
                <a:lnTo>
                  <a:pt x="83605" y="45420"/>
                </a:lnTo>
                <a:lnTo>
                  <a:pt x="84479" y="54234"/>
                </a:lnTo>
                <a:lnTo>
                  <a:pt x="85778" y="62365"/>
                </a:lnTo>
                <a:lnTo>
                  <a:pt x="87502" y="69830"/>
                </a:lnTo>
                <a:lnTo>
                  <a:pt x="88801" y="73212"/>
                </a:lnTo>
                <a:lnTo>
                  <a:pt x="90537" y="76612"/>
                </a:lnTo>
                <a:lnTo>
                  <a:pt x="92273" y="79310"/>
                </a:lnTo>
                <a:lnTo>
                  <a:pt x="94009" y="81342"/>
                </a:lnTo>
                <a:lnTo>
                  <a:pt x="96170" y="82710"/>
                </a:lnTo>
                <a:lnTo>
                  <a:pt x="98767" y="83375"/>
                </a:lnTo>
                <a:lnTo>
                  <a:pt x="101365" y="83375"/>
                </a:lnTo>
                <a:lnTo>
                  <a:pt x="103538" y="82710"/>
                </a:lnTo>
                <a:lnTo>
                  <a:pt x="106136" y="82026"/>
                </a:lnTo>
                <a:lnTo>
                  <a:pt x="107860" y="80677"/>
                </a:lnTo>
                <a:lnTo>
                  <a:pt x="110033" y="78644"/>
                </a:lnTo>
                <a:lnTo>
                  <a:pt x="111769" y="76612"/>
                </a:lnTo>
                <a:lnTo>
                  <a:pt x="114792" y="71179"/>
                </a:lnTo>
                <a:lnTo>
                  <a:pt x="116965" y="65081"/>
                </a:lnTo>
                <a:lnTo>
                  <a:pt x="118689" y="57616"/>
                </a:lnTo>
                <a:lnTo>
                  <a:pt x="119988" y="50853"/>
                </a:lnTo>
                <a:lnTo>
                  <a:pt x="119988" y="43387"/>
                </a:lnTo>
                <a:lnTo>
                  <a:pt x="119563" y="38638"/>
                </a:lnTo>
                <a:lnTo>
                  <a:pt x="118689" y="32540"/>
                </a:lnTo>
                <a:lnTo>
                  <a:pt x="117390" y="25759"/>
                </a:lnTo>
                <a:lnTo>
                  <a:pt x="115229" y="19661"/>
                </a:lnTo>
                <a:lnTo>
                  <a:pt x="113068" y="13563"/>
                </a:lnTo>
                <a:lnTo>
                  <a:pt x="110458" y="8149"/>
                </a:lnTo>
                <a:lnTo>
                  <a:pt x="109159" y="6116"/>
                </a:lnTo>
                <a:lnTo>
                  <a:pt x="107435" y="4748"/>
                </a:lnTo>
                <a:lnTo>
                  <a:pt x="106136" y="4083"/>
                </a:lnTo>
                <a:lnTo>
                  <a:pt x="104400" y="3400"/>
                </a:lnTo>
                <a:lnTo>
                  <a:pt x="101802" y="2716"/>
                </a:lnTo>
                <a:close/>
                <a:moveTo>
                  <a:pt x="47222" y="18"/>
                </a:moveTo>
                <a:lnTo>
                  <a:pt x="46360" y="683"/>
                </a:lnTo>
                <a:lnTo>
                  <a:pt x="45487" y="2051"/>
                </a:lnTo>
                <a:lnTo>
                  <a:pt x="45061" y="7465"/>
                </a:lnTo>
                <a:lnTo>
                  <a:pt x="44625" y="13563"/>
                </a:lnTo>
                <a:lnTo>
                  <a:pt x="43751" y="24410"/>
                </a:lnTo>
                <a:lnTo>
                  <a:pt x="42889" y="45420"/>
                </a:lnTo>
                <a:lnTo>
                  <a:pt x="34221" y="44071"/>
                </a:lnTo>
                <a:lnTo>
                  <a:pt x="25128" y="44071"/>
                </a:lnTo>
                <a:lnTo>
                  <a:pt x="16473" y="44755"/>
                </a:lnTo>
                <a:lnTo>
                  <a:pt x="12139" y="46104"/>
                </a:lnTo>
                <a:lnTo>
                  <a:pt x="7805" y="47453"/>
                </a:lnTo>
                <a:lnTo>
                  <a:pt x="7805" y="46104"/>
                </a:lnTo>
                <a:lnTo>
                  <a:pt x="6943" y="45420"/>
                </a:lnTo>
                <a:lnTo>
                  <a:pt x="6506" y="46104"/>
                </a:lnTo>
                <a:lnTo>
                  <a:pt x="5644" y="30508"/>
                </a:lnTo>
                <a:lnTo>
                  <a:pt x="5207" y="16963"/>
                </a:lnTo>
                <a:lnTo>
                  <a:pt x="4770" y="10181"/>
                </a:lnTo>
                <a:lnTo>
                  <a:pt x="4333" y="3400"/>
                </a:lnTo>
                <a:lnTo>
                  <a:pt x="3908" y="2051"/>
                </a:lnTo>
                <a:lnTo>
                  <a:pt x="1735" y="2051"/>
                </a:lnTo>
                <a:lnTo>
                  <a:pt x="1310" y="3400"/>
                </a:lnTo>
                <a:lnTo>
                  <a:pt x="436" y="9497"/>
                </a:lnTo>
                <a:lnTo>
                  <a:pt x="11" y="16279"/>
                </a:lnTo>
                <a:lnTo>
                  <a:pt x="11" y="29159"/>
                </a:lnTo>
                <a:lnTo>
                  <a:pt x="436" y="42038"/>
                </a:lnTo>
                <a:lnTo>
                  <a:pt x="1310" y="54918"/>
                </a:lnTo>
                <a:lnTo>
                  <a:pt x="2172" y="67114"/>
                </a:lnTo>
                <a:lnTo>
                  <a:pt x="3471" y="79993"/>
                </a:lnTo>
                <a:lnTo>
                  <a:pt x="4770" y="92189"/>
                </a:lnTo>
                <a:lnTo>
                  <a:pt x="5644" y="98971"/>
                </a:lnTo>
                <a:lnTo>
                  <a:pt x="6506" y="101687"/>
                </a:lnTo>
                <a:lnTo>
                  <a:pt x="6943" y="104404"/>
                </a:lnTo>
                <a:lnTo>
                  <a:pt x="6506" y="105753"/>
                </a:lnTo>
                <a:lnTo>
                  <a:pt x="6943" y="107785"/>
                </a:lnTo>
                <a:lnTo>
                  <a:pt x="7805" y="109134"/>
                </a:lnTo>
                <a:lnTo>
                  <a:pt x="8667" y="109818"/>
                </a:lnTo>
                <a:lnTo>
                  <a:pt x="10403" y="109818"/>
                </a:lnTo>
                <a:lnTo>
                  <a:pt x="11265" y="109134"/>
                </a:lnTo>
                <a:lnTo>
                  <a:pt x="12139" y="107785"/>
                </a:lnTo>
                <a:lnTo>
                  <a:pt x="12564" y="106436"/>
                </a:lnTo>
                <a:lnTo>
                  <a:pt x="12564" y="104404"/>
                </a:lnTo>
                <a:lnTo>
                  <a:pt x="12564" y="101004"/>
                </a:lnTo>
                <a:lnTo>
                  <a:pt x="10403" y="86775"/>
                </a:lnTo>
                <a:lnTo>
                  <a:pt x="8667" y="71863"/>
                </a:lnTo>
                <a:lnTo>
                  <a:pt x="7368" y="56951"/>
                </a:lnTo>
                <a:lnTo>
                  <a:pt x="6943" y="54234"/>
                </a:lnTo>
                <a:lnTo>
                  <a:pt x="11702" y="54918"/>
                </a:lnTo>
                <a:lnTo>
                  <a:pt x="16036" y="54234"/>
                </a:lnTo>
                <a:lnTo>
                  <a:pt x="25128" y="53550"/>
                </a:lnTo>
                <a:lnTo>
                  <a:pt x="33796" y="53550"/>
                </a:lnTo>
                <a:lnTo>
                  <a:pt x="42889" y="54918"/>
                </a:lnTo>
                <a:lnTo>
                  <a:pt x="42027" y="78644"/>
                </a:lnTo>
                <a:lnTo>
                  <a:pt x="41153" y="89491"/>
                </a:lnTo>
                <a:lnTo>
                  <a:pt x="41153" y="92189"/>
                </a:lnTo>
                <a:lnTo>
                  <a:pt x="41590" y="95589"/>
                </a:lnTo>
                <a:lnTo>
                  <a:pt x="42027" y="97622"/>
                </a:lnTo>
                <a:lnTo>
                  <a:pt x="42889" y="99655"/>
                </a:lnTo>
                <a:lnTo>
                  <a:pt x="43326" y="100320"/>
                </a:lnTo>
                <a:lnTo>
                  <a:pt x="44188" y="101004"/>
                </a:lnTo>
                <a:lnTo>
                  <a:pt x="45487" y="99655"/>
                </a:lnTo>
                <a:lnTo>
                  <a:pt x="46360" y="98287"/>
                </a:lnTo>
                <a:lnTo>
                  <a:pt x="47222" y="96255"/>
                </a:lnTo>
                <a:lnTo>
                  <a:pt x="47659" y="90840"/>
                </a:lnTo>
                <a:lnTo>
                  <a:pt x="47659" y="80677"/>
                </a:lnTo>
                <a:lnTo>
                  <a:pt x="48521" y="54234"/>
                </a:lnTo>
                <a:lnTo>
                  <a:pt x="48958" y="27126"/>
                </a:lnTo>
                <a:lnTo>
                  <a:pt x="49383" y="14246"/>
                </a:lnTo>
                <a:lnTo>
                  <a:pt x="49383" y="8149"/>
                </a:lnTo>
                <a:lnTo>
                  <a:pt x="48958" y="2051"/>
                </a:lnTo>
                <a:lnTo>
                  <a:pt x="48085" y="683"/>
                </a:lnTo>
                <a:lnTo>
                  <a:pt x="47222" y="18"/>
                </a:lnTo>
                <a:close/>
                <a:moveTo>
                  <a:pt x="64983" y="69830"/>
                </a:moveTo>
                <a:lnTo>
                  <a:pt x="61948" y="70495"/>
                </a:lnTo>
                <a:lnTo>
                  <a:pt x="59350" y="72528"/>
                </a:lnTo>
                <a:lnTo>
                  <a:pt x="57614" y="73895"/>
                </a:lnTo>
                <a:lnTo>
                  <a:pt x="56752" y="75928"/>
                </a:lnTo>
                <a:lnTo>
                  <a:pt x="56752" y="76612"/>
                </a:lnTo>
                <a:lnTo>
                  <a:pt x="57189" y="77277"/>
                </a:lnTo>
                <a:lnTo>
                  <a:pt x="58051" y="78644"/>
                </a:lnTo>
                <a:lnTo>
                  <a:pt x="61948" y="78644"/>
                </a:lnTo>
                <a:lnTo>
                  <a:pt x="67581" y="77961"/>
                </a:lnTo>
                <a:lnTo>
                  <a:pt x="67581" y="77961"/>
                </a:lnTo>
                <a:lnTo>
                  <a:pt x="67144" y="79993"/>
                </a:lnTo>
                <a:lnTo>
                  <a:pt x="65845" y="82026"/>
                </a:lnTo>
                <a:lnTo>
                  <a:pt x="63684" y="85408"/>
                </a:lnTo>
                <a:lnTo>
                  <a:pt x="59350" y="94222"/>
                </a:lnTo>
                <a:lnTo>
                  <a:pt x="55016" y="103720"/>
                </a:lnTo>
                <a:lnTo>
                  <a:pt x="51556" y="113199"/>
                </a:lnTo>
                <a:lnTo>
                  <a:pt x="51119" y="115916"/>
                </a:lnTo>
                <a:lnTo>
                  <a:pt x="51556" y="118632"/>
                </a:lnTo>
                <a:lnTo>
                  <a:pt x="52855" y="119981"/>
                </a:lnTo>
                <a:lnTo>
                  <a:pt x="54591" y="119981"/>
                </a:lnTo>
                <a:lnTo>
                  <a:pt x="74512" y="113199"/>
                </a:lnTo>
                <a:lnTo>
                  <a:pt x="75374" y="112534"/>
                </a:lnTo>
                <a:lnTo>
                  <a:pt x="76248" y="111167"/>
                </a:lnTo>
                <a:lnTo>
                  <a:pt x="76673" y="109818"/>
                </a:lnTo>
                <a:lnTo>
                  <a:pt x="76248" y="107785"/>
                </a:lnTo>
                <a:lnTo>
                  <a:pt x="75811" y="106436"/>
                </a:lnTo>
                <a:lnTo>
                  <a:pt x="75374" y="105069"/>
                </a:lnTo>
                <a:lnTo>
                  <a:pt x="74075" y="104404"/>
                </a:lnTo>
                <a:lnTo>
                  <a:pt x="72777" y="104404"/>
                </a:lnTo>
                <a:lnTo>
                  <a:pt x="59350" y="109134"/>
                </a:lnTo>
                <a:lnTo>
                  <a:pt x="62810" y="101004"/>
                </a:lnTo>
                <a:lnTo>
                  <a:pt x="66719" y="93557"/>
                </a:lnTo>
                <a:lnTo>
                  <a:pt x="69317" y="88808"/>
                </a:lnTo>
                <a:lnTo>
                  <a:pt x="71478" y="84059"/>
                </a:lnTo>
                <a:lnTo>
                  <a:pt x="72340" y="81342"/>
                </a:lnTo>
                <a:lnTo>
                  <a:pt x="73213" y="78644"/>
                </a:lnTo>
                <a:lnTo>
                  <a:pt x="73213" y="75928"/>
                </a:lnTo>
                <a:lnTo>
                  <a:pt x="73213" y="72528"/>
                </a:lnTo>
                <a:lnTo>
                  <a:pt x="72777" y="71863"/>
                </a:lnTo>
                <a:lnTo>
                  <a:pt x="72340" y="70495"/>
                </a:lnTo>
                <a:lnTo>
                  <a:pt x="70616" y="6983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955988" y="-57165"/>
            <a:ext cx="323700" cy="321600"/>
          </a:xfrm>
          <a:custGeom>
            <a:pathLst>
              <a:path extrusionOk="0" h="120000" w="120000">
                <a:moveTo>
                  <a:pt x="54409" y="44661"/>
                </a:moveTo>
                <a:lnTo>
                  <a:pt x="54020" y="45052"/>
                </a:lnTo>
                <a:lnTo>
                  <a:pt x="53641" y="45434"/>
                </a:lnTo>
                <a:lnTo>
                  <a:pt x="52484" y="46217"/>
                </a:lnTo>
                <a:lnTo>
                  <a:pt x="51706" y="47381"/>
                </a:lnTo>
                <a:lnTo>
                  <a:pt x="51706" y="47762"/>
                </a:lnTo>
                <a:lnTo>
                  <a:pt x="50938" y="49318"/>
                </a:lnTo>
                <a:lnTo>
                  <a:pt x="50938" y="50483"/>
                </a:lnTo>
                <a:lnTo>
                  <a:pt x="51327" y="51266"/>
                </a:lnTo>
                <a:lnTo>
                  <a:pt x="52484" y="52039"/>
                </a:lnTo>
                <a:lnTo>
                  <a:pt x="53641" y="52812"/>
                </a:lnTo>
                <a:lnTo>
                  <a:pt x="55566" y="52812"/>
                </a:lnTo>
                <a:lnTo>
                  <a:pt x="57112" y="52039"/>
                </a:lnTo>
                <a:lnTo>
                  <a:pt x="58269" y="50483"/>
                </a:lnTo>
                <a:lnTo>
                  <a:pt x="58658" y="49710"/>
                </a:lnTo>
                <a:lnTo>
                  <a:pt x="59037" y="48937"/>
                </a:lnTo>
                <a:lnTo>
                  <a:pt x="58658" y="48154"/>
                </a:lnTo>
                <a:lnTo>
                  <a:pt x="58658" y="47381"/>
                </a:lnTo>
                <a:lnTo>
                  <a:pt x="57112" y="46598"/>
                </a:lnTo>
                <a:lnTo>
                  <a:pt x="55955" y="46217"/>
                </a:lnTo>
                <a:lnTo>
                  <a:pt x="55955" y="45434"/>
                </a:lnTo>
                <a:lnTo>
                  <a:pt x="55177" y="45052"/>
                </a:lnTo>
                <a:lnTo>
                  <a:pt x="54409" y="44661"/>
                </a:lnTo>
                <a:close/>
                <a:moveTo>
                  <a:pt x="62897" y="63683"/>
                </a:moveTo>
                <a:lnTo>
                  <a:pt x="63286" y="64075"/>
                </a:lnTo>
                <a:lnTo>
                  <a:pt x="63665" y="64848"/>
                </a:lnTo>
                <a:lnTo>
                  <a:pt x="63665" y="65631"/>
                </a:lnTo>
                <a:lnTo>
                  <a:pt x="62129" y="66023"/>
                </a:lnTo>
                <a:lnTo>
                  <a:pt x="62508" y="64467"/>
                </a:lnTo>
                <a:lnTo>
                  <a:pt x="62897" y="63683"/>
                </a:lnTo>
                <a:close/>
                <a:moveTo>
                  <a:pt x="61351" y="59417"/>
                </a:moveTo>
                <a:lnTo>
                  <a:pt x="60194" y="59809"/>
                </a:lnTo>
                <a:lnTo>
                  <a:pt x="59426" y="60582"/>
                </a:lnTo>
                <a:lnTo>
                  <a:pt x="59037" y="61354"/>
                </a:lnTo>
                <a:lnTo>
                  <a:pt x="59037" y="62138"/>
                </a:lnTo>
                <a:lnTo>
                  <a:pt x="59815" y="62911"/>
                </a:lnTo>
                <a:lnTo>
                  <a:pt x="58658" y="65239"/>
                </a:lnTo>
                <a:lnTo>
                  <a:pt x="58269" y="67960"/>
                </a:lnTo>
                <a:lnTo>
                  <a:pt x="58658" y="69124"/>
                </a:lnTo>
                <a:lnTo>
                  <a:pt x="59815" y="69516"/>
                </a:lnTo>
                <a:lnTo>
                  <a:pt x="61351" y="69897"/>
                </a:lnTo>
                <a:lnTo>
                  <a:pt x="62897" y="69897"/>
                </a:lnTo>
                <a:lnTo>
                  <a:pt x="64054" y="69516"/>
                </a:lnTo>
                <a:lnTo>
                  <a:pt x="65600" y="69124"/>
                </a:lnTo>
                <a:lnTo>
                  <a:pt x="66757" y="68352"/>
                </a:lnTo>
                <a:lnTo>
                  <a:pt x="67525" y="67187"/>
                </a:lnTo>
                <a:lnTo>
                  <a:pt x="67914" y="65631"/>
                </a:lnTo>
                <a:lnTo>
                  <a:pt x="67914" y="64075"/>
                </a:lnTo>
                <a:lnTo>
                  <a:pt x="67525" y="62911"/>
                </a:lnTo>
                <a:lnTo>
                  <a:pt x="66757" y="61746"/>
                </a:lnTo>
                <a:lnTo>
                  <a:pt x="65990" y="60973"/>
                </a:lnTo>
                <a:lnTo>
                  <a:pt x="64822" y="60190"/>
                </a:lnTo>
                <a:lnTo>
                  <a:pt x="63665" y="59809"/>
                </a:lnTo>
                <a:lnTo>
                  <a:pt x="62508" y="59417"/>
                </a:lnTo>
                <a:close/>
                <a:moveTo>
                  <a:pt x="41293" y="4668"/>
                </a:moveTo>
                <a:lnTo>
                  <a:pt x="48624" y="5059"/>
                </a:lnTo>
                <a:lnTo>
                  <a:pt x="56334" y="5059"/>
                </a:lnTo>
                <a:lnTo>
                  <a:pt x="71774" y="5832"/>
                </a:lnTo>
                <a:lnTo>
                  <a:pt x="80262" y="5832"/>
                </a:lnTo>
                <a:lnTo>
                  <a:pt x="81030" y="7769"/>
                </a:lnTo>
                <a:lnTo>
                  <a:pt x="81798" y="11263"/>
                </a:lnTo>
                <a:lnTo>
                  <a:pt x="79105" y="12427"/>
                </a:lnTo>
                <a:lnTo>
                  <a:pt x="75635" y="12819"/>
                </a:lnTo>
                <a:lnTo>
                  <a:pt x="74088" y="12819"/>
                </a:lnTo>
                <a:lnTo>
                  <a:pt x="72153" y="12427"/>
                </a:lnTo>
                <a:lnTo>
                  <a:pt x="70617" y="12427"/>
                </a:lnTo>
                <a:lnTo>
                  <a:pt x="68682" y="12819"/>
                </a:lnTo>
                <a:lnTo>
                  <a:pt x="68303" y="13211"/>
                </a:lnTo>
                <a:lnTo>
                  <a:pt x="67914" y="13983"/>
                </a:lnTo>
                <a:lnTo>
                  <a:pt x="67525" y="14767"/>
                </a:lnTo>
                <a:lnTo>
                  <a:pt x="67914" y="15539"/>
                </a:lnTo>
                <a:lnTo>
                  <a:pt x="67914" y="15931"/>
                </a:lnTo>
                <a:lnTo>
                  <a:pt x="68303" y="16704"/>
                </a:lnTo>
                <a:lnTo>
                  <a:pt x="69071" y="17477"/>
                </a:lnTo>
                <a:lnTo>
                  <a:pt x="69071" y="19805"/>
                </a:lnTo>
                <a:lnTo>
                  <a:pt x="69071" y="22145"/>
                </a:lnTo>
                <a:lnTo>
                  <a:pt x="69839" y="27967"/>
                </a:lnTo>
                <a:lnTo>
                  <a:pt x="70228" y="33789"/>
                </a:lnTo>
                <a:lnTo>
                  <a:pt x="70617" y="38447"/>
                </a:lnTo>
                <a:lnTo>
                  <a:pt x="70617" y="43105"/>
                </a:lnTo>
                <a:lnTo>
                  <a:pt x="70228" y="48546"/>
                </a:lnTo>
                <a:lnTo>
                  <a:pt x="69839" y="51266"/>
                </a:lnTo>
                <a:lnTo>
                  <a:pt x="69839" y="53976"/>
                </a:lnTo>
                <a:lnTo>
                  <a:pt x="70228" y="55532"/>
                </a:lnTo>
                <a:lnTo>
                  <a:pt x="69839" y="56305"/>
                </a:lnTo>
                <a:lnTo>
                  <a:pt x="69839" y="57088"/>
                </a:lnTo>
                <a:lnTo>
                  <a:pt x="69839" y="57861"/>
                </a:lnTo>
                <a:lnTo>
                  <a:pt x="70617" y="58645"/>
                </a:lnTo>
                <a:lnTo>
                  <a:pt x="74856" y="61354"/>
                </a:lnTo>
                <a:lnTo>
                  <a:pt x="78716" y="63683"/>
                </a:lnTo>
                <a:lnTo>
                  <a:pt x="82576" y="66796"/>
                </a:lnTo>
                <a:lnTo>
                  <a:pt x="86437" y="70289"/>
                </a:lnTo>
                <a:lnTo>
                  <a:pt x="93768" y="77275"/>
                </a:lnTo>
                <a:lnTo>
                  <a:pt x="90675" y="77667"/>
                </a:lnTo>
                <a:lnTo>
                  <a:pt x="87594" y="77275"/>
                </a:lnTo>
                <a:lnTo>
                  <a:pt x="85280" y="76503"/>
                </a:lnTo>
                <a:lnTo>
                  <a:pt x="82955" y="75730"/>
                </a:lnTo>
                <a:lnTo>
                  <a:pt x="78716" y="73390"/>
                </a:lnTo>
                <a:lnTo>
                  <a:pt x="74856" y="72226"/>
                </a:lnTo>
                <a:lnTo>
                  <a:pt x="70996" y="71845"/>
                </a:lnTo>
                <a:lnTo>
                  <a:pt x="67146" y="72226"/>
                </a:lnTo>
                <a:lnTo>
                  <a:pt x="62897" y="73390"/>
                </a:lnTo>
                <a:lnTo>
                  <a:pt x="58658" y="74565"/>
                </a:lnTo>
                <a:lnTo>
                  <a:pt x="54798" y="76503"/>
                </a:lnTo>
                <a:lnTo>
                  <a:pt x="50938" y="78059"/>
                </a:lnTo>
                <a:lnTo>
                  <a:pt x="46689" y="79604"/>
                </a:lnTo>
                <a:lnTo>
                  <a:pt x="43218" y="79996"/>
                </a:lnTo>
                <a:lnTo>
                  <a:pt x="40136" y="80388"/>
                </a:lnTo>
                <a:lnTo>
                  <a:pt x="40904" y="79996"/>
                </a:lnTo>
                <a:lnTo>
                  <a:pt x="41293" y="79223"/>
                </a:lnTo>
                <a:lnTo>
                  <a:pt x="41293" y="78059"/>
                </a:lnTo>
                <a:lnTo>
                  <a:pt x="41293" y="77275"/>
                </a:lnTo>
                <a:lnTo>
                  <a:pt x="40904" y="76503"/>
                </a:lnTo>
                <a:lnTo>
                  <a:pt x="40136" y="76111"/>
                </a:lnTo>
                <a:lnTo>
                  <a:pt x="29334" y="76111"/>
                </a:lnTo>
                <a:lnTo>
                  <a:pt x="30870" y="74565"/>
                </a:lnTo>
                <a:lnTo>
                  <a:pt x="34351" y="70681"/>
                </a:lnTo>
                <a:lnTo>
                  <a:pt x="37433" y="71062"/>
                </a:lnTo>
                <a:lnTo>
                  <a:pt x="40525" y="71062"/>
                </a:lnTo>
                <a:lnTo>
                  <a:pt x="46310" y="70681"/>
                </a:lnTo>
                <a:lnTo>
                  <a:pt x="47846" y="70289"/>
                </a:lnTo>
                <a:lnTo>
                  <a:pt x="48624" y="69124"/>
                </a:lnTo>
                <a:lnTo>
                  <a:pt x="48624" y="68352"/>
                </a:lnTo>
                <a:lnTo>
                  <a:pt x="48235" y="67568"/>
                </a:lnTo>
                <a:lnTo>
                  <a:pt x="47467" y="66796"/>
                </a:lnTo>
                <a:lnTo>
                  <a:pt x="46310" y="66404"/>
                </a:lnTo>
                <a:lnTo>
                  <a:pt x="38590" y="66404"/>
                </a:lnTo>
                <a:lnTo>
                  <a:pt x="41293" y="63683"/>
                </a:lnTo>
                <a:lnTo>
                  <a:pt x="43996" y="60582"/>
                </a:lnTo>
                <a:lnTo>
                  <a:pt x="45153" y="60582"/>
                </a:lnTo>
                <a:lnTo>
                  <a:pt x="45921" y="60190"/>
                </a:lnTo>
                <a:lnTo>
                  <a:pt x="46689" y="59026"/>
                </a:lnTo>
                <a:lnTo>
                  <a:pt x="47078" y="57861"/>
                </a:lnTo>
                <a:lnTo>
                  <a:pt x="46310" y="36510"/>
                </a:lnTo>
                <a:lnTo>
                  <a:pt x="45921" y="26411"/>
                </a:lnTo>
                <a:lnTo>
                  <a:pt x="45532" y="21362"/>
                </a:lnTo>
                <a:lnTo>
                  <a:pt x="45153" y="16312"/>
                </a:lnTo>
                <a:lnTo>
                  <a:pt x="44764" y="15148"/>
                </a:lnTo>
                <a:lnTo>
                  <a:pt x="47846" y="15931"/>
                </a:lnTo>
                <a:lnTo>
                  <a:pt x="52095" y="16704"/>
                </a:lnTo>
                <a:lnTo>
                  <a:pt x="54409" y="16704"/>
                </a:lnTo>
                <a:lnTo>
                  <a:pt x="56334" y="15931"/>
                </a:lnTo>
                <a:lnTo>
                  <a:pt x="56723" y="15539"/>
                </a:lnTo>
                <a:lnTo>
                  <a:pt x="57112" y="15148"/>
                </a:lnTo>
                <a:lnTo>
                  <a:pt x="57112" y="14375"/>
                </a:lnTo>
                <a:lnTo>
                  <a:pt x="56723" y="13983"/>
                </a:lnTo>
                <a:lnTo>
                  <a:pt x="55177" y="12819"/>
                </a:lnTo>
                <a:lnTo>
                  <a:pt x="53252" y="12427"/>
                </a:lnTo>
                <a:lnTo>
                  <a:pt x="49781" y="12046"/>
                </a:lnTo>
                <a:lnTo>
                  <a:pt x="44375" y="11263"/>
                </a:lnTo>
                <a:lnTo>
                  <a:pt x="43996" y="10882"/>
                </a:lnTo>
                <a:lnTo>
                  <a:pt x="43607" y="10490"/>
                </a:lnTo>
                <a:lnTo>
                  <a:pt x="42061" y="10490"/>
                </a:lnTo>
                <a:lnTo>
                  <a:pt x="40525" y="10882"/>
                </a:lnTo>
                <a:lnTo>
                  <a:pt x="38979" y="11263"/>
                </a:lnTo>
                <a:lnTo>
                  <a:pt x="37822" y="11263"/>
                </a:lnTo>
                <a:lnTo>
                  <a:pt x="37044" y="10882"/>
                </a:lnTo>
                <a:lnTo>
                  <a:pt x="36665" y="10490"/>
                </a:lnTo>
                <a:lnTo>
                  <a:pt x="35887" y="9326"/>
                </a:lnTo>
                <a:lnTo>
                  <a:pt x="35887" y="8161"/>
                </a:lnTo>
                <a:lnTo>
                  <a:pt x="35887" y="7388"/>
                </a:lnTo>
                <a:lnTo>
                  <a:pt x="36665" y="6605"/>
                </a:lnTo>
                <a:lnTo>
                  <a:pt x="37433" y="5832"/>
                </a:lnTo>
                <a:lnTo>
                  <a:pt x="39358" y="5059"/>
                </a:lnTo>
                <a:lnTo>
                  <a:pt x="41293" y="4668"/>
                </a:lnTo>
                <a:close/>
                <a:moveTo>
                  <a:pt x="64054" y="85437"/>
                </a:moveTo>
                <a:lnTo>
                  <a:pt x="64443" y="86210"/>
                </a:lnTo>
                <a:lnTo>
                  <a:pt x="64443" y="86983"/>
                </a:lnTo>
                <a:lnTo>
                  <a:pt x="64054" y="87766"/>
                </a:lnTo>
                <a:lnTo>
                  <a:pt x="63665" y="88539"/>
                </a:lnTo>
                <a:lnTo>
                  <a:pt x="62897" y="88930"/>
                </a:lnTo>
                <a:lnTo>
                  <a:pt x="62129" y="88930"/>
                </a:lnTo>
                <a:lnTo>
                  <a:pt x="61351" y="88539"/>
                </a:lnTo>
                <a:lnTo>
                  <a:pt x="60583" y="87766"/>
                </a:lnTo>
                <a:lnTo>
                  <a:pt x="60583" y="86601"/>
                </a:lnTo>
                <a:lnTo>
                  <a:pt x="61351" y="86210"/>
                </a:lnTo>
                <a:lnTo>
                  <a:pt x="62508" y="85437"/>
                </a:lnTo>
                <a:lnTo>
                  <a:pt x="63286" y="85818"/>
                </a:lnTo>
                <a:lnTo>
                  <a:pt x="63665" y="85818"/>
                </a:lnTo>
                <a:lnTo>
                  <a:pt x="64054" y="85437"/>
                </a:lnTo>
                <a:close/>
                <a:moveTo>
                  <a:pt x="62129" y="80769"/>
                </a:moveTo>
                <a:lnTo>
                  <a:pt x="60972" y="81160"/>
                </a:lnTo>
                <a:lnTo>
                  <a:pt x="59815" y="81552"/>
                </a:lnTo>
                <a:lnTo>
                  <a:pt x="58658" y="82325"/>
                </a:lnTo>
                <a:lnTo>
                  <a:pt x="57501" y="83489"/>
                </a:lnTo>
                <a:lnTo>
                  <a:pt x="57501" y="83881"/>
                </a:lnTo>
                <a:lnTo>
                  <a:pt x="57112" y="84654"/>
                </a:lnTo>
                <a:lnTo>
                  <a:pt x="57880" y="85437"/>
                </a:lnTo>
                <a:lnTo>
                  <a:pt x="57112" y="86983"/>
                </a:lnTo>
                <a:lnTo>
                  <a:pt x="57112" y="88539"/>
                </a:lnTo>
                <a:lnTo>
                  <a:pt x="57501" y="89703"/>
                </a:lnTo>
                <a:lnTo>
                  <a:pt x="58269" y="90868"/>
                </a:lnTo>
                <a:lnTo>
                  <a:pt x="59426" y="92032"/>
                </a:lnTo>
                <a:lnTo>
                  <a:pt x="60972" y="92424"/>
                </a:lnTo>
                <a:lnTo>
                  <a:pt x="62129" y="92815"/>
                </a:lnTo>
                <a:lnTo>
                  <a:pt x="63665" y="92815"/>
                </a:lnTo>
                <a:lnTo>
                  <a:pt x="65211" y="92424"/>
                </a:lnTo>
                <a:lnTo>
                  <a:pt x="66368" y="91651"/>
                </a:lnTo>
                <a:lnTo>
                  <a:pt x="67146" y="90868"/>
                </a:lnTo>
                <a:lnTo>
                  <a:pt x="67914" y="89703"/>
                </a:lnTo>
                <a:lnTo>
                  <a:pt x="68303" y="88147"/>
                </a:lnTo>
                <a:lnTo>
                  <a:pt x="68303" y="86983"/>
                </a:lnTo>
                <a:lnTo>
                  <a:pt x="68303" y="85437"/>
                </a:lnTo>
                <a:lnTo>
                  <a:pt x="67914" y="84273"/>
                </a:lnTo>
                <a:lnTo>
                  <a:pt x="67146" y="83108"/>
                </a:lnTo>
                <a:lnTo>
                  <a:pt x="66368" y="82325"/>
                </a:lnTo>
                <a:lnTo>
                  <a:pt x="65211" y="81552"/>
                </a:lnTo>
                <a:lnTo>
                  <a:pt x="63665" y="81160"/>
                </a:lnTo>
                <a:lnTo>
                  <a:pt x="62129" y="80769"/>
                </a:lnTo>
                <a:close/>
                <a:moveTo>
                  <a:pt x="47078" y="96690"/>
                </a:moveTo>
                <a:lnTo>
                  <a:pt x="47467" y="98246"/>
                </a:lnTo>
                <a:lnTo>
                  <a:pt x="47078" y="99410"/>
                </a:lnTo>
                <a:lnTo>
                  <a:pt x="46310" y="100966"/>
                </a:lnTo>
                <a:lnTo>
                  <a:pt x="44764" y="102131"/>
                </a:lnTo>
                <a:lnTo>
                  <a:pt x="43996" y="102522"/>
                </a:lnTo>
                <a:lnTo>
                  <a:pt x="43218" y="102522"/>
                </a:lnTo>
                <a:lnTo>
                  <a:pt x="42450" y="102131"/>
                </a:lnTo>
                <a:lnTo>
                  <a:pt x="41682" y="101358"/>
                </a:lnTo>
                <a:lnTo>
                  <a:pt x="41293" y="100575"/>
                </a:lnTo>
                <a:lnTo>
                  <a:pt x="41293" y="99802"/>
                </a:lnTo>
                <a:lnTo>
                  <a:pt x="41682" y="99019"/>
                </a:lnTo>
                <a:lnTo>
                  <a:pt x="42450" y="98246"/>
                </a:lnTo>
                <a:lnTo>
                  <a:pt x="44375" y="97473"/>
                </a:lnTo>
                <a:lnTo>
                  <a:pt x="46310" y="97081"/>
                </a:lnTo>
                <a:lnTo>
                  <a:pt x="46689" y="97081"/>
                </a:lnTo>
                <a:lnTo>
                  <a:pt x="47078" y="96690"/>
                </a:lnTo>
                <a:close/>
                <a:moveTo>
                  <a:pt x="81419" y="99410"/>
                </a:moveTo>
                <a:lnTo>
                  <a:pt x="82187" y="100183"/>
                </a:lnTo>
                <a:lnTo>
                  <a:pt x="82576" y="101358"/>
                </a:lnTo>
                <a:lnTo>
                  <a:pt x="82576" y="102522"/>
                </a:lnTo>
                <a:lnTo>
                  <a:pt x="82187" y="103687"/>
                </a:lnTo>
                <a:lnTo>
                  <a:pt x="81030" y="104460"/>
                </a:lnTo>
                <a:lnTo>
                  <a:pt x="79484" y="104851"/>
                </a:lnTo>
                <a:lnTo>
                  <a:pt x="78327" y="104851"/>
                </a:lnTo>
                <a:lnTo>
                  <a:pt x="76792" y="104460"/>
                </a:lnTo>
                <a:lnTo>
                  <a:pt x="76013" y="103687"/>
                </a:lnTo>
                <a:lnTo>
                  <a:pt x="76792" y="102131"/>
                </a:lnTo>
                <a:lnTo>
                  <a:pt x="77559" y="100966"/>
                </a:lnTo>
                <a:lnTo>
                  <a:pt x="78716" y="100183"/>
                </a:lnTo>
                <a:lnTo>
                  <a:pt x="80262" y="99802"/>
                </a:lnTo>
                <a:lnTo>
                  <a:pt x="81030" y="99410"/>
                </a:lnTo>
                <a:close/>
                <a:moveTo>
                  <a:pt x="46689" y="91651"/>
                </a:moveTo>
                <a:lnTo>
                  <a:pt x="45153" y="92032"/>
                </a:lnTo>
                <a:lnTo>
                  <a:pt x="43607" y="92032"/>
                </a:lnTo>
                <a:lnTo>
                  <a:pt x="42839" y="92424"/>
                </a:lnTo>
                <a:lnTo>
                  <a:pt x="42061" y="93196"/>
                </a:lnTo>
                <a:lnTo>
                  <a:pt x="41682" y="94752"/>
                </a:lnTo>
                <a:lnTo>
                  <a:pt x="39358" y="95917"/>
                </a:lnTo>
                <a:lnTo>
                  <a:pt x="37822" y="97854"/>
                </a:lnTo>
                <a:lnTo>
                  <a:pt x="37433" y="99019"/>
                </a:lnTo>
                <a:lnTo>
                  <a:pt x="37044" y="100575"/>
                </a:lnTo>
                <a:lnTo>
                  <a:pt x="37433" y="101739"/>
                </a:lnTo>
                <a:lnTo>
                  <a:pt x="37822" y="103295"/>
                </a:lnTo>
                <a:lnTo>
                  <a:pt x="38979" y="104460"/>
                </a:lnTo>
                <a:lnTo>
                  <a:pt x="39747" y="105624"/>
                </a:lnTo>
                <a:lnTo>
                  <a:pt x="41293" y="106397"/>
                </a:lnTo>
                <a:lnTo>
                  <a:pt x="42450" y="106788"/>
                </a:lnTo>
                <a:lnTo>
                  <a:pt x="45921" y="106788"/>
                </a:lnTo>
                <a:lnTo>
                  <a:pt x="47467" y="106016"/>
                </a:lnTo>
                <a:lnTo>
                  <a:pt x="48624" y="104851"/>
                </a:lnTo>
                <a:lnTo>
                  <a:pt x="49781" y="103687"/>
                </a:lnTo>
                <a:lnTo>
                  <a:pt x="50938" y="102131"/>
                </a:lnTo>
                <a:lnTo>
                  <a:pt x="51327" y="100575"/>
                </a:lnTo>
                <a:lnTo>
                  <a:pt x="51706" y="99019"/>
                </a:lnTo>
                <a:lnTo>
                  <a:pt x="51706" y="97081"/>
                </a:lnTo>
                <a:lnTo>
                  <a:pt x="51327" y="95525"/>
                </a:lnTo>
                <a:lnTo>
                  <a:pt x="50549" y="93980"/>
                </a:lnTo>
                <a:lnTo>
                  <a:pt x="49781" y="92815"/>
                </a:lnTo>
                <a:lnTo>
                  <a:pt x="48235" y="92032"/>
                </a:lnTo>
                <a:lnTo>
                  <a:pt x="46689" y="91651"/>
                </a:lnTo>
                <a:close/>
                <a:moveTo>
                  <a:pt x="78327" y="94752"/>
                </a:moveTo>
                <a:lnTo>
                  <a:pt x="77170" y="95144"/>
                </a:lnTo>
                <a:lnTo>
                  <a:pt x="76402" y="95917"/>
                </a:lnTo>
                <a:lnTo>
                  <a:pt x="76013" y="96690"/>
                </a:lnTo>
                <a:lnTo>
                  <a:pt x="76013" y="97473"/>
                </a:lnTo>
                <a:lnTo>
                  <a:pt x="74856" y="98637"/>
                </a:lnTo>
                <a:lnTo>
                  <a:pt x="73699" y="99410"/>
                </a:lnTo>
                <a:lnTo>
                  <a:pt x="72931" y="100575"/>
                </a:lnTo>
                <a:lnTo>
                  <a:pt x="72542" y="101739"/>
                </a:lnTo>
                <a:lnTo>
                  <a:pt x="72542" y="101358"/>
                </a:lnTo>
                <a:lnTo>
                  <a:pt x="72153" y="101739"/>
                </a:lnTo>
                <a:lnTo>
                  <a:pt x="71774" y="103295"/>
                </a:lnTo>
                <a:lnTo>
                  <a:pt x="71774" y="104851"/>
                </a:lnTo>
                <a:lnTo>
                  <a:pt x="72153" y="105624"/>
                </a:lnTo>
                <a:lnTo>
                  <a:pt x="72542" y="106397"/>
                </a:lnTo>
                <a:lnTo>
                  <a:pt x="73699" y="107180"/>
                </a:lnTo>
                <a:lnTo>
                  <a:pt x="74088" y="107561"/>
                </a:lnTo>
                <a:lnTo>
                  <a:pt x="74088" y="107953"/>
                </a:lnTo>
                <a:lnTo>
                  <a:pt x="76013" y="108726"/>
                </a:lnTo>
                <a:lnTo>
                  <a:pt x="77559" y="109509"/>
                </a:lnTo>
                <a:lnTo>
                  <a:pt x="81030" y="109509"/>
                </a:lnTo>
                <a:lnTo>
                  <a:pt x="82576" y="108726"/>
                </a:lnTo>
                <a:lnTo>
                  <a:pt x="84123" y="107953"/>
                </a:lnTo>
                <a:lnTo>
                  <a:pt x="85280" y="106788"/>
                </a:lnTo>
                <a:lnTo>
                  <a:pt x="86047" y="105232"/>
                </a:lnTo>
                <a:lnTo>
                  <a:pt x="86815" y="103687"/>
                </a:lnTo>
                <a:lnTo>
                  <a:pt x="87204" y="101739"/>
                </a:lnTo>
                <a:lnTo>
                  <a:pt x="86815" y="100183"/>
                </a:lnTo>
                <a:lnTo>
                  <a:pt x="86437" y="98637"/>
                </a:lnTo>
                <a:lnTo>
                  <a:pt x="85658" y="97081"/>
                </a:lnTo>
                <a:lnTo>
                  <a:pt x="84123" y="95525"/>
                </a:lnTo>
                <a:lnTo>
                  <a:pt x="83344" y="95144"/>
                </a:lnTo>
                <a:lnTo>
                  <a:pt x="82576" y="94752"/>
                </a:lnTo>
                <a:close/>
                <a:moveTo>
                  <a:pt x="73310" y="76503"/>
                </a:moveTo>
                <a:lnTo>
                  <a:pt x="76013" y="77275"/>
                </a:lnTo>
                <a:lnTo>
                  <a:pt x="81419" y="79604"/>
                </a:lnTo>
                <a:lnTo>
                  <a:pt x="84890" y="81160"/>
                </a:lnTo>
                <a:lnTo>
                  <a:pt x="89129" y="81933"/>
                </a:lnTo>
                <a:lnTo>
                  <a:pt x="91064" y="82325"/>
                </a:lnTo>
                <a:lnTo>
                  <a:pt x="93378" y="82325"/>
                </a:lnTo>
                <a:lnTo>
                  <a:pt x="95303" y="81933"/>
                </a:lnTo>
                <a:lnTo>
                  <a:pt x="97239" y="81160"/>
                </a:lnTo>
                <a:lnTo>
                  <a:pt x="100709" y="85437"/>
                </a:lnTo>
                <a:lnTo>
                  <a:pt x="106494" y="93588"/>
                </a:lnTo>
                <a:lnTo>
                  <a:pt x="111901" y="102131"/>
                </a:lnTo>
                <a:lnTo>
                  <a:pt x="113436" y="104460"/>
                </a:lnTo>
                <a:lnTo>
                  <a:pt x="113825" y="106016"/>
                </a:lnTo>
                <a:lnTo>
                  <a:pt x="113436" y="107561"/>
                </a:lnTo>
                <a:lnTo>
                  <a:pt x="113058" y="108345"/>
                </a:lnTo>
                <a:lnTo>
                  <a:pt x="111901" y="109509"/>
                </a:lnTo>
                <a:lnTo>
                  <a:pt x="109965" y="110673"/>
                </a:lnTo>
                <a:lnTo>
                  <a:pt x="107651" y="112230"/>
                </a:lnTo>
                <a:lnTo>
                  <a:pt x="102634" y="111838"/>
                </a:lnTo>
                <a:lnTo>
                  <a:pt x="97617" y="111065"/>
                </a:lnTo>
                <a:lnTo>
                  <a:pt x="87594" y="110673"/>
                </a:lnTo>
                <a:lnTo>
                  <a:pt x="77559" y="111065"/>
                </a:lnTo>
                <a:lnTo>
                  <a:pt x="67525" y="111446"/>
                </a:lnTo>
                <a:lnTo>
                  <a:pt x="22003" y="113002"/>
                </a:lnTo>
                <a:lnTo>
                  <a:pt x="11201" y="113394"/>
                </a:lnTo>
                <a:lnTo>
                  <a:pt x="7730" y="113394"/>
                </a:lnTo>
                <a:lnTo>
                  <a:pt x="6573" y="112611"/>
                </a:lnTo>
                <a:lnTo>
                  <a:pt x="6184" y="112230"/>
                </a:lnTo>
                <a:lnTo>
                  <a:pt x="5795" y="111838"/>
                </a:lnTo>
                <a:lnTo>
                  <a:pt x="6184" y="110282"/>
                </a:lnTo>
                <a:lnTo>
                  <a:pt x="7730" y="107953"/>
                </a:lnTo>
                <a:lnTo>
                  <a:pt x="11201" y="102522"/>
                </a:lnTo>
                <a:lnTo>
                  <a:pt x="16218" y="101358"/>
                </a:lnTo>
                <a:lnTo>
                  <a:pt x="18532" y="100966"/>
                </a:lnTo>
                <a:lnTo>
                  <a:pt x="21225" y="100575"/>
                </a:lnTo>
                <a:lnTo>
                  <a:pt x="22003" y="100183"/>
                </a:lnTo>
                <a:lnTo>
                  <a:pt x="22382" y="99802"/>
                </a:lnTo>
                <a:lnTo>
                  <a:pt x="22771" y="98246"/>
                </a:lnTo>
                <a:lnTo>
                  <a:pt x="22382" y="97081"/>
                </a:lnTo>
                <a:lnTo>
                  <a:pt x="22003" y="96690"/>
                </a:lnTo>
                <a:lnTo>
                  <a:pt x="21225" y="96309"/>
                </a:lnTo>
                <a:lnTo>
                  <a:pt x="19689" y="95917"/>
                </a:lnTo>
                <a:lnTo>
                  <a:pt x="18143" y="95917"/>
                </a:lnTo>
                <a:lnTo>
                  <a:pt x="14672" y="96690"/>
                </a:lnTo>
                <a:lnTo>
                  <a:pt x="14672" y="96690"/>
                </a:lnTo>
                <a:lnTo>
                  <a:pt x="18911" y="90476"/>
                </a:lnTo>
                <a:lnTo>
                  <a:pt x="19300" y="90095"/>
                </a:lnTo>
                <a:lnTo>
                  <a:pt x="20457" y="90476"/>
                </a:lnTo>
                <a:lnTo>
                  <a:pt x="22003" y="90868"/>
                </a:lnTo>
                <a:lnTo>
                  <a:pt x="25863" y="91259"/>
                </a:lnTo>
                <a:lnTo>
                  <a:pt x="31259" y="91259"/>
                </a:lnTo>
                <a:lnTo>
                  <a:pt x="32416" y="90868"/>
                </a:lnTo>
                <a:lnTo>
                  <a:pt x="33194" y="90095"/>
                </a:lnTo>
                <a:lnTo>
                  <a:pt x="33573" y="88930"/>
                </a:lnTo>
                <a:lnTo>
                  <a:pt x="33194" y="87766"/>
                </a:lnTo>
                <a:lnTo>
                  <a:pt x="32416" y="86983"/>
                </a:lnTo>
                <a:lnTo>
                  <a:pt x="31259" y="86601"/>
                </a:lnTo>
                <a:lnTo>
                  <a:pt x="21614" y="86601"/>
                </a:lnTo>
                <a:lnTo>
                  <a:pt x="26631" y="79604"/>
                </a:lnTo>
                <a:lnTo>
                  <a:pt x="28945" y="79996"/>
                </a:lnTo>
                <a:lnTo>
                  <a:pt x="30491" y="81552"/>
                </a:lnTo>
                <a:lnTo>
                  <a:pt x="32037" y="82325"/>
                </a:lnTo>
                <a:lnTo>
                  <a:pt x="33573" y="83108"/>
                </a:lnTo>
                <a:lnTo>
                  <a:pt x="35508" y="83881"/>
                </a:lnTo>
                <a:lnTo>
                  <a:pt x="39358" y="84273"/>
                </a:lnTo>
                <a:lnTo>
                  <a:pt x="42839" y="84273"/>
                </a:lnTo>
                <a:lnTo>
                  <a:pt x="47846" y="83489"/>
                </a:lnTo>
                <a:lnTo>
                  <a:pt x="52095" y="82325"/>
                </a:lnTo>
                <a:lnTo>
                  <a:pt x="60972" y="78440"/>
                </a:lnTo>
                <a:lnTo>
                  <a:pt x="65600" y="76894"/>
                </a:lnTo>
                <a:lnTo>
                  <a:pt x="68303" y="76503"/>
                </a:lnTo>
                <a:close/>
                <a:moveTo>
                  <a:pt x="42450" y="10"/>
                </a:moveTo>
                <a:lnTo>
                  <a:pt x="40136" y="391"/>
                </a:lnTo>
                <a:lnTo>
                  <a:pt x="37822" y="783"/>
                </a:lnTo>
                <a:lnTo>
                  <a:pt x="35887" y="1556"/>
                </a:lnTo>
                <a:lnTo>
                  <a:pt x="33962" y="2720"/>
                </a:lnTo>
                <a:lnTo>
                  <a:pt x="32805" y="4276"/>
                </a:lnTo>
                <a:lnTo>
                  <a:pt x="31648" y="5832"/>
                </a:lnTo>
                <a:lnTo>
                  <a:pt x="31259" y="8161"/>
                </a:lnTo>
                <a:lnTo>
                  <a:pt x="31648" y="10490"/>
                </a:lnTo>
                <a:lnTo>
                  <a:pt x="32416" y="12427"/>
                </a:lnTo>
                <a:lnTo>
                  <a:pt x="33194" y="13602"/>
                </a:lnTo>
                <a:lnTo>
                  <a:pt x="34351" y="14375"/>
                </a:lnTo>
                <a:lnTo>
                  <a:pt x="35887" y="15148"/>
                </a:lnTo>
                <a:lnTo>
                  <a:pt x="37433" y="15539"/>
                </a:lnTo>
                <a:lnTo>
                  <a:pt x="38979" y="15539"/>
                </a:lnTo>
                <a:lnTo>
                  <a:pt x="40525" y="15148"/>
                </a:lnTo>
                <a:lnTo>
                  <a:pt x="42061" y="14767"/>
                </a:lnTo>
                <a:lnTo>
                  <a:pt x="42839" y="14767"/>
                </a:lnTo>
                <a:lnTo>
                  <a:pt x="41682" y="15539"/>
                </a:lnTo>
                <a:lnTo>
                  <a:pt x="41293" y="16704"/>
                </a:lnTo>
                <a:lnTo>
                  <a:pt x="40904" y="21753"/>
                </a:lnTo>
                <a:lnTo>
                  <a:pt x="40904" y="26803"/>
                </a:lnTo>
                <a:lnTo>
                  <a:pt x="41293" y="36510"/>
                </a:lnTo>
                <a:lnTo>
                  <a:pt x="41293" y="53976"/>
                </a:lnTo>
                <a:lnTo>
                  <a:pt x="41293" y="55924"/>
                </a:lnTo>
                <a:lnTo>
                  <a:pt x="41682" y="57861"/>
                </a:lnTo>
                <a:lnTo>
                  <a:pt x="41682" y="58253"/>
                </a:lnTo>
                <a:lnTo>
                  <a:pt x="39358" y="59417"/>
                </a:lnTo>
                <a:lnTo>
                  <a:pt x="37433" y="60582"/>
                </a:lnTo>
                <a:lnTo>
                  <a:pt x="33962" y="63683"/>
                </a:lnTo>
                <a:lnTo>
                  <a:pt x="30491" y="67187"/>
                </a:lnTo>
                <a:lnTo>
                  <a:pt x="27399" y="70681"/>
                </a:lnTo>
                <a:lnTo>
                  <a:pt x="23549" y="74947"/>
                </a:lnTo>
                <a:lnTo>
                  <a:pt x="20068" y="79223"/>
                </a:lnTo>
                <a:lnTo>
                  <a:pt x="13515" y="88539"/>
                </a:lnTo>
                <a:lnTo>
                  <a:pt x="7341" y="97854"/>
                </a:lnTo>
                <a:lnTo>
                  <a:pt x="1556" y="107180"/>
                </a:lnTo>
                <a:lnTo>
                  <a:pt x="399" y="109117"/>
                </a:lnTo>
                <a:lnTo>
                  <a:pt x="10" y="111065"/>
                </a:lnTo>
                <a:lnTo>
                  <a:pt x="399" y="113002"/>
                </a:lnTo>
                <a:lnTo>
                  <a:pt x="1167" y="114940"/>
                </a:lnTo>
                <a:lnTo>
                  <a:pt x="2324" y="116496"/>
                </a:lnTo>
                <a:lnTo>
                  <a:pt x="3870" y="117660"/>
                </a:lnTo>
                <a:lnTo>
                  <a:pt x="5795" y="118824"/>
                </a:lnTo>
                <a:lnTo>
                  <a:pt x="8109" y="119216"/>
                </a:lnTo>
                <a:lnTo>
                  <a:pt x="13894" y="119608"/>
                </a:lnTo>
                <a:lnTo>
                  <a:pt x="19689" y="119216"/>
                </a:lnTo>
                <a:lnTo>
                  <a:pt x="31648" y="118443"/>
                </a:lnTo>
                <a:lnTo>
                  <a:pt x="57880" y="117660"/>
                </a:lnTo>
                <a:lnTo>
                  <a:pt x="78327" y="116887"/>
                </a:lnTo>
                <a:lnTo>
                  <a:pt x="88361" y="116496"/>
                </a:lnTo>
                <a:lnTo>
                  <a:pt x="98396" y="116887"/>
                </a:lnTo>
                <a:lnTo>
                  <a:pt x="98774" y="118052"/>
                </a:lnTo>
                <a:lnTo>
                  <a:pt x="99552" y="118824"/>
                </a:lnTo>
                <a:lnTo>
                  <a:pt x="101099" y="119608"/>
                </a:lnTo>
                <a:lnTo>
                  <a:pt x="103023" y="119989"/>
                </a:lnTo>
                <a:lnTo>
                  <a:pt x="104948" y="119989"/>
                </a:lnTo>
                <a:lnTo>
                  <a:pt x="106494" y="119608"/>
                </a:lnTo>
                <a:lnTo>
                  <a:pt x="108041" y="119608"/>
                </a:lnTo>
                <a:lnTo>
                  <a:pt x="109198" y="119216"/>
                </a:lnTo>
                <a:lnTo>
                  <a:pt x="109965" y="118443"/>
                </a:lnTo>
                <a:lnTo>
                  <a:pt x="111122" y="117660"/>
                </a:lnTo>
                <a:lnTo>
                  <a:pt x="113436" y="116104"/>
                </a:lnTo>
                <a:lnTo>
                  <a:pt x="115372" y="114167"/>
                </a:lnTo>
                <a:lnTo>
                  <a:pt x="117296" y="112230"/>
                </a:lnTo>
                <a:lnTo>
                  <a:pt x="118843" y="110673"/>
                </a:lnTo>
                <a:lnTo>
                  <a:pt x="119232" y="109117"/>
                </a:lnTo>
                <a:lnTo>
                  <a:pt x="119610" y="107953"/>
                </a:lnTo>
                <a:lnTo>
                  <a:pt x="120000" y="106397"/>
                </a:lnTo>
                <a:lnTo>
                  <a:pt x="119610" y="105232"/>
                </a:lnTo>
                <a:lnTo>
                  <a:pt x="118843" y="102522"/>
                </a:lnTo>
                <a:lnTo>
                  <a:pt x="117686" y="100183"/>
                </a:lnTo>
                <a:lnTo>
                  <a:pt x="114215" y="94361"/>
                </a:lnTo>
                <a:lnTo>
                  <a:pt x="110354" y="88539"/>
                </a:lnTo>
                <a:lnTo>
                  <a:pt x="106494" y="83489"/>
                </a:lnTo>
                <a:lnTo>
                  <a:pt x="102256" y="78440"/>
                </a:lnTo>
                <a:lnTo>
                  <a:pt x="98006" y="73390"/>
                </a:lnTo>
                <a:lnTo>
                  <a:pt x="93378" y="68733"/>
                </a:lnTo>
                <a:lnTo>
                  <a:pt x="89129" y="64848"/>
                </a:lnTo>
                <a:lnTo>
                  <a:pt x="84890" y="60973"/>
                </a:lnTo>
                <a:lnTo>
                  <a:pt x="82576" y="59026"/>
                </a:lnTo>
                <a:lnTo>
                  <a:pt x="79873" y="57480"/>
                </a:lnTo>
                <a:lnTo>
                  <a:pt x="77559" y="56305"/>
                </a:lnTo>
                <a:lnTo>
                  <a:pt x="74856" y="55141"/>
                </a:lnTo>
                <a:lnTo>
                  <a:pt x="74856" y="54760"/>
                </a:lnTo>
                <a:lnTo>
                  <a:pt x="75635" y="52431"/>
                </a:lnTo>
                <a:lnTo>
                  <a:pt x="76013" y="49710"/>
                </a:lnTo>
                <a:lnTo>
                  <a:pt x="76013" y="44269"/>
                </a:lnTo>
                <a:lnTo>
                  <a:pt x="76013" y="38839"/>
                </a:lnTo>
                <a:lnTo>
                  <a:pt x="75635" y="33789"/>
                </a:lnTo>
                <a:lnTo>
                  <a:pt x="75245" y="29904"/>
                </a:lnTo>
                <a:lnTo>
                  <a:pt x="74856" y="25247"/>
                </a:lnTo>
                <a:lnTo>
                  <a:pt x="74088" y="22918"/>
                </a:lnTo>
                <a:lnTo>
                  <a:pt x="73699" y="20589"/>
                </a:lnTo>
                <a:lnTo>
                  <a:pt x="72931" y="18641"/>
                </a:lnTo>
                <a:lnTo>
                  <a:pt x="71774" y="17095"/>
                </a:lnTo>
                <a:lnTo>
                  <a:pt x="75635" y="17477"/>
                </a:lnTo>
                <a:lnTo>
                  <a:pt x="79105" y="17477"/>
                </a:lnTo>
                <a:lnTo>
                  <a:pt x="82576" y="16312"/>
                </a:lnTo>
                <a:lnTo>
                  <a:pt x="84123" y="15539"/>
                </a:lnTo>
                <a:lnTo>
                  <a:pt x="85658" y="14375"/>
                </a:lnTo>
                <a:lnTo>
                  <a:pt x="86815" y="13211"/>
                </a:lnTo>
                <a:lnTo>
                  <a:pt x="86815" y="12427"/>
                </a:lnTo>
                <a:lnTo>
                  <a:pt x="86815" y="11654"/>
                </a:lnTo>
                <a:lnTo>
                  <a:pt x="85658" y="6605"/>
                </a:lnTo>
                <a:lnTo>
                  <a:pt x="84890" y="4276"/>
                </a:lnTo>
                <a:lnTo>
                  <a:pt x="84123" y="3112"/>
                </a:lnTo>
                <a:lnTo>
                  <a:pt x="83344" y="2339"/>
                </a:lnTo>
                <a:lnTo>
                  <a:pt x="82576" y="1556"/>
                </a:lnTo>
                <a:lnTo>
                  <a:pt x="81798" y="1556"/>
                </a:lnTo>
                <a:lnTo>
                  <a:pt x="80262" y="1175"/>
                </a:lnTo>
                <a:lnTo>
                  <a:pt x="71774" y="783"/>
                </a:lnTo>
                <a:lnTo>
                  <a:pt x="42450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1333292" y="4678453"/>
            <a:ext cx="306900" cy="384900"/>
          </a:xfrm>
          <a:custGeom>
            <a:pathLst>
              <a:path extrusionOk="0" h="120000" w="120000">
                <a:moveTo>
                  <a:pt x="113491" y="12005"/>
                </a:moveTo>
                <a:lnTo>
                  <a:pt x="114710" y="14604"/>
                </a:lnTo>
                <a:lnTo>
                  <a:pt x="114710" y="17521"/>
                </a:lnTo>
                <a:lnTo>
                  <a:pt x="114710" y="20439"/>
                </a:lnTo>
                <a:lnTo>
                  <a:pt x="113491" y="23029"/>
                </a:lnTo>
                <a:lnTo>
                  <a:pt x="113491" y="22711"/>
                </a:lnTo>
                <a:lnTo>
                  <a:pt x="113080" y="17194"/>
                </a:lnTo>
                <a:lnTo>
                  <a:pt x="113491" y="12005"/>
                </a:lnTo>
                <a:close/>
                <a:moveTo>
                  <a:pt x="105762" y="18494"/>
                </a:moveTo>
                <a:lnTo>
                  <a:pt x="105762" y="21411"/>
                </a:lnTo>
                <a:lnTo>
                  <a:pt x="105762" y="24655"/>
                </a:lnTo>
                <a:lnTo>
                  <a:pt x="104952" y="19466"/>
                </a:lnTo>
                <a:lnTo>
                  <a:pt x="105762" y="18494"/>
                </a:lnTo>
                <a:close/>
                <a:moveTo>
                  <a:pt x="110231" y="11359"/>
                </a:moveTo>
                <a:lnTo>
                  <a:pt x="109421" y="16222"/>
                </a:lnTo>
                <a:lnTo>
                  <a:pt x="109011" y="18821"/>
                </a:lnTo>
                <a:lnTo>
                  <a:pt x="109011" y="21738"/>
                </a:lnTo>
                <a:lnTo>
                  <a:pt x="109011" y="23356"/>
                </a:lnTo>
                <a:lnTo>
                  <a:pt x="109421" y="24655"/>
                </a:lnTo>
                <a:lnTo>
                  <a:pt x="110231" y="25955"/>
                </a:lnTo>
                <a:lnTo>
                  <a:pt x="111051" y="26927"/>
                </a:lnTo>
                <a:lnTo>
                  <a:pt x="111450" y="26927"/>
                </a:lnTo>
                <a:lnTo>
                  <a:pt x="110231" y="28545"/>
                </a:lnTo>
                <a:lnTo>
                  <a:pt x="106982" y="32108"/>
                </a:lnTo>
                <a:lnTo>
                  <a:pt x="106172" y="26927"/>
                </a:lnTo>
                <a:lnTo>
                  <a:pt x="106571" y="27573"/>
                </a:lnTo>
                <a:lnTo>
                  <a:pt x="106982" y="27900"/>
                </a:lnTo>
                <a:lnTo>
                  <a:pt x="107791" y="28218"/>
                </a:lnTo>
                <a:lnTo>
                  <a:pt x="108612" y="27900"/>
                </a:lnTo>
                <a:lnTo>
                  <a:pt x="109421" y="27900"/>
                </a:lnTo>
                <a:lnTo>
                  <a:pt x="109831" y="27246"/>
                </a:lnTo>
                <a:lnTo>
                  <a:pt x="109831" y="26927"/>
                </a:lnTo>
                <a:lnTo>
                  <a:pt x="109831" y="26273"/>
                </a:lnTo>
                <a:lnTo>
                  <a:pt x="109421" y="25955"/>
                </a:lnTo>
                <a:lnTo>
                  <a:pt x="109011" y="25628"/>
                </a:lnTo>
                <a:lnTo>
                  <a:pt x="108201" y="25628"/>
                </a:lnTo>
                <a:lnTo>
                  <a:pt x="108201" y="23356"/>
                </a:lnTo>
                <a:lnTo>
                  <a:pt x="107791" y="18494"/>
                </a:lnTo>
                <a:lnTo>
                  <a:pt x="107392" y="17839"/>
                </a:lnTo>
                <a:lnTo>
                  <a:pt x="106305" y="17839"/>
                </a:lnTo>
                <a:lnTo>
                  <a:pt x="106571" y="17521"/>
                </a:lnTo>
                <a:lnTo>
                  <a:pt x="107791" y="15576"/>
                </a:lnTo>
                <a:lnTo>
                  <a:pt x="109011" y="13631"/>
                </a:lnTo>
                <a:lnTo>
                  <a:pt x="110231" y="11359"/>
                </a:lnTo>
                <a:close/>
                <a:moveTo>
                  <a:pt x="103322" y="21084"/>
                </a:moveTo>
                <a:lnTo>
                  <a:pt x="102912" y="27573"/>
                </a:lnTo>
                <a:lnTo>
                  <a:pt x="103322" y="34380"/>
                </a:lnTo>
                <a:lnTo>
                  <a:pt x="103722" y="35034"/>
                </a:lnTo>
                <a:lnTo>
                  <a:pt x="100883" y="36979"/>
                </a:lnTo>
                <a:lnTo>
                  <a:pt x="100883" y="35034"/>
                </a:lnTo>
                <a:lnTo>
                  <a:pt x="100883" y="33089"/>
                </a:lnTo>
                <a:lnTo>
                  <a:pt x="100062" y="29191"/>
                </a:lnTo>
                <a:lnTo>
                  <a:pt x="99663" y="24001"/>
                </a:lnTo>
                <a:lnTo>
                  <a:pt x="101282" y="22711"/>
                </a:lnTo>
                <a:lnTo>
                  <a:pt x="103322" y="21084"/>
                </a:lnTo>
                <a:close/>
                <a:moveTo>
                  <a:pt x="89894" y="31790"/>
                </a:moveTo>
                <a:lnTo>
                  <a:pt x="88674" y="34380"/>
                </a:lnTo>
                <a:lnTo>
                  <a:pt x="87865" y="37297"/>
                </a:lnTo>
                <a:lnTo>
                  <a:pt x="87455" y="33407"/>
                </a:lnTo>
                <a:lnTo>
                  <a:pt x="89894" y="31790"/>
                </a:lnTo>
                <a:close/>
                <a:moveTo>
                  <a:pt x="96813" y="26273"/>
                </a:moveTo>
                <a:lnTo>
                  <a:pt x="96813" y="29191"/>
                </a:lnTo>
                <a:lnTo>
                  <a:pt x="96813" y="33735"/>
                </a:lnTo>
                <a:lnTo>
                  <a:pt x="97224" y="36325"/>
                </a:lnTo>
                <a:lnTo>
                  <a:pt x="98033" y="38597"/>
                </a:lnTo>
                <a:lnTo>
                  <a:pt x="98033" y="38924"/>
                </a:lnTo>
                <a:lnTo>
                  <a:pt x="95594" y="40542"/>
                </a:lnTo>
                <a:lnTo>
                  <a:pt x="95594" y="40542"/>
                </a:lnTo>
                <a:lnTo>
                  <a:pt x="96004" y="37297"/>
                </a:lnTo>
                <a:lnTo>
                  <a:pt x="96403" y="33735"/>
                </a:lnTo>
                <a:lnTo>
                  <a:pt x="96403" y="30490"/>
                </a:lnTo>
                <a:lnTo>
                  <a:pt x="96004" y="27246"/>
                </a:lnTo>
                <a:lnTo>
                  <a:pt x="96813" y="26273"/>
                </a:lnTo>
                <a:close/>
                <a:moveTo>
                  <a:pt x="92744" y="29518"/>
                </a:moveTo>
                <a:lnTo>
                  <a:pt x="91524" y="41841"/>
                </a:lnTo>
                <a:lnTo>
                  <a:pt x="91934" y="42487"/>
                </a:lnTo>
                <a:lnTo>
                  <a:pt x="91934" y="42814"/>
                </a:lnTo>
                <a:lnTo>
                  <a:pt x="91114" y="43459"/>
                </a:lnTo>
                <a:lnTo>
                  <a:pt x="90715" y="43141"/>
                </a:lnTo>
                <a:lnTo>
                  <a:pt x="92334" y="31135"/>
                </a:lnTo>
                <a:lnTo>
                  <a:pt x="91934" y="30817"/>
                </a:lnTo>
                <a:lnTo>
                  <a:pt x="91524" y="30490"/>
                </a:lnTo>
                <a:lnTo>
                  <a:pt x="92744" y="29518"/>
                </a:lnTo>
                <a:close/>
                <a:moveTo>
                  <a:pt x="85425" y="35034"/>
                </a:moveTo>
                <a:lnTo>
                  <a:pt x="85015" y="38270"/>
                </a:lnTo>
                <a:lnTo>
                  <a:pt x="84206" y="41514"/>
                </a:lnTo>
                <a:lnTo>
                  <a:pt x="83385" y="44432"/>
                </a:lnTo>
                <a:lnTo>
                  <a:pt x="82165" y="47676"/>
                </a:lnTo>
                <a:lnTo>
                  <a:pt x="82165" y="48330"/>
                </a:lnTo>
                <a:lnTo>
                  <a:pt x="81356" y="48003"/>
                </a:lnTo>
                <a:lnTo>
                  <a:pt x="80946" y="48003"/>
                </a:lnTo>
                <a:lnTo>
                  <a:pt x="80946" y="44113"/>
                </a:lnTo>
                <a:lnTo>
                  <a:pt x="80547" y="41514"/>
                </a:lnTo>
                <a:lnTo>
                  <a:pt x="80136" y="38597"/>
                </a:lnTo>
                <a:lnTo>
                  <a:pt x="85425" y="35034"/>
                </a:lnTo>
                <a:close/>
                <a:moveTo>
                  <a:pt x="78107" y="39896"/>
                </a:moveTo>
                <a:lnTo>
                  <a:pt x="77287" y="44432"/>
                </a:lnTo>
                <a:lnTo>
                  <a:pt x="77287" y="47031"/>
                </a:lnTo>
                <a:lnTo>
                  <a:pt x="77287" y="48975"/>
                </a:lnTo>
                <a:lnTo>
                  <a:pt x="77697" y="49948"/>
                </a:lnTo>
                <a:lnTo>
                  <a:pt x="78506" y="50920"/>
                </a:lnTo>
                <a:lnTo>
                  <a:pt x="74038" y="53511"/>
                </a:lnTo>
                <a:lnTo>
                  <a:pt x="74038" y="53511"/>
                </a:lnTo>
                <a:lnTo>
                  <a:pt x="74437" y="51247"/>
                </a:lnTo>
                <a:lnTo>
                  <a:pt x="74847" y="48975"/>
                </a:lnTo>
                <a:lnTo>
                  <a:pt x="74847" y="45731"/>
                </a:lnTo>
                <a:lnTo>
                  <a:pt x="74038" y="42814"/>
                </a:lnTo>
                <a:lnTo>
                  <a:pt x="78107" y="39896"/>
                </a:lnTo>
                <a:close/>
                <a:moveTo>
                  <a:pt x="73217" y="43459"/>
                </a:moveTo>
                <a:lnTo>
                  <a:pt x="72818" y="45731"/>
                </a:lnTo>
                <a:lnTo>
                  <a:pt x="72408" y="48003"/>
                </a:lnTo>
                <a:lnTo>
                  <a:pt x="71598" y="49621"/>
                </a:lnTo>
                <a:lnTo>
                  <a:pt x="70778" y="50920"/>
                </a:lnTo>
                <a:lnTo>
                  <a:pt x="69968" y="52538"/>
                </a:lnTo>
                <a:lnTo>
                  <a:pt x="69968" y="54165"/>
                </a:lnTo>
                <a:lnTo>
                  <a:pt x="69968" y="54810"/>
                </a:lnTo>
                <a:lnTo>
                  <a:pt x="70778" y="55137"/>
                </a:lnTo>
                <a:lnTo>
                  <a:pt x="66309" y="57409"/>
                </a:lnTo>
                <a:lnTo>
                  <a:pt x="67118" y="53838"/>
                </a:lnTo>
                <a:lnTo>
                  <a:pt x="67118" y="50920"/>
                </a:lnTo>
                <a:lnTo>
                  <a:pt x="66708" y="47676"/>
                </a:lnTo>
                <a:lnTo>
                  <a:pt x="73217" y="43459"/>
                </a:lnTo>
                <a:close/>
                <a:moveTo>
                  <a:pt x="65089" y="48975"/>
                </a:moveTo>
                <a:lnTo>
                  <a:pt x="64269" y="52538"/>
                </a:lnTo>
                <a:lnTo>
                  <a:pt x="63049" y="56110"/>
                </a:lnTo>
                <a:lnTo>
                  <a:pt x="62239" y="58055"/>
                </a:lnTo>
                <a:lnTo>
                  <a:pt x="62239" y="59027"/>
                </a:lnTo>
                <a:lnTo>
                  <a:pt x="62239" y="59672"/>
                </a:lnTo>
                <a:lnTo>
                  <a:pt x="57360" y="62599"/>
                </a:lnTo>
                <a:lnTo>
                  <a:pt x="59800" y="52538"/>
                </a:lnTo>
                <a:lnTo>
                  <a:pt x="65089" y="48975"/>
                </a:lnTo>
                <a:close/>
                <a:moveTo>
                  <a:pt x="101282" y="4225"/>
                </a:moveTo>
                <a:lnTo>
                  <a:pt x="104542" y="5198"/>
                </a:lnTo>
                <a:lnTo>
                  <a:pt x="103322" y="6497"/>
                </a:lnTo>
                <a:lnTo>
                  <a:pt x="103322" y="7470"/>
                </a:lnTo>
                <a:lnTo>
                  <a:pt x="103722" y="8115"/>
                </a:lnTo>
                <a:lnTo>
                  <a:pt x="104542" y="8442"/>
                </a:lnTo>
                <a:lnTo>
                  <a:pt x="105762" y="8442"/>
                </a:lnTo>
                <a:lnTo>
                  <a:pt x="105762" y="9733"/>
                </a:lnTo>
                <a:lnTo>
                  <a:pt x="104952" y="11359"/>
                </a:lnTo>
                <a:lnTo>
                  <a:pt x="103322" y="14277"/>
                </a:lnTo>
                <a:lnTo>
                  <a:pt x="101282" y="16867"/>
                </a:lnTo>
                <a:lnTo>
                  <a:pt x="98843" y="19466"/>
                </a:lnTo>
                <a:lnTo>
                  <a:pt x="98033" y="19139"/>
                </a:lnTo>
                <a:lnTo>
                  <a:pt x="97623" y="19466"/>
                </a:lnTo>
                <a:lnTo>
                  <a:pt x="97224" y="19466"/>
                </a:lnTo>
                <a:lnTo>
                  <a:pt x="96813" y="20111"/>
                </a:lnTo>
                <a:lnTo>
                  <a:pt x="96813" y="20766"/>
                </a:lnTo>
                <a:lnTo>
                  <a:pt x="92744" y="24001"/>
                </a:lnTo>
                <a:lnTo>
                  <a:pt x="85825" y="29518"/>
                </a:lnTo>
                <a:lnTo>
                  <a:pt x="85015" y="29518"/>
                </a:lnTo>
                <a:lnTo>
                  <a:pt x="85015" y="30163"/>
                </a:lnTo>
                <a:lnTo>
                  <a:pt x="71997" y="39242"/>
                </a:lnTo>
                <a:lnTo>
                  <a:pt x="62650" y="45731"/>
                </a:lnTo>
                <a:lnTo>
                  <a:pt x="53291" y="51893"/>
                </a:lnTo>
                <a:lnTo>
                  <a:pt x="52881" y="51893"/>
                </a:lnTo>
                <a:lnTo>
                  <a:pt x="52481" y="52220"/>
                </a:lnTo>
                <a:lnTo>
                  <a:pt x="51262" y="53192"/>
                </a:lnTo>
                <a:lnTo>
                  <a:pt x="43123" y="58055"/>
                </a:lnTo>
                <a:lnTo>
                  <a:pt x="42712" y="58055"/>
                </a:lnTo>
                <a:lnTo>
                  <a:pt x="42313" y="58382"/>
                </a:lnTo>
                <a:lnTo>
                  <a:pt x="40273" y="59354"/>
                </a:lnTo>
                <a:lnTo>
                  <a:pt x="37024" y="60972"/>
                </a:lnTo>
                <a:lnTo>
                  <a:pt x="34984" y="61944"/>
                </a:lnTo>
                <a:lnTo>
                  <a:pt x="33764" y="63244"/>
                </a:lnTo>
                <a:lnTo>
                  <a:pt x="32955" y="62917"/>
                </a:lnTo>
                <a:lnTo>
                  <a:pt x="28885" y="60327"/>
                </a:lnTo>
                <a:lnTo>
                  <a:pt x="25636" y="57082"/>
                </a:lnTo>
                <a:lnTo>
                  <a:pt x="23596" y="55464"/>
                </a:lnTo>
                <a:lnTo>
                  <a:pt x="21567" y="53838"/>
                </a:lnTo>
                <a:lnTo>
                  <a:pt x="24416" y="52538"/>
                </a:lnTo>
                <a:lnTo>
                  <a:pt x="27255" y="50593"/>
                </a:lnTo>
                <a:lnTo>
                  <a:pt x="28885" y="52538"/>
                </a:lnTo>
                <a:lnTo>
                  <a:pt x="31325" y="54165"/>
                </a:lnTo>
                <a:lnTo>
                  <a:pt x="32544" y="54810"/>
                </a:lnTo>
                <a:lnTo>
                  <a:pt x="34174" y="55137"/>
                </a:lnTo>
                <a:lnTo>
                  <a:pt x="35804" y="55137"/>
                </a:lnTo>
                <a:lnTo>
                  <a:pt x="37024" y="54165"/>
                </a:lnTo>
                <a:lnTo>
                  <a:pt x="37423" y="53838"/>
                </a:lnTo>
                <a:lnTo>
                  <a:pt x="37834" y="53192"/>
                </a:lnTo>
                <a:lnTo>
                  <a:pt x="37423" y="51893"/>
                </a:lnTo>
                <a:lnTo>
                  <a:pt x="37024" y="51247"/>
                </a:lnTo>
                <a:lnTo>
                  <a:pt x="36204" y="50920"/>
                </a:lnTo>
                <a:lnTo>
                  <a:pt x="34585" y="50920"/>
                </a:lnTo>
                <a:lnTo>
                  <a:pt x="34174" y="51247"/>
                </a:lnTo>
                <a:lnTo>
                  <a:pt x="34174" y="50920"/>
                </a:lnTo>
                <a:lnTo>
                  <a:pt x="32544" y="49948"/>
                </a:lnTo>
                <a:lnTo>
                  <a:pt x="30515" y="48648"/>
                </a:lnTo>
                <a:lnTo>
                  <a:pt x="31325" y="48003"/>
                </a:lnTo>
                <a:lnTo>
                  <a:pt x="36614" y="44113"/>
                </a:lnTo>
                <a:lnTo>
                  <a:pt x="37423" y="45731"/>
                </a:lnTo>
                <a:lnTo>
                  <a:pt x="38244" y="46703"/>
                </a:lnTo>
                <a:lnTo>
                  <a:pt x="39464" y="47676"/>
                </a:lnTo>
                <a:lnTo>
                  <a:pt x="40683" y="48648"/>
                </a:lnTo>
                <a:lnTo>
                  <a:pt x="42313" y="48975"/>
                </a:lnTo>
                <a:lnTo>
                  <a:pt x="43533" y="48975"/>
                </a:lnTo>
                <a:lnTo>
                  <a:pt x="44343" y="48330"/>
                </a:lnTo>
                <a:lnTo>
                  <a:pt x="44753" y="47676"/>
                </a:lnTo>
                <a:lnTo>
                  <a:pt x="44753" y="46703"/>
                </a:lnTo>
                <a:lnTo>
                  <a:pt x="43123" y="45404"/>
                </a:lnTo>
                <a:lnTo>
                  <a:pt x="41493" y="44113"/>
                </a:lnTo>
                <a:lnTo>
                  <a:pt x="40273" y="42814"/>
                </a:lnTo>
                <a:lnTo>
                  <a:pt x="39863" y="42168"/>
                </a:lnTo>
                <a:lnTo>
                  <a:pt x="39863" y="41841"/>
                </a:lnTo>
                <a:lnTo>
                  <a:pt x="43533" y="39242"/>
                </a:lnTo>
                <a:lnTo>
                  <a:pt x="45973" y="37624"/>
                </a:lnTo>
                <a:lnTo>
                  <a:pt x="46372" y="38924"/>
                </a:lnTo>
                <a:lnTo>
                  <a:pt x="47192" y="39896"/>
                </a:lnTo>
                <a:lnTo>
                  <a:pt x="48002" y="40869"/>
                </a:lnTo>
                <a:lnTo>
                  <a:pt x="49221" y="42168"/>
                </a:lnTo>
                <a:lnTo>
                  <a:pt x="50851" y="42814"/>
                </a:lnTo>
                <a:lnTo>
                  <a:pt x="52071" y="43141"/>
                </a:lnTo>
                <a:lnTo>
                  <a:pt x="53291" y="42814"/>
                </a:lnTo>
                <a:lnTo>
                  <a:pt x="53701" y="42168"/>
                </a:lnTo>
                <a:lnTo>
                  <a:pt x="54100" y="41841"/>
                </a:lnTo>
                <a:lnTo>
                  <a:pt x="54100" y="40869"/>
                </a:lnTo>
                <a:lnTo>
                  <a:pt x="53701" y="40215"/>
                </a:lnTo>
                <a:lnTo>
                  <a:pt x="52881" y="39569"/>
                </a:lnTo>
                <a:lnTo>
                  <a:pt x="51262" y="38270"/>
                </a:lnTo>
                <a:lnTo>
                  <a:pt x="50042" y="37297"/>
                </a:lnTo>
                <a:lnTo>
                  <a:pt x="49632" y="36007"/>
                </a:lnTo>
                <a:lnTo>
                  <a:pt x="49632" y="35352"/>
                </a:lnTo>
                <a:lnTo>
                  <a:pt x="55320" y="31135"/>
                </a:lnTo>
                <a:lnTo>
                  <a:pt x="56141" y="32108"/>
                </a:lnTo>
                <a:lnTo>
                  <a:pt x="57360" y="34062"/>
                </a:lnTo>
                <a:lnTo>
                  <a:pt x="59390" y="35679"/>
                </a:lnTo>
                <a:lnTo>
                  <a:pt x="60210" y="36007"/>
                </a:lnTo>
                <a:lnTo>
                  <a:pt x="61020" y="36325"/>
                </a:lnTo>
                <a:lnTo>
                  <a:pt x="61829" y="36007"/>
                </a:lnTo>
                <a:lnTo>
                  <a:pt x="62650" y="35679"/>
                </a:lnTo>
                <a:lnTo>
                  <a:pt x="63049" y="35034"/>
                </a:lnTo>
                <a:lnTo>
                  <a:pt x="63049" y="34707"/>
                </a:lnTo>
                <a:lnTo>
                  <a:pt x="63049" y="34062"/>
                </a:lnTo>
                <a:lnTo>
                  <a:pt x="62650" y="33407"/>
                </a:lnTo>
                <a:lnTo>
                  <a:pt x="58170" y="29191"/>
                </a:lnTo>
                <a:lnTo>
                  <a:pt x="66309" y="23356"/>
                </a:lnTo>
                <a:lnTo>
                  <a:pt x="66708" y="24001"/>
                </a:lnTo>
                <a:lnTo>
                  <a:pt x="68338" y="27246"/>
                </a:lnTo>
                <a:lnTo>
                  <a:pt x="68748" y="27900"/>
                </a:lnTo>
                <a:lnTo>
                  <a:pt x="69159" y="28218"/>
                </a:lnTo>
                <a:lnTo>
                  <a:pt x="70778" y="28218"/>
                </a:lnTo>
                <a:lnTo>
                  <a:pt x="71598" y="27900"/>
                </a:lnTo>
                <a:lnTo>
                  <a:pt x="71997" y="27246"/>
                </a:lnTo>
                <a:lnTo>
                  <a:pt x="72408" y="26600"/>
                </a:lnTo>
                <a:lnTo>
                  <a:pt x="71997" y="25955"/>
                </a:lnTo>
                <a:lnTo>
                  <a:pt x="70778" y="23029"/>
                </a:lnTo>
                <a:lnTo>
                  <a:pt x="69558" y="21411"/>
                </a:lnTo>
                <a:lnTo>
                  <a:pt x="77697" y="15249"/>
                </a:lnTo>
                <a:lnTo>
                  <a:pt x="78107" y="17194"/>
                </a:lnTo>
                <a:lnTo>
                  <a:pt x="78506" y="18821"/>
                </a:lnTo>
                <a:lnTo>
                  <a:pt x="79327" y="20766"/>
                </a:lnTo>
                <a:lnTo>
                  <a:pt x="80136" y="22383"/>
                </a:lnTo>
                <a:lnTo>
                  <a:pt x="80946" y="23029"/>
                </a:lnTo>
                <a:lnTo>
                  <a:pt x="82165" y="23356"/>
                </a:lnTo>
                <a:lnTo>
                  <a:pt x="83795" y="22711"/>
                </a:lnTo>
                <a:lnTo>
                  <a:pt x="84605" y="22056"/>
                </a:lnTo>
                <a:lnTo>
                  <a:pt x="85015" y="21084"/>
                </a:lnTo>
                <a:lnTo>
                  <a:pt x="85015" y="20439"/>
                </a:lnTo>
                <a:lnTo>
                  <a:pt x="84605" y="19793"/>
                </a:lnTo>
                <a:lnTo>
                  <a:pt x="83795" y="19139"/>
                </a:lnTo>
                <a:lnTo>
                  <a:pt x="82986" y="19139"/>
                </a:lnTo>
                <a:lnTo>
                  <a:pt x="81356" y="16222"/>
                </a:lnTo>
                <a:lnTo>
                  <a:pt x="80136" y="13631"/>
                </a:lnTo>
                <a:lnTo>
                  <a:pt x="85825" y="9733"/>
                </a:lnTo>
                <a:lnTo>
                  <a:pt x="91114" y="6497"/>
                </a:lnTo>
                <a:lnTo>
                  <a:pt x="92744" y="5525"/>
                </a:lnTo>
                <a:lnTo>
                  <a:pt x="94374" y="4871"/>
                </a:lnTo>
                <a:lnTo>
                  <a:pt x="98033" y="4225"/>
                </a:lnTo>
                <a:close/>
                <a:moveTo>
                  <a:pt x="38643" y="64216"/>
                </a:moveTo>
                <a:lnTo>
                  <a:pt x="38244" y="65834"/>
                </a:lnTo>
                <a:lnTo>
                  <a:pt x="36614" y="64862"/>
                </a:lnTo>
                <a:lnTo>
                  <a:pt x="38643" y="64216"/>
                </a:lnTo>
                <a:close/>
                <a:moveTo>
                  <a:pt x="56540" y="54483"/>
                </a:moveTo>
                <a:lnTo>
                  <a:pt x="52481" y="64216"/>
                </a:lnTo>
                <a:lnTo>
                  <a:pt x="52481" y="64862"/>
                </a:lnTo>
                <a:lnTo>
                  <a:pt x="50851" y="65834"/>
                </a:lnTo>
                <a:lnTo>
                  <a:pt x="50851" y="64862"/>
                </a:lnTo>
                <a:lnTo>
                  <a:pt x="50851" y="64543"/>
                </a:lnTo>
                <a:lnTo>
                  <a:pt x="51262" y="60645"/>
                </a:lnTo>
                <a:lnTo>
                  <a:pt x="52481" y="57082"/>
                </a:lnTo>
                <a:lnTo>
                  <a:pt x="55730" y="55137"/>
                </a:lnTo>
                <a:lnTo>
                  <a:pt x="56540" y="54483"/>
                </a:lnTo>
                <a:close/>
                <a:moveTo>
                  <a:pt x="47591" y="59672"/>
                </a:moveTo>
                <a:lnTo>
                  <a:pt x="46782" y="62917"/>
                </a:lnTo>
                <a:lnTo>
                  <a:pt x="46782" y="66161"/>
                </a:lnTo>
                <a:lnTo>
                  <a:pt x="46782" y="67134"/>
                </a:lnTo>
                <a:lnTo>
                  <a:pt x="47591" y="67461"/>
                </a:lnTo>
                <a:lnTo>
                  <a:pt x="43123" y="70051"/>
                </a:lnTo>
                <a:lnTo>
                  <a:pt x="42313" y="69406"/>
                </a:lnTo>
                <a:lnTo>
                  <a:pt x="43123" y="68752"/>
                </a:lnTo>
                <a:lnTo>
                  <a:pt x="43533" y="67779"/>
                </a:lnTo>
                <a:lnTo>
                  <a:pt x="43533" y="67134"/>
                </a:lnTo>
                <a:lnTo>
                  <a:pt x="43123" y="66488"/>
                </a:lnTo>
                <a:lnTo>
                  <a:pt x="42712" y="66161"/>
                </a:lnTo>
                <a:lnTo>
                  <a:pt x="42313" y="66161"/>
                </a:lnTo>
                <a:lnTo>
                  <a:pt x="43123" y="63889"/>
                </a:lnTo>
                <a:lnTo>
                  <a:pt x="43533" y="61944"/>
                </a:lnTo>
                <a:lnTo>
                  <a:pt x="43533" y="61617"/>
                </a:lnTo>
                <a:lnTo>
                  <a:pt x="47591" y="59672"/>
                </a:lnTo>
                <a:close/>
                <a:moveTo>
                  <a:pt x="12208" y="54165"/>
                </a:moveTo>
                <a:lnTo>
                  <a:pt x="15058" y="54810"/>
                </a:lnTo>
                <a:lnTo>
                  <a:pt x="17497" y="55783"/>
                </a:lnTo>
                <a:lnTo>
                  <a:pt x="19526" y="57082"/>
                </a:lnTo>
                <a:lnTo>
                  <a:pt x="21567" y="59027"/>
                </a:lnTo>
                <a:lnTo>
                  <a:pt x="25636" y="62599"/>
                </a:lnTo>
                <a:lnTo>
                  <a:pt x="30105" y="65834"/>
                </a:lnTo>
                <a:lnTo>
                  <a:pt x="34984" y="68752"/>
                </a:lnTo>
                <a:lnTo>
                  <a:pt x="37024" y="70378"/>
                </a:lnTo>
                <a:lnTo>
                  <a:pt x="39053" y="71996"/>
                </a:lnTo>
                <a:lnTo>
                  <a:pt x="39053" y="72323"/>
                </a:lnTo>
                <a:lnTo>
                  <a:pt x="38643" y="73296"/>
                </a:lnTo>
                <a:lnTo>
                  <a:pt x="38643" y="74268"/>
                </a:lnTo>
                <a:lnTo>
                  <a:pt x="39464" y="74913"/>
                </a:lnTo>
                <a:lnTo>
                  <a:pt x="40683" y="75240"/>
                </a:lnTo>
                <a:lnTo>
                  <a:pt x="40683" y="76213"/>
                </a:lnTo>
                <a:lnTo>
                  <a:pt x="40683" y="76540"/>
                </a:lnTo>
                <a:lnTo>
                  <a:pt x="39863" y="76867"/>
                </a:lnTo>
                <a:lnTo>
                  <a:pt x="35804" y="77185"/>
                </a:lnTo>
                <a:lnTo>
                  <a:pt x="33365" y="74913"/>
                </a:lnTo>
                <a:lnTo>
                  <a:pt x="31325" y="72968"/>
                </a:lnTo>
                <a:lnTo>
                  <a:pt x="24006" y="66161"/>
                </a:lnTo>
                <a:lnTo>
                  <a:pt x="17907" y="60972"/>
                </a:lnTo>
                <a:lnTo>
                  <a:pt x="14647" y="58382"/>
                </a:lnTo>
                <a:lnTo>
                  <a:pt x="13017" y="57409"/>
                </a:lnTo>
                <a:lnTo>
                  <a:pt x="10988" y="56755"/>
                </a:lnTo>
                <a:lnTo>
                  <a:pt x="12208" y="54165"/>
                </a:lnTo>
                <a:close/>
                <a:moveTo>
                  <a:pt x="96813" y="8"/>
                </a:moveTo>
                <a:lnTo>
                  <a:pt x="93964" y="654"/>
                </a:lnTo>
                <a:lnTo>
                  <a:pt x="91114" y="1626"/>
                </a:lnTo>
                <a:lnTo>
                  <a:pt x="88674" y="2926"/>
                </a:lnTo>
                <a:lnTo>
                  <a:pt x="86235" y="4225"/>
                </a:lnTo>
                <a:lnTo>
                  <a:pt x="79327" y="9087"/>
                </a:lnTo>
                <a:lnTo>
                  <a:pt x="72408" y="13950"/>
                </a:lnTo>
                <a:lnTo>
                  <a:pt x="44753" y="33407"/>
                </a:lnTo>
                <a:lnTo>
                  <a:pt x="31325" y="42814"/>
                </a:lnTo>
                <a:lnTo>
                  <a:pt x="25636" y="46703"/>
                </a:lnTo>
                <a:lnTo>
                  <a:pt x="23197" y="48975"/>
                </a:lnTo>
                <a:lnTo>
                  <a:pt x="20746" y="51247"/>
                </a:lnTo>
                <a:lnTo>
                  <a:pt x="19526" y="51566"/>
                </a:lnTo>
                <a:lnTo>
                  <a:pt x="19127" y="52538"/>
                </a:lnTo>
                <a:lnTo>
                  <a:pt x="17087" y="51566"/>
                </a:lnTo>
                <a:lnTo>
                  <a:pt x="15058" y="51247"/>
                </a:lnTo>
                <a:lnTo>
                  <a:pt x="13017" y="50920"/>
                </a:lnTo>
                <a:lnTo>
                  <a:pt x="10578" y="50920"/>
                </a:lnTo>
                <a:lnTo>
                  <a:pt x="9358" y="51247"/>
                </a:lnTo>
                <a:lnTo>
                  <a:pt x="8549" y="52220"/>
                </a:lnTo>
                <a:lnTo>
                  <a:pt x="6919" y="56755"/>
                </a:lnTo>
                <a:lnTo>
                  <a:pt x="6919" y="57409"/>
                </a:lnTo>
                <a:lnTo>
                  <a:pt x="7329" y="58055"/>
                </a:lnTo>
                <a:lnTo>
                  <a:pt x="7739" y="58382"/>
                </a:lnTo>
                <a:lnTo>
                  <a:pt x="8549" y="58700"/>
                </a:lnTo>
                <a:lnTo>
                  <a:pt x="10179" y="60645"/>
                </a:lnTo>
                <a:lnTo>
                  <a:pt x="12208" y="62599"/>
                </a:lnTo>
                <a:lnTo>
                  <a:pt x="16688" y="66161"/>
                </a:lnTo>
                <a:lnTo>
                  <a:pt x="26446" y="75240"/>
                </a:lnTo>
                <a:lnTo>
                  <a:pt x="30105" y="79130"/>
                </a:lnTo>
                <a:lnTo>
                  <a:pt x="32544" y="81075"/>
                </a:lnTo>
                <a:lnTo>
                  <a:pt x="34984" y="82375"/>
                </a:lnTo>
                <a:lnTo>
                  <a:pt x="36614" y="82702"/>
                </a:lnTo>
                <a:lnTo>
                  <a:pt x="37834" y="82702"/>
                </a:lnTo>
                <a:lnTo>
                  <a:pt x="39053" y="82048"/>
                </a:lnTo>
                <a:lnTo>
                  <a:pt x="39863" y="81075"/>
                </a:lnTo>
                <a:lnTo>
                  <a:pt x="42313" y="80757"/>
                </a:lnTo>
                <a:lnTo>
                  <a:pt x="43932" y="80103"/>
                </a:lnTo>
                <a:lnTo>
                  <a:pt x="45152" y="79130"/>
                </a:lnTo>
                <a:lnTo>
                  <a:pt x="45973" y="77839"/>
                </a:lnTo>
                <a:lnTo>
                  <a:pt x="45973" y="75567"/>
                </a:lnTo>
                <a:lnTo>
                  <a:pt x="45562" y="73623"/>
                </a:lnTo>
                <a:lnTo>
                  <a:pt x="58990" y="66807"/>
                </a:lnTo>
                <a:lnTo>
                  <a:pt x="72408" y="59672"/>
                </a:lnTo>
                <a:lnTo>
                  <a:pt x="85015" y="52220"/>
                </a:lnTo>
                <a:lnTo>
                  <a:pt x="97623" y="44432"/>
                </a:lnTo>
                <a:lnTo>
                  <a:pt x="102912" y="41196"/>
                </a:lnTo>
                <a:lnTo>
                  <a:pt x="107791" y="37297"/>
                </a:lnTo>
                <a:lnTo>
                  <a:pt x="112271" y="33089"/>
                </a:lnTo>
                <a:lnTo>
                  <a:pt x="114300" y="30817"/>
                </a:lnTo>
                <a:lnTo>
                  <a:pt x="115930" y="28545"/>
                </a:lnTo>
                <a:lnTo>
                  <a:pt x="117560" y="26273"/>
                </a:lnTo>
                <a:lnTo>
                  <a:pt x="118780" y="23683"/>
                </a:lnTo>
                <a:lnTo>
                  <a:pt x="119589" y="21084"/>
                </a:lnTo>
                <a:lnTo>
                  <a:pt x="120000" y="18821"/>
                </a:lnTo>
                <a:lnTo>
                  <a:pt x="120000" y="16222"/>
                </a:lnTo>
                <a:lnTo>
                  <a:pt x="119589" y="13631"/>
                </a:lnTo>
                <a:lnTo>
                  <a:pt x="118369" y="11032"/>
                </a:lnTo>
                <a:lnTo>
                  <a:pt x="116739" y="8442"/>
                </a:lnTo>
                <a:lnTo>
                  <a:pt x="115121" y="6497"/>
                </a:lnTo>
                <a:lnTo>
                  <a:pt x="113080" y="4552"/>
                </a:lnTo>
                <a:lnTo>
                  <a:pt x="110641" y="3253"/>
                </a:lnTo>
                <a:lnTo>
                  <a:pt x="108201" y="1953"/>
                </a:lnTo>
                <a:lnTo>
                  <a:pt x="105352" y="981"/>
                </a:lnTo>
                <a:lnTo>
                  <a:pt x="102912" y="335"/>
                </a:lnTo>
                <a:lnTo>
                  <a:pt x="99663" y="8"/>
                </a:lnTo>
                <a:close/>
                <a:moveTo>
                  <a:pt x="21966" y="109612"/>
                </a:moveTo>
                <a:lnTo>
                  <a:pt x="21966" y="110584"/>
                </a:lnTo>
                <a:lnTo>
                  <a:pt x="21966" y="111884"/>
                </a:lnTo>
                <a:lnTo>
                  <a:pt x="21156" y="114156"/>
                </a:lnTo>
                <a:lnTo>
                  <a:pt x="19937" y="114156"/>
                </a:lnTo>
                <a:lnTo>
                  <a:pt x="20746" y="111884"/>
                </a:lnTo>
                <a:lnTo>
                  <a:pt x="21966" y="109612"/>
                </a:lnTo>
                <a:close/>
                <a:moveTo>
                  <a:pt x="18307" y="83020"/>
                </a:moveTo>
                <a:lnTo>
                  <a:pt x="18717" y="84647"/>
                </a:lnTo>
                <a:lnTo>
                  <a:pt x="21156" y="90154"/>
                </a:lnTo>
                <a:lnTo>
                  <a:pt x="26035" y="100533"/>
                </a:lnTo>
                <a:lnTo>
                  <a:pt x="26856" y="103777"/>
                </a:lnTo>
                <a:lnTo>
                  <a:pt x="27255" y="107022"/>
                </a:lnTo>
                <a:lnTo>
                  <a:pt x="26856" y="109939"/>
                </a:lnTo>
                <a:lnTo>
                  <a:pt x="26035" y="111557"/>
                </a:lnTo>
                <a:lnTo>
                  <a:pt x="25226" y="112856"/>
                </a:lnTo>
                <a:lnTo>
                  <a:pt x="25636" y="111239"/>
                </a:lnTo>
                <a:lnTo>
                  <a:pt x="25226" y="109939"/>
                </a:lnTo>
                <a:lnTo>
                  <a:pt x="24416" y="108967"/>
                </a:lnTo>
                <a:lnTo>
                  <a:pt x="23596" y="107994"/>
                </a:lnTo>
                <a:lnTo>
                  <a:pt x="22376" y="107667"/>
                </a:lnTo>
                <a:lnTo>
                  <a:pt x="20746" y="107667"/>
                </a:lnTo>
                <a:lnTo>
                  <a:pt x="20347" y="108321"/>
                </a:lnTo>
                <a:lnTo>
                  <a:pt x="20347" y="108967"/>
                </a:lnTo>
                <a:lnTo>
                  <a:pt x="17497" y="111884"/>
                </a:lnTo>
                <a:lnTo>
                  <a:pt x="16688" y="113511"/>
                </a:lnTo>
                <a:lnTo>
                  <a:pt x="15867" y="115128"/>
                </a:lnTo>
                <a:lnTo>
                  <a:pt x="15058" y="115128"/>
                </a:lnTo>
                <a:lnTo>
                  <a:pt x="17497" y="110584"/>
                </a:lnTo>
                <a:lnTo>
                  <a:pt x="19526" y="106049"/>
                </a:lnTo>
                <a:lnTo>
                  <a:pt x="19526" y="105722"/>
                </a:lnTo>
                <a:lnTo>
                  <a:pt x="19127" y="105395"/>
                </a:lnTo>
                <a:lnTo>
                  <a:pt x="18717" y="105395"/>
                </a:lnTo>
                <a:lnTo>
                  <a:pt x="18307" y="105722"/>
                </a:lnTo>
                <a:lnTo>
                  <a:pt x="14647" y="109612"/>
                </a:lnTo>
                <a:lnTo>
                  <a:pt x="11399" y="114156"/>
                </a:lnTo>
                <a:lnTo>
                  <a:pt x="9768" y="113511"/>
                </a:lnTo>
                <a:lnTo>
                  <a:pt x="9768" y="112529"/>
                </a:lnTo>
                <a:lnTo>
                  <a:pt x="11399" y="109939"/>
                </a:lnTo>
                <a:lnTo>
                  <a:pt x="13017" y="107349"/>
                </a:lnTo>
                <a:lnTo>
                  <a:pt x="15058" y="104750"/>
                </a:lnTo>
                <a:lnTo>
                  <a:pt x="17087" y="102160"/>
                </a:lnTo>
                <a:lnTo>
                  <a:pt x="17087" y="101832"/>
                </a:lnTo>
                <a:lnTo>
                  <a:pt x="16688" y="101505"/>
                </a:lnTo>
                <a:lnTo>
                  <a:pt x="16277" y="101832"/>
                </a:lnTo>
                <a:lnTo>
                  <a:pt x="12618" y="104423"/>
                </a:lnTo>
                <a:lnTo>
                  <a:pt x="10578" y="106049"/>
                </a:lnTo>
                <a:lnTo>
                  <a:pt x="8959" y="107667"/>
                </a:lnTo>
                <a:lnTo>
                  <a:pt x="7739" y="109612"/>
                </a:lnTo>
                <a:lnTo>
                  <a:pt x="6520" y="111557"/>
                </a:lnTo>
                <a:lnTo>
                  <a:pt x="6109" y="111239"/>
                </a:lnTo>
                <a:lnTo>
                  <a:pt x="6919" y="110266"/>
                </a:lnTo>
                <a:lnTo>
                  <a:pt x="7329" y="109294"/>
                </a:lnTo>
                <a:lnTo>
                  <a:pt x="12618" y="102805"/>
                </a:lnTo>
                <a:lnTo>
                  <a:pt x="14647" y="99560"/>
                </a:lnTo>
                <a:lnTo>
                  <a:pt x="16277" y="95998"/>
                </a:lnTo>
                <a:lnTo>
                  <a:pt x="15867" y="95671"/>
                </a:lnTo>
                <a:lnTo>
                  <a:pt x="15468" y="95671"/>
                </a:lnTo>
                <a:lnTo>
                  <a:pt x="11798" y="98915"/>
                </a:lnTo>
                <a:lnTo>
                  <a:pt x="8138" y="102160"/>
                </a:lnTo>
                <a:lnTo>
                  <a:pt x="9358" y="100533"/>
                </a:lnTo>
                <a:lnTo>
                  <a:pt x="13838" y="95025"/>
                </a:lnTo>
                <a:lnTo>
                  <a:pt x="18307" y="89509"/>
                </a:lnTo>
                <a:lnTo>
                  <a:pt x="18307" y="88864"/>
                </a:lnTo>
                <a:lnTo>
                  <a:pt x="17907" y="88209"/>
                </a:lnTo>
                <a:lnTo>
                  <a:pt x="16688" y="88209"/>
                </a:lnTo>
                <a:lnTo>
                  <a:pt x="14647" y="89836"/>
                </a:lnTo>
                <a:lnTo>
                  <a:pt x="16688" y="86592"/>
                </a:lnTo>
                <a:lnTo>
                  <a:pt x="18307" y="83020"/>
                </a:lnTo>
                <a:close/>
                <a:moveTo>
                  <a:pt x="17087" y="77512"/>
                </a:moveTo>
                <a:lnTo>
                  <a:pt x="16277" y="77839"/>
                </a:lnTo>
                <a:lnTo>
                  <a:pt x="15468" y="78812"/>
                </a:lnTo>
                <a:lnTo>
                  <a:pt x="15468" y="79784"/>
                </a:lnTo>
                <a:lnTo>
                  <a:pt x="15468" y="80103"/>
                </a:lnTo>
                <a:lnTo>
                  <a:pt x="13428" y="82702"/>
                </a:lnTo>
                <a:lnTo>
                  <a:pt x="12208" y="85292"/>
                </a:lnTo>
                <a:lnTo>
                  <a:pt x="7329" y="93726"/>
                </a:lnTo>
                <a:lnTo>
                  <a:pt x="3260" y="100860"/>
                </a:lnTo>
                <a:lnTo>
                  <a:pt x="1630" y="104423"/>
                </a:lnTo>
                <a:lnTo>
                  <a:pt x="410" y="108321"/>
                </a:lnTo>
                <a:lnTo>
                  <a:pt x="11" y="109612"/>
                </a:lnTo>
                <a:lnTo>
                  <a:pt x="11" y="110584"/>
                </a:lnTo>
                <a:lnTo>
                  <a:pt x="820" y="112529"/>
                </a:lnTo>
                <a:lnTo>
                  <a:pt x="2450" y="114156"/>
                </a:lnTo>
                <a:lnTo>
                  <a:pt x="4479" y="115774"/>
                </a:lnTo>
                <a:lnTo>
                  <a:pt x="4890" y="116428"/>
                </a:lnTo>
                <a:lnTo>
                  <a:pt x="5699" y="116746"/>
                </a:lnTo>
                <a:lnTo>
                  <a:pt x="6520" y="117073"/>
                </a:lnTo>
                <a:lnTo>
                  <a:pt x="7329" y="117073"/>
                </a:lnTo>
                <a:lnTo>
                  <a:pt x="8138" y="117400"/>
                </a:lnTo>
                <a:lnTo>
                  <a:pt x="9768" y="118046"/>
                </a:lnTo>
                <a:lnTo>
                  <a:pt x="10578" y="118691"/>
                </a:lnTo>
                <a:lnTo>
                  <a:pt x="12208" y="118691"/>
                </a:lnTo>
                <a:lnTo>
                  <a:pt x="15867" y="119664"/>
                </a:lnTo>
                <a:lnTo>
                  <a:pt x="16277" y="119991"/>
                </a:lnTo>
                <a:lnTo>
                  <a:pt x="18717" y="119991"/>
                </a:lnTo>
                <a:lnTo>
                  <a:pt x="21156" y="119664"/>
                </a:lnTo>
                <a:lnTo>
                  <a:pt x="23596" y="119018"/>
                </a:lnTo>
                <a:lnTo>
                  <a:pt x="25636" y="118373"/>
                </a:lnTo>
                <a:lnTo>
                  <a:pt x="27665" y="117400"/>
                </a:lnTo>
                <a:lnTo>
                  <a:pt x="28885" y="116101"/>
                </a:lnTo>
                <a:lnTo>
                  <a:pt x="30105" y="114801"/>
                </a:lnTo>
                <a:lnTo>
                  <a:pt x="30914" y="113511"/>
                </a:lnTo>
                <a:lnTo>
                  <a:pt x="31735" y="112211"/>
                </a:lnTo>
                <a:lnTo>
                  <a:pt x="32544" y="108967"/>
                </a:lnTo>
                <a:lnTo>
                  <a:pt x="32544" y="105722"/>
                </a:lnTo>
                <a:lnTo>
                  <a:pt x="31735" y="102478"/>
                </a:lnTo>
                <a:lnTo>
                  <a:pt x="30914" y="99242"/>
                </a:lnTo>
                <a:lnTo>
                  <a:pt x="29695" y="96316"/>
                </a:lnTo>
                <a:lnTo>
                  <a:pt x="22786" y="80103"/>
                </a:lnTo>
                <a:lnTo>
                  <a:pt x="21966" y="79130"/>
                </a:lnTo>
                <a:lnTo>
                  <a:pt x="20746" y="78485"/>
                </a:lnTo>
                <a:lnTo>
                  <a:pt x="19526" y="77839"/>
                </a:lnTo>
                <a:lnTo>
                  <a:pt x="18307" y="7751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91623" y="4552926"/>
            <a:ext cx="416100" cy="410100"/>
          </a:xfrm>
          <a:custGeom>
            <a:pathLst>
              <a:path extrusionOk="0" h="120000" w="120000">
                <a:moveTo>
                  <a:pt x="64497" y="31374"/>
                </a:moveTo>
                <a:lnTo>
                  <a:pt x="65102" y="31681"/>
                </a:lnTo>
                <a:lnTo>
                  <a:pt x="66002" y="32287"/>
                </a:lnTo>
                <a:lnTo>
                  <a:pt x="67204" y="33806"/>
                </a:lnTo>
                <a:lnTo>
                  <a:pt x="67801" y="35633"/>
                </a:lnTo>
                <a:lnTo>
                  <a:pt x="68398" y="37467"/>
                </a:lnTo>
                <a:lnTo>
                  <a:pt x="68701" y="38987"/>
                </a:lnTo>
                <a:lnTo>
                  <a:pt x="68701" y="40813"/>
                </a:lnTo>
                <a:lnTo>
                  <a:pt x="68701" y="42332"/>
                </a:lnTo>
                <a:lnTo>
                  <a:pt x="67801" y="43860"/>
                </a:lnTo>
                <a:lnTo>
                  <a:pt x="66599" y="38679"/>
                </a:lnTo>
                <a:lnTo>
                  <a:pt x="65699" y="35026"/>
                </a:lnTo>
                <a:lnTo>
                  <a:pt x="65102" y="33200"/>
                </a:lnTo>
                <a:lnTo>
                  <a:pt x="64497" y="31374"/>
                </a:lnTo>
                <a:close/>
                <a:moveTo>
                  <a:pt x="35401" y="42034"/>
                </a:moveTo>
                <a:lnTo>
                  <a:pt x="36603" y="43246"/>
                </a:lnTo>
                <a:lnTo>
                  <a:pt x="37503" y="44466"/>
                </a:lnTo>
                <a:lnTo>
                  <a:pt x="38402" y="45687"/>
                </a:lnTo>
                <a:lnTo>
                  <a:pt x="38999" y="47206"/>
                </a:lnTo>
                <a:lnTo>
                  <a:pt x="38999" y="48733"/>
                </a:lnTo>
                <a:lnTo>
                  <a:pt x="38999" y="50253"/>
                </a:lnTo>
                <a:lnTo>
                  <a:pt x="38100" y="50859"/>
                </a:lnTo>
                <a:lnTo>
                  <a:pt x="37200" y="51780"/>
                </a:lnTo>
                <a:lnTo>
                  <a:pt x="36300" y="49647"/>
                </a:lnTo>
                <a:lnTo>
                  <a:pt x="35401" y="47206"/>
                </a:lnTo>
                <a:lnTo>
                  <a:pt x="35106" y="44773"/>
                </a:lnTo>
                <a:lnTo>
                  <a:pt x="35106" y="43246"/>
                </a:lnTo>
                <a:lnTo>
                  <a:pt x="35106" y="42640"/>
                </a:lnTo>
                <a:lnTo>
                  <a:pt x="35401" y="42034"/>
                </a:lnTo>
                <a:close/>
                <a:moveTo>
                  <a:pt x="54005" y="63046"/>
                </a:moveTo>
                <a:lnTo>
                  <a:pt x="54905" y="63652"/>
                </a:lnTo>
                <a:lnTo>
                  <a:pt x="55502" y="64873"/>
                </a:lnTo>
                <a:lnTo>
                  <a:pt x="56704" y="67007"/>
                </a:lnTo>
                <a:lnTo>
                  <a:pt x="60000" y="72179"/>
                </a:lnTo>
                <a:lnTo>
                  <a:pt x="58200" y="73706"/>
                </a:lnTo>
                <a:lnTo>
                  <a:pt x="57898" y="72793"/>
                </a:lnTo>
                <a:lnTo>
                  <a:pt x="56099" y="70352"/>
                </a:lnTo>
                <a:lnTo>
                  <a:pt x="54602" y="67613"/>
                </a:lnTo>
                <a:lnTo>
                  <a:pt x="53703" y="65479"/>
                </a:lnTo>
                <a:lnTo>
                  <a:pt x="52501" y="63652"/>
                </a:lnTo>
                <a:lnTo>
                  <a:pt x="54005" y="63046"/>
                </a:lnTo>
                <a:close/>
                <a:moveTo>
                  <a:pt x="43202" y="67305"/>
                </a:moveTo>
                <a:lnTo>
                  <a:pt x="43799" y="67613"/>
                </a:lnTo>
                <a:lnTo>
                  <a:pt x="47700" y="78273"/>
                </a:lnTo>
                <a:lnTo>
                  <a:pt x="46204" y="78879"/>
                </a:lnTo>
                <a:lnTo>
                  <a:pt x="46498" y="77359"/>
                </a:lnTo>
                <a:lnTo>
                  <a:pt x="46204" y="76446"/>
                </a:lnTo>
                <a:lnTo>
                  <a:pt x="45901" y="75226"/>
                </a:lnTo>
                <a:lnTo>
                  <a:pt x="45002" y="72793"/>
                </a:lnTo>
                <a:lnTo>
                  <a:pt x="42900" y="67305"/>
                </a:lnTo>
                <a:close/>
                <a:moveTo>
                  <a:pt x="60000" y="82233"/>
                </a:moveTo>
                <a:lnTo>
                  <a:pt x="60000" y="84973"/>
                </a:lnTo>
                <a:lnTo>
                  <a:pt x="58797" y="82839"/>
                </a:lnTo>
                <a:lnTo>
                  <a:pt x="60000" y="82233"/>
                </a:lnTo>
                <a:close/>
                <a:moveTo>
                  <a:pt x="79495" y="75226"/>
                </a:moveTo>
                <a:lnTo>
                  <a:pt x="80403" y="77052"/>
                </a:lnTo>
                <a:lnTo>
                  <a:pt x="81302" y="78879"/>
                </a:lnTo>
                <a:lnTo>
                  <a:pt x="82202" y="80406"/>
                </a:lnTo>
                <a:lnTo>
                  <a:pt x="83102" y="81926"/>
                </a:lnTo>
                <a:lnTo>
                  <a:pt x="83396" y="83146"/>
                </a:lnTo>
                <a:lnTo>
                  <a:pt x="83396" y="84358"/>
                </a:lnTo>
                <a:lnTo>
                  <a:pt x="83396" y="85579"/>
                </a:lnTo>
                <a:lnTo>
                  <a:pt x="82799" y="86799"/>
                </a:lnTo>
                <a:lnTo>
                  <a:pt x="82202" y="85886"/>
                </a:lnTo>
                <a:lnTo>
                  <a:pt x="81597" y="85579"/>
                </a:lnTo>
                <a:lnTo>
                  <a:pt x="79798" y="81012"/>
                </a:lnTo>
                <a:lnTo>
                  <a:pt x="79201" y="78572"/>
                </a:lnTo>
                <a:lnTo>
                  <a:pt x="78301" y="76139"/>
                </a:lnTo>
                <a:lnTo>
                  <a:pt x="78898" y="75832"/>
                </a:lnTo>
                <a:lnTo>
                  <a:pt x="79495" y="75226"/>
                </a:lnTo>
                <a:close/>
                <a:moveTo>
                  <a:pt x="62698" y="81012"/>
                </a:moveTo>
                <a:lnTo>
                  <a:pt x="63598" y="81320"/>
                </a:lnTo>
                <a:lnTo>
                  <a:pt x="64800" y="81926"/>
                </a:lnTo>
                <a:lnTo>
                  <a:pt x="66002" y="83146"/>
                </a:lnTo>
                <a:lnTo>
                  <a:pt x="66902" y="84973"/>
                </a:lnTo>
                <a:lnTo>
                  <a:pt x="67801" y="88318"/>
                </a:lnTo>
                <a:lnTo>
                  <a:pt x="68104" y="89846"/>
                </a:lnTo>
                <a:lnTo>
                  <a:pt x="68104" y="91058"/>
                </a:lnTo>
                <a:lnTo>
                  <a:pt x="67801" y="92278"/>
                </a:lnTo>
                <a:lnTo>
                  <a:pt x="66902" y="92893"/>
                </a:lnTo>
                <a:lnTo>
                  <a:pt x="66902" y="92278"/>
                </a:lnTo>
                <a:lnTo>
                  <a:pt x="66599" y="91365"/>
                </a:lnTo>
                <a:lnTo>
                  <a:pt x="66002" y="91058"/>
                </a:lnTo>
                <a:lnTo>
                  <a:pt x="65397" y="90452"/>
                </a:lnTo>
                <a:lnTo>
                  <a:pt x="64497" y="88625"/>
                </a:lnTo>
                <a:lnTo>
                  <a:pt x="63900" y="86193"/>
                </a:lnTo>
                <a:lnTo>
                  <a:pt x="63303" y="81618"/>
                </a:lnTo>
                <a:lnTo>
                  <a:pt x="62698" y="81012"/>
                </a:lnTo>
                <a:close/>
                <a:moveTo>
                  <a:pt x="83102" y="10967"/>
                </a:moveTo>
                <a:lnTo>
                  <a:pt x="83396" y="12793"/>
                </a:lnTo>
                <a:lnTo>
                  <a:pt x="84001" y="14321"/>
                </a:lnTo>
                <a:lnTo>
                  <a:pt x="85498" y="17368"/>
                </a:lnTo>
                <a:lnTo>
                  <a:pt x="89398" y="26807"/>
                </a:lnTo>
                <a:lnTo>
                  <a:pt x="89701" y="27413"/>
                </a:lnTo>
                <a:lnTo>
                  <a:pt x="87902" y="28019"/>
                </a:lnTo>
                <a:lnTo>
                  <a:pt x="86095" y="28634"/>
                </a:lnTo>
                <a:lnTo>
                  <a:pt x="79798" y="31066"/>
                </a:lnTo>
                <a:lnTo>
                  <a:pt x="73501" y="34420"/>
                </a:lnTo>
                <a:lnTo>
                  <a:pt x="72299" y="35026"/>
                </a:lnTo>
                <a:lnTo>
                  <a:pt x="71399" y="35940"/>
                </a:lnTo>
                <a:lnTo>
                  <a:pt x="70802" y="33806"/>
                </a:lnTo>
                <a:lnTo>
                  <a:pt x="69600" y="31681"/>
                </a:lnTo>
                <a:lnTo>
                  <a:pt x="68398" y="29846"/>
                </a:lnTo>
                <a:lnTo>
                  <a:pt x="67498" y="29240"/>
                </a:lnTo>
                <a:lnTo>
                  <a:pt x="66599" y="28634"/>
                </a:lnTo>
                <a:lnTo>
                  <a:pt x="65397" y="28327"/>
                </a:lnTo>
                <a:lnTo>
                  <a:pt x="64203" y="28019"/>
                </a:lnTo>
                <a:lnTo>
                  <a:pt x="63598" y="28019"/>
                </a:lnTo>
                <a:lnTo>
                  <a:pt x="63001" y="28327"/>
                </a:lnTo>
                <a:lnTo>
                  <a:pt x="62698" y="28933"/>
                </a:lnTo>
                <a:lnTo>
                  <a:pt x="62698" y="29547"/>
                </a:lnTo>
                <a:lnTo>
                  <a:pt x="61202" y="29846"/>
                </a:lnTo>
                <a:lnTo>
                  <a:pt x="60000" y="30767"/>
                </a:lnTo>
                <a:lnTo>
                  <a:pt x="58797" y="31980"/>
                </a:lnTo>
                <a:lnTo>
                  <a:pt x="57603" y="33200"/>
                </a:lnTo>
                <a:lnTo>
                  <a:pt x="57301" y="34113"/>
                </a:lnTo>
                <a:lnTo>
                  <a:pt x="57603" y="35026"/>
                </a:lnTo>
                <a:lnTo>
                  <a:pt x="59403" y="38987"/>
                </a:lnTo>
                <a:lnTo>
                  <a:pt x="57898" y="39593"/>
                </a:lnTo>
                <a:lnTo>
                  <a:pt x="51601" y="41726"/>
                </a:lnTo>
                <a:lnTo>
                  <a:pt x="45599" y="43860"/>
                </a:lnTo>
                <a:lnTo>
                  <a:pt x="43505" y="44466"/>
                </a:lnTo>
                <a:lnTo>
                  <a:pt x="42605" y="44773"/>
                </a:lnTo>
                <a:lnTo>
                  <a:pt x="42000" y="45379"/>
                </a:lnTo>
                <a:lnTo>
                  <a:pt x="41706" y="44466"/>
                </a:lnTo>
                <a:lnTo>
                  <a:pt x="40201" y="42034"/>
                </a:lnTo>
                <a:lnTo>
                  <a:pt x="39302" y="40506"/>
                </a:lnTo>
                <a:lnTo>
                  <a:pt x="38100" y="39294"/>
                </a:lnTo>
                <a:lnTo>
                  <a:pt x="36906" y="38381"/>
                </a:lnTo>
                <a:lnTo>
                  <a:pt x="35401" y="37766"/>
                </a:lnTo>
                <a:lnTo>
                  <a:pt x="34207" y="37467"/>
                </a:lnTo>
                <a:lnTo>
                  <a:pt x="33005" y="38073"/>
                </a:lnTo>
                <a:lnTo>
                  <a:pt x="31500" y="38073"/>
                </a:lnTo>
                <a:lnTo>
                  <a:pt x="30903" y="38381"/>
                </a:lnTo>
                <a:lnTo>
                  <a:pt x="30601" y="38987"/>
                </a:lnTo>
                <a:lnTo>
                  <a:pt x="30306" y="41419"/>
                </a:lnTo>
                <a:lnTo>
                  <a:pt x="30306" y="43860"/>
                </a:lnTo>
                <a:lnTo>
                  <a:pt x="30601" y="46293"/>
                </a:lnTo>
                <a:lnTo>
                  <a:pt x="31206" y="48733"/>
                </a:lnTo>
                <a:lnTo>
                  <a:pt x="29407" y="48426"/>
                </a:lnTo>
                <a:lnTo>
                  <a:pt x="27608" y="48733"/>
                </a:lnTo>
                <a:lnTo>
                  <a:pt x="24304" y="49946"/>
                </a:lnTo>
                <a:lnTo>
                  <a:pt x="19806" y="51166"/>
                </a:lnTo>
                <a:lnTo>
                  <a:pt x="17704" y="52079"/>
                </a:lnTo>
                <a:lnTo>
                  <a:pt x="16805" y="52694"/>
                </a:lnTo>
                <a:lnTo>
                  <a:pt x="15905" y="53607"/>
                </a:lnTo>
                <a:lnTo>
                  <a:pt x="15905" y="54213"/>
                </a:lnTo>
                <a:lnTo>
                  <a:pt x="16208" y="54520"/>
                </a:lnTo>
                <a:lnTo>
                  <a:pt x="18301" y="54819"/>
                </a:lnTo>
                <a:lnTo>
                  <a:pt x="20109" y="54520"/>
                </a:lnTo>
                <a:lnTo>
                  <a:pt x="24304" y="53607"/>
                </a:lnTo>
                <a:lnTo>
                  <a:pt x="28204" y="52694"/>
                </a:lnTo>
                <a:lnTo>
                  <a:pt x="30306" y="51780"/>
                </a:lnTo>
                <a:lnTo>
                  <a:pt x="31206" y="51166"/>
                </a:lnTo>
                <a:lnTo>
                  <a:pt x="31803" y="50560"/>
                </a:lnTo>
                <a:lnTo>
                  <a:pt x="33307" y="52992"/>
                </a:lnTo>
                <a:lnTo>
                  <a:pt x="34804" y="55433"/>
                </a:lnTo>
                <a:lnTo>
                  <a:pt x="35106" y="55732"/>
                </a:lnTo>
                <a:lnTo>
                  <a:pt x="35703" y="56645"/>
                </a:lnTo>
                <a:lnTo>
                  <a:pt x="37200" y="57866"/>
                </a:lnTo>
                <a:lnTo>
                  <a:pt x="38100" y="58173"/>
                </a:lnTo>
                <a:lnTo>
                  <a:pt x="38705" y="58480"/>
                </a:lnTo>
                <a:lnTo>
                  <a:pt x="39302" y="58173"/>
                </a:lnTo>
                <a:lnTo>
                  <a:pt x="39899" y="57559"/>
                </a:lnTo>
                <a:lnTo>
                  <a:pt x="41403" y="55126"/>
                </a:lnTo>
                <a:lnTo>
                  <a:pt x="42303" y="52694"/>
                </a:lnTo>
                <a:lnTo>
                  <a:pt x="42605" y="50253"/>
                </a:lnTo>
                <a:lnTo>
                  <a:pt x="42605" y="47820"/>
                </a:lnTo>
                <a:lnTo>
                  <a:pt x="43505" y="47820"/>
                </a:lnTo>
                <a:lnTo>
                  <a:pt x="44405" y="47513"/>
                </a:lnTo>
                <a:lnTo>
                  <a:pt x="46498" y="46907"/>
                </a:lnTo>
                <a:lnTo>
                  <a:pt x="52803" y="45080"/>
                </a:lnTo>
                <a:lnTo>
                  <a:pt x="58797" y="42947"/>
                </a:lnTo>
                <a:lnTo>
                  <a:pt x="60899" y="42034"/>
                </a:lnTo>
                <a:lnTo>
                  <a:pt x="62404" y="45080"/>
                </a:lnTo>
                <a:lnTo>
                  <a:pt x="63001" y="46600"/>
                </a:lnTo>
                <a:lnTo>
                  <a:pt x="63900" y="47820"/>
                </a:lnTo>
                <a:lnTo>
                  <a:pt x="64800" y="48426"/>
                </a:lnTo>
                <a:lnTo>
                  <a:pt x="67204" y="48426"/>
                </a:lnTo>
                <a:lnTo>
                  <a:pt x="68104" y="47820"/>
                </a:lnTo>
                <a:lnTo>
                  <a:pt x="69903" y="46293"/>
                </a:lnTo>
                <a:lnTo>
                  <a:pt x="71399" y="44466"/>
                </a:lnTo>
                <a:lnTo>
                  <a:pt x="71996" y="42947"/>
                </a:lnTo>
                <a:lnTo>
                  <a:pt x="72299" y="41419"/>
                </a:lnTo>
                <a:lnTo>
                  <a:pt x="72299" y="39900"/>
                </a:lnTo>
                <a:lnTo>
                  <a:pt x="71996" y="38073"/>
                </a:lnTo>
                <a:lnTo>
                  <a:pt x="72896" y="38073"/>
                </a:lnTo>
                <a:lnTo>
                  <a:pt x="74098" y="37467"/>
                </a:lnTo>
                <a:lnTo>
                  <a:pt x="81302" y="34113"/>
                </a:lnTo>
                <a:lnTo>
                  <a:pt x="87002" y="31980"/>
                </a:lnTo>
                <a:lnTo>
                  <a:pt x="89096" y="31066"/>
                </a:lnTo>
                <a:lnTo>
                  <a:pt x="90895" y="30460"/>
                </a:lnTo>
                <a:lnTo>
                  <a:pt x="94199" y="38073"/>
                </a:lnTo>
                <a:lnTo>
                  <a:pt x="96897" y="45994"/>
                </a:lnTo>
                <a:lnTo>
                  <a:pt x="98697" y="51780"/>
                </a:lnTo>
                <a:lnTo>
                  <a:pt x="98394" y="52694"/>
                </a:lnTo>
                <a:lnTo>
                  <a:pt x="98100" y="53607"/>
                </a:lnTo>
                <a:lnTo>
                  <a:pt x="97797" y="53607"/>
                </a:lnTo>
                <a:lnTo>
                  <a:pt x="94796" y="54819"/>
                </a:lnTo>
                <a:lnTo>
                  <a:pt x="89701" y="56347"/>
                </a:lnTo>
                <a:lnTo>
                  <a:pt x="79201" y="60000"/>
                </a:lnTo>
                <a:lnTo>
                  <a:pt x="69003" y="63345"/>
                </a:lnTo>
                <a:lnTo>
                  <a:pt x="64497" y="64566"/>
                </a:lnTo>
                <a:lnTo>
                  <a:pt x="62404" y="65786"/>
                </a:lnTo>
                <a:lnTo>
                  <a:pt x="61504" y="66392"/>
                </a:lnTo>
                <a:lnTo>
                  <a:pt x="60899" y="67305"/>
                </a:lnTo>
                <a:lnTo>
                  <a:pt x="60899" y="67613"/>
                </a:lnTo>
                <a:lnTo>
                  <a:pt x="62404" y="67920"/>
                </a:lnTo>
                <a:lnTo>
                  <a:pt x="65397" y="67920"/>
                </a:lnTo>
                <a:lnTo>
                  <a:pt x="66902" y="67305"/>
                </a:lnTo>
                <a:lnTo>
                  <a:pt x="72896" y="65479"/>
                </a:lnTo>
                <a:lnTo>
                  <a:pt x="86397" y="61220"/>
                </a:lnTo>
                <a:lnTo>
                  <a:pt x="99899" y="56953"/>
                </a:lnTo>
                <a:lnTo>
                  <a:pt x="100496" y="56645"/>
                </a:lnTo>
                <a:lnTo>
                  <a:pt x="102597" y="64566"/>
                </a:lnTo>
                <a:lnTo>
                  <a:pt x="104396" y="70352"/>
                </a:lnTo>
                <a:lnTo>
                  <a:pt x="104094" y="70660"/>
                </a:lnTo>
                <a:lnTo>
                  <a:pt x="103799" y="71266"/>
                </a:lnTo>
                <a:lnTo>
                  <a:pt x="95098" y="74620"/>
                </a:lnTo>
                <a:lnTo>
                  <a:pt x="90298" y="76446"/>
                </a:lnTo>
                <a:lnTo>
                  <a:pt x="88801" y="77052"/>
                </a:lnTo>
                <a:lnTo>
                  <a:pt x="87902" y="77965"/>
                </a:lnTo>
                <a:lnTo>
                  <a:pt x="85498" y="79493"/>
                </a:lnTo>
                <a:lnTo>
                  <a:pt x="85498" y="79792"/>
                </a:lnTo>
                <a:lnTo>
                  <a:pt x="85195" y="78879"/>
                </a:lnTo>
                <a:lnTo>
                  <a:pt x="83396" y="74919"/>
                </a:lnTo>
                <a:lnTo>
                  <a:pt x="82202" y="73092"/>
                </a:lnTo>
                <a:lnTo>
                  <a:pt x="81302" y="72486"/>
                </a:lnTo>
                <a:lnTo>
                  <a:pt x="80403" y="72179"/>
                </a:lnTo>
                <a:lnTo>
                  <a:pt x="79798" y="72179"/>
                </a:lnTo>
                <a:lnTo>
                  <a:pt x="79495" y="72793"/>
                </a:lnTo>
                <a:lnTo>
                  <a:pt x="79201" y="73399"/>
                </a:lnTo>
                <a:lnTo>
                  <a:pt x="77696" y="73399"/>
                </a:lnTo>
                <a:lnTo>
                  <a:pt x="76502" y="73092"/>
                </a:lnTo>
                <a:lnTo>
                  <a:pt x="75300" y="73399"/>
                </a:lnTo>
                <a:lnTo>
                  <a:pt x="74098" y="73706"/>
                </a:lnTo>
                <a:lnTo>
                  <a:pt x="73501" y="74620"/>
                </a:lnTo>
                <a:lnTo>
                  <a:pt x="72896" y="75533"/>
                </a:lnTo>
                <a:lnTo>
                  <a:pt x="72896" y="76446"/>
                </a:lnTo>
                <a:lnTo>
                  <a:pt x="73804" y="79792"/>
                </a:lnTo>
                <a:lnTo>
                  <a:pt x="74703" y="83445"/>
                </a:lnTo>
                <a:lnTo>
                  <a:pt x="71097" y="84358"/>
                </a:lnTo>
                <a:lnTo>
                  <a:pt x="70802" y="84665"/>
                </a:lnTo>
                <a:lnTo>
                  <a:pt x="70500" y="84973"/>
                </a:lnTo>
                <a:lnTo>
                  <a:pt x="70197" y="85886"/>
                </a:lnTo>
                <a:lnTo>
                  <a:pt x="69600" y="84059"/>
                </a:lnTo>
                <a:lnTo>
                  <a:pt x="68701" y="82233"/>
                </a:lnTo>
                <a:lnTo>
                  <a:pt x="67498" y="80406"/>
                </a:lnTo>
                <a:lnTo>
                  <a:pt x="65699" y="78879"/>
                </a:lnTo>
                <a:lnTo>
                  <a:pt x="63598" y="77965"/>
                </a:lnTo>
                <a:lnTo>
                  <a:pt x="61799" y="77965"/>
                </a:lnTo>
                <a:lnTo>
                  <a:pt x="60605" y="78273"/>
                </a:lnTo>
                <a:lnTo>
                  <a:pt x="59697" y="78572"/>
                </a:lnTo>
                <a:lnTo>
                  <a:pt x="58797" y="79186"/>
                </a:lnTo>
                <a:lnTo>
                  <a:pt x="57898" y="79792"/>
                </a:lnTo>
                <a:lnTo>
                  <a:pt x="57603" y="80705"/>
                </a:lnTo>
                <a:lnTo>
                  <a:pt x="57301" y="81926"/>
                </a:lnTo>
                <a:lnTo>
                  <a:pt x="57603" y="82532"/>
                </a:lnTo>
                <a:lnTo>
                  <a:pt x="58200" y="82839"/>
                </a:lnTo>
                <a:lnTo>
                  <a:pt x="57603" y="84973"/>
                </a:lnTo>
                <a:lnTo>
                  <a:pt x="57898" y="87106"/>
                </a:lnTo>
                <a:lnTo>
                  <a:pt x="39302" y="92586"/>
                </a:lnTo>
                <a:lnTo>
                  <a:pt x="34501" y="94105"/>
                </a:lnTo>
                <a:lnTo>
                  <a:pt x="29701" y="95633"/>
                </a:lnTo>
                <a:lnTo>
                  <a:pt x="28204" y="96546"/>
                </a:lnTo>
                <a:lnTo>
                  <a:pt x="26103" y="88019"/>
                </a:lnTo>
                <a:lnTo>
                  <a:pt x="23404" y="79792"/>
                </a:lnTo>
                <a:lnTo>
                  <a:pt x="27305" y="79186"/>
                </a:lnTo>
                <a:lnTo>
                  <a:pt x="31206" y="78273"/>
                </a:lnTo>
                <a:lnTo>
                  <a:pt x="38999" y="75832"/>
                </a:lnTo>
                <a:lnTo>
                  <a:pt x="39604" y="77359"/>
                </a:lnTo>
                <a:lnTo>
                  <a:pt x="40504" y="78879"/>
                </a:lnTo>
                <a:lnTo>
                  <a:pt x="41403" y="80406"/>
                </a:lnTo>
                <a:lnTo>
                  <a:pt x="42900" y="81618"/>
                </a:lnTo>
                <a:lnTo>
                  <a:pt x="43799" y="81926"/>
                </a:lnTo>
                <a:lnTo>
                  <a:pt x="44699" y="82233"/>
                </a:lnTo>
                <a:lnTo>
                  <a:pt x="45901" y="82233"/>
                </a:lnTo>
                <a:lnTo>
                  <a:pt x="46801" y="81926"/>
                </a:lnTo>
                <a:lnTo>
                  <a:pt x="48902" y="81012"/>
                </a:lnTo>
                <a:lnTo>
                  <a:pt x="50399" y="80099"/>
                </a:lnTo>
                <a:lnTo>
                  <a:pt x="51004" y="79186"/>
                </a:lnTo>
                <a:lnTo>
                  <a:pt x="51298" y="78879"/>
                </a:lnTo>
                <a:lnTo>
                  <a:pt x="51004" y="78273"/>
                </a:lnTo>
                <a:lnTo>
                  <a:pt x="48902" y="72486"/>
                </a:lnTo>
                <a:lnTo>
                  <a:pt x="50701" y="72486"/>
                </a:lnTo>
                <a:lnTo>
                  <a:pt x="52198" y="71880"/>
                </a:lnTo>
                <a:lnTo>
                  <a:pt x="54005" y="76745"/>
                </a:lnTo>
                <a:lnTo>
                  <a:pt x="54602" y="77359"/>
                </a:lnTo>
                <a:lnTo>
                  <a:pt x="54905" y="77658"/>
                </a:lnTo>
                <a:lnTo>
                  <a:pt x="55502" y="77658"/>
                </a:lnTo>
                <a:lnTo>
                  <a:pt x="57603" y="77359"/>
                </a:lnTo>
                <a:lnTo>
                  <a:pt x="59697" y="76446"/>
                </a:lnTo>
                <a:lnTo>
                  <a:pt x="61504" y="75226"/>
                </a:lnTo>
                <a:lnTo>
                  <a:pt x="63001" y="73706"/>
                </a:lnTo>
                <a:lnTo>
                  <a:pt x="63303" y="73399"/>
                </a:lnTo>
                <a:lnTo>
                  <a:pt x="63598" y="72793"/>
                </a:lnTo>
                <a:lnTo>
                  <a:pt x="63303" y="71880"/>
                </a:lnTo>
                <a:lnTo>
                  <a:pt x="59403" y="65479"/>
                </a:lnTo>
                <a:lnTo>
                  <a:pt x="57898" y="62432"/>
                </a:lnTo>
                <a:lnTo>
                  <a:pt x="56998" y="60913"/>
                </a:lnTo>
                <a:lnTo>
                  <a:pt x="55804" y="60000"/>
                </a:lnTo>
                <a:lnTo>
                  <a:pt x="54300" y="59393"/>
                </a:lnTo>
                <a:lnTo>
                  <a:pt x="52803" y="59692"/>
                </a:lnTo>
                <a:lnTo>
                  <a:pt x="52198" y="60000"/>
                </a:lnTo>
                <a:lnTo>
                  <a:pt x="51601" y="60307"/>
                </a:lnTo>
                <a:lnTo>
                  <a:pt x="51004" y="60913"/>
                </a:lnTo>
                <a:lnTo>
                  <a:pt x="50701" y="61519"/>
                </a:lnTo>
                <a:lnTo>
                  <a:pt x="49205" y="61826"/>
                </a:lnTo>
                <a:lnTo>
                  <a:pt x="48902" y="62133"/>
                </a:lnTo>
                <a:lnTo>
                  <a:pt x="48600" y="62432"/>
                </a:lnTo>
                <a:lnTo>
                  <a:pt x="48305" y="63046"/>
                </a:lnTo>
                <a:lnTo>
                  <a:pt x="48305" y="63652"/>
                </a:lnTo>
                <a:lnTo>
                  <a:pt x="50701" y="68833"/>
                </a:lnTo>
                <a:lnTo>
                  <a:pt x="50399" y="69439"/>
                </a:lnTo>
                <a:lnTo>
                  <a:pt x="50104" y="69746"/>
                </a:lnTo>
                <a:lnTo>
                  <a:pt x="49802" y="69746"/>
                </a:lnTo>
                <a:lnTo>
                  <a:pt x="49499" y="70045"/>
                </a:lnTo>
                <a:lnTo>
                  <a:pt x="48600" y="70352"/>
                </a:lnTo>
                <a:lnTo>
                  <a:pt x="48305" y="70660"/>
                </a:lnTo>
                <a:lnTo>
                  <a:pt x="45901" y="64873"/>
                </a:lnTo>
                <a:lnTo>
                  <a:pt x="45599" y="64566"/>
                </a:lnTo>
                <a:lnTo>
                  <a:pt x="45304" y="63960"/>
                </a:lnTo>
                <a:lnTo>
                  <a:pt x="44102" y="63960"/>
                </a:lnTo>
                <a:lnTo>
                  <a:pt x="43799" y="63652"/>
                </a:lnTo>
                <a:lnTo>
                  <a:pt x="42303" y="63652"/>
                </a:lnTo>
                <a:lnTo>
                  <a:pt x="40806" y="63960"/>
                </a:lnTo>
                <a:lnTo>
                  <a:pt x="39604" y="64873"/>
                </a:lnTo>
                <a:lnTo>
                  <a:pt x="38705" y="66093"/>
                </a:lnTo>
                <a:lnTo>
                  <a:pt x="38100" y="67613"/>
                </a:lnTo>
                <a:lnTo>
                  <a:pt x="37805" y="69132"/>
                </a:lnTo>
                <a:lnTo>
                  <a:pt x="37805" y="70660"/>
                </a:lnTo>
                <a:lnTo>
                  <a:pt x="37805" y="72179"/>
                </a:lnTo>
                <a:lnTo>
                  <a:pt x="30004" y="74312"/>
                </a:lnTo>
                <a:lnTo>
                  <a:pt x="26405" y="75832"/>
                </a:lnTo>
                <a:lnTo>
                  <a:pt x="22505" y="77359"/>
                </a:lnTo>
                <a:lnTo>
                  <a:pt x="19201" y="66392"/>
                </a:lnTo>
                <a:lnTo>
                  <a:pt x="15603" y="55433"/>
                </a:lnTo>
                <a:lnTo>
                  <a:pt x="12601" y="44466"/>
                </a:lnTo>
                <a:lnTo>
                  <a:pt x="11407" y="38987"/>
                </a:lnTo>
                <a:lnTo>
                  <a:pt x="10508" y="33200"/>
                </a:lnTo>
                <a:lnTo>
                  <a:pt x="12307" y="32893"/>
                </a:lnTo>
                <a:lnTo>
                  <a:pt x="14106" y="32594"/>
                </a:lnTo>
                <a:lnTo>
                  <a:pt x="17704" y="31681"/>
                </a:lnTo>
                <a:lnTo>
                  <a:pt x="27002" y="28933"/>
                </a:lnTo>
                <a:lnTo>
                  <a:pt x="47103" y="23453"/>
                </a:lnTo>
                <a:lnTo>
                  <a:pt x="56704" y="20713"/>
                </a:lnTo>
                <a:lnTo>
                  <a:pt x="66002" y="17368"/>
                </a:lnTo>
                <a:lnTo>
                  <a:pt x="74703" y="14321"/>
                </a:lnTo>
                <a:lnTo>
                  <a:pt x="79798" y="12494"/>
                </a:lnTo>
                <a:lnTo>
                  <a:pt x="81597" y="11581"/>
                </a:lnTo>
                <a:lnTo>
                  <a:pt x="82496" y="11274"/>
                </a:lnTo>
                <a:lnTo>
                  <a:pt x="83102" y="10967"/>
                </a:lnTo>
                <a:close/>
                <a:moveTo>
                  <a:pt x="105296" y="74620"/>
                </a:moveTo>
                <a:lnTo>
                  <a:pt x="106498" y="79493"/>
                </a:lnTo>
                <a:lnTo>
                  <a:pt x="107095" y="82233"/>
                </a:lnTo>
                <a:lnTo>
                  <a:pt x="107995" y="84665"/>
                </a:lnTo>
                <a:lnTo>
                  <a:pt x="103194" y="85271"/>
                </a:lnTo>
                <a:lnTo>
                  <a:pt x="98697" y="86492"/>
                </a:lnTo>
                <a:lnTo>
                  <a:pt x="94199" y="87712"/>
                </a:lnTo>
                <a:lnTo>
                  <a:pt x="89701" y="89232"/>
                </a:lnTo>
                <a:lnTo>
                  <a:pt x="79201" y="93192"/>
                </a:lnTo>
                <a:lnTo>
                  <a:pt x="69003" y="97152"/>
                </a:lnTo>
                <a:lnTo>
                  <a:pt x="48902" y="104765"/>
                </a:lnTo>
                <a:lnTo>
                  <a:pt x="39899" y="108119"/>
                </a:lnTo>
                <a:lnTo>
                  <a:pt x="35401" y="109946"/>
                </a:lnTo>
                <a:lnTo>
                  <a:pt x="31206" y="112071"/>
                </a:lnTo>
                <a:lnTo>
                  <a:pt x="30004" y="105371"/>
                </a:lnTo>
                <a:lnTo>
                  <a:pt x="28801" y="98671"/>
                </a:lnTo>
                <a:lnTo>
                  <a:pt x="30601" y="98671"/>
                </a:lnTo>
                <a:lnTo>
                  <a:pt x="32702" y="98065"/>
                </a:lnTo>
                <a:lnTo>
                  <a:pt x="42303" y="95325"/>
                </a:lnTo>
                <a:lnTo>
                  <a:pt x="58797" y="90759"/>
                </a:lnTo>
                <a:lnTo>
                  <a:pt x="60302" y="94105"/>
                </a:lnTo>
                <a:lnTo>
                  <a:pt x="62101" y="97152"/>
                </a:lnTo>
                <a:lnTo>
                  <a:pt x="62404" y="97758"/>
                </a:lnTo>
                <a:lnTo>
                  <a:pt x="63900" y="97758"/>
                </a:lnTo>
                <a:lnTo>
                  <a:pt x="64497" y="97152"/>
                </a:lnTo>
                <a:lnTo>
                  <a:pt x="65102" y="96546"/>
                </a:lnTo>
                <a:lnTo>
                  <a:pt x="66296" y="96239"/>
                </a:lnTo>
                <a:lnTo>
                  <a:pt x="68701" y="95633"/>
                </a:lnTo>
                <a:lnTo>
                  <a:pt x="69298" y="95018"/>
                </a:lnTo>
                <a:lnTo>
                  <a:pt x="69903" y="94412"/>
                </a:lnTo>
                <a:lnTo>
                  <a:pt x="70802" y="92893"/>
                </a:lnTo>
                <a:lnTo>
                  <a:pt x="71097" y="91365"/>
                </a:lnTo>
                <a:lnTo>
                  <a:pt x="71097" y="89539"/>
                </a:lnTo>
                <a:lnTo>
                  <a:pt x="70802" y="88019"/>
                </a:lnTo>
                <a:lnTo>
                  <a:pt x="70500" y="86492"/>
                </a:lnTo>
                <a:lnTo>
                  <a:pt x="70802" y="87106"/>
                </a:lnTo>
                <a:lnTo>
                  <a:pt x="71702" y="87405"/>
                </a:lnTo>
                <a:lnTo>
                  <a:pt x="73804" y="87106"/>
                </a:lnTo>
                <a:lnTo>
                  <a:pt x="75897" y="86492"/>
                </a:lnTo>
                <a:lnTo>
                  <a:pt x="77099" y="88318"/>
                </a:lnTo>
                <a:lnTo>
                  <a:pt x="78596" y="89846"/>
                </a:lnTo>
                <a:lnTo>
                  <a:pt x="79798" y="90452"/>
                </a:lnTo>
                <a:lnTo>
                  <a:pt x="81302" y="90759"/>
                </a:lnTo>
                <a:lnTo>
                  <a:pt x="82496" y="90759"/>
                </a:lnTo>
                <a:lnTo>
                  <a:pt x="83699" y="90145"/>
                </a:lnTo>
                <a:lnTo>
                  <a:pt x="84901" y="89539"/>
                </a:lnTo>
                <a:lnTo>
                  <a:pt x="85800" y="88318"/>
                </a:lnTo>
                <a:lnTo>
                  <a:pt x="86397" y="87106"/>
                </a:lnTo>
                <a:lnTo>
                  <a:pt x="86700" y="85886"/>
                </a:lnTo>
                <a:lnTo>
                  <a:pt x="87002" y="84358"/>
                </a:lnTo>
                <a:lnTo>
                  <a:pt x="86700" y="82839"/>
                </a:lnTo>
                <a:lnTo>
                  <a:pt x="85800" y="80099"/>
                </a:lnTo>
                <a:lnTo>
                  <a:pt x="87902" y="80099"/>
                </a:lnTo>
                <a:lnTo>
                  <a:pt x="89995" y="79792"/>
                </a:lnTo>
                <a:lnTo>
                  <a:pt x="95098" y="78273"/>
                </a:lnTo>
                <a:lnTo>
                  <a:pt x="105296" y="74620"/>
                </a:lnTo>
                <a:close/>
                <a:moveTo>
                  <a:pt x="107995" y="88625"/>
                </a:moveTo>
                <a:lnTo>
                  <a:pt x="107095" y="88933"/>
                </a:lnTo>
                <a:lnTo>
                  <a:pt x="94796" y="93499"/>
                </a:lnTo>
                <a:lnTo>
                  <a:pt x="71399" y="102631"/>
                </a:lnTo>
                <a:lnTo>
                  <a:pt x="59697" y="106899"/>
                </a:lnTo>
                <a:lnTo>
                  <a:pt x="54005" y="109032"/>
                </a:lnTo>
                <a:lnTo>
                  <a:pt x="48003" y="110552"/>
                </a:lnTo>
                <a:lnTo>
                  <a:pt x="38402" y="112685"/>
                </a:lnTo>
                <a:lnTo>
                  <a:pt x="44102" y="110244"/>
                </a:lnTo>
                <a:lnTo>
                  <a:pt x="49802" y="108119"/>
                </a:lnTo>
                <a:lnTo>
                  <a:pt x="69003" y="101112"/>
                </a:lnTo>
                <a:lnTo>
                  <a:pt x="78596" y="97152"/>
                </a:lnTo>
                <a:lnTo>
                  <a:pt x="88499" y="93806"/>
                </a:lnTo>
                <a:lnTo>
                  <a:pt x="93299" y="91971"/>
                </a:lnTo>
                <a:lnTo>
                  <a:pt x="98100" y="90452"/>
                </a:lnTo>
                <a:lnTo>
                  <a:pt x="103194" y="89232"/>
                </a:lnTo>
                <a:lnTo>
                  <a:pt x="107995" y="88625"/>
                </a:lnTo>
                <a:close/>
                <a:moveTo>
                  <a:pt x="85800" y="3968"/>
                </a:moveTo>
                <a:lnTo>
                  <a:pt x="87599" y="8833"/>
                </a:lnTo>
                <a:lnTo>
                  <a:pt x="89701" y="14014"/>
                </a:lnTo>
                <a:lnTo>
                  <a:pt x="93896" y="23760"/>
                </a:lnTo>
                <a:lnTo>
                  <a:pt x="98100" y="34719"/>
                </a:lnTo>
                <a:lnTo>
                  <a:pt x="102000" y="45379"/>
                </a:lnTo>
                <a:lnTo>
                  <a:pt x="105296" y="55732"/>
                </a:lnTo>
                <a:lnTo>
                  <a:pt x="108600" y="65786"/>
                </a:lnTo>
                <a:lnTo>
                  <a:pt x="111895" y="76139"/>
                </a:lnTo>
                <a:lnTo>
                  <a:pt x="114594" y="86492"/>
                </a:lnTo>
                <a:lnTo>
                  <a:pt x="112795" y="86492"/>
                </a:lnTo>
                <a:lnTo>
                  <a:pt x="110996" y="87106"/>
                </a:lnTo>
                <a:lnTo>
                  <a:pt x="110996" y="86492"/>
                </a:lnTo>
                <a:lnTo>
                  <a:pt x="110996" y="85579"/>
                </a:lnTo>
                <a:lnTo>
                  <a:pt x="111593" y="84973"/>
                </a:lnTo>
                <a:lnTo>
                  <a:pt x="111593" y="84059"/>
                </a:lnTo>
                <a:lnTo>
                  <a:pt x="111298" y="81618"/>
                </a:lnTo>
                <a:lnTo>
                  <a:pt x="111298" y="81012"/>
                </a:lnTo>
                <a:lnTo>
                  <a:pt x="111298" y="80705"/>
                </a:lnTo>
                <a:lnTo>
                  <a:pt x="109794" y="74919"/>
                </a:lnTo>
                <a:lnTo>
                  <a:pt x="107095" y="64566"/>
                </a:lnTo>
                <a:lnTo>
                  <a:pt x="103799" y="54819"/>
                </a:lnTo>
                <a:lnTo>
                  <a:pt x="100496" y="45080"/>
                </a:lnTo>
                <a:lnTo>
                  <a:pt x="96897" y="35334"/>
                </a:lnTo>
                <a:lnTo>
                  <a:pt x="92997" y="25894"/>
                </a:lnTo>
                <a:lnTo>
                  <a:pt x="88801" y="16446"/>
                </a:lnTo>
                <a:lnTo>
                  <a:pt x="87297" y="13706"/>
                </a:lnTo>
                <a:lnTo>
                  <a:pt x="85800" y="11274"/>
                </a:lnTo>
                <a:lnTo>
                  <a:pt x="86700" y="10668"/>
                </a:lnTo>
                <a:lnTo>
                  <a:pt x="87002" y="9746"/>
                </a:lnTo>
                <a:lnTo>
                  <a:pt x="86700" y="8833"/>
                </a:lnTo>
                <a:lnTo>
                  <a:pt x="86397" y="8227"/>
                </a:lnTo>
                <a:lnTo>
                  <a:pt x="86095" y="7920"/>
                </a:lnTo>
                <a:lnTo>
                  <a:pt x="85498" y="7621"/>
                </a:lnTo>
                <a:lnTo>
                  <a:pt x="84001" y="7314"/>
                </a:lnTo>
                <a:lnTo>
                  <a:pt x="82496" y="7621"/>
                </a:lnTo>
                <a:lnTo>
                  <a:pt x="76797" y="9447"/>
                </a:lnTo>
                <a:lnTo>
                  <a:pt x="70802" y="11880"/>
                </a:lnTo>
                <a:lnTo>
                  <a:pt x="64800" y="14014"/>
                </a:lnTo>
                <a:lnTo>
                  <a:pt x="58797" y="16147"/>
                </a:lnTo>
                <a:lnTo>
                  <a:pt x="46204" y="20107"/>
                </a:lnTo>
                <a:lnTo>
                  <a:pt x="33602" y="23760"/>
                </a:lnTo>
                <a:lnTo>
                  <a:pt x="21008" y="27106"/>
                </a:lnTo>
                <a:lnTo>
                  <a:pt x="14409" y="28933"/>
                </a:lnTo>
                <a:lnTo>
                  <a:pt x="11105" y="30153"/>
                </a:lnTo>
                <a:lnTo>
                  <a:pt x="9608" y="30767"/>
                </a:lnTo>
                <a:lnTo>
                  <a:pt x="8406" y="31681"/>
                </a:lnTo>
                <a:lnTo>
                  <a:pt x="8104" y="31681"/>
                </a:lnTo>
                <a:lnTo>
                  <a:pt x="7809" y="32287"/>
                </a:lnTo>
                <a:lnTo>
                  <a:pt x="7507" y="32893"/>
                </a:lnTo>
                <a:lnTo>
                  <a:pt x="8104" y="38073"/>
                </a:lnTo>
                <a:lnTo>
                  <a:pt x="9003" y="43246"/>
                </a:lnTo>
                <a:lnTo>
                  <a:pt x="10205" y="48119"/>
                </a:lnTo>
                <a:lnTo>
                  <a:pt x="11407" y="53300"/>
                </a:lnTo>
                <a:lnTo>
                  <a:pt x="14106" y="63046"/>
                </a:lnTo>
                <a:lnTo>
                  <a:pt x="17402" y="72793"/>
                </a:lnTo>
                <a:lnTo>
                  <a:pt x="20706" y="82839"/>
                </a:lnTo>
                <a:lnTo>
                  <a:pt x="23707" y="92586"/>
                </a:lnTo>
                <a:lnTo>
                  <a:pt x="24901" y="97459"/>
                </a:lnTo>
                <a:lnTo>
                  <a:pt x="26103" y="102631"/>
                </a:lnTo>
                <a:lnTo>
                  <a:pt x="27002" y="107505"/>
                </a:lnTo>
                <a:lnTo>
                  <a:pt x="27902" y="112685"/>
                </a:lnTo>
                <a:lnTo>
                  <a:pt x="27902" y="113599"/>
                </a:lnTo>
                <a:lnTo>
                  <a:pt x="28507" y="113906"/>
                </a:lnTo>
                <a:lnTo>
                  <a:pt x="29104" y="114205"/>
                </a:lnTo>
                <a:lnTo>
                  <a:pt x="29701" y="114512"/>
                </a:lnTo>
                <a:lnTo>
                  <a:pt x="30004" y="114819"/>
                </a:lnTo>
                <a:lnTo>
                  <a:pt x="30601" y="114819"/>
                </a:lnTo>
                <a:lnTo>
                  <a:pt x="33005" y="114205"/>
                </a:lnTo>
                <a:lnTo>
                  <a:pt x="30306" y="115425"/>
                </a:lnTo>
                <a:lnTo>
                  <a:pt x="27902" y="116944"/>
                </a:lnTo>
                <a:lnTo>
                  <a:pt x="21008" y="92278"/>
                </a:lnTo>
                <a:lnTo>
                  <a:pt x="17402" y="79792"/>
                </a:lnTo>
                <a:lnTo>
                  <a:pt x="14106" y="67613"/>
                </a:lnTo>
                <a:lnTo>
                  <a:pt x="7809" y="42640"/>
                </a:lnTo>
                <a:lnTo>
                  <a:pt x="6607" y="36853"/>
                </a:lnTo>
                <a:lnTo>
                  <a:pt x="5405" y="33200"/>
                </a:lnTo>
                <a:lnTo>
                  <a:pt x="4808" y="31374"/>
                </a:lnTo>
                <a:lnTo>
                  <a:pt x="3908" y="30153"/>
                </a:lnTo>
                <a:lnTo>
                  <a:pt x="8709" y="29240"/>
                </a:lnTo>
                <a:lnTo>
                  <a:pt x="13509" y="28327"/>
                </a:lnTo>
                <a:lnTo>
                  <a:pt x="23102" y="25280"/>
                </a:lnTo>
                <a:lnTo>
                  <a:pt x="34207" y="21934"/>
                </a:lnTo>
                <a:lnTo>
                  <a:pt x="45002" y="18281"/>
                </a:lnTo>
                <a:lnTo>
                  <a:pt x="65699" y="11274"/>
                </a:lnTo>
                <a:lnTo>
                  <a:pt x="75897" y="7621"/>
                </a:lnTo>
                <a:lnTo>
                  <a:pt x="81000" y="6093"/>
                </a:lnTo>
                <a:lnTo>
                  <a:pt x="83396" y="5180"/>
                </a:lnTo>
                <a:lnTo>
                  <a:pt x="85800" y="3968"/>
                </a:lnTo>
                <a:close/>
                <a:moveTo>
                  <a:pt x="85498" y="8"/>
                </a:moveTo>
                <a:lnTo>
                  <a:pt x="83102" y="307"/>
                </a:lnTo>
                <a:lnTo>
                  <a:pt x="80403" y="1220"/>
                </a:lnTo>
                <a:lnTo>
                  <a:pt x="75603" y="3046"/>
                </a:lnTo>
                <a:lnTo>
                  <a:pt x="65397" y="6708"/>
                </a:lnTo>
                <a:lnTo>
                  <a:pt x="45002" y="13706"/>
                </a:lnTo>
                <a:lnTo>
                  <a:pt x="24001" y="20713"/>
                </a:lnTo>
                <a:lnTo>
                  <a:pt x="13207" y="24068"/>
                </a:lnTo>
                <a:lnTo>
                  <a:pt x="7507" y="25587"/>
                </a:lnTo>
                <a:lnTo>
                  <a:pt x="2109" y="27721"/>
                </a:lnTo>
                <a:lnTo>
                  <a:pt x="1504" y="28327"/>
                </a:lnTo>
                <a:lnTo>
                  <a:pt x="1210" y="29240"/>
                </a:lnTo>
                <a:lnTo>
                  <a:pt x="310" y="29547"/>
                </a:lnTo>
                <a:lnTo>
                  <a:pt x="8" y="29846"/>
                </a:lnTo>
                <a:lnTo>
                  <a:pt x="8" y="30153"/>
                </a:lnTo>
                <a:lnTo>
                  <a:pt x="310" y="31374"/>
                </a:lnTo>
                <a:lnTo>
                  <a:pt x="907" y="32594"/>
                </a:lnTo>
                <a:lnTo>
                  <a:pt x="1504" y="33507"/>
                </a:lnTo>
                <a:lnTo>
                  <a:pt x="1807" y="34420"/>
                </a:lnTo>
                <a:lnTo>
                  <a:pt x="2404" y="36247"/>
                </a:lnTo>
                <a:lnTo>
                  <a:pt x="4808" y="48119"/>
                </a:lnTo>
                <a:lnTo>
                  <a:pt x="7809" y="60000"/>
                </a:lnTo>
                <a:lnTo>
                  <a:pt x="10508" y="71880"/>
                </a:lnTo>
                <a:lnTo>
                  <a:pt x="16805" y="95325"/>
                </a:lnTo>
                <a:lnTo>
                  <a:pt x="20109" y="106899"/>
                </a:lnTo>
                <a:lnTo>
                  <a:pt x="23707" y="118165"/>
                </a:lnTo>
                <a:lnTo>
                  <a:pt x="24001" y="119385"/>
                </a:lnTo>
                <a:lnTo>
                  <a:pt x="24901" y="119684"/>
                </a:lnTo>
                <a:lnTo>
                  <a:pt x="25800" y="119991"/>
                </a:lnTo>
                <a:lnTo>
                  <a:pt x="27002" y="119684"/>
                </a:lnTo>
                <a:lnTo>
                  <a:pt x="29407" y="119078"/>
                </a:lnTo>
                <a:lnTo>
                  <a:pt x="31803" y="118472"/>
                </a:lnTo>
                <a:lnTo>
                  <a:pt x="36906" y="116944"/>
                </a:lnTo>
                <a:lnTo>
                  <a:pt x="48902" y="114512"/>
                </a:lnTo>
                <a:lnTo>
                  <a:pt x="54905" y="112992"/>
                </a:lnTo>
                <a:lnTo>
                  <a:pt x="60899" y="110859"/>
                </a:lnTo>
                <a:lnTo>
                  <a:pt x="72601" y="106591"/>
                </a:lnTo>
                <a:lnTo>
                  <a:pt x="95998" y="97758"/>
                </a:lnTo>
                <a:lnTo>
                  <a:pt x="107398" y="93192"/>
                </a:lnTo>
                <a:lnTo>
                  <a:pt x="111593" y="91971"/>
                </a:lnTo>
                <a:lnTo>
                  <a:pt x="113694" y="91058"/>
                </a:lnTo>
                <a:lnTo>
                  <a:pt x="115796" y="89846"/>
                </a:lnTo>
                <a:lnTo>
                  <a:pt x="116099" y="90759"/>
                </a:lnTo>
                <a:lnTo>
                  <a:pt x="116696" y="91058"/>
                </a:lnTo>
                <a:lnTo>
                  <a:pt x="117595" y="91365"/>
                </a:lnTo>
                <a:lnTo>
                  <a:pt x="118495" y="91365"/>
                </a:lnTo>
                <a:lnTo>
                  <a:pt x="119092" y="90759"/>
                </a:lnTo>
                <a:lnTo>
                  <a:pt x="119697" y="90452"/>
                </a:lnTo>
                <a:lnTo>
                  <a:pt x="120000" y="89539"/>
                </a:lnTo>
                <a:lnTo>
                  <a:pt x="119697" y="88625"/>
                </a:lnTo>
                <a:lnTo>
                  <a:pt x="116696" y="77359"/>
                </a:lnTo>
                <a:lnTo>
                  <a:pt x="113400" y="66392"/>
                </a:lnTo>
                <a:lnTo>
                  <a:pt x="109794" y="55126"/>
                </a:lnTo>
                <a:lnTo>
                  <a:pt x="105893" y="44466"/>
                </a:lnTo>
                <a:lnTo>
                  <a:pt x="102000" y="33507"/>
                </a:lnTo>
                <a:lnTo>
                  <a:pt x="97494" y="22847"/>
                </a:lnTo>
                <a:lnTo>
                  <a:pt x="93299" y="12187"/>
                </a:lnTo>
                <a:lnTo>
                  <a:pt x="90895" y="7314"/>
                </a:lnTo>
                <a:lnTo>
                  <a:pt x="88196" y="2133"/>
                </a:lnTo>
                <a:lnTo>
                  <a:pt x="87902" y="1834"/>
                </a:lnTo>
                <a:lnTo>
                  <a:pt x="87297" y="1527"/>
                </a:lnTo>
                <a:lnTo>
                  <a:pt x="87002" y="921"/>
                </a:lnTo>
                <a:lnTo>
                  <a:pt x="86700" y="614"/>
                </a:lnTo>
                <a:lnTo>
                  <a:pt x="86095" y="307"/>
                </a:lnTo>
                <a:lnTo>
                  <a:pt x="85498" y="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1525678" y="4911342"/>
            <a:ext cx="391199" cy="289200"/>
          </a:xfrm>
          <a:custGeom>
            <a:pathLst>
              <a:path extrusionOk="0" h="120000" w="120000">
                <a:moveTo>
                  <a:pt x="49146" y="25037"/>
                </a:moveTo>
                <a:lnTo>
                  <a:pt x="47876" y="25473"/>
                </a:lnTo>
                <a:lnTo>
                  <a:pt x="46597" y="26331"/>
                </a:lnTo>
                <a:lnTo>
                  <a:pt x="45318" y="27202"/>
                </a:lnTo>
                <a:lnTo>
                  <a:pt x="44361" y="28496"/>
                </a:lnTo>
                <a:lnTo>
                  <a:pt x="43404" y="29791"/>
                </a:lnTo>
                <a:lnTo>
                  <a:pt x="42769" y="31085"/>
                </a:lnTo>
                <a:lnTo>
                  <a:pt x="42447" y="32803"/>
                </a:lnTo>
                <a:lnTo>
                  <a:pt x="42125" y="34532"/>
                </a:lnTo>
                <a:lnTo>
                  <a:pt x="42125" y="36697"/>
                </a:lnTo>
                <a:lnTo>
                  <a:pt x="42447" y="38415"/>
                </a:lnTo>
                <a:lnTo>
                  <a:pt x="42769" y="39709"/>
                </a:lnTo>
                <a:lnTo>
                  <a:pt x="43726" y="41004"/>
                </a:lnTo>
                <a:lnTo>
                  <a:pt x="44683" y="41439"/>
                </a:lnTo>
                <a:lnTo>
                  <a:pt x="45318" y="41439"/>
                </a:lnTo>
                <a:lnTo>
                  <a:pt x="46275" y="40580"/>
                </a:lnTo>
                <a:lnTo>
                  <a:pt x="46597" y="39709"/>
                </a:lnTo>
                <a:lnTo>
                  <a:pt x="46919" y="36697"/>
                </a:lnTo>
                <a:lnTo>
                  <a:pt x="46919" y="34109"/>
                </a:lnTo>
                <a:lnTo>
                  <a:pt x="47232" y="35827"/>
                </a:lnTo>
                <a:lnTo>
                  <a:pt x="47554" y="37991"/>
                </a:lnTo>
                <a:lnTo>
                  <a:pt x="47876" y="42733"/>
                </a:lnTo>
                <a:lnTo>
                  <a:pt x="48511" y="46192"/>
                </a:lnTo>
                <a:lnTo>
                  <a:pt x="48833" y="47910"/>
                </a:lnTo>
                <a:lnTo>
                  <a:pt x="49790" y="49640"/>
                </a:lnTo>
                <a:lnTo>
                  <a:pt x="50425" y="50075"/>
                </a:lnTo>
                <a:lnTo>
                  <a:pt x="50747" y="50075"/>
                </a:lnTo>
                <a:lnTo>
                  <a:pt x="51382" y="49640"/>
                </a:lnTo>
                <a:lnTo>
                  <a:pt x="51704" y="48781"/>
                </a:lnTo>
                <a:lnTo>
                  <a:pt x="52026" y="47487"/>
                </a:lnTo>
                <a:lnTo>
                  <a:pt x="52026" y="46192"/>
                </a:lnTo>
                <a:lnTo>
                  <a:pt x="51704" y="43168"/>
                </a:lnTo>
                <a:lnTo>
                  <a:pt x="50747" y="36262"/>
                </a:lnTo>
                <a:lnTo>
                  <a:pt x="50103" y="33238"/>
                </a:lnTo>
                <a:lnTo>
                  <a:pt x="49468" y="31944"/>
                </a:lnTo>
                <a:lnTo>
                  <a:pt x="48833" y="31085"/>
                </a:lnTo>
                <a:lnTo>
                  <a:pt x="49790" y="30650"/>
                </a:lnTo>
                <a:lnTo>
                  <a:pt x="52339" y="30650"/>
                </a:lnTo>
                <a:lnTo>
                  <a:pt x="53618" y="31085"/>
                </a:lnTo>
                <a:lnTo>
                  <a:pt x="54897" y="35827"/>
                </a:lnTo>
                <a:lnTo>
                  <a:pt x="56167" y="41439"/>
                </a:lnTo>
                <a:lnTo>
                  <a:pt x="57446" y="47051"/>
                </a:lnTo>
                <a:lnTo>
                  <a:pt x="57768" y="47910"/>
                </a:lnTo>
                <a:lnTo>
                  <a:pt x="58090" y="48345"/>
                </a:lnTo>
                <a:lnTo>
                  <a:pt x="58725" y="48781"/>
                </a:lnTo>
                <a:lnTo>
                  <a:pt x="59360" y="48345"/>
                </a:lnTo>
                <a:lnTo>
                  <a:pt x="60004" y="47910"/>
                </a:lnTo>
                <a:lnTo>
                  <a:pt x="60639" y="47487"/>
                </a:lnTo>
                <a:lnTo>
                  <a:pt x="60961" y="46192"/>
                </a:lnTo>
                <a:lnTo>
                  <a:pt x="60961" y="45322"/>
                </a:lnTo>
                <a:lnTo>
                  <a:pt x="59682" y="40145"/>
                </a:lnTo>
                <a:lnTo>
                  <a:pt x="58725" y="35403"/>
                </a:lnTo>
                <a:lnTo>
                  <a:pt x="58090" y="33673"/>
                </a:lnTo>
                <a:lnTo>
                  <a:pt x="60639" y="35827"/>
                </a:lnTo>
                <a:lnTo>
                  <a:pt x="62875" y="37991"/>
                </a:lnTo>
                <a:lnTo>
                  <a:pt x="62875" y="40580"/>
                </a:lnTo>
                <a:lnTo>
                  <a:pt x="63188" y="43168"/>
                </a:lnTo>
                <a:lnTo>
                  <a:pt x="64467" y="47910"/>
                </a:lnTo>
                <a:lnTo>
                  <a:pt x="65111" y="48781"/>
                </a:lnTo>
                <a:lnTo>
                  <a:pt x="65424" y="49204"/>
                </a:lnTo>
                <a:lnTo>
                  <a:pt x="66703" y="49204"/>
                </a:lnTo>
                <a:lnTo>
                  <a:pt x="67338" y="48781"/>
                </a:lnTo>
                <a:lnTo>
                  <a:pt x="67660" y="48345"/>
                </a:lnTo>
                <a:lnTo>
                  <a:pt x="67982" y="47487"/>
                </a:lnTo>
                <a:lnTo>
                  <a:pt x="67660" y="46192"/>
                </a:lnTo>
                <a:lnTo>
                  <a:pt x="67025" y="43168"/>
                </a:lnTo>
                <a:lnTo>
                  <a:pt x="69896" y="46616"/>
                </a:lnTo>
                <a:lnTo>
                  <a:pt x="70209" y="47051"/>
                </a:lnTo>
                <a:lnTo>
                  <a:pt x="70531" y="47051"/>
                </a:lnTo>
                <a:lnTo>
                  <a:pt x="70853" y="46616"/>
                </a:lnTo>
                <a:lnTo>
                  <a:pt x="70853" y="46192"/>
                </a:lnTo>
                <a:lnTo>
                  <a:pt x="70853" y="44027"/>
                </a:lnTo>
                <a:lnTo>
                  <a:pt x="70531" y="42298"/>
                </a:lnTo>
                <a:lnTo>
                  <a:pt x="69252" y="38850"/>
                </a:lnTo>
                <a:lnTo>
                  <a:pt x="67338" y="35403"/>
                </a:lnTo>
                <a:lnTo>
                  <a:pt x="65111" y="32803"/>
                </a:lnTo>
                <a:lnTo>
                  <a:pt x="62553" y="30214"/>
                </a:lnTo>
                <a:lnTo>
                  <a:pt x="60004" y="28496"/>
                </a:lnTo>
                <a:lnTo>
                  <a:pt x="57124" y="26767"/>
                </a:lnTo>
                <a:lnTo>
                  <a:pt x="54575" y="25473"/>
                </a:lnTo>
                <a:lnTo>
                  <a:pt x="51704" y="25037"/>
                </a:lnTo>
                <a:close/>
                <a:moveTo>
                  <a:pt x="106271" y="41004"/>
                </a:moveTo>
                <a:lnTo>
                  <a:pt x="105636" y="41439"/>
                </a:lnTo>
                <a:lnTo>
                  <a:pt x="105636" y="41874"/>
                </a:lnTo>
                <a:lnTo>
                  <a:pt x="105636" y="44027"/>
                </a:lnTo>
                <a:lnTo>
                  <a:pt x="105636" y="46192"/>
                </a:lnTo>
                <a:lnTo>
                  <a:pt x="106593" y="50499"/>
                </a:lnTo>
                <a:lnTo>
                  <a:pt x="108194" y="56111"/>
                </a:lnTo>
                <a:lnTo>
                  <a:pt x="109464" y="60429"/>
                </a:lnTo>
                <a:lnTo>
                  <a:pt x="109151" y="61288"/>
                </a:lnTo>
                <a:lnTo>
                  <a:pt x="109151" y="62594"/>
                </a:lnTo>
                <a:lnTo>
                  <a:pt x="109464" y="63017"/>
                </a:lnTo>
                <a:lnTo>
                  <a:pt x="109464" y="63888"/>
                </a:lnTo>
                <a:lnTo>
                  <a:pt x="103400" y="66041"/>
                </a:lnTo>
                <a:lnTo>
                  <a:pt x="103400" y="63888"/>
                </a:lnTo>
                <a:lnTo>
                  <a:pt x="103087" y="61723"/>
                </a:lnTo>
                <a:lnTo>
                  <a:pt x="101808" y="56982"/>
                </a:lnTo>
                <a:lnTo>
                  <a:pt x="101173" y="53522"/>
                </a:lnTo>
                <a:lnTo>
                  <a:pt x="99894" y="50075"/>
                </a:lnTo>
                <a:lnTo>
                  <a:pt x="98615" y="47051"/>
                </a:lnTo>
                <a:lnTo>
                  <a:pt x="96701" y="44027"/>
                </a:lnTo>
                <a:lnTo>
                  <a:pt x="95744" y="44027"/>
                </a:lnTo>
                <a:lnTo>
                  <a:pt x="95422" y="44463"/>
                </a:lnTo>
                <a:lnTo>
                  <a:pt x="95109" y="45322"/>
                </a:lnTo>
                <a:lnTo>
                  <a:pt x="95422" y="48345"/>
                </a:lnTo>
                <a:lnTo>
                  <a:pt x="96379" y="51369"/>
                </a:lnTo>
                <a:lnTo>
                  <a:pt x="97980" y="57405"/>
                </a:lnTo>
                <a:lnTo>
                  <a:pt x="98937" y="62594"/>
                </a:lnTo>
                <a:lnTo>
                  <a:pt x="99572" y="65182"/>
                </a:lnTo>
                <a:lnTo>
                  <a:pt x="100529" y="66900"/>
                </a:lnTo>
                <a:lnTo>
                  <a:pt x="99894" y="67336"/>
                </a:lnTo>
                <a:lnTo>
                  <a:pt x="98937" y="67336"/>
                </a:lnTo>
                <a:lnTo>
                  <a:pt x="97980" y="66900"/>
                </a:lnTo>
                <a:lnTo>
                  <a:pt x="97023" y="66477"/>
                </a:lnTo>
                <a:lnTo>
                  <a:pt x="96379" y="65606"/>
                </a:lnTo>
                <a:lnTo>
                  <a:pt x="94787" y="63453"/>
                </a:lnTo>
                <a:lnTo>
                  <a:pt x="93830" y="61288"/>
                </a:lnTo>
                <a:lnTo>
                  <a:pt x="93195" y="60864"/>
                </a:lnTo>
                <a:lnTo>
                  <a:pt x="92873" y="57840"/>
                </a:lnTo>
                <a:lnTo>
                  <a:pt x="92229" y="55252"/>
                </a:lnTo>
                <a:lnTo>
                  <a:pt x="90637" y="50499"/>
                </a:lnTo>
                <a:lnTo>
                  <a:pt x="90315" y="50075"/>
                </a:lnTo>
                <a:lnTo>
                  <a:pt x="90002" y="49640"/>
                </a:lnTo>
                <a:lnTo>
                  <a:pt x="88723" y="49640"/>
                </a:lnTo>
                <a:lnTo>
                  <a:pt x="88088" y="50499"/>
                </a:lnTo>
                <a:lnTo>
                  <a:pt x="87766" y="51369"/>
                </a:lnTo>
                <a:lnTo>
                  <a:pt x="87766" y="51793"/>
                </a:lnTo>
                <a:lnTo>
                  <a:pt x="88088" y="54817"/>
                </a:lnTo>
                <a:lnTo>
                  <a:pt x="87444" y="54393"/>
                </a:lnTo>
                <a:lnTo>
                  <a:pt x="86487" y="53958"/>
                </a:lnTo>
                <a:lnTo>
                  <a:pt x="85852" y="54393"/>
                </a:lnTo>
                <a:lnTo>
                  <a:pt x="85208" y="55252"/>
                </a:lnTo>
                <a:lnTo>
                  <a:pt x="84573" y="56546"/>
                </a:lnTo>
                <a:lnTo>
                  <a:pt x="84251" y="57840"/>
                </a:lnTo>
                <a:lnTo>
                  <a:pt x="84573" y="59135"/>
                </a:lnTo>
                <a:lnTo>
                  <a:pt x="84895" y="59994"/>
                </a:lnTo>
                <a:lnTo>
                  <a:pt x="86174" y="61723"/>
                </a:lnTo>
                <a:lnTo>
                  <a:pt x="88088" y="63017"/>
                </a:lnTo>
                <a:lnTo>
                  <a:pt x="89358" y="63888"/>
                </a:lnTo>
                <a:lnTo>
                  <a:pt x="90002" y="65182"/>
                </a:lnTo>
                <a:lnTo>
                  <a:pt x="91594" y="68194"/>
                </a:lnTo>
                <a:lnTo>
                  <a:pt x="93195" y="70359"/>
                </a:lnTo>
                <a:lnTo>
                  <a:pt x="95109" y="72512"/>
                </a:lnTo>
                <a:lnTo>
                  <a:pt x="96379" y="72948"/>
                </a:lnTo>
                <a:lnTo>
                  <a:pt x="97658" y="73383"/>
                </a:lnTo>
                <a:lnTo>
                  <a:pt x="100216" y="73383"/>
                </a:lnTo>
                <a:lnTo>
                  <a:pt x="103087" y="72512"/>
                </a:lnTo>
                <a:lnTo>
                  <a:pt x="105636" y="71654"/>
                </a:lnTo>
                <a:lnTo>
                  <a:pt x="112979" y="68630"/>
                </a:lnTo>
                <a:lnTo>
                  <a:pt x="116171" y="66900"/>
                </a:lnTo>
                <a:lnTo>
                  <a:pt x="117764" y="66041"/>
                </a:lnTo>
                <a:lnTo>
                  <a:pt x="119356" y="65182"/>
                </a:lnTo>
                <a:lnTo>
                  <a:pt x="120000" y="64312"/>
                </a:lnTo>
                <a:lnTo>
                  <a:pt x="120000" y="63017"/>
                </a:lnTo>
                <a:lnTo>
                  <a:pt x="119678" y="62159"/>
                </a:lnTo>
                <a:lnTo>
                  <a:pt x="118721" y="61723"/>
                </a:lnTo>
                <a:lnTo>
                  <a:pt x="116171" y="61723"/>
                </a:lnTo>
                <a:lnTo>
                  <a:pt x="113614" y="62594"/>
                </a:lnTo>
                <a:lnTo>
                  <a:pt x="113614" y="59994"/>
                </a:lnTo>
                <a:lnTo>
                  <a:pt x="112979" y="57405"/>
                </a:lnTo>
                <a:lnTo>
                  <a:pt x="111700" y="53099"/>
                </a:lnTo>
                <a:lnTo>
                  <a:pt x="109786" y="46616"/>
                </a:lnTo>
                <a:lnTo>
                  <a:pt x="108829" y="43604"/>
                </a:lnTo>
                <a:lnTo>
                  <a:pt x="107237" y="41004"/>
                </a:lnTo>
                <a:close/>
                <a:moveTo>
                  <a:pt x="105001" y="11"/>
                </a:moveTo>
                <a:lnTo>
                  <a:pt x="101808" y="435"/>
                </a:lnTo>
                <a:lnTo>
                  <a:pt x="98615" y="1729"/>
                </a:lnTo>
                <a:lnTo>
                  <a:pt x="92551" y="4329"/>
                </a:lnTo>
                <a:lnTo>
                  <a:pt x="86174" y="6918"/>
                </a:lnTo>
                <a:lnTo>
                  <a:pt x="82981" y="8212"/>
                </a:lnTo>
                <a:lnTo>
                  <a:pt x="79788" y="9930"/>
                </a:lnTo>
                <a:lnTo>
                  <a:pt x="77552" y="12095"/>
                </a:lnTo>
                <a:lnTo>
                  <a:pt x="75638" y="14248"/>
                </a:lnTo>
                <a:lnTo>
                  <a:pt x="74359" y="16836"/>
                </a:lnTo>
                <a:lnTo>
                  <a:pt x="73402" y="19860"/>
                </a:lnTo>
                <a:lnTo>
                  <a:pt x="73089" y="22884"/>
                </a:lnTo>
                <a:lnTo>
                  <a:pt x="73089" y="26331"/>
                </a:lnTo>
                <a:lnTo>
                  <a:pt x="73089" y="29791"/>
                </a:lnTo>
                <a:lnTo>
                  <a:pt x="73724" y="33238"/>
                </a:lnTo>
                <a:lnTo>
                  <a:pt x="76595" y="51793"/>
                </a:lnTo>
                <a:lnTo>
                  <a:pt x="77874" y="60864"/>
                </a:lnTo>
                <a:lnTo>
                  <a:pt x="79153" y="70359"/>
                </a:lnTo>
                <a:lnTo>
                  <a:pt x="79466" y="74677"/>
                </a:lnTo>
                <a:lnTo>
                  <a:pt x="79466" y="78984"/>
                </a:lnTo>
                <a:lnTo>
                  <a:pt x="77552" y="72077"/>
                </a:lnTo>
                <a:lnTo>
                  <a:pt x="76917" y="68194"/>
                </a:lnTo>
                <a:lnTo>
                  <a:pt x="75960" y="63888"/>
                </a:lnTo>
                <a:lnTo>
                  <a:pt x="75316" y="61723"/>
                </a:lnTo>
                <a:lnTo>
                  <a:pt x="74359" y="59994"/>
                </a:lnTo>
                <a:lnTo>
                  <a:pt x="73402" y="58276"/>
                </a:lnTo>
                <a:lnTo>
                  <a:pt x="72445" y="57405"/>
                </a:lnTo>
                <a:lnTo>
                  <a:pt x="71810" y="57405"/>
                </a:lnTo>
                <a:lnTo>
                  <a:pt x="71488" y="57840"/>
                </a:lnTo>
                <a:lnTo>
                  <a:pt x="71166" y="59135"/>
                </a:lnTo>
                <a:lnTo>
                  <a:pt x="71166" y="60429"/>
                </a:lnTo>
                <a:lnTo>
                  <a:pt x="71488" y="63453"/>
                </a:lnTo>
                <a:lnTo>
                  <a:pt x="72767" y="69489"/>
                </a:lnTo>
                <a:lnTo>
                  <a:pt x="74681" y="77266"/>
                </a:lnTo>
                <a:lnTo>
                  <a:pt x="76273" y="85031"/>
                </a:lnTo>
                <a:lnTo>
                  <a:pt x="75960" y="86761"/>
                </a:lnTo>
                <a:lnTo>
                  <a:pt x="75960" y="87620"/>
                </a:lnTo>
                <a:lnTo>
                  <a:pt x="75960" y="88479"/>
                </a:lnTo>
                <a:lnTo>
                  <a:pt x="76595" y="89349"/>
                </a:lnTo>
                <a:lnTo>
                  <a:pt x="75638" y="91067"/>
                </a:lnTo>
                <a:lnTo>
                  <a:pt x="74359" y="92797"/>
                </a:lnTo>
                <a:lnTo>
                  <a:pt x="73089" y="94091"/>
                </a:lnTo>
                <a:lnTo>
                  <a:pt x="71166" y="95385"/>
                </a:lnTo>
                <a:lnTo>
                  <a:pt x="70853" y="94526"/>
                </a:lnTo>
                <a:lnTo>
                  <a:pt x="70853" y="94091"/>
                </a:lnTo>
                <a:lnTo>
                  <a:pt x="70209" y="93668"/>
                </a:lnTo>
                <a:lnTo>
                  <a:pt x="66381" y="76831"/>
                </a:lnTo>
                <a:lnTo>
                  <a:pt x="63832" y="66477"/>
                </a:lnTo>
                <a:lnTo>
                  <a:pt x="62231" y="62159"/>
                </a:lnTo>
                <a:lnTo>
                  <a:pt x="61596" y="59135"/>
                </a:lnTo>
                <a:lnTo>
                  <a:pt x="61596" y="58276"/>
                </a:lnTo>
                <a:lnTo>
                  <a:pt x="61596" y="57405"/>
                </a:lnTo>
                <a:lnTo>
                  <a:pt x="61918" y="56546"/>
                </a:lnTo>
                <a:lnTo>
                  <a:pt x="62231" y="55687"/>
                </a:lnTo>
                <a:lnTo>
                  <a:pt x="61918" y="54817"/>
                </a:lnTo>
                <a:lnTo>
                  <a:pt x="61596" y="54393"/>
                </a:lnTo>
                <a:lnTo>
                  <a:pt x="59682" y="52663"/>
                </a:lnTo>
                <a:lnTo>
                  <a:pt x="58725" y="52228"/>
                </a:lnTo>
                <a:lnTo>
                  <a:pt x="57768" y="52663"/>
                </a:lnTo>
                <a:lnTo>
                  <a:pt x="57446" y="53522"/>
                </a:lnTo>
                <a:lnTo>
                  <a:pt x="57446" y="54393"/>
                </a:lnTo>
                <a:lnTo>
                  <a:pt x="57768" y="54817"/>
                </a:lnTo>
                <a:lnTo>
                  <a:pt x="58090" y="56111"/>
                </a:lnTo>
                <a:lnTo>
                  <a:pt x="57768" y="57405"/>
                </a:lnTo>
                <a:lnTo>
                  <a:pt x="57768" y="59570"/>
                </a:lnTo>
                <a:lnTo>
                  <a:pt x="58403" y="62594"/>
                </a:lnTo>
                <a:lnTo>
                  <a:pt x="59047" y="65606"/>
                </a:lnTo>
                <a:lnTo>
                  <a:pt x="60639" y="71654"/>
                </a:lnTo>
                <a:lnTo>
                  <a:pt x="66703" y="97115"/>
                </a:lnTo>
                <a:lnTo>
                  <a:pt x="63510" y="97115"/>
                </a:lnTo>
                <a:lnTo>
                  <a:pt x="60639" y="96256"/>
                </a:lnTo>
                <a:lnTo>
                  <a:pt x="60639" y="95385"/>
                </a:lnTo>
                <a:lnTo>
                  <a:pt x="60639" y="94526"/>
                </a:lnTo>
                <a:lnTo>
                  <a:pt x="60004" y="94091"/>
                </a:lnTo>
                <a:lnTo>
                  <a:pt x="56811" y="75101"/>
                </a:lnTo>
                <a:lnTo>
                  <a:pt x="54897" y="64747"/>
                </a:lnTo>
                <a:lnTo>
                  <a:pt x="53940" y="59994"/>
                </a:lnTo>
                <a:lnTo>
                  <a:pt x="52983" y="57840"/>
                </a:lnTo>
                <a:lnTo>
                  <a:pt x="52026" y="55687"/>
                </a:lnTo>
                <a:lnTo>
                  <a:pt x="51704" y="55252"/>
                </a:lnTo>
                <a:lnTo>
                  <a:pt x="51382" y="55252"/>
                </a:lnTo>
                <a:lnTo>
                  <a:pt x="50747" y="55687"/>
                </a:lnTo>
                <a:lnTo>
                  <a:pt x="50747" y="56111"/>
                </a:lnTo>
                <a:lnTo>
                  <a:pt x="50425" y="58699"/>
                </a:lnTo>
                <a:lnTo>
                  <a:pt x="50425" y="60864"/>
                </a:lnTo>
                <a:lnTo>
                  <a:pt x="51069" y="65606"/>
                </a:lnTo>
                <a:lnTo>
                  <a:pt x="52661" y="75101"/>
                </a:lnTo>
                <a:lnTo>
                  <a:pt x="55854" y="92797"/>
                </a:lnTo>
                <a:lnTo>
                  <a:pt x="55854" y="92797"/>
                </a:lnTo>
                <a:lnTo>
                  <a:pt x="53618" y="91067"/>
                </a:lnTo>
                <a:lnTo>
                  <a:pt x="52026" y="88479"/>
                </a:lnTo>
                <a:lnTo>
                  <a:pt x="50103" y="85031"/>
                </a:lnTo>
                <a:lnTo>
                  <a:pt x="48511" y="81149"/>
                </a:lnTo>
                <a:lnTo>
                  <a:pt x="47554" y="77266"/>
                </a:lnTo>
                <a:lnTo>
                  <a:pt x="46919" y="73383"/>
                </a:lnTo>
                <a:lnTo>
                  <a:pt x="45640" y="65182"/>
                </a:lnTo>
                <a:lnTo>
                  <a:pt x="45005" y="61288"/>
                </a:lnTo>
                <a:lnTo>
                  <a:pt x="44048" y="57405"/>
                </a:lnTo>
                <a:lnTo>
                  <a:pt x="42769" y="53958"/>
                </a:lnTo>
                <a:lnTo>
                  <a:pt x="41168" y="51369"/>
                </a:lnTo>
                <a:lnTo>
                  <a:pt x="39254" y="48781"/>
                </a:lnTo>
                <a:lnTo>
                  <a:pt x="37340" y="46616"/>
                </a:lnTo>
                <a:lnTo>
                  <a:pt x="35104" y="44898"/>
                </a:lnTo>
                <a:lnTo>
                  <a:pt x="32877" y="43604"/>
                </a:lnTo>
                <a:lnTo>
                  <a:pt x="30319" y="42298"/>
                </a:lnTo>
                <a:lnTo>
                  <a:pt x="27770" y="41439"/>
                </a:lnTo>
                <a:lnTo>
                  <a:pt x="24899" y="40580"/>
                </a:lnTo>
                <a:lnTo>
                  <a:pt x="18513" y="40580"/>
                </a:lnTo>
                <a:lnTo>
                  <a:pt x="15642" y="41439"/>
                </a:lnTo>
                <a:lnTo>
                  <a:pt x="9578" y="43168"/>
                </a:lnTo>
                <a:lnTo>
                  <a:pt x="3514" y="45757"/>
                </a:lnTo>
                <a:lnTo>
                  <a:pt x="1600" y="46616"/>
                </a:lnTo>
                <a:lnTo>
                  <a:pt x="643" y="47487"/>
                </a:lnTo>
                <a:lnTo>
                  <a:pt x="0" y="48345"/>
                </a:lnTo>
                <a:lnTo>
                  <a:pt x="0" y="49204"/>
                </a:lnTo>
                <a:lnTo>
                  <a:pt x="0" y="49640"/>
                </a:lnTo>
                <a:lnTo>
                  <a:pt x="0" y="51793"/>
                </a:lnTo>
                <a:lnTo>
                  <a:pt x="321" y="52228"/>
                </a:lnTo>
                <a:lnTo>
                  <a:pt x="643" y="53099"/>
                </a:lnTo>
                <a:lnTo>
                  <a:pt x="2235" y="53958"/>
                </a:lnTo>
                <a:lnTo>
                  <a:pt x="3514" y="53958"/>
                </a:lnTo>
                <a:lnTo>
                  <a:pt x="4471" y="53099"/>
                </a:lnTo>
                <a:lnTo>
                  <a:pt x="5428" y="52228"/>
                </a:lnTo>
                <a:lnTo>
                  <a:pt x="7664" y="50934"/>
                </a:lnTo>
                <a:lnTo>
                  <a:pt x="7664" y="51369"/>
                </a:lnTo>
                <a:lnTo>
                  <a:pt x="7664" y="53522"/>
                </a:lnTo>
                <a:lnTo>
                  <a:pt x="7664" y="55252"/>
                </a:lnTo>
                <a:lnTo>
                  <a:pt x="8299" y="59135"/>
                </a:lnTo>
                <a:lnTo>
                  <a:pt x="10535" y="66900"/>
                </a:lnTo>
                <a:lnTo>
                  <a:pt x="12771" y="76395"/>
                </a:lnTo>
                <a:lnTo>
                  <a:pt x="15320" y="85890"/>
                </a:lnTo>
                <a:lnTo>
                  <a:pt x="15642" y="86761"/>
                </a:lnTo>
                <a:lnTo>
                  <a:pt x="16277" y="87620"/>
                </a:lnTo>
                <a:lnTo>
                  <a:pt x="17878" y="87620"/>
                </a:lnTo>
                <a:lnTo>
                  <a:pt x="18513" y="87185"/>
                </a:lnTo>
                <a:lnTo>
                  <a:pt x="18835" y="86326"/>
                </a:lnTo>
                <a:lnTo>
                  <a:pt x="19148" y="85031"/>
                </a:lnTo>
                <a:lnTo>
                  <a:pt x="19148" y="84172"/>
                </a:lnTo>
                <a:lnTo>
                  <a:pt x="16921" y="75101"/>
                </a:lnTo>
                <a:lnTo>
                  <a:pt x="14685" y="66477"/>
                </a:lnTo>
                <a:lnTo>
                  <a:pt x="12771" y="58699"/>
                </a:lnTo>
                <a:lnTo>
                  <a:pt x="11492" y="55252"/>
                </a:lnTo>
                <a:lnTo>
                  <a:pt x="9900" y="51793"/>
                </a:lnTo>
                <a:lnTo>
                  <a:pt x="10535" y="50934"/>
                </a:lnTo>
                <a:lnTo>
                  <a:pt x="10857" y="50934"/>
                </a:lnTo>
                <a:lnTo>
                  <a:pt x="10857" y="50499"/>
                </a:lnTo>
                <a:lnTo>
                  <a:pt x="10535" y="50499"/>
                </a:lnTo>
                <a:lnTo>
                  <a:pt x="10213" y="50075"/>
                </a:lnTo>
                <a:lnTo>
                  <a:pt x="9900" y="50075"/>
                </a:lnTo>
                <a:lnTo>
                  <a:pt x="13084" y="49204"/>
                </a:lnTo>
                <a:lnTo>
                  <a:pt x="16277" y="48345"/>
                </a:lnTo>
                <a:lnTo>
                  <a:pt x="16921" y="50075"/>
                </a:lnTo>
                <a:lnTo>
                  <a:pt x="17878" y="52228"/>
                </a:lnTo>
                <a:lnTo>
                  <a:pt x="19470" y="57405"/>
                </a:lnTo>
                <a:lnTo>
                  <a:pt x="21062" y="62594"/>
                </a:lnTo>
                <a:lnTo>
                  <a:pt x="21706" y="67771"/>
                </a:lnTo>
                <a:lnTo>
                  <a:pt x="22663" y="72948"/>
                </a:lnTo>
                <a:lnTo>
                  <a:pt x="23620" y="75536"/>
                </a:lnTo>
                <a:lnTo>
                  <a:pt x="24255" y="77689"/>
                </a:lnTo>
                <a:lnTo>
                  <a:pt x="25534" y="79854"/>
                </a:lnTo>
                <a:lnTo>
                  <a:pt x="26813" y="81572"/>
                </a:lnTo>
                <a:lnTo>
                  <a:pt x="28083" y="82008"/>
                </a:lnTo>
                <a:lnTo>
                  <a:pt x="28727" y="81572"/>
                </a:lnTo>
                <a:lnTo>
                  <a:pt x="29362" y="80713"/>
                </a:lnTo>
                <a:lnTo>
                  <a:pt x="29362" y="79419"/>
                </a:lnTo>
                <a:lnTo>
                  <a:pt x="28727" y="76831"/>
                </a:lnTo>
                <a:lnTo>
                  <a:pt x="27770" y="74677"/>
                </a:lnTo>
                <a:lnTo>
                  <a:pt x="26813" y="72077"/>
                </a:lnTo>
                <a:lnTo>
                  <a:pt x="26169" y="69924"/>
                </a:lnTo>
                <a:lnTo>
                  <a:pt x="25212" y="64747"/>
                </a:lnTo>
                <a:lnTo>
                  <a:pt x="24255" y="59570"/>
                </a:lnTo>
                <a:lnTo>
                  <a:pt x="22663" y="53522"/>
                </a:lnTo>
                <a:lnTo>
                  <a:pt x="21384" y="50499"/>
                </a:lnTo>
                <a:lnTo>
                  <a:pt x="20105" y="47487"/>
                </a:lnTo>
                <a:lnTo>
                  <a:pt x="23942" y="47487"/>
                </a:lnTo>
                <a:lnTo>
                  <a:pt x="27770" y="48345"/>
                </a:lnTo>
                <a:lnTo>
                  <a:pt x="27770" y="49640"/>
                </a:lnTo>
                <a:lnTo>
                  <a:pt x="28083" y="51369"/>
                </a:lnTo>
                <a:lnTo>
                  <a:pt x="28727" y="54393"/>
                </a:lnTo>
                <a:lnTo>
                  <a:pt x="30641" y="59570"/>
                </a:lnTo>
                <a:lnTo>
                  <a:pt x="32877" y="68630"/>
                </a:lnTo>
                <a:lnTo>
                  <a:pt x="33512" y="69924"/>
                </a:lnTo>
                <a:lnTo>
                  <a:pt x="33834" y="70783"/>
                </a:lnTo>
                <a:lnTo>
                  <a:pt x="34469" y="71654"/>
                </a:lnTo>
                <a:lnTo>
                  <a:pt x="35748" y="72077"/>
                </a:lnTo>
                <a:lnTo>
                  <a:pt x="36070" y="71654"/>
                </a:lnTo>
                <a:lnTo>
                  <a:pt x="36705" y="71218"/>
                </a:lnTo>
                <a:lnTo>
                  <a:pt x="37340" y="69924"/>
                </a:lnTo>
                <a:lnTo>
                  <a:pt x="37340" y="68194"/>
                </a:lnTo>
                <a:lnTo>
                  <a:pt x="37027" y="66900"/>
                </a:lnTo>
                <a:lnTo>
                  <a:pt x="36383" y="65182"/>
                </a:lnTo>
                <a:lnTo>
                  <a:pt x="33512" y="54817"/>
                </a:lnTo>
                <a:lnTo>
                  <a:pt x="31920" y="50499"/>
                </a:lnTo>
                <a:lnTo>
                  <a:pt x="35104" y="53099"/>
                </a:lnTo>
                <a:lnTo>
                  <a:pt x="36383" y="54393"/>
                </a:lnTo>
                <a:lnTo>
                  <a:pt x="37662" y="56111"/>
                </a:lnTo>
                <a:lnTo>
                  <a:pt x="38619" y="58276"/>
                </a:lnTo>
                <a:lnTo>
                  <a:pt x="39254" y="60429"/>
                </a:lnTo>
                <a:lnTo>
                  <a:pt x="40533" y="65182"/>
                </a:lnTo>
                <a:lnTo>
                  <a:pt x="41812" y="74677"/>
                </a:lnTo>
                <a:lnTo>
                  <a:pt x="42125" y="78125"/>
                </a:lnTo>
                <a:lnTo>
                  <a:pt x="43082" y="81572"/>
                </a:lnTo>
                <a:lnTo>
                  <a:pt x="44048" y="84596"/>
                </a:lnTo>
                <a:lnTo>
                  <a:pt x="45318" y="87620"/>
                </a:lnTo>
                <a:lnTo>
                  <a:pt x="46919" y="90644"/>
                </a:lnTo>
                <a:lnTo>
                  <a:pt x="48511" y="93232"/>
                </a:lnTo>
                <a:lnTo>
                  <a:pt x="50103" y="95821"/>
                </a:lnTo>
                <a:lnTo>
                  <a:pt x="52026" y="97974"/>
                </a:lnTo>
                <a:lnTo>
                  <a:pt x="54253" y="99703"/>
                </a:lnTo>
                <a:lnTo>
                  <a:pt x="56489" y="101433"/>
                </a:lnTo>
                <a:lnTo>
                  <a:pt x="58725" y="102292"/>
                </a:lnTo>
                <a:lnTo>
                  <a:pt x="61274" y="103163"/>
                </a:lnTo>
                <a:lnTo>
                  <a:pt x="63510" y="103586"/>
                </a:lnTo>
                <a:lnTo>
                  <a:pt x="68939" y="103586"/>
                </a:lnTo>
                <a:lnTo>
                  <a:pt x="71488" y="102292"/>
                </a:lnTo>
                <a:lnTo>
                  <a:pt x="74046" y="101433"/>
                </a:lnTo>
                <a:lnTo>
                  <a:pt x="75960" y="99703"/>
                </a:lnTo>
                <a:lnTo>
                  <a:pt x="77874" y="97550"/>
                </a:lnTo>
                <a:lnTo>
                  <a:pt x="79788" y="95385"/>
                </a:lnTo>
                <a:lnTo>
                  <a:pt x="81380" y="92797"/>
                </a:lnTo>
                <a:lnTo>
                  <a:pt x="82337" y="90208"/>
                </a:lnTo>
                <a:lnTo>
                  <a:pt x="83616" y="87185"/>
                </a:lnTo>
                <a:lnTo>
                  <a:pt x="84251" y="83737"/>
                </a:lnTo>
                <a:lnTo>
                  <a:pt x="84573" y="79854"/>
                </a:lnTo>
                <a:lnTo>
                  <a:pt x="84895" y="75972"/>
                </a:lnTo>
                <a:lnTo>
                  <a:pt x="84573" y="71654"/>
                </a:lnTo>
                <a:lnTo>
                  <a:pt x="84251" y="67771"/>
                </a:lnTo>
                <a:lnTo>
                  <a:pt x="82981" y="59570"/>
                </a:lnTo>
                <a:lnTo>
                  <a:pt x="81380" y="51369"/>
                </a:lnTo>
                <a:lnTo>
                  <a:pt x="78509" y="32803"/>
                </a:lnTo>
                <a:lnTo>
                  <a:pt x="77874" y="28496"/>
                </a:lnTo>
                <a:lnTo>
                  <a:pt x="77874" y="26331"/>
                </a:lnTo>
                <a:lnTo>
                  <a:pt x="77874" y="24178"/>
                </a:lnTo>
                <a:lnTo>
                  <a:pt x="78509" y="27626"/>
                </a:lnTo>
                <a:lnTo>
                  <a:pt x="79153" y="30214"/>
                </a:lnTo>
                <a:lnTo>
                  <a:pt x="80423" y="32803"/>
                </a:lnTo>
                <a:lnTo>
                  <a:pt x="81702" y="35403"/>
                </a:lnTo>
                <a:lnTo>
                  <a:pt x="82659" y="36262"/>
                </a:lnTo>
                <a:lnTo>
                  <a:pt x="83616" y="36697"/>
                </a:lnTo>
                <a:lnTo>
                  <a:pt x="84251" y="36697"/>
                </a:lnTo>
                <a:lnTo>
                  <a:pt x="84895" y="36262"/>
                </a:lnTo>
                <a:lnTo>
                  <a:pt x="85208" y="35827"/>
                </a:lnTo>
                <a:lnTo>
                  <a:pt x="85530" y="34968"/>
                </a:lnTo>
                <a:lnTo>
                  <a:pt x="84895" y="32803"/>
                </a:lnTo>
                <a:lnTo>
                  <a:pt x="83938" y="30650"/>
                </a:lnTo>
                <a:lnTo>
                  <a:pt x="82337" y="26767"/>
                </a:lnTo>
                <a:lnTo>
                  <a:pt x="81067" y="22449"/>
                </a:lnTo>
                <a:lnTo>
                  <a:pt x="80423" y="20296"/>
                </a:lnTo>
                <a:lnTo>
                  <a:pt x="79466" y="18131"/>
                </a:lnTo>
                <a:lnTo>
                  <a:pt x="79788" y="17707"/>
                </a:lnTo>
                <a:lnTo>
                  <a:pt x="81380" y="15978"/>
                </a:lnTo>
                <a:lnTo>
                  <a:pt x="82981" y="14683"/>
                </a:lnTo>
                <a:lnTo>
                  <a:pt x="86809" y="12954"/>
                </a:lnTo>
                <a:lnTo>
                  <a:pt x="87444" y="16413"/>
                </a:lnTo>
                <a:lnTo>
                  <a:pt x="88088" y="19860"/>
                </a:lnTo>
                <a:lnTo>
                  <a:pt x="90002" y="26331"/>
                </a:lnTo>
                <a:lnTo>
                  <a:pt x="90637" y="29355"/>
                </a:lnTo>
                <a:lnTo>
                  <a:pt x="91272" y="33238"/>
                </a:lnTo>
                <a:lnTo>
                  <a:pt x="91916" y="34968"/>
                </a:lnTo>
                <a:lnTo>
                  <a:pt x="92551" y="36262"/>
                </a:lnTo>
                <a:lnTo>
                  <a:pt x="93508" y="37556"/>
                </a:lnTo>
                <a:lnTo>
                  <a:pt x="94465" y="37991"/>
                </a:lnTo>
                <a:lnTo>
                  <a:pt x="95422" y="37991"/>
                </a:lnTo>
                <a:lnTo>
                  <a:pt x="96066" y="37556"/>
                </a:lnTo>
                <a:lnTo>
                  <a:pt x="96701" y="36697"/>
                </a:lnTo>
                <a:lnTo>
                  <a:pt x="96701" y="35403"/>
                </a:lnTo>
                <a:lnTo>
                  <a:pt x="96701" y="34968"/>
                </a:lnTo>
                <a:lnTo>
                  <a:pt x="96379" y="34109"/>
                </a:lnTo>
                <a:lnTo>
                  <a:pt x="95744" y="33238"/>
                </a:lnTo>
                <a:lnTo>
                  <a:pt x="95109" y="31085"/>
                </a:lnTo>
                <a:lnTo>
                  <a:pt x="94787" y="28920"/>
                </a:lnTo>
                <a:lnTo>
                  <a:pt x="92873" y="21590"/>
                </a:lnTo>
                <a:lnTo>
                  <a:pt x="91594" y="16413"/>
                </a:lnTo>
                <a:lnTo>
                  <a:pt x="90637" y="13813"/>
                </a:lnTo>
                <a:lnTo>
                  <a:pt x="89680" y="11659"/>
                </a:lnTo>
                <a:lnTo>
                  <a:pt x="90959" y="10801"/>
                </a:lnTo>
                <a:lnTo>
                  <a:pt x="95744" y="8636"/>
                </a:lnTo>
                <a:lnTo>
                  <a:pt x="97023" y="13813"/>
                </a:lnTo>
                <a:lnTo>
                  <a:pt x="98293" y="19001"/>
                </a:lnTo>
                <a:lnTo>
                  <a:pt x="100529" y="27626"/>
                </a:lnTo>
                <a:lnTo>
                  <a:pt x="101808" y="31508"/>
                </a:lnTo>
                <a:lnTo>
                  <a:pt x="102443" y="32803"/>
                </a:lnTo>
                <a:lnTo>
                  <a:pt x="103722" y="34109"/>
                </a:lnTo>
                <a:lnTo>
                  <a:pt x="104044" y="34532"/>
                </a:lnTo>
                <a:lnTo>
                  <a:pt x="104679" y="34109"/>
                </a:lnTo>
                <a:lnTo>
                  <a:pt x="105001" y="34109"/>
                </a:lnTo>
                <a:lnTo>
                  <a:pt x="105314" y="33238"/>
                </a:lnTo>
                <a:lnTo>
                  <a:pt x="105636" y="31944"/>
                </a:lnTo>
                <a:lnTo>
                  <a:pt x="105636" y="30214"/>
                </a:lnTo>
                <a:lnTo>
                  <a:pt x="105001" y="26767"/>
                </a:lnTo>
                <a:lnTo>
                  <a:pt x="102765" y="19860"/>
                </a:lnTo>
                <a:lnTo>
                  <a:pt x="100851" y="12954"/>
                </a:lnTo>
                <a:lnTo>
                  <a:pt x="99572" y="8212"/>
                </a:lnTo>
                <a:lnTo>
                  <a:pt x="98937" y="6918"/>
                </a:lnTo>
                <a:lnTo>
                  <a:pt x="101486" y="5188"/>
                </a:lnTo>
                <a:lnTo>
                  <a:pt x="103722" y="3459"/>
                </a:lnTo>
                <a:lnTo>
                  <a:pt x="105314" y="1729"/>
                </a:lnTo>
                <a:lnTo>
                  <a:pt x="105636" y="1306"/>
                </a:lnTo>
                <a:lnTo>
                  <a:pt x="105636" y="870"/>
                </a:lnTo>
                <a:lnTo>
                  <a:pt x="105314" y="435"/>
                </a:lnTo>
                <a:lnTo>
                  <a:pt x="105001" y="11"/>
                </a:lnTo>
                <a:close/>
                <a:moveTo>
                  <a:pt x="35426" y="83302"/>
                </a:moveTo>
                <a:lnTo>
                  <a:pt x="35104" y="83737"/>
                </a:lnTo>
                <a:lnTo>
                  <a:pt x="34791" y="84172"/>
                </a:lnTo>
                <a:lnTo>
                  <a:pt x="34791" y="86326"/>
                </a:lnTo>
                <a:lnTo>
                  <a:pt x="34791" y="88914"/>
                </a:lnTo>
                <a:lnTo>
                  <a:pt x="35426" y="93668"/>
                </a:lnTo>
                <a:lnTo>
                  <a:pt x="36705" y="97974"/>
                </a:lnTo>
                <a:lnTo>
                  <a:pt x="37984" y="102727"/>
                </a:lnTo>
                <a:lnTo>
                  <a:pt x="38619" y="103586"/>
                </a:lnTo>
                <a:lnTo>
                  <a:pt x="36383" y="105751"/>
                </a:lnTo>
                <a:lnTo>
                  <a:pt x="33834" y="107045"/>
                </a:lnTo>
                <a:lnTo>
                  <a:pt x="33512" y="105316"/>
                </a:lnTo>
                <a:lnTo>
                  <a:pt x="33190" y="103586"/>
                </a:lnTo>
                <a:lnTo>
                  <a:pt x="31920" y="100139"/>
                </a:lnTo>
                <a:lnTo>
                  <a:pt x="30641" y="94962"/>
                </a:lnTo>
                <a:lnTo>
                  <a:pt x="30006" y="92797"/>
                </a:lnTo>
                <a:lnTo>
                  <a:pt x="29049" y="90208"/>
                </a:lnTo>
                <a:lnTo>
                  <a:pt x="28083" y="89773"/>
                </a:lnTo>
                <a:lnTo>
                  <a:pt x="27448" y="89773"/>
                </a:lnTo>
                <a:lnTo>
                  <a:pt x="26491" y="90644"/>
                </a:lnTo>
                <a:lnTo>
                  <a:pt x="26491" y="91503"/>
                </a:lnTo>
                <a:lnTo>
                  <a:pt x="26813" y="94091"/>
                </a:lnTo>
                <a:lnTo>
                  <a:pt x="27126" y="96680"/>
                </a:lnTo>
                <a:lnTo>
                  <a:pt x="28405" y="101868"/>
                </a:lnTo>
                <a:lnTo>
                  <a:pt x="29049" y="105316"/>
                </a:lnTo>
                <a:lnTo>
                  <a:pt x="29684" y="107045"/>
                </a:lnTo>
                <a:lnTo>
                  <a:pt x="30319" y="108763"/>
                </a:lnTo>
                <a:lnTo>
                  <a:pt x="24577" y="110928"/>
                </a:lnTo>
                <a:lnTo>
                  <a:pt x="24255" y="109198"/>
                </a:lnTo>
                <a:lnTo>
                  <a:pt x="22985" y="103163"/>
                </a:lnTo>
                <a:lnTo>
                  <a:pt x="22028" y="100562"/>
                </a:lnTo>
                <a:lnTo>
                  <a:pt x="20749" y="97974"/>
                </a:lnTo>
                <a:lnTo>
                  <a:pt x="20749" y="97115"/>
                </a:lnTo>
                <a:lnTo>
                  <a:pt x="20749" y="96680"/>
                </a:lnTo>
                <a:lnTo>
                  <a:pt x="21062" y="96256"/>
                </a:lnTo>
                <a:lnTo>
                  <a:pt x="21062" y="95821"/>
                </a:lnTo>
                <a:lnTo>
                  <a:pt x="21062" y="95385"/>
                </a:lnTo>
                <a:lnTo>
                  <a:pt x="20749" y="95385"/>
                </a:lnTo>
                <a:lnTo>
                  <a:pt x="19792" y="95821"/>
                </a:lnTo>
                <a:lnTo>
                  <a:pt x="18513" y="95821"/>
                </a:lnTo>
                <a:lnTo>
                  <a:pt x="17878" y="96256"/>
                </a:lnTo>
                <a:lnTo>
                  <a:pt x="17556" y="97115"/>
                </a:lnTo>
                <a:lnTo>
                  <a:pt x="17234" y="97974"/>
                </a:lnTo>
                <a:lnTo>
                  <a:pt x="17234" y="98844"/>
                </a:lnTo>
                <a:lnTo>
                  <a:pt x="18835" y="104021"/>
                </a:lnTo>
                <a:lnTo>
                  <a:pt x="20427" y="109634"/>
                </a:lnTo>
                <a:lnTo>
                  <a:pt x="20749" y="112658"/>
                </a:lnTo>
                <a:lnTo>
                  <a:pt x="16921" y="113952"/>
                </a:lnTo>
                <a:lnTo>
                  <a:pt x="16277" y="114375"/>
                </a:lnTo>
                <a:lnTo>
                  <a:pt x="15642" y="115246"/>
                </a:lnTo>
                <a:lnTo>
                  <a:pt x="15642" y="116105"/>
                </a:lnTo>
                <a:lnTo>
                  <a:pt x="15320" y="116964"/>
                </a:lnTo>
                <a:lnTo>
                  <a:pt x="15642" y="117835"/>
                </a:lnTo>
                <a:lnTo>
                  <a:pt x="15964" y="118693"/>
                </a:lnTo>
                <a:lnTo>
                  <a:pt x="16599" y="119552"/>
                </a:lnTo>
                <a:lnTo>
                  <a:pt x="17234" y="119988"/>
                </a:lnTo>
                <a:lnTo>
                  <a:pt x="19792" y="119988"/>
                </a:lnTo>
                <a:lnTo>
                  <a:pt x="20749" y="119129"/>
                </a:lnTo>
                <a:lnTo>
                  <a:pt x="21706" y="118693"/>
                </a:lnTo>
                <a:lnTo>
                  <a:pt x="22028" y="118258"/>
                </a:lnTo>
                <a:lnTo>
                  <a:pt x="22341" y="118693"/>
                </a:lnTo>
                <a:lnTo>
                  <a:pt x="22663" y="119129"/>
                </a:lnTo>
                <a:lnTo>
                  <a:pt x="23298" y="119129"/>
                </a:lnTo>
                <a:lnTo>
                  <a:pt x="24255" y="118693"/>
                </a:lnTo>
                <a:lnTo>
                  <a:pt x="24577" y="117399"/>
                </a:lnTo>
                <a:lnTo>
                  <a:pt x="28405" y="116105"/>
                </a:lnTo>
                <a:lnTo>
                  <a:pt x="32555" y="114375"/>
                </a:lnTo>
                <a:lnTo>
                  <a:pt x="36070" y="112658"/>
                </a:lnTo>
                <a:lnTo>
                  <a:pt x="39576" y="110057"/>
                </a:lnTo>
                <a:lnTo>
                  <a:pt x="41168" y="108340"/>
                </a:lnTo>
                <a:lnTo>
                  <a:pt x="42447" y="106610"/>
                </a:lnTo>
                <a:lnTo>
                  <a:pt x="43726" y="104021"/>
                </a:lnTo>
                <a:lnTo>
                  <a:pt x="44683" y="101433"/>
                </a:lnTo>
                <a:lnTo>
                  <a:pt x="45318" y="98844"/>
                </a:lnTo>
                <a:lnTo>
                  <a:pt x="45005" y="96256"/>
                </a:lnTo>
                <a:lnTo>
                  <a:pt x="44361" y="94091"/>
                </a:lnTo>
                <a:lnTo>
                  <a:pt x="43726" y="92797"/>
                </a:lnTo>
                <a:lnTo>
                  <a:pt x="43082" y="91938"/>
                </a:lnTo>
                <a:lnTo>
                  <a:pt x="42125" y="91938"/>
                </a:lnTo>
                <a:lnTo>
                  <a:pt x="41812" y="92373"/>
                </a:lnTo>
                <a:lnTo>
                  <a:pt x="41812" y="92797"/>
                </a:lnTo>
                <a:lnTo>
                  <a:pt x="41168" y="97974"/>
                </a:lnTo>
                <a:lnTo>
                  <a:pt x="39254" y="90208"/>
                </a:lnTo>
                <a:lnTo>
                  <a:pt x="37984" y="86761"/>
                </a:lnTo>
                <a:lnTo>
                  <a:pt x="36383" y="83737"/>
                </a:lnTo>
                <a:lnTo>
                  <a:pt x="36070" y="8330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702" y="4900230"/>
            <a:ext cx="180000" cy="373500"/>
          </a:xfrm>
          <a:custGeom>
            <a:pathLst>
              <a:path extrusionOk="0" h="120000" w="120000">
                <a:moveTo>
                  <a:pt x="11117" y="3007"/>
                </a:moveTo>
                <a:lnTo>
                  <a:pt x="15276" y="3344"/>
                </a:lnTo>
                <a:lnTo>
                  <a:pt x="19435" y="4009"/>
                </a:lnTo>
                <a:lnTo>
                  <a:pt x="22895" y="5011"/>
                </a:lnTo>
                <a:lnTo>
                  <a:pt x="26374" y="6688"/>
                </a:lnTo>
                <a:lnTo>
                  <a:pt x="29834" y="8355"/>
                </a:lnTo>
                <a:lnTo>
                  <a:pt x="31914" y="10032"/>
                </a:lnTo>
                <a:lnTo>
                  <a:pt x="33994" y="12037"/>
                </a:lnTo>
                <a:lnTo>
                  <a:pt x="36073" y="14042"/>
                </a:lnTo>
                <a:lnTo>
                  <a:pt x="37472" y="16046"/>
                </a:lnTo>
                <a:lnTo>
                  <a:pt x="38153" y="18388"/>
                </a:lnTo>
                <a:lnTo>
                  <a:pt x="38153" y="22398"/>
                </a:lnTo>
                <a:lnTo>
                  <a:pt x="38153" y="22735"/>
                </a:lnTo>
                <a:lnTo>
                  <a:pt x="37472" y="22060"/>
                </a:lnTo>
                <a:lnTo>
                  <a:pt x="33313" y="17714"/>
                </a:lnTo>
                <a:lnTo>
                  <a:pt x="30534" y="15709"/>
                </a:lnTo>
                <a:lnTo>
                  <a:pt x="27074" y="13704"/>
                </a:lnTo>
                <a:lnTo>
                  <a:pt x="26374" y="13367"/>
                </a:lnTo>
                <a:lnTo>
                  <a:pt x="24994" y="13367"/>
                </a:lnTo>
                <a:lnTo>
                  <a:pt x="24294" y="13704"/>
                </a:lnTo>
                <a:lnTo>
                  <a:pt x="24294" y="14379"/>
                </a:lnTo>
                <a:lnTo>
                  <a:pt x="24994" y="16711"/>
                </a:lnTo>
                <a:lnTo>
                  <a:pt x="26374" y="19390"/>
                </a:lnTo>
                <a:lnTo>
                  <a:pt x="30534" y="24065"/>
                </a:lnTo>
                <a:lnTo>
                  <a:pt x="32613" y="26744"/>
                </a:lnTo>
                <a:lnTo>
                  <a:pt x="30534" y="26070"/>
                </a:lnTo>
                <a:lnTo>
                  <a:pt x="27754" y="24739"/>
                </a:lnTo>
                <a:lnTo>
                  <a:pt x="23595" y="21395"/>
                </a:lnTo>
                <a:lnTo>
                  <a:pt x="20135" y="18051"/>
                </a:lnTo>
                <a:lnTo>
                  <a:pt x="18055" y="15709"/>
                </a:lnTo>
                <a:lnTo>
                  <a:pt x="15976" y="12702"/>
                </a:lnTo>
                <a:lnTo>
                  <a:pt x="13896" y="9358"/>
                </a:lnTo>
                <a:lnTo>
                  <a:pt x="12497" y="6351"/>
                </a:lnTo>
                <a:lnTo>
                  <a:pt x="11117" y="3007"/>
                </a:lnTo>
                <a:close/>
                <a:moveTo>
                  <a:pt x="70067" y="25742"/>
                </a:moveTo>
                <a:lnTo>
                  <a:pt x="74227" y="26070"/>
                </a:lnTo>
                <a:lnTo>
                  <a:pt x="77687" y="26744"/>
                </a:lnTo>
                <a:lnTo>
                  <a:pt x="89484" y="28412"/>
                </a:lnTo>
                <a:lnTo>
                  <a:pt x="94343" y="29414"/>
                </a:lnTo>
                <a:lnTo>
                  <a:pt x="99883" y="30754"/>
                </a:lnTo>
                <a:lnTo>
                  <a:pt x="104042" y="32093"/>
                </a:lnTo>
                <a:lnTo>
                  <a:pt x="107521" y="33423"/>
                </a:lnTo>
                <a:lnTo>
                  <a:pt x="107521" y="33423"/>
                </a:lnTo>
                <a:lnTo>
                  <a:pt x="104742" y="33095"/>
                </a:lnTo>
                <a:lnTo>
                  <a:pt x="103362" y="33095"/>
                </a:lnTo>
                <a:lnTo>
                  <a:pt x="101963" y="33761"/>
                </a:lnTo>
                <a:lnTo>
                  <a:pt x="101263" y="34426"/>
                </a:lnTo>
                <a:lnTo>
                  <a:pt x="101963" y="35428"/>
                </a:lnTo>
                <a:lnTo>
                  <a:pt x="95024" y="36768"/>
                </a:lnTo>
                <a:lnTo>
                  <a:pt x="88104" y="37442"/>
                </a:lnTo>
                <a:lnTo>
                  <a:pt x="81165" y="38107"/>
                </a:lnTo>
                <a:lnTo>
                  <a:pt x="73527" y="38107"/>
                </a:lnTo>
                <a:lnTo>
                  <a:pt x="65208" y="37442"/>
                </a:lnTo>
                <a:lnTo>
                  <a:pt x="57589" y="36440"/>
                </a:lnTo>
                <a:lnTo>
                  <a:pt x="54110" y="35765"/>
                </a:lnTo>
                <a:lnTo>
                  <a:pt x="49951" y="34763"/>
                </a:lnTo>
                <a:lnTo>
                  <a:pt x="46491" y="33423"/>
                </a:lnTo>
                <a:lnTo>
                  <a:pt x="44411" y="32758"/>
                </a:lnTo>
                <a:lnTo>
                  <a:pt x="43711" y="32093"/>
                </a:lnTo>
                <a:lnTo>
                  <a:pt x="47871" y="33423"/>
                </a:lnTo>
                <a:lnTo>
                  <a:pt x="52730" y="34763"/>
                </a:lnTo>
                <a:lnTo>
                  <a:pt x="57589" y="35428"/>
                </a:lnTo>
                <a:lnTo>
                  <a:pt x="63129" y="36440"/>
                </a:lnTo>
                <a:lnTo>
                  <a:pt x="67988" y="36768"/>
                </a:lnTo>
                <a:lnTo>
                  <a:pt x="73527" y="37442"/>
                </a:lnTo>
                <a:lnTo>
                  <a:pt x="77006" y="37442"/>
                </a:lnTo>
                <a:lnTo>
                  <a:pt x="79086" y="37105"/>
                </a:lnTo>
                <a:lnTo>
                  <a:pt x="81846" y="36768"/>
                </a:lnTo>
                <a:lnTo>
                  <a:pt x="83926" y="36102"/>
                </a:lnTo>
                <a:lnTo>
                  <a:pt x="84625" y="35428"/>
                </a:lnTo>
                <a:lnTo>
                  <a:pt x="83926" y="34426"/>
                </a:lnTo>
                <a:lnTo>
                  <a:pt x="81846" y="33761"/>
                </a:lnTo>
                <a:lnTo>
                  <a:pt x="79766" y="33095"/>
                </a:lnTo>
                <a:lnTo>
                  <a:pt x="74926" y="32758"/>
                </a:lnTo>
                <a:lnTo>
                  <a:pt x="70067" y="32421"/>
                </a:lnTo>
                <a:lnTo>
                  <a:pt x="65208" y="32093"/>
                </a:lnTo>
                <a:lnTo>
                  <a:pt x="51331" y="30416"/>
                </a:lnTo>
                <a:lnTo>
                  <a:pt x="54110" y="29414"/>
                </a:lnTo>
                <a:lnTo>
                  <a:pt x="58270" y="28075"/>
                </a:lnTo>
                <a:lnTo>
                  <a:pt x="62429" y="26744"/>
                </a:lnTo>
                <a:lnTo>
                  <a:pt x="65908" y="26070"/>
                </a:lnTo>
                <a:lnTo>
                  <a:pt x="70067" y="25742"/>
                </a:lnTo>
                <a:close/>
                <a:moveTo>
                  <a:pt x="24294" y="51812"/>
                </a:moveTo>
                <a:lnTo>
                  <a:pt x="32613" y="52149"/>
                </a:lnTo>
                <a:lnTo>
                  <a:pt x="33313" y="52149"/>
                </a:lnTo>
                <a:lnTo>
                  <a:pt x="34693" y="53480"/>
                </a:lnTo>
                <a:lnTo>
                  <a:pt x="36073" y="54154"/>
                </a:lnTo>
                <a:lnTo>
                  <a:pt x="38153" y="54154"/>
                </a:lnTo>
                <a:lnTo>
                  <a:pt x="40252" y="53480"/>
                </a:lnTo>
                <a:lnTo>
                  <a:pt x="40932" y="52477"/>
                </a:lnTo>
                <a:lnTo>
                  <a:pt x="49951" y="52814"/>
                </a:lnTo>
                <a:lnTo>
                  <a:pt x="58270" y="52814"/>
                </a:lnTo>
                <a:lnTo>
                  <a:pt x="63129" y="53152"/>
                </a:lnTo>
                <a:lnTo>
                  <a:pt x="66588" y="53480"/>
                </a:lnTo>
                <a:lnTo>
                  <a:pt x="66588" y="54819"/>
                </a:lnTo>
                <a:lnTo>
                  <a:pt x="63828" y="54482"/>
                </a:lnTo>
                <a:lnTo>
                  <a:pt x="61748" y="54819"/>
                </a:lnTo>
                <a:lnTo>
                  <a:pt x="58969" y="55484"/>
                </a:lnTo>
                <a:lnTo>
                  <a:pt x="58270" y="56159"/>
                </a:lnTo>
                <a:lnTo>
                  <a:pt x="58270" y="56824"/>
                </a:lnTo>
                <a:lnTo>
                  <a:pt x="52030" y="56824"/>
                </a:lnTo>
                <a:lnTo>
                  <a:pt x="24994" y="56159"/>
                </a:lnTo>
                <a:lnTo>
                  <a:pt x="15276" y="55484"/>
                </a:lnTo>
                <a:lnTo>
                  <a:pt x="9736" y="55156"/>
                </a:lnTo>
                <a:lnTo>
                  <a:pt x="4877" y="55484"/>
                </a:lnTo>
                <a:lnTo>
                  <a:pt x="6957" y="54154"/>
                </a:lnTo>
                <a:lnTo>
                  <a:pt x="9736" y="53152"/>
                </a:lnTo>
                <a:lnTo>
                  <a:pt x="12497" y="52149"/>
                </a:lnTo>
                <a:lnTo>
                  <a:pt x="15276" y="51812"/>
                </a:lnTo>
                <a:close/>
                <a:moveTo>
                  <a:pt x="42331" y="60833"/>
                </a:moveTo>
                <a:lnTo>
                  <a:pt x="56889" y="61170"/>
                </a:lnTo>
                <a:lnTo>
                  <a:pt x="59669" y="61508"/>
                </a:lnTo>
                <a:lnTo>
                  <a:pt x="59669" y="72871"/>
                </a:lnTo>
                <a:lnTo>
                  <a:pt x="58969" y="84234"/>
                </a:lnTo>
                <a:lnTo>
                  <a:pt x="45791" y="85236"/>
                </a:lnTo>
                <a:lnTo>
                  <a:pt x="45791" y="81564"/>
                </a:lnTo>
                <a:lnTo>
                  <a:pt x="43711" y="69526"/>
                </a:lnTo>
                <a:lnTo>
                  <a:pt x="43012" y="63175"/>
                </a:lnTo>
                <a:lnTo>
                  <a:pt x="42331" y="60833"/>
                </a:lnTo>
                <a:close/>
                <a:moveTo>
                  <a:pt x="20135" y="59831"/>
                </a:moveTo>
                <a:lnTo>
                  <a:pt x="35393" y="60833"/>
                </a:lnTo>
                <a:lnTo>
                  <a:pt x="34693" y="61836"/>
                </a:lnTo>
                <a:lnTo>
                  <a:pt x="34693" y="63175"/>
                </a:lnTo>
                <a:lnTo>
                  <a:pt x="35393" y="65845"/>
                </a:lnTo>
                <a:lnTo>
                  <a:pt x="36773" y="80224"/>
                </a:lnTo>
                <a:lnTo>
                  <a:pt x="37472" y="85573"/>
                </a:lnTo>
                <a:lnTo>
                  <a:pt x="29153" y="85573"/>
                </a:lnTo>
                <a:lnTo>
                  <a:pt x="20816" y="85901"/>
                </a:lnTo>
                <a:lnTo>
                  <a:pt x="19435" y="75213"/>
                </a:lnTo>
                <a:lnTo>
                  <a:pt x="18055" y="67522"/>
                </a:lnTo>
                <a:lnTo>
                  <a:pt x="17356" y="63512"/>
                </a:lnTo>
                <a:lnTo>
                  <a:pt x="15276" y="59831"/>
                </a:lnTo>
                <a:close/>
                <a:moveTo>
                  <a:pt x="58270" y="88580"/>
                </a:moveTo>
                <a:lnTo>
                  <a:pt x="56889" y="95260"/>
                </a:lnTo>
                <a:lnTo>
                  <a:pt x="56190" y="95260"/>
                </a:lnTo>
                <a:lnTo>
                  <a:pt x="54110" y="94932"/>
                </a:lnTo>
                <a:lnTo>
                  <a:pt x="52030" y="94932"/>
                </a:lnTo>
                <a:lnTo>
                  <a:pt x="49251" y="95260"/>
                </a:lnTo>
                <a:lnTo>
                  <a:pt x="47171" y="95934"/>
                </a:lnTo>
                <a:lnTo>
                  <a:pt x="47171" y="94932"/>
                </a:lnTo>
                <a:lnTo>
                  <a:pt x="46491" y="89583"/>
                </a:lnTo>
                <a:lnTo>
                  <a:pt x="52730" y="89245"/>
                </a:lnTo>
                <a:lnTo>
                  <a:pt x="58270" y="88580"/>
                </a:lnTo>
                <a:close/>
                <a:moveTo>
                  <a:pt x="21515" y="88917"/>
                </a:moveTo>
                <a:lnTo>
                  <a:pt x="25675" y="89583"/>
                </a:lnTo>
                <a:lnTo>
                  <a:pt x="29153" y="89583"/>
                </a:lnTo>
                <a:lnTo>
                  <a:pt x="37472" y="89920"/>
                </a:lnTo>
                <a:lnTo>
                  <a:pt x="38153" y="91924"/>
                </a:lnTo>
                <a:lnTo>
                  <a:pt x="37472" y="92253"/>
                </a:lnTo>
                <a:lnTo>
                  <a:pt x="31914" y="91924"/>
                </a:lnTo>
                <a:lnTo>
                  <a:pt x="30534" y="92253"/>
                </a:lnTo>
                <a:lnTo>
                  <a:pt x="29153" y="92590"/>
                </a:lnTo>
                <a:lnTo>
                  <a:pt x="29153" y="93255"/>
                </a:lnTo>
                <a:lnTo>
                  <a:pt x="29834" y="93929"/>
                </a:lnTo>
                <a:lnTo>
                  <a:pt x="32613" y="95260"/>
                </a:lnTo>
                <a:lnTo>
                  <a:pt x="36773" y="95597"/>
                </a:lnTo>
                <a:lnTo>
                  <a:pt x="38153" y="95597"/>
                </a:lnTo>
                <a:lnTo>
                  <a:pt x="38153" y="97939"/>
                </a:lnTo>
                <a:lnTo>
                  <a:pt x="33994" y="98276"/>
                </a:lnTo>
                <a:lnTo>
                  <a:pt x="33994" y="97939"/>
                </a:lnTo>
                <a:lnTo>
                  <a:pt x="33313" y="97939"/>
                </a:lnTo>
                <a:lnTo>
                  <a:pt x="31914" y="98276"/>
                </a:lnTo>
                <a:lnTo>
                  <a:pt x="30534" y="98604"/>
                </a:lnTo>
                <a:lnTo>
                  <a:pt x="29153" y="99278"/>
                </a:lnTo>
                <a:lnTo>
                  <a:pt x="28454" y="100280"/>
                </a:lnTo>
                <a:lnTo>
                  <a:pt x="29153" y="100946"/>
                </a:lnTo>
                <a:lnTo>
                  <a:pt x="31233" y="101611"/>
                </a:lnTo>
                <a:lnTo>
                  <a:pt x="38853" y="101611"/>
                </a:lnTo>
                <a:lnTo>
                  <a:pt x="40252" y="103953"/>
                </a:lnTo>
                <a:lnTo>
                  <a:pt x="42331" y="105629"/>
                </a:lnTo>
                <a:lnTo>
                  <a:pt x="43012" y="105957"/>
                </a:lnTo>
                <a:lnTo>
                  <a:pt x="44411" y="105957"/>
                </a:lnTo>
                <a:lnTo>
                  <a:pt x="45791" y="105629"/>
                </a:lnTo>
                <a:lnTo>
                  <a:pt x="46491" y="105292"/>
                </a:lnTo>
                <a:lnTo>
                  <a:pt x="47871" y="103616"/>
                </a:lnTo>
                <a:lnTo>
                  <a:pt x="48570" y="101948"/>
                </a:lnTo>
                <a:lnTo>
                  <a:pt x="48570" y="100280"/>
                </a:lnTo>
                <a:lnTo>
                  <a:pt x="47871" y="98276"/>
                </a:lnTo>
                <a:lnTo>
                  <a:pt x="50650" y="98604"/>
                </a:lnTo>
                <a:lnTo>
                  <a:pt x="56889" y="98604"/>
                </a:lnTo>
                <a:lnTo>
                  <a:pt x="55509" y="103953"/>
                </a:lnTo>
                <a:lnTo>
                  <a:pt x="54110" y="107634"/>
                </a:lnTo>
                <a:lnTo>
                  <a:pt x="53411" y="109302"/>
                </a:lnTo>
                <a:lnTo>
                  <a:pt x="52030" y="110969"/>
                </a:lnTo>
                <a:lnTo>
                  <a:pt x="49951" y="112646"/>
                </a:lnTo>
                <a:lnTo>
                  <a:pt x="47871" y="113648"/>
                </a:lnTo>
                <a:lnTo>
                  <a:pt x="44411" y="114651"/>
                </a:lnTo>
                <a:lnTo>
                  <a:pt x="40252" y="114988"/>
                </a:lnTo>
                <a:lnTo>
                  <a:pt x="36773" y="114988"/>
                </a:lnTo>
                <a:lnTo>
                  <a:pt x="33994" y="114651"/>
                </a:lnTo>
                <a:lnTo>
                  <a:pt x="31233" y="113648"/>
                </a:lnTo>
                <a:lnTo>
                  <a:pt x="28454" y="112646"/>
                </a:lnTo>
                <a:lnTo>
                  <a:pt x="27074" y="111306"/>
                </a:lnTo>
                <a:lnTo>
                  <a:pt x="24994" y="109967"/>
                </a:lnTo>
                <a:lnTo>
                  <a:pt x="22895" y="106960"/>
                </a:lnTo>
                <a:lnTo>
                  <a:pt x="21515" y="103288"/>
                </a:lnTo>
                <a:lnTo>
                  <a:pt x="21515" y="98941"/>
                </a:lnTo>
                <a:lnTo>
                  <a:pt x="21515" y="91250"/>
                </a:lnTo>
                <a:lnTo>
                  <a:pt x="21515" y="88917"/>
                </a:lnTo>
                <a:close/>
                <a:moveTo>
                  <a:pt x="11816" y="0"/>
                </a:moveTo>
                <a:lnTo>
                  <a:pt x="9037" y="337"/>
                </a:lnTo>
                <a:lnTo>
                  <a:pt x="6258" y="1002"/>
                </a:lnTo>
                <a:lnTo>
                  <a:pt x="5558" y="1676"/>
                </a:lnTo>
                <a:lnTo>
                  <a:pt x="5558" y="2004"/>
                </a:lnTo>
                <a:lnTo>
                  <a:pt x="5558" y="2679"/>
                </a:lnTo>
                <a:lnTo>
                  <a:pt x="6258" y="3007"/>
                </a:lnTo>
                <a:lnTo>
                  <a:pt x="5558" y="5348"/>
                </a:lnTo>
                <a:lnTo>
                  <a:pt x="5558" y="7690"/>
                </a:lnTo>
                <a:lnTo>
                  <a:pt x="6258" y="10032"/>
                </a:lnTo>
                <a:lnTo>
                  <a:pt x="6957" y="12037"/>
                </a:lnTo>
                <a:lnTo>
                  <a:pt x="10417" y="16711"/>
                </a:lnTo>
                <a:lnTo>
                  <a:pt x="13896" y="20721"/>
                </a:lnTo>
                <a:lnTo>
                  <a:pt x="17356" y="24065"/>
                </a:lnTo>
                <a:lnTo>
                  <a:pt x="22215" y="27409"/>
                </a:lnTo>
                <a:lnTo>
                  <a:pt x="24994" y="28749"/>
                </a:lnTo>
                <a:lnTo>
                  <a:pt x="28454" y="29751"/>
                </a:lnTo>
                <a:lnTo>
                  <a:pt x="31233" y="30754"/>
                </a:lnTo>
                <a:lnTo>
                  <a:pt x="35393" y="30754"/>
                </a:lnTo>
                <a:lnTo>
                  <a:pt x="33994" y="34763"/>
                </a:lnTo>
                <a:lnTo>
                  <a:pt x="32613" y="39775"/>
                </a:lnTo>
                <a:lnTo>
                  <a:pt x="32613" y="42454"/>
                </a:lnTo>
                <a:lnTo>
                  <a:pt x="33313" y="43793"/>
                </a:lnTo>
                <a:lnTo>
                  <a:pt x="33994" y="44796"/>
                </a:lnTo>
                <a:lnTo>
                  <a:pt x="33313" y="48468"/>
                </a:lnTo>
                <a:lnTo>
                  <a:pt x="30534" y="48468"/>
                </a:lnTo>
                <a:lnTo>
                  <a:pt x="21515" y="48131"/>
                </a:lnTo>
                <a:lnTo>
                  <a:pt x="17356" y="47803"/>
                </a:lnTo>
                <a:lnTo>
                  <a:pt x="13196" y="48131"/>
                </a:lnTo>
                <a:lnTo>
                  <a:pt x="7638" y="49133"/>
                </a:lnTo>
                <a:lnTo>
                  <a:pt x="5558" y="49807"/>
                </a:lnTo>
                <a:lnTo>
                  <a:pt x="3478" y="50810"/>
                </a:lnTo>
                <a:lnTo>
                  <a:pt x="2098" y="51812"/>
                </a:lnTo>
                <a:lnTo>
                  <a:pt x="1399" y="52814"/>
                </a:lnTo>
                <a:lnTo>
                  <a:pt x="718" y="54154"/>
                </a:lnTo>
                <a:lnTo>
                  <a:pt x="18" y="55484"/>
                </a:lnTo>
                <a:lnTo>
                  <a:pt x="718" y="56159"/>
                </a:lnTo>
                <a:lnTo>
                  <a:pt x="2098" y="56487"/>
                </a:lnTo>
                <a:lnTo>
                  <a:pt x="718" y="57161"/>
                </a:lnTo>
                <a:lnTo>
                  <a:pt x="718" y="57826"/>
                </a:lnTo>
                <a:lnTo>
                  <a:pt x="718" y="58829"/>
                </a:lnTo>
                <a:lnTo>
                  <a:pt x="2098" y="59503"/>
                </a:lnTo>
                <a:lnTo>
                  <a:pt x="3478" y="59831"/>
                </a:lnTo>
                <a:lnTo>
                  <a:pt x="5558" y="59831"/>
                </a:lnTo>
                <a:lnTo>
                  <a:pt x="6957" y="59166"/>
                </a:lnTo>
                <a:lnTo>
                  <a:pt x="8337" y="59166"/>
                </a:lnTo>
                <a:lnTo>
                  <a:pt x="8337" y="59503"/>
                </a:lnTo>
                <a:lnTo>
                  <a:pt x="8337" y="61836"/>
                </a:lnTo>
                <a:lnTo>
                  <a:pt x="8337" y="64515"/>
                </a:lnTo>
                <a:lnTo>
                  <a:pt x="9736" y="69189"/>
                </a:lnTo>
                <a:lnTo>
                  <a:pt x="11117" y="78885"/>
                </a:lnTo>
                <a:lnTo>
                  <a:pt x="11816" y="88580"/>
                </a:lnTo>
                <a:lnTo>
                  <a:pt x="11816" y="98276"/>
                </a:lnTo>
                <a:lnTo>
                  <a:pt x="12497" y="102285"/>
                </a:lnTo>
                <a:lnTo>
                  <a:pt x="13196" y="106295"/>
                </a:lnTo>
                <a:lnTo>
                  <a:pt x="15276" y="110304"/>
                </a:lnTo>
                <a:lnTo>
                  <a:pt x="16656" y="111981"/>
                </a:lnTo>
                <a:lnTo>
                  <a:pt x="18736" y="113985"/>
                </a:lnTo>
                <a:lnTo>
                  <a:pt x="20135" y="115316"/>
                </a:lnTo>
                <a:lnTo>
                  <a:pt x="22215" y="116318"/>
                </a:lnTo>
                <a:lnTo>
                  <a:pt x="24994" y="117658"/>
                </a:lnTo>
                <a:lnTo>
                  <a:pt x="27754" y="118323"/>
                </a:lnTo>
                <a:lnTo>
                  <a:pt x="30534" y="118997"/>
                </a:lnTo>
                <a:lnTo>
                  <a:pt x="33994" y="119334"/>
                </a:lnTo>
                <a:lnTo>
                  <a:pt x="36773" y="119662"/>
                </a:lnTo>
                <a:lnTo>
                  <a:pt x="40252" y="119999"/>
                </a:lnTo>
                <a:lnTo>
                  <a:pt x="44411" y="119662"/>
                </a:lnTo>
                <a:lnTo>
                  <a:pt x="48570" y="119334"/>
                </a:lnTo>
                <a:lnTo>
                  <a:pt x="52030" y="118323"/>
                </a:lnTo>
                <a:lnTo>
                  <a:pt x="54810" y="117320"/>
                </a:lnTo>
                <a:lnTo>
                  <a:pt x="56889" y="116318"/>
                </a:lnTo>
                <a:lnTo>
                  <a:pt x="58969" y="114651"/>
                </a:lnTo>
                <a:lnTo>
                  <a:pt x="62429" y="111306"/>
                </a:lnTo>
                <a:lnTo>
                  <a:pt x="64509" y="107634"/>
                </a:lnTo>
                <a:lnTo>
                  <a:pt x="65208" y="103953"/>
                </a:lnTo>
                <a:lnTo>
                  <a:pt x="66588" y="96599"/>
                </a:lnTo>
                <a:lnTo>
                  <a:pt x="68668" y="87906"/>
                </a:lnTo>
                <a:lnTo>
                  <a:pt x="69368" y="78885"/>
                </a:lnTo>
                <a:lnTo>
                  <a:pt x="69368" y="69864"/>
                </a:lnTo>
                <a:lnTo>
                  <a:pt x="69368" y="60833"/>
                </a:lnTo>
                <a:lnTo>
                  <a:pt x="70767" y="60168"/>
                </a:lnTo>
                <a:lnTo>
                  <a:pt x="71447" y="59503"/>
                </a:lnTo>
                <a:lnTo>
                  <a:pt x="71447" y="58829"/>
                </a:lnTo>
                <a:lnTo>
                  <a:pt x="73527" y="57161"/>
                </a:lnTo>
                <a:lnTo>
                  <a:pt x="74926" y="55156"/>
                </a:lnTo>
                <a:lnTo>
                  <a:pt x="75607" y="53152"/>
                </a:lnTo>
                <a:lnTo>
                  <a:pt x="74926" y="52149"/>
                </a:lnTo>
                <a:lnTo>
                  <a:pt x="74227" y="51138"/>
                </a:lnTo>
                <a:lnTo>
                  <a:pt x="72147" y="50135"/>
                </a:lnTo>
                <a:lnTo>
                  <a:pt x="69368" y="49470"/>
                </a:lnTo>
                <a:lnTo>
                  <a:pt x="65908" y="49133"/>
                </a:lnTo>
                <a:lnTo>
                  <a:pt x="61748" y="48805"/>
                </a:lnTo>
                <a:lnTo>
                  <a:pt x="47871" y="48805"/>
                </a:lnTo>
                <a:lnTo>
                  <a:pt x="40932" y="48468"/>
                </a:lnTo>
                <a:lnTo>
                  <a:pt x="39552" y="43793"/>
                </a:lnTo>
                <a:lnTo>
                  <a:pt x="40932" y="41779"/>
                </a:lnTo>
                <a:lnTo>
                  <a:pt x="40932" y="39775"/>
                </a:lnTo>
                <a:lnTo>
                  <a:pt x="41632" y="36102"/>
                </a:lnTo>
                <a:lnTo>
                  <a:pt x="46491" y="37770"/>
                </a:lnTo>
                <a:lnTo>
                  <a:pt x="51331" y="39110"/>
                </a:lnTo>
                <a:lnTo>
                  <a:pt x="56190" y="40112"/>
                </a:lnTo>
                <a:lnTo>
                  <a:pt x="61748" y="40777"/>
                </a:lnTo>
                <a:lnTo>
                  <a:pt x="66588" y="41451"/>
                </a:lnTo>
                <a:lnTo>
                  <a:pt x="72147" y="41779"/>
                </a:lnTo>
                <a:lnTo>
                  <a:pt x="83245" y="41779"/>
                </a:lnTo>
                <a:lnTo>
                  <a:pt x="88104" y="41451"/>
                </a:lnTo>
                <a:lnTo>
                  <a:pt x="93644" y="40777"/>
                </a:lnTo>
                <a:lnTo>
                  <a:pt x="98503" y="40112"/>
                </a:lnTo>
                <a:lnTo>
                  <a:pt x="104042" y="39110"/>
                </a:lnTo>
                <a:lnTo>
                  <a:pt x="108901" y="38107"/>
                </a:lnTo>
                <a:lnTo>
                  <a:pt x="110282" y="37442"/>
                </a:lnTo>
                <a:lnTo>
                  <a:pt x="110282" y="36440"/>
                </a:lnTo>
                <a:lnTo>
                  <a:pt x="110282" y="35428"/>
                </a:lnTo>
                <a:lnTo>
                  <a:pt x="109601" y="34426"/>
                </a:lnTo>
                <a:lnTo>
                  <a:pt x="109601" y="34426"/>
                </a:lnTo>
                <a:lnTo>
                  <a:pt x="110282" y="34763"/>
                </a:lnTo>
                <a:lnTo>
                  <a:pt x="113061" y="36102"/>
                </a:lnTo>
                <a:lnTo>
                  <a:pt x="114441" y="36440"/>
                </a:lnTo>
                <a:lnTo>
                  <a:pt x="117220" y="36768"/>
                </a:lnTo>
                <a:lnTo>
                  <a:pt x="117920" y="36768"/>
                </a:lnTo>
                <a:lnTo>
                  <a:pt x="118619" y="36440"/>
                </a:lnTo>
                <a:lnTo>
                  <a:pt x="120000" y="35428"/>
                </a:lnTo>
                <a:lnTo>
                  <a:pt x="119300" y="34098"/>
                </a:lnTo>
                <a:lnTo>
                  <a:pt x="118619" y="33095"/>
                </a:lnTo>
                <a:lnTo>
                  <a:pt x="117220" y="32093"/>
                </a:lnTo>
                <a:lnTo>
                  <a:pt x="115141" y="30754"/>
                </a:lnTo>
                <a:lnTo>
                  <a:pt x="110282" y="29086"/>
                </a:lnTo>
                <a:lnTo>
                  <a:pt x="106122" y="27746"/>
                </a:lnTo>
                <a:lnTo>
                  <a:pt x="99883" y="26070"/>
                </a:lnTo>
                <a:lnTo>
                  <a:pt x="93644" y="24739"/>
                </a:lnTo>
                <a:lnTo>
                  <a:pt x="80466" y="22735"/>
                </a:lnTo>
                <a:lnTo>
                  <a:pt x="74227" y="22060"/>
                </a:lnTo>
                <a:lnTo>
                  <a:pt x="67988" y="21732"/>
                </a:lnTo>
                <a:lnTo>
                  <a:pt x="62429" y="22398"/>
                </a:lnTo>
                <a:lnTo>
                  <a:pt x="56190" y="23737"/>
                </a:lnTo>
                <a:lnTo>
                  <a:pt x="50650" y="25405"/>
                </a:lnTo>
                <a:lnTo>
                  <a:pt x="44411" y="28075"/>
                </a:lnTo>
                <a:lnTo>
                  <a:pt x="44411" y="27746"/>
                </a:lnTo>
                <a:lnTo>
                  <a:pt x="45092" y="25405"/>
                </a:lnTo>
                <a:lnTo>
                  <a:pt x="46491" y="23400"/>
                </a:lnTo>
                <a:lnTo>
                  <a:pt x="47171" y="22398"/>
                </a:lnTo>
                <a:lnTo>
                  <a:pt x="47171" y="21058"/>
                </a:lnTo>
                <a:lnTo>
                  <a:pt x="47171" y="20056"/>
                </a:lnTo>
                <a:lnTo>
                  <a:pt x="45791" y="19390"/>
                </a:lnTo>
                <a:lnTo>
                  <a:pt x="45092" y="17049"/>
                </a:lnTo>
                <a:lnTo>
                  <a:pt x="43711" y="14707"/>
                </a:lnTo>
                <a:lnTo>
                  <a:pt x="40252" y="10360"/>
                </a:lnTo>
                <a:lnTo>
                  <a:pt x="38153" y="8355"/>
                </a:lnTo>
                <a:lnTo>
                  <a:pt x="34693" y="6023"/>
                </a:lnTo>
                <a:lnTo>
                  <a:pt x="31233" y="4009"/>
                </a:lnTo>
                <a:lnTo>
                  <a:pt x="26374" y="2004"/>
                </a:lnTo>
                <a:lnTo>
                  <a:pt x="21515" y="674"/>
                </a:lnTo>
                <a:lnTo>
                  <a:pt x="1665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 rot="1919887">
            <a:off x="8225552" y="625252"/>
            <a:ext cx="501612" cy="425610"/>
          </a:xfrm>
          <a:custGeom>
            <a:pathLst>
              <a:path extrusionOk="0" h="120000" w="120000">
                <a:moveTo>
                  <a:pt x="46307" y="15843"/>
                </a:moveTo>
                <a:lnTo>
                  <a:pt x="45309" y="16139"/>
                </a:lnTo>
                <a:lnTo>
                  <a:pt x="44563" y="16435"/>
                </a:lnTo>
                <a:lnTo>
                  <a:pt x="44067" y="17603"/>
                </a:lnTo>
                <a:lnTo>
                  <a:pt x="43572" y="19074"/>
                </a:lnTo>
                <a:lnTo>
                  <a:pt x="43321" y="20242"/>
                </a:lnTo>
                <a:lnTo>
                  <a:pt x="43321" y="21122"/>
                </a:lnTo>
                <a:lnTo>
                  <a:pt x="43572" y="22010"/>
                </a:lnTo>
                <a:lnTo>
                  <a:pt x="44067" y="22593"/>
                </a:lnTo>
                <a:lnTo>
                  <a:pt x="44563" y="22889"/>
                </a:lnTo>
                <a:lnTo>
                  <a:pt x="45560" y="22889"/>
                </a:lnTo>
                <a:lnTo>
                  <a:pt x="46558" y="22593"/>
                </a:lnTo>
                <a:lnTo>
                  <a:pt x="47053" y="22010"/>
                </a:lnTo>
                <a:lnTo>
                  <a:pt x="47549" y="21122"/>
                </a:lnTo>
                <a:lnTo>
                  <a:pt x="48051" y="20242"/>
                </a:lnTo>
                <a:lnTo>
                  <a:pt x="48051" y="19362"/>
                </a:lnTo>
                <a:lnTo>
                  <a:pt x="48051" y="18195"/>
                </a:lnTo>
                <a:lnTo>
                  <a:pt x="47549" y="17315"/>
                </a:lnTo>
                <a:lnTo>
                  <a:pt x="47053" y="16435"/>
                </a:lnTo>
                <a:lnTo>
                  <a:pt x="46307" y="15843"/>
                </a:lnTo>
                <a:close/>
                <a:moveTo>
                  <a:pt x="35848" y="21122"/>
                </a:moveTo>
                <a:lnTo>
                  <a:pt x="35353" y="21418"/>
                </a:lnTo>
                <a:lnTo>
                  <a:pt x="34857" y="21714"/>
                </a:lnTo>
                <a:lnTo>
                  <a:pt x="34355" y="22298"/>
                </a:lnTo>
                <a:lnTo>
                  <a:pt x="34355" y="23177"/>
                </a:lnTo>
                <a:lnTo>
                  <a:pt x="34355" y="23473"/>
                </a:lnTo>
                <a:lnTo>
                  <a:pt x="33860" y="23769"/>
                </a:lnTo>
                <a:lnTo>
                  <a:pt x="33608" y="24353"/>
                </a:lnTo>
                <a:lnTo>
                  <a:pt x="33608" y="24937"/>
                </a:lnTo>
                <a:lnTo>
                  <a:pt x="33608" y="25817"/>
                </a:lnTo>
                <a:lnTo>
                  <a:pt x="34111" y="26696"/>
                </a:lnTo>
                <a:lnTo>
                  <a:pt x="34606" y="27288"/>
                </a:lnTo>
                <a:lnTo>
                  <a:pt x="36099" y="27288"/>
                </a:lnTo>
                <a:lnTo>
                  <a:pt x="36846" y="26696"/>
                </a:lnTo>
                <a:lnTo>
                  <a:pt x="37341" y="26113"/>
                </a:lnTo>
                <a:lnTo>
                  <a:pt x="37844" y="25233"/>
                </a:lnTo>
                <a:lnTo>
                  <a:pt x="38095" y="24057"/>
                </a:lnTo>
                <a:lnTo>
                  <a:pt x="37844" y="22889"/>
                </a:lnTo>
                <a:lnTo>
                  <a:pt x="37341" y="22010"/>
                </a:lnTo>
                <a:lnTo>
                  <a:pt x="36595" y="21418"/>
                </a:lnTo>
                <a:lnTo>
                  <a:pt x="35848" y="21122"/>
                </a:lnTo>
                <a:close/>
                <a:moveTo>
                  <a:pt x="46056" y="28464"/>
                </a:moveTo>
                <a:lnTo>
                  <a:pt x="45065" y="28752"/>
                </a:lnTo>
                <a:lnTo>
                  <a:pt x="44067" y="29632"/>
                </a:lnTo>
                <a:lnTo>
                  <a:pt x="43321" y="30511"/>
                </a:lnTo>
                <a:lnTo>
                  <a:pt x="42818" y="31687"/>
                </a:lnTo>
                <a:lnTo>
                  <a:pt x="42574" y="32863"/>
                </a:lnTo>
                <a:lnTo>
                  <a:pt x="42574" y="34030"/>
                </a:lnTo>
                <a:lnTo>
                  <a:pt x="42574" y="34918"/>
                </a:lnTo>
                <a:lnTo>
                  <a:pt x="43321" y="35502"/>
                </a:lnTo>
                <a:lnTo>
                  <a:pt x="44067" y="35798"/>
                </a:lnTo>
                <a:lnTo>
                  <a:pt x="44814" y="35502"/>
                </a:lnTo>
                <a:lnTo>
                  <a:pt x="45811" y="34622"/>
                </a:lnTo>
                <a:lnTo>
                  <a:pt x="46558" y="34622"/>
                </a:lnTo>
                <a:lnTo>
                  <a:pt x="47305" y="34326"/>
                </a:lnTo>
                <a:lnTo>
                  <a:pt x="48051" y="33447"/>
                </a:lnTo>
                <a:lnTo>
                  <a:pt x="48547" y="32271"/>
                </a:lnTo>
                <a:lnTo>
                  <a:pt x="48547" y="30807"/>
                </a:lnTo>
                <a:lnTo>
                  <a:pt x="48051" y="29632"/>
                </a:lnTo>
                <a:lnTo>
                  <a:pt x="47800" y="29048"/>
                </a:lnTo>
                <a:lnTo>
                  <a:pt x="47305" y="28752"/>
                </a:lnTo>
                <a:lnTo>
                  <a:pt x="46056" y="28464"/>
                </a:lnTo>
                <a:close/>
                <a:moveTo>
                  <a:pt x="32618" y="47819"/>
                </a:moveTo>
                <a:lnTo>
                  <a:pt x="31369" y="48707"/>
                </a:lnTo>
                <a:lnTo>
                  <a:pt x="30127" y="49586"/>
                </a:lnTo>
                <a:lnTo>
                  <a:pt x="29876" y="49874"/>
                </a:lnTo>
                <a:lnTo>
                  <a:pt x="29380" y="50466"/>
                </a:lnTo>
                <a:lnTo>
                  <a:pt x="28878" y="51050"/>
                </a:lnTo>
                <a:lnTo>
                  <a:pt x="28634" y="51930"/>
                </a:lnTo>
                <a:lnTo>
                  <a:pt x="28634" y="52513"/>
                </a:lnTo>
                <a:lnTo>
                  <a:pt x="28878" y="53689"/>
                </a:lnTo>
                <a:lnTo>
                  <a:pt x="29380" y="54865"/>
                </a:lnTo>
                <a:lnTo>
                  <a:pt x="29625" y="55161"/>
                </a:lnTo>
                <a:lnTo>
                  <a:pt x="30371" y="55745"/>
                </a:lnTo>
                <a:lnTo>
                  <a:pt x="31118" y="56041"/>
                </a:lnTo>
                <a:lnTo>
                  <a:pt x="31871" y="56328"/>
                </a:lnTo>
                <a:lnTo>
                  <a:pt x="32862" y="56041"/>
                </a:lnTo>
                <a:lnTo>
                  <a:pt x="33608" y="55745"/>
                </a:lnTo>
                <a:lnTo>
                  <a:pt x="34111" y="55161"/>
                </a:lnTo>
                <a:lnTo>
                  <a:pt x="35353" y="53985"/>
                </a:lnTo>
                <a:lnTo>
                  <a:pt x="35848" y="53105"/>
                </a:lnTo>
                <a:lnTo>
                  <a:pt x="36099" y="51930"/>
                </a:lnTo>
                <a:lnTo>
                  <a:pt x="36350" y="50754"/>
                </a:lnTo>
                <a:lnTo>
                  <a:pt x="36350" y="49874"/>
                </a:lnTo>
                <a:lnTo>
                  <a:pt x="35848" y="48994"/>
                </a:lnTo>
                <a:lnTo>
                  <a:pt x="35353" y="48411"/>
                </a:lnTo>
                <a:lnTo>
                  <a:pt x="34857" y="47819"/>
                </a:lnTo>
                <a:close/>
                <a:moveTo>
                  <a:pt x="28634" y="39317"/>
                </a:moveTo>
                <a:lnTo>
                  <a:pt x="28634" y="40485"/>
                </a:lnTo>
                <a:lnTo>
                  <a:pt x="28878" y="41077"/>
                </a:lnTo>
                <a:lnTo>
                  <a:pt x="29129" y="41372"/>
                </a:lnTo>
                <a:lnTo>
                  <a:pt x="30127" y="41660"/>
                </a:lnTo>
                <a:lnTo>
                  <a:pt x="30873" y="41372"/>
                </a:lnTo>
                <a:lnTo>
                  <a:pt x="31118" y="41077"/>
                </a:lnTo>
                <a:lnTo>
                  <a:pt x="31369" y="40485"/>
                </a:lnTo>
                <a:lnTo>
                  <a:pt x="31620" y="40197"/>
                </a:lnTo>
                <a:lnTo>
                  <a:pt x="33860" y="41077"/>
                </a:lnTo>
                <a:lnTo>
                  <a:pt x="36099" y="41660"/>
                </a:lnTo>
                <a:lnTo>
                  <a:pt x="36595" y="42540"/>
                </a:lnTo>
                <a:lnTo>
                  <a:pt x="37097" y="43420"/>
                </a:lnTo>
                <a:lnTo>
                  <a:pt x="38590" y="44892"/>
                </a:lnTo>
                <a:lnTo>
                  <a:pt x="39832" y="46651"/>
                </a:lnTo>
                <a:lnTo>
                  <a:pt x="40579" y="48411"/>
                </a:lnTo>
                <a:lnTo>
                  <a:pt x="40830" y="50170"/>
                </a:lnTo>
                <a:lnTo>
                  <a:pt x="40579" y="52226"/>
                </a:lnTo>
                <a:lnTo>
                  <a:pt x="40334" y="53393"/>
                </a:lnTo>
                <a:lnTo>
                  <a:pt x="39832" y="54569"/>
                </a:lnTo>
                <a:lnTo>
                  <a:pt x="38590" y="56624"/>
                </a:lnTo>
                <a:lnTo>
                  <a:pt x="37097" y="57800"/>
                </a:lnTo>
                <a:lnTo>
                  <a:pt x="35353" y="58968"/>
                </a:lnTo>
                <a:lnTo>
                  <a:pt x="33364" y="59560"/>
                </a:lnTo>
                <a:lnTo>
                  <a:pt x="31369" y="59848"/>
                </a:lnTo>
                <a:lnTo>
                  <a:pt x="29380" y="60143"/>
                </a:lnTo>
                <a:lnTo>
                  <a:pt x="27385" y="59848"/>
                </a:lnTo>
                <a:lnTo>
                  <a:pt x="25641" y="59560"/>
                </a:lnTo>
                <a:lnTo>
                  <a:pt x="23652" y="58680"/>
                </a:lnTo>
                <a:lnTo>
                  <a:pt x="22654" y="57800"/>
                </a:lnTo>
                <a:lnTo>
                  <a:pt x="21908" y="56624"/>
                </a:lnTo>
                <a:lnTo>
                  <a:pt x="21412" y="55161"/>
                </a:lnTo>
                <a:lnTo>
                  <a:pt x="21161" y="53689"/>
                </a:lnTo>
                <a:lnTo>
                  <a:pt x="20917" y="51050"/>
                </a:lnTo>
                <a:lnTo>
                  <a:pt x="21412" y="48707"/>
                </a:lnTo>
                <a:lnTo>
                  <a:pt x="21908" y="46355"/>
                </a:lnTo>
                <a:lnTo>
                  <a:pt x="22905" y="44300"/>
                </a:lnTo>
                <a:lnTo>
                  <a:pt x="24147" y="42540"/>
                </a:lnTo>
                <a:lnTo>
                  <a:pt x="25396" y="41372"/>
                </a:lnTo>
                <a:lnTo>
                  <a:pt x="26889" y="40197"/>
                </a:lnTo>
                <a:lnTo>
                  <a:pt x="28634" y="39317"/>
                </a:lnTo>
                <a:close/>
                <a:moveTo>
                  <a:pt x="78918" y="57504"/>
                </a:moveTo>
                <a:lnTo>
                  <a:pt x="81158" y="58088"/>
                </a:lnTo>
                <a:lnTo>
                  <a:pt x="83153" y="58088"/>
                </a:lnTo>
                <a:lnTo>
                  <a:pt x="83900" y="57800"/>
                </a:lnTo>
                <a:lnTo>
                  <a:pt x="84395" y="59560"/>
                </a:lnTo>
                <a:lnTo>
                  <a:pt x="84897" y="61615"/>
                </a:lnTo>
                <a:lnTo>
                  <a:pt x="84897" y="62495"/>
                </a:lnTo>
                <a:lnTo>
                  <a:pt x="84646" y="62495"/>
                </a:lnTo>
                <a:lnTo>
                  <a:pt x="84151" y="62783"/>
                </a:lnTo>
                <a:lnTo>
                  <a:pt x="84151" y="63079"/>
                </a:lnTo>
                <a:lnTo>
                  <a:pt x="83153" y="62495"/>
                </a:lnTo>
                <a:lnTo>
                  <a:pt x="79665" y="60439"/>
                </a:lnTo>
                <a:lnTo>
                  <a:pt x="79420" y="59848"/>
                </a:lnTo>
                <a:lnTo>
                  <a:pt x="78918" y="58968"/>
                </a:lnTo>
                <a:lnTo>
                  <a:pt x="78918" y="57504"/>
                </a:lnTo>
                <a:close/>
                <a:moveTo>
                  <a:pt x="29380" y="35206"/>
                </a:moveTo>
                <a:lnTo>
                  <a:pt x="28878" y="35798"/>
                </a:lnTo>
                <a:lnTo>
                  <a:pt x="27385" y="36086"/>
                </a:lnTo>
                <a:lnTo>
                  <a:pt x="25892" y="36966"/>
                </a:lnTo>
                <a:lnTo>
                  <a:pt x="24650" y="37845"/>
                </a:lnTo>
                <a:lnTo>
                  <a:pt x="23401" y="38725"/>
                </a:lnTo>
                <a:lnTo>
                  <a:pt x="22159" y="39901"/>
                </a:lnTo>
                <a:lnTo>
                  <a:pt x="20917" y="41372"/>
                </a:lnTo>
                <a:lnTo>
                  <a:pt x="20164" y="42836"/>
                </a:lnTo>
                <a:lnTo>
                  <a:pt x="19173" y="44596"/>
                </a:lnTo>
                <a:lnTo>
                  <a:pt x="18426" y="47235"/>
                </a:lnTo>
                <a:lnTo>
                  <a:pt x="17924" y="49874"/>
                </a:lnTo>
                <a:lnTo>
                  <a:pt x="17924" y="52809"/>
                </a:lnTo>
                <a:lnTo>
                  <a:pt x="18175" y="55449"/>
                </a:lnTo>
                <a:lnTo>
                  <a:pt x="19173" y="58088"/>
                </a:lnTo>
                <a:lnTo>
                  <a:pt x="20415" y="60143"/>
                </a:lnTo>
                <a:lnTo>
                  <a:pt x="21161" y="61319"/>
                </a:lnTo>
                <a:lnTo>
                  <a:pt x="22159" y="61903"/>
                </a:lnTo>
                <a:lnTo>
                  <a:pt x="23157" y="62783"/>
                </a:lnTo>
                <a:lnTo>
                  <a:pt x="24399" y="63079"/>
                </a:lnTo>
                <a:lnTo>
                  <a:pt x="26889" y="63958"/>
                </a:lnTo>
                <a:lnTo>
                  <a:pt x="29129" y="64254"/>
                </a:lnTo>
                <a:lnTo>
                  <a:pt x="31620" y="63958"/>
                </a:lnTo>
                <a:lnTo>
                  <a:pt x="34111" y="63663"/>
                </a:lnTo>
                <a:lnTo>
                  <a:pt x="36350" y="62783"/>
                </a:lnTo>
                <a:lnTo>
                  <a:pt x="38590" y="61615"/>
                </a:lnTo>
                <a:lnTo>
                  <a:pt x="40579" y="59848"/>
                </a:lnTo>
                <a:lnTo>
                  <a:pt x="42323" y="57800"/>
                </a:lnTo>
                <a:lnTo>
                  <a:pt x="43321" y="55449"/>
                </a:lnTo>
                <a:lnTo>
                  <a:pt x="43816" y="53105"/>
                </a:lnTo>
                <a:lnTo>
                  <a:pt x="44318" y="50754"/>
                </a:lnTo>
                <a:lnTo>
                  <a:pt x="44067" y="48115"/>
                </a:lnTo>
                <a:lnTo>
                  <a:pt x="43572" y="46059"/>
                </a:lnTo>
                <a:lnTo>
                  <a:pt x="42574" y="44012"/>
                </a:lnTo>
                <a:lnTo>
                  <a:pt x="41827" y="43132"/>
                </a:lnTo>
                <a:lnTo>
                  <a:pt x="40579" y="41956"/>
                </a:lnTo>
                <a:lnTo>
                  <a:pt x="39588" y="40781"/>
                </a:lnTo>
                <a:lnTo>
                  <a:pt x="39337" y="40197"/>
                </a:lnTo>
                <a:lnTo>
                  <a:pt x="39337" y="39605"/>
                </a:lnTo>
                <a:lnTo>
                  <a:pt x="39086" y="39021"/>
                </a:lnTo>
                <a:lnTo>
                  <a:pt x="38841" y="38437"/>
                </a:lnTo>
                <a:lnTo>
                  <a:pt x="38339" y="37845"/>
                </a:lnTo>
                <a:lnTo>
                  <a:pt x="37592" y="37557"/>
                </a:lnTo>
                <a:lnTo>
                  <a:pt x="35353" y="37262"/>
                </a:lnTo>
                <a:lnTo>
                  <a:pt x="34857" y="36678"/>
                </a:lnTo>
                <a:lnTo>
                  <a:pt x="34857" y="36086"/>
                </a:lnTo>
                <a:lnTo>
                  <a:pt x="34355" y="35502"/>
                </a:lnTo>
                <a:lnTo>
                  <a:pt x="31118" y="35502"/>
                </a:lnTo>
                <a:lnTo>
                  <a:pt x="30371" y="35206"/>
                </a:lnTo>
                <a:close/>
                <a:moveTo>
                  <a:pt x="11951" y="59560"/>
                </a:moveTo>
                <a:lnTo>
                  <a:pt x="12949" y="59848"/>
                </a:lnTo>
                <a:lnTo>
                  <a:pt x="13940" y="60143"/>
                </a:lnTo>
                <a:lnTo>
                  <a:pt x="14686" y="61023"/>
                </a:lnTo>
                <a:lnTo>
                  <a:pt x="15440" y="61903"/>
                </a:lnTo>
                <a:lnTo>
                  <a:pt x="15935" y="63079"/>
                </a:lnTo>
                <a:lnTo>
                  <a:pt x="15935" y="64542"/>
                </a:lnTo>
                <a:lnTo>
                  <a:pt x="15935" y="64838"/>
                </a:lnTo>
                <a:lnTo>
                  <a:pt x="15684" y="65134"/>
                </a:lnTo>
                <a:lnTo>
                  <a:pt x="15189" y="65134"/>
                </a:lnTo>
                <a:lnTo>
                  <a:pt x="14442" y="64542"/>
                </a:lnTo>
                <a:lnTo>
                  <a:pt x="13696" y="63663"/>
                </a:lnTo>
                <a:lnTo>
                  <a:pt x="12949" y="62495"/>
                </a:lnTo>
                <a:lnTo>
                  <a:pt x="11700" y="60143"/>
                </a:lnTo>
                <a:lnTo>
                  <a:pt x="11205" y="59560"/>
                </a:lnTo>
                <a:close/>
                <a:moveTo>
                  <a:pt x="96598" y="61023"/>
                </a:moveTo>
                <a:lnTo>
                  <a:pt x="96096" y="61319"/>
                </a:lnTo>
                <a:lnTo>
                  <a:pt x="95852" y="61903"/>
                </a:lnTo>
                <a:lnTo>
                  <a:pt x="95105" y="63663"/>
                </a:lnTo>
                <a:lnTo>
                  <a:pt x="95105" y="64542"/>
                </a:lnTo>
                <a:lnTo>
                  <a:pt x="95349" y="65422"/>
                </a:lnTo>
                <a:lnTo>
                  <a:pt x="95600" y="66014"/>
                </a:lnTo>
                <a:lnTo>
                  <a:pt x="96096" y="66302"/>
                </a:lnTo>
                <a:lnTo>
                  <a:pt x="97094" y="66302"/>
                </a:lnTo>
                <a:lnTo>
                  <a:pt x="97840" y="66014"/>
                </a:lnTo>
                <a:lnTo>
                  <a:pt x="98091" y="65422"/>
                </a:lnTo>
                <a:lnTo>
                  <a:pt x="98342" y="64838"/>
                </a:lnTo>
                <a:lnTo>
                  <a:pt x="98342" y="63958"/>
                </a:lnTo>
                <a:lnTo>
                  <a:pt x="98342" y="63375"/>
                </a:lnTo>
                <a:lnTo>
                  <a:pt x="98342" y="62199"/>
                </a:lnTo>
                <a:lnTo>
                  <a:pt x="98091" y="61615"/>
                </a:lnTo>
                <a:lnTo>
                  <a:pt x="97840" y="61319"/>
                </a:lnTo>
                <a:lnTo>
                  <a:pt x="97094" y="61023"/>
                </a:lnTo>
                <a:close/>
                <a:moveTo>
                  <a:pt x="50291" y="49874"/>
                </a:moveTo>
                <a:lnTo>
                  <a:pt x="49544" y="50466"/>
                </a:lnTo>
                <a:lnTo>
                  <a:pt x="49049" y="50754"/>
                </a:lnTo>
                <a:lnTo>
                  <a:pt x="48798" y="51346"/>
                </a:lnTo>
                <a:lnTo>
                  <a:pt x="48547" y="52513"/>
                </a:lnTo>
                <a:lnTo>
                  <a:pt x="48547" y="53985"/>
                </a:lnTo>
                <a:lnTo>
                  <a:pt x="48798" y="55449"/>
                </a:lnTo>
                <a:lnTo>
                  <a:pt x="49049" y="56041"/>
                </a:lnTo>
                <a:lnTo>
                  <a:pt x="49544" y="56624"/>
                </a:lnTo>
                <a:lnTo>
                  <a:pt x="52035" y="57208"/>
                </a:lnTo>
                <a:lnTo>
                  <a:pt x="50291" y="58968"/>
                </a:lnTo>
                <a:lnTo>
                  <a:pt x="49293" y="60143"/>
                </a:lnTo>
                <a:lnTo>
                  <a:pt x="48798" y="60727"/>
                </a:lnTo>
                <a:lnTo>
                  <a:pt x="48547" y="61615"/>
                </a:lnTo>
                <a:lnTo>
                  <a:pt x="48547" y="63079"/>
                </a:lnTo>
                <a:lnTo>
                  <a:pt x="49049" y="64542"/>
                </a:lnTo>
                <a:lnTo>
                  <a:pt x="49795" y="65422"/>
                </a:lnTo>
                <a:lnTo>
                  <a:pt x="50786" y="66302"/>
                </a:lnTo>
                <a:lnTo>
                  <a:pt x="51037" y="67182"/>
                </a:lnTo>
                <a:lnTo>
                  <a:pt x="51288" y="67773"/>
                </a:lnTo>
                <a:lnTo>
                  <a:pt x="51533" y="68069"/>
                </a:lnTo>
                <a:lnTo>
                  <a:pt x="52530" y="68069"/>
                </a:lnTo>
                <a:lnTo>
                  <a:pt x="53026" y="67478"/>
                </a:lnTo>
                <a:lnTo>
                  <a:pt x="53277" y="66894"/>
                </a:lnTo>
                <a:lnTo>
                  <a:pt x="53772" y="65718"/>
                </a:lnTo>
                <a:lnTo>
                  <a:pt x="53772" y="65134"/>
                </a:lnTo>
                <a:lnTo>
                  <a:pt x="53528" y="64542"/>
                </a:lnTo>
                <a:lnTo>
                  <a:pt x="53277" y="63958"/>
                </a:lnTo>
                <a:lnTo>
                  <a:pt x="52782" y="63663"/>
                </a:lnTo>
                <a:lnTo>
                  <a:pt x="52035" y="63375"/>
                </a:lnTo>
                <a:lnTo>
                  <a:pt x="51784" y="63079"/>
                </a:lnTo>
                <a:lnTo>
                  <a:pt x="51784" y="62495"/>
                </a:lnTo>
                <a:lnTo>
                  <a:pt x="51784" y="62199"/>
                </a:lnTo>
                <a:lnTo>
                  <a:pt x="52279" y="61319"/>
                </a:lnTo>
                <a:lnTo>
                  <a:pt x="53277" y="60727"/>
                </a:lnTo>
                <a:lnTo>
                  <a:pt x="54275" y="59264"/>
                </a:lnTo>
                <a:lnTo>
                  <a:pt x="55021" y="57504"/>
                </a:lnTo>
                <a:lnTo>
                  <a:pt x="55021" y="56624"/>
                </a:lnTo>
                <a:lnTo>
                  <a:pt x="54770" y="55745"/>
                </a:lnTo>
                <a:lnTo>
                  <a:pt x="54526" y="55161"/>
                </a:lnTo>
                <a:lnTo>
                  <a:pt x="54024" y="54569"/>
                </a:lnTo>
                <a:lnTo>
                  <a:pt x="52530" y="53985"/>
                </a:lnTo>
                <a:lnTo>
                  <a:pt x="51037" y="53689"/>
                </a:lnTo>
                <a:lnTo>
                  <a:pt x="51288" y="52513"/>
                </a:lnTo>
                <a:lnTo>
                  <a:pt x="51533" y="51930"/>
                </a:lnTo>
                <a:lnTo>
                  <a:pt x="52035" y="51634"/>
                </a:lnTo>
                <a:lnTo>
                  <a:pt x="52279" y="51050"/>
                </a:lnTo>
                <a:lnTo>
                  <a:pt x="52035" y="50466"/>
                </a:lnTo>
                <a:lnTo>
                  <a:pt x="51533" y="49874"/>
                </a:lnTo>
                <a:close/>
                <a:moveTo>
                  <a:pt x="11205" y="55161"/>
                </a:moveTo>
                <a:lnTo>
                  <a:pt x="10709" y="55449"/>
                </a:lnTo>
                <a:lnTo>
                  <a:pt x="10458" y="56041"/>
                </a:lnTo>
                <a:lnTo>
                  <a:pt x="10207" y="56624"/>
                </a:lnTo>
                <a:lnTo>
                  <a:pt x="10207" y="57800"/>
                </a:lnTo>
                <a:lnTo>
                  <a:pt x="10458" y="58384"/>
                </a:lnTo>
                <a:lnTo>
                  <a:pt x="10709" y="58968"/>
                </a:lnTo>
                <a:lnTo>
                  <a:pt x="10458" y="59264"/>
                </a:lnTo>
                <a:lnTo>
                  <a:pt x="10207" y="59264"/>
                </a:lnTo>
                <a:lnTo>
                  <a:pt x="9963" y="59848"/>
                </a:lnTo>
                <a:lnTo>
                  <a:pt x="9712" y="60439"/>
                </a:lnTo>
                <a:lnTo>
                  <a:pt x="9963" y="62495"/>
                </a:lnTo>
                <a:lnTo>
                  <a:pt x="10709" y="64254"/>
                </a:lnTo>
                <a:lnTo>
                  <a:pt x="11700" y="66014"/>
                </a:lnTo>
                <a:lnTo>
                  <a:pt x="12949" y="67478"/>
                </a:lnTo>
                <a:lnTo>
                  <a:pt x="14442" y="68357"/>
                </a:lnTo>
                <a:lnTo>
                  <a:pt x="15189" y="68653"/>
                </a:lnTo>
                <a:lnTo>
                  <a:pt x="15935" y="68949"/>
                </a:lnTo>
                <a:lnTo>
                  <a:pt x="16682" y="68949"/>
                </a:lnTo>
                <a:lnTo>
                  <a:pt x="17428" y="68357"/>
                </a:lnTo>
                <a:lnTo>
                  <a:pt x="17924" y="67773"/>
                </a:lnTo>
                <a:lnTo>
                  <a:pt x="18426" y="66894"/>
                </a:lnTo>
                <a:lnTo>
                  <a:pt x="18922" y="65134"/>
                </a:lnTo>
                <a:lnTo>
                  <a:pt x="18922" y="63663"/>
                </a:lnTo>
                <a:lnTo>
                  <a:pt x="18670" y="61903"/>
                </a:lnTo>
                <a:lnTo>
                  <a:pt x="18175" y="60439"/>
                </a:lnTo>
                <a:lnTo>
                  <a:pt x="17177" y="58968"/>
                </a:lnTo>
                <a:lnTo>
                  <a:pt x="16186" y="57800"/>
                </a:lnTo>
                <a:lnTo>
                  <a:pt x="14938" y="56920"/>
                </a:lnTo>
                <a:lnTo>
                  <a:pt x="13444" y="56328"/>
                </a:lnTo>
                <a:lnTo>
                  <a:pt x="12949" y="55449"/>
                </a:lnTo>
                <a:lnTo>
                  <a:pt x="12447" y="55161"/>
                </a:lnTo>
                <a:close/>
                <a:moveTo>
                  <a:pt x="97094" y="57800"/>
                </a:moveTo>
                <a:lnTo>
                  <a:pt x="98091" y="58088"/>
                </a:lnTo>
                <a:lnTo>
                  <a:pt x="98838" y="58384"/>
                </a:lnTo>
                <a:lnTo>
                  <a:pt x="99333" y="59264"/>
                </a:lnTo>
                <a:lnTo>
                  <a:pt x="99584" y="60143"/>
                </a:lnTo>
                <a:lnTo>
                  <a:pt x="99584" y="61319"/>
                </a:lnTo>
                <a:lnTo>
                  <a:pt x="99584" y="62495"/>
                </a:lnTo>
                <a:lnTo>
                  <a:pt x="99089" y="64542"/>
                </a:lnTo>
                <a:lnTo>
                  <a:pt x="98342" y="66302"/>
                </a:lnTo>
                <a:lnTo>
                  <a:pt x="97345" y="68069"/>
                </a:lnTo>
                <a:lnTo>
                  <a:pt x="96842" y="68653"/>
                </a:lnTo>
                <a:lnTo>
                  <a:pt x="96347" y="68949"/>
                </a:lnTo>
                <a:lnTo>
                  <a:pt x="95852" y="68949"/>
                </a:lnTo>
                <a:lnTo>
                  <a:pt x="95349" y="68653"/>
                </a:lnTo>
                <a:lnTo>
                  <a:pt x="95105" y="68357"/>
                </a:lnTo>
                <a:lnTo>
                  <a:pt x="94854" y="67773"/>
                </a:lnTo>
                <a:lnTo>
                  <a:pt x="94358" y="66302"/>
                </a:lnTo>
                <a:lnTo>
                  <a:pt x="94603" y="64254"/>
                </a:lnTo>
                <a:lnTo>
                  <a:pt x="94854" y="62199"/>
                </a:lnTo>
                <a:lnTo>
                  <a:pt x="95600" y="58088"/>
                </a:lnTo>
                <a:lnTo>
                  <a:pt x="97094" y="57800"/>
                </a:lnTo>
                <a:close/>
                <a:moveTo>
                  <a:pt x="96598" y="53985"/>
                </a:moveTo>
                <a:lnTo>
                  <a:pt x="95852" y="54273"/>
                </a:lnTo>
                <a:lnTo>
                  <a:pt x="94107" y="54273"/>
                </a:lnTo>
                <a:lnTo>
                  <a:pt x="93856" y="54569"/>
                </a:lnTo>
                <a:lnTo>
                  <a:pt x="93361" y="55449"/>
                </a:lnTo>
                <a:lnTo>
                  <a:pt x="92363" y="58968"/>
                </a:lnTo>
                <a:lnTo>
                  <a:pt x="91616" y="62783"/>
                </a:lnTo>
                <a:lnTo>
                  <a:pt x="91365" y="64838"/>
                </a:lnTo>
                <a:lnTo>
                  <a:pt x="91365" y="66598"/>
                </a:lnTo>
                <a:lnTo>
                  <a:pt x="91616" y="68653"/>
                </a:lnTo>
                <a:lnTo>
                  <a:pt x="92112" y="70413"/>
                </a:lnTo>
                <a:lnTo>
                  <a:pt x="92865" y="71292"/>
                </a:lnTo>
                <a:lnTo>
                  <a:pt x="93856" y="72172"/>
                </a:lnTo>
                <a:lnTo>
                  <a:pt x="94854" y="72756"/>
                </a:lnTo>
                <a:lnTo>
                  <a:pt x="95852" y="73052"/>
                </a:lnTo>
                <a:lnTo>
                  <a:pt x="97345" y="72756"/>
                </a:lnTo>
                <a:lnTo>
                  <a:pt x="98342" y="72172"/>
                </a:lnTo>
                <a:lnTo>
                  <a:pt x="99089" y="70997"/>
                </a:lnTo>
                <a:lnTo>
                  <a:pt x="100080" y="69829"/>
                </a:lnTo>
                <a:lnTo>
                  <a:pt x="101573" y="67182"/>
                </a:lnTo>
                <a:lnTo>
                  <a:pt x="102320" y="65422"/>
                </a:lnTo>
                <a:lnTo>
                  <a:pt x="102571" y="63958"/>
                </a:lnTo>
                <a:lnTo>
                  <a:pt x="102822" y="62495"/>
                </a:lnTo>
                <a:lnTo>
                  <a:pt x="102822" y="60727"/>
                </a:lnTo>
                <a:lnTo>
                  <a:pt x="102571" y="59264"/>
                </a:lnTo>
                <a:lnTo>
                  <a:pt x="102075" y="57504"/>
                </a:lnTo>
                <a:lnTo>
                  <a:pt x="101824" y="56624"/>
                </a:lnTo>
                <a:lnTo>
                  <a:pt x="101077" y="56041"/>
                </a:lnTo>
                <a:lnTo>
                  <a:pt x="99584" y="54569"/>
                </a:lnTo>
                <a:lnTo>
                  <a:pt x="98587" y="54273"/>
                </a:lnTo>
                <a:lnTo>
                  <a:pt x="97589" y="53985"/>
                </a:lnTo>
                <a:close/>
                <a:moveTo>
                  <a:pt x="42574" y="63079"/>
                </a:moveTo>
                <a:lnTo>
                  <a:pt x="42072" y="63375"/>
                </a:lnTo>
                <a:lnTo>
                  <a:pt x="41576" y="63958"/>
                </a:lnTo>
                <a:lnTo>
                  <a:pt x="40579" y="64838"/>
                </a:lnTo>
                <a:lnTo>
                  <a:pt x="39832" y="66302"/>
                </a:lnTo>
                <a:lnTo>
                  <a:pt x="39337" y="67773"/>
                </a:lnTo>
                <a:lnTo>
                  <a:pt x="39337" y="68653"/>
                </a:lnTo>
                <a:lnTo>
                  <a:pt x="39588" y="69237"/>
                </a:lnTo>
                <a:lnTo>
                  <a:pt x="40083" y="69533"/>
                </a:lnTo>
                <a:lnTo>
                  <a:pt x="42323" y="69533"/>
                </a:lnTo>
                <a:lnTo>
                  <a:pt x="43572" y="70117"/>
                </a:lnTo>
                <a:lnTo>
                  <a:pt x="42072" y="72172"/>
                </a:lnTo>
                <a:lnTo>
                  <a:pt x="42072" y="72468"/>
                </a:lnTo>
                <a:lnTo>
                  <a:pt x="42072" y="73052"/>
                </a:lnTo>
                <a:lnTo>
                  <a:pt x="42323" y="73932"/>
                </a:lnTo>
                <a:lnTo>
                  <a:pt x="43069" y="74812"/>
                </a:lnTo>
                <a:lnTo>
                  <a:pt x="43816" y="75107"/>
                </a:lnTo>
                <a:lnTo>
                  <a:pt x="45560" y="75107"/>
                </a:lnTo>
                <a:lnTo>
                  <a:pt x="46056" y="74524"/>
                </a:lnTo>
                <a:lnTo>
                  <a:pt x="46558" y="73636"/>
                </a:lnTo>
                <a:lnTo>
                  <a:pt x="46307" y="72756"/>
                </a:lnTo>
                <a:lnTo>
                  <a:pt x="45811" y="72172"/>
                </a:lnTo>
                <a:lnTo>
                  <a:pt x="46558" y="71588"/>
                </a:lnTo>
                <a:lnTo>
                  <a:pt x="47053" y="70997"/>
                </a:lnTo>
                <a:lnTo>
                  <a:pt x="47053" y="70413"/>
                </a:lnTo>
                <a:lnTo>
                  <a:pt x="47053" y="69829"/>
                </a:lnTo>
                <a:lnTo>
                  <a:pt x="46802" y="68949"/>
                </a:lnTo>
                <a:lnTo>
                  <a:pt x="45811" y="68069"/>
                </a:lnTo>
                <a:lnTo>
                  <a:pt x="44814" y="67478"/>
                </a:lnTo>
                <a:lnTo>
                  <a:pt x="43816" y="66894"/>
                </a:lnTo>
                <a:lnTo>
                  <a:pt x="42574" y="66598"/>
                </a:lnTo>
                <a:lnTo>
                  <a:pt x="43069" y="65422"/>
                </a:lnTo>
                <a:lnTo>
                  <a:pt x="43572" y="64254"/>
                </a:lnTo>
                <a:lnTo>
                  <a:pt x="43572" y="63663"/>
                </a:lnTo>
                <a:lnTo>
                  <a:pt x="43321" y="63375"/>
                </a:lnTo>
                <a:lnTo>
                  <a:pt x="43069" y="63375"/>
                </a:lnTo>
                <a:lnTo>
                  <a:pt x="42574" y="63079"/>
                </a:lnTo>
                <a:close/>
                <a:moveTo>
                  <a:pt x="51784" y="4406"/>
                </a:moveTo>
                <a:lnTo>
                  <a:pt x="52782" y="4694"/>
                </a:lnTo>
                <a:lnTo>
                  <a:pt x="53772" y="5286"/>
                </a:lnTo>
                <a:lnTo>
                  <a:pt x="57261" y="8805"/>
                </a:lnTo>
                <a:lnTo>
                  <a:pt x="58754" y="10565"/>
                </a:lnTo>
                <a:lnTo>
                  <a:pt x="60247" y="12620"/>
                </a:lnTo>
                <a:lnTo>
                  <a:pt x="61496" y="14668"/>
                </a:lnTo>
                <a:lnTo>
                  <a:pt x="62487" y="17019"/>
                </a:lnTo>
                <a:lnTo>
                  <a:pt x="62989" y="19362"/>
                </a:lnTo>
                <a:lnTo>
                  <a:pt x="63233" y="22010"/>
                </a:lnTo>
                <a:lnTo>
                  <a:pt x="62989" y="24649"/>
                </a:lnTo>
                <a:lnTo>
                  <a:pt x="62738" y="26992"/>
                </a:lnTo>
                <a:lnTo>
                  <a:pt x="61245" y="31687"/>
                </a:lnTo>
                <a:lnTo>
                  <a:pt x="59752" y="36086"/>
                </a:lnTo>
                <a:lnTo>
                  <a:pt x="58259" y="40781"/>
                </a:lnTo>
                <a:lnTo>
                  <a:pt x="58008" y="42836"/>
                </a:lnTo>
                <a:lnTo>
                  <a:pt x="57756" y="44892"/>
                </a:lnTo>
                <a:lnTo>
                  <a:pt x="57756" y="46939"/>
                </a:lnTo>
                <a:lnTo>
                  <a:pt x="58008" y="49290"/>
                </a:lnTo>
                <a:lnTo>
                  <a:pt x="58259" y="50466"/>
                </a:lnTo>
                <a:lnTo>
                  <a:pt x="58754" y="51930"/>
                </a:lnTo>
                <a:lnTo>
                  <a:pt x="59752" y="54569"/>
                </a:lnTo>
                <a:lnTo>
                  <a:pt x="60994" y="56920"/>
                </a:lnTo>
                <a:lnTo>
                  <a:pt x="61991" y="59560"/>
                </a:lnTo>
                <a:lnTo>
                  <a:pt x="62487" y="62199"/>
                </a:lnTo>
                <a:lnTo>
                  <a:pt x="62738" y="65134"/>
                </a:lnTo>
                <a:lnTo>
                  <a:pt x="62487" y="67773"/>
                </a:lnTo>
                <a:lnTo>
                  <a:pt x="61740" y="70413"/>
                </a:lnTo>
                <a:lnTo>
                  <a:pt x="60749" y="73052"/>
                </a:lnTo>
                <a:lnTo>
                  <a:pt x="59501" y="75403"/>
                </a:lnTo>
                <a:lnTo>
                  <a:pt x="57756" y="77451"/>
                </a:lnTo>
                <a:lnTo>
                  <a:pt x="56019" y="79210"/>
                </a:lnTo>
                <a:lnTo>
                  <a:pt x="54024" y="80386"/>
                </a:lnTo>
                <a:lnTo>
                  <a:pt x="52035" y="81562"/>
                </a:lnTo>
                <a:lnTo>
                  <a:pt x="50040" y="82442"/>
                </a:lnTo>
                <a:lnTo>
                  <a:pt x="47800" y="82737"/>
                </a:lnTo>
                <a:lnTo>
                  <a:pt x="45309" y="83321"/>
                </a:lnTo>
                <a:lnTo>
                  <a:pt x="44067" y="83025"/>
                </a:lnTo>
                <a:lnTo>
                  <a:pt x="42818" y="82737"/>
                </a:lnTo>
                <a:lnTo>
                  <a:pt x="41827" y="81858"/>
                </a:lnTo>
                <a:lnTo>
                  <a:pt x="40830" y="80682"/>
                </a:lnTo>
                <a:lnTo>
                  <a:pt x="40083" y="79506"/>
                </a:lnTo>
                <a:lnTo>
                  <a:pt x="39086" y="78627"/>
                </a:lnTo>
                <a:lnTo>
                  <a:pt x="38339" y="78043"/>
                </a:lnTo>
                <a:lnTo>
                  <a:pt x="37341" y="77451"/>
                </a:lnTo>
                <a:lnTo>
                  <a:pt x="35353" y="76867"/>
                </a:lnTo>
                <a:lnTo>
                  <a:pt x="33364" y="76867"/>
                </a:lnTo>
                <a:lnTo>
                  <a:pt x="31369" y="77451"/>
                </a:lnTo>
                <a:lnTo>
                  <a:pt x="27140" y="78922"/>
                </a:lnTo>
                <a:lnTo>
                  <a:pt x="25145" y="79802"/>
                </a:lnTo>
                <a:lnTo>
                  <a:pt x="23157" y="80386"/>
                </a:lnTo>
                <a:lnTo>
                  <a:pt x="21161" y="80682"/>
                </a:lnTo>
                <a:lnTo>
                  <a:pt x="19173" y="80386"/>
                </a:lnTo>
                <a:lnTo>
                  <a:pt x="16933" y="80090"/>
                </a:lnTo>
                <a:lnTo>
                  <a:pt x="14938" y="79210"/>
                </a:lnTo>
                <a:lnTo>
                  <a:pt x="13193" y="78331"/>
                </a:lnTo>
                <a:lnTo>
                  <a:pt x="11205" y="77163"/>
                </a:lnTo>
                <a:lnTo>
                  <a:pt x="9461" y="75691"/>
                </a:lnTo>
                <a:lnTo>
                  <a:pt x="7967" y="74228"/>
                </a:lnTo>
                <a:lnTo>
                  <a:pt x="6474" y="71876"/>
                </a:lnTo>
                <a:lnTo>
                  <a:pt x="5232" y="69533"/>
                </a:lnTo>
                <a:lnTo>
                  <a:pt x="4235" y="66894"/>
                </a:lnTo>
                <a:lnTo>
                  <a:pt x="3732" y="64254"/>
                </a:lnTo>
                <a:lnTo>
                  <a:pt x="3488" y="61319"/>
                </a:lnTo>
                <a:lnTo>
                  <a:pt x="3488" y="58680"/>
                </a:lnTo>
                <a:lnTo>
                  <a:pt x="3983" y="55745"/>
                </a:lnTo>
                <a:lnTo>
                  <a:pt x="4486" y="53105"/>
                </a:lnTo>
                <a:lnTo>
                  <a:pt x="5477" y="50466"/>
                </a:lnTo>
                <a:lnTo>
                  <a:pt x="6725" y="48115"/>
                </a:lnTo>
                <a:lnTo>
                  <a:pt x="8218" y="46059"/>
                </a:lnTo>
                <a:lnTo>
                  <a:pt x="9963" y="44300"/>
                </a:lnTo>
                <a:lnTo>
                  <a:pt x="13696" y="40781"/>
                </a:lnTo>
                <a:lnTo>
                  <a:pt x="17428" y="36966"/>
                </a:lnTo>
                <a:lnTo>
                  <a:pt x="18922" y="34918"/>
                </a:lnTo>
                <a:lnTo>
                  <a:pt x="20164" y="32863"/>
                </a:lnTo>
                <a:lnTo>
                  <a:pt x="20917" y="30511"/>
                </a:lnTo>
                <a:lnTo>
                  <a:pt x="21663" y="27872"/>
                </a:lnTo>
                <a:lnTo>
                  <a:pt x="22159" y="24937"/>
                </a:lnTo>
                <a:lnTo>
                  <a:pt x="22410" y="21714"/>
                </a:lnTo>
                <a:lnTo>
                  <a:pt x="22905" y="18778"/>
                </a:lnTo>
                <a:lnTo>
                  <a:pt x="23401" y="17315"/>
                </a:lnTo>
                <a:lnTo>
                  <a:pt x="24147" y="15843"/>
                </a:lnTo>
                <a:lnTo>
                  <a:pt x="25145" y="14380"/>
                </a:lnTo>
                <a:lnTo>
                  <a:pt x="26143" y="13204"/>
                </a:lnTo>
                <a:lnTo>
                  <a:pt x="27636" y="12324"/>
                </a:lnTo>
                <a:lnTo>
                  <a:pt x="29129" y="11740"/>
                </a:lnTo>
                <a:lnTo>
                  <a:pt x="30622" y="11444"/>
                </a:lnTo>
                <a:lnTo>
                  <a:pt x="32366" y="11149"/>
                </a:lnTo>
                <a:lnTo>
                  <a:pt x="33860" y="11149"/>
                </a:lnTo>
                <a:lnTo>
                  <a:pt x="35353" y="11740"/>
                </a:lnTo>
                <a:lnTo>
                  <a:pt x="33608" y="13500"/>
                </a:lnTo>
                <a:lnTo>
                  <a:pt x="33364" y="14084"/>
                </a:lnTo>
                <a:lnTo>
                  <a:pt x="33113" y="14668"/>
                </a:lnTo>
                <a:lnTo>
                  <a:pt x="33364" y="15843"/>
                </a:lnTo>
                <a:lnTo>
                  <a:pt x="33860" y="16723"/>
                </a:lnTo>
                <a:lnTo>
                  <a:pt x="34355" y="17019"/>
                </a:lnTo>
                <a:lnTo>
                  <a:pt x="34857" y="17019"/>
                </a:lnTo>
                <a:lnTo>
                  <a:pt x="36099" y="16723"/>
                </a:lnTo>
                <a:lnTo>
                  <a:pt x="36846" y="16139"/>
                </a:lnTo>
                <a:lnTo>
                  <a:pt x="37592" y="15555"/>
                </a:lnTo>
                <a:lnTo>
                  <a:pt x="38095" y="14380"/>
                </a:lnTo>
                <a:lnTo>
                  <a:pt x="39086" y="13204"/>
                </a:lnTo>
                <a:lnTo>
                  <a:pt x="39588" y="12908"/>
                </a:lnTo>
                <a:lnTo>
                  <a:pt x="39832" y="12620"/>
                </a:lnTo>
                <a:lnTo>
                  <a:pt x="43572" y="9101"/>
                </a:lnTo>
                <a:lnTo>
                  <a:pt x="47549" y="6166"/>
                </a:lnTo>
                <a:lnTo>
                  <a:pt x="49795" y="4990"/>
                </a:lnTo>
                <a:lnTo>
                  <a:pt x="50786" y="4406"/>
                </a:lnTo>
                <a:close/>
                <a:moveTo>
                  <a:pt x="73441" y="74228"/>
                </a:moveTo>
                <a:lnTo>
                  <a:pt x="74439" y="76283"/>
                </a:lnTo>
                <a:lnTo>
                  <a:pt x="75436" y="78043"/>
                </a:lnTo>
                <a:lnTo>
                  <a:pt x="76930" y="79802"/>
                </a:lnTo>
                <a:lnTo>
                  <a:pt x="78674" y="81266"/>
                </a:lnTo>
                <a:lnTo>
                  <a:pt x="77425" y="83321"/>
                </a:lnTo>
                <a:lnTo>
                  <a:pt x="75932" y="81562"/>
                </a:lnTo>
                <a:lnTo>
                  <a:pt x="74439" y="79802"/>
                </a:lnTo>
                <a:lnTo>
                  <a:pt x="72694" y="78627"/>
                </a:lnTo>
                <a:lnTo>
                  <a:pt x="70957" y="77163"/>
                </a:lnTo>
                <a:lnTo>
                  <a:pt x="71948" y="75691"/>
                </a:lnTo>
                <a:lnTo>
                  <a:pt x="73441" y="74228"/>
                </a:lnTo>
                <a:close/>
                <a:moveTo>
                  <a:pt x="94358" y="79506"/>
                </a:moveTo>
                <a:lnTo>
                  <a:pt x="93856" y="79802"/>
                </a:lnTo>
                <a:lnTo>
                  <a:pt x="93361" y="80090"/>
                </a:lnTo>
                <a:lnTo>
                  <a:pt x="93110" y="80090"/>
                </a:lnTo>
                <a:lnTo>
                  <a:pt x="93110" y="80386"/>
                </a:lnTo>
                <a:lnTo>
                  <a:pt x="92614" y="81266"/>
                </a:lnTo>
                <a:lnTo>
                  <a:pt x="92363" y="82146"/>
                </a:lnTo>
                <a:lnTo>
                  <a:pt x="92614" y="83321"/>
                </a:lnTo>
                <a:lnTo>
                  <a:pt x="93110" y="84497"/>
                </a:lnTo>
                <a:lnTo>
                  <a:pt x="93856" y="85081"/>
                </a:lnTo>
                <a:lnTo>
                  <a:pt x="94603" y="85377"/>
                </a:lnTo>
                <a:lnTo>
                  <a:pt x="95349" y="85081"/>
                </a:lnTo>
                <a:lnTo>
                  <a:pt x="96096" y="84785"/>
                </a:lnTo>
                <a:lnTo>
                  <a:pt x="96842" y="83905"/>
                </a:lnTo>
                <a:lnTo>
                  <a:pt x="97345" y="83321"/>
                </a:lnTo>
                <a:lnTo>
                  <a:pt x="97589" y="82442"/>
                </a:lnTo>
                <a:lnTo>
                  <a:pt x="97589" y="82146"/>
                </a:lnTo>
                <a:lnTo>
                  <a:pt x="97589" y="81562"/>
                </a:lnTo>
                <a:lnTo>
                  <a:pt x="97094" y="80970"/>
                </a:lnTo>
                <a:lnTo>
                  <a:pt x="96598" y="80386"/>
                </a:lnTo>
                <a:lnTo>
                  <a:pt x="96096" y="80090"/>
                </a:lnTo>
                <a:lnTo>
                  <a:pt x="95600" y="79802"/>
                </a:lnTo>
                <a:lnTo>
                  <a:pt x="94603" y="79506"/>
                </a:lnTo>
                <a:close/>
                <a:moveTo>
                  <a:pt x="51533" y="0"/>
                </a:moveTo>
                <a:lnTo>
                  <a:pt x="50542" y="295"/>
                </a:lnTo>
                <a:lnTo>
                  <a:pt x="48798" y="879"/>
                </a:lnTo>
                <a:lnTo>
                  <a:pt x="47305" y="1767"/>
                </a:lnTo>
                <a:lnTo>
                  <a:pt x="44563" y="3527"/>
                </a:lnTo>
                <a:lnTo>
                  <a:pt x="42072" y="5574"/>
                </a:lnTo>
                <a:lnTo>
                  <a:pt x="37341" y="9685"/>
                </a:lnTo>
                <a:lnTo>
                  <a:pt x="35353" y="8509"/>
                </a:lnTo>
                <a:lnTo>
                  <a:pt x="33364" y="7925"/>
                </a:lnTo>
                <a:lnTo>
                  <a:pt x="31118" y="7925"/>
                </a:lnTo>
                <a:lnTo>
                  <a:pt x="28878" y="8213"/>
                </a:lnTo>
                <a:lnTo>
                  <a:pt x="27140" y="8805"/>
                </a:lnTo>
                <a:lnTo>
                  <a:pt x="25641" y="9685"/>
                </a:lnTo>
                <a:lnTo>
                  <a:pt x="24399" y="10861"/>
                </a:lnTo>
                <a:lnTo>
                  <a:pt x="23157" y="12028"/>
                </a:lnTo>
                <a:lnTo>
                  <a:pt x="21908" y="13500"/>
                </a:lnTo>
                <a:lnTo>
                  <a:pt x="21161" y="15259"/>
                </a:lnTo>
                <a:lnTo>
                  <a:pt x="20415" y="17019"/>
                </a:lnTo>
                <a:lnTo>
                  <a:pt x="19919" y="18778"/>
                </a:lnTo>
                <a:lnTo>
                  <a:pt x="19417" y="21418"/>
                </a:lnTo>
                <a:lnTo>
                  <a:pt x="18922" y="24057"/>
                </a:lnTo>
                <a:lnTo>
                  <a:pt x="18670" y="26696"/>
                </a:lnTo>
                <a:lnTo>
                  <a:pt x="17924" y="29344"/>
                </a:lnTo>
                <a:lnTo>
                  <a:pt x="17679" y="30807"/>
                </a:lnTo>
                <a:lnTo>
                  <a:pt x="16933" y="31983"/>
                </a:lnTo>
                <a:lnTo>
                  <a:pt x="15440" y="34030"/>
                </a:lnTo>
                <a:lnTo>
                  <a:pt x="13696" y="35798"/>
                </a:lnTo>
                <a:lnTo>
                  <a:pt x="11951" y="37557"/>
                </a:lnTo>
                <a:lnTo>
                  <a:pt x="8714" y="40485"/>
                </a:lnTo>
                <a:lnTo>
                  <a:pt x="5728" y="43716"/>
                </a:lnTo>
                <a:lnTo>
                  <a:pt x="4486" y="45179"/>
                </a:lnTo>
                <a:lnTo>
                  <a:pt x="3488" y="47235"/>
                </a:lnTo>
                <a:lnTo>
                  <a:pt x="2490" y="48994"/>
                </a:lnTo>
                <a:lnTo>
                  <a:pt x="1493" y="51346"/>
                </a:lnTo>
                <a:lnTo>
                  <a:pt x="746" y="53689"/>
                </a:lnTo>
                <a:lnTo>
                  <a:pt x="251" y="56041"/>
                </a:lnTo>
                <a:lnTo>
                  <a:pt x="0" y="58088"/>
                </a:lnTo>
                <a:lnTo>
                  <a:pt x="0" y="60439"/>
                </a:lnTo>
                <a:lnTo>
                  <a:pt x="251" y="62783"/>
                </a:lnTo>
                <a:lnTo>
                  <a:pt x="502" y="65134"/>
                </a:lnTo>
                <a:lnTo>
                  <a:pt x="997" y="67182"/>
                </a:lnTo>
                <a:lnTo>
                  <a:pt x="1493" y="69237"/>
                </a:lnTo>
                <a:lnTo>
                  <a:pt x="2490" y="71292"/>
                </a:lnTo>
                <a:lnTo>
                  <a:pt x="3488" y="73348"/>
                </a:lnTo>
                <a:lnTo>
                  <a:pt x="4486" y="75107"/>
                </a:lnTo>
                <a:lnTo>
                  <a:pt x="5728" y="76867"/>
                </a:lnTo>
                <a:lnTo>
                  <a:pt x="7221" y="78627"/>
                </a:lnTo>
                <a:lnTo>
                  <a:pt x="8714" y="80090"/>
                </a:lnTo>
                <a:lnTo>
                  <a:pt x="10458" y="81266"/>
                </a:lnTo>
                <a:lnTo>
                  <a:pt x="12202" y="82442"/>
                </a:lnTo>
                <a:lnTo>
                  <a:pt x="13940" y="83025"/>
                </a:lnTo>
                <a:lnTo>
                  <a:pt x="15935" y="83905"/>
                </a:lnTo>
                <a:lnTo>
                  <a:pt x="17924" y="84201"/>
                </a:lnTo>
                <a:lnTo>
                  <a:pt x="19668" y="84497"/>
                </a:lnTo>
                <a:lnTo>
                  <a:pt x="21663" y="84497"/>
                </a:lnTo>
                <a:lnTo>
                  <a:pt x="23652" y="84201"/>
                </a:lnTo>
                <a:lnTo>
                  <a:pt x="25396" y="83905"/>
                </a:lnTo>
                <a:lnTo>
                  <a:pt x="27385" y="83321"/>
                </a:lnTo>
                <a:lnTo>
                  <a:pt x="29625" y="82146"/>
                </a:lnTo>
                <a:lnTo>
                  <a:pt x="31871" y="81266"/>
                </a:lnTo>
                <a:lnTo>
                  <a:pt x="33113" y="80970"/>
                </a:lnTo>
                <a:lnTo>
                  <a:pt x="35353" y="80970"/>
                </a:lnTo>
                <a:lnTo>
                  <a:pt x="36595" y="81266"/>
                </a:lnTo>
                <a:lnTo>
                  <a:pt x="37341" y="82146"/>
                </a:lnTo>
                <a:lnTo>
                  <a:pt x="38095" y="83025"/>
                </a:lnTo>
                <a:lnTo>
                  <a:pt x="39588" y="84785"/>
                </a:lnTo>
                <a:lnTo>
                  <a:pt x="40579" y="85665"/>
                </a:lnTo>
                <a:lnTo>
                  <a:pt x="41325" y="86256"/>
                </a:lnTo>
                <a:lnTo>
                  <a:pt x="42574" y="86840"/>
                </a:lnTo>
                <a:lnTo>
                  <a:pt x="43572" y="87136"/>
                </a:lnTo>
                <a:lnTo>
                  <a:pt x="47053" y="87136"/>
                </a:lnTo>
                <a:lnTo>
                  <a:pt x="49049" y="86840"/>
                </a:lnTo>
                <a:lnTo>
                  <a:pt x="50786" y="86544"/>
                </a:lnTo>
                <a:lnTo>
                  <a:pt x="52530" y="85961"/>
                </a:lnTo>
                <a:lnTo>
                  <a:pt x="54275" y="85081"/>
                </a:lnTo>
                <a:lnTo>
                  <a:pt x="55768" y="84201"/>
                </a:lnTo>
                <a:lnTo>
                  <a:pt x="57261" y="83025"/>
                </a:lnTo>
                <a:lnTo>
                  <a:pt x="58754" y="81562"/>
                </a:lnTo>
                <a:lnTo>
                  <a:pt x="60247" y="80090"/>
                </a:lnTo>
                <a:lnTo>
                  <a:pt x="61496" y="78627"/>
                </a:lnTo>
                <a:lnTo>
                  <a:pt x="62487" y="76867"/>
                </a:lnTo>
                <a:lnTo>
                  <a:pt x="63485" y="75107"/>
                </a:lnTo>
                <a:lnTo>
                  <a:pt x="64482" y="73348"/>
                </a:lnTo>
                <a:lnTo>
                  <a:pt x="64978" y="71292"/>
                </a:lnTo>
                <a:lnTo>
                  <a:pt x="65724" y="69533"/>
                </a:lnTo>
                <a:lnTo>
                  <a:pt x="65975" y="67182"/>
                </a:lnTo>
                <a:lnTo>
                  <a:pt x="65975" y="65134"/>
                </a:lnTo>
                <a:lnTo>
                  <a:pt x="65975" y="63079"/>
                </a:lnTo>
                <a:lnTo>
                  <a:pt x="65724" y="61023"/>
                </a:lnTo>
                <a:lnTo>
                  <a:pt x="65229" y="58968"/>
                </a:lnTo>
                <a:lnTo>
                  <a:pt x="64727" y="56920"/>
                </a:lnTo>
                <a:lnTo>
                  <a:pt x="62989" y="53105"/>
                </a:lnTo>
                <a:lnTo>
                  <a:pt x="62243" y="51050"/>
                </a:lnTo>
                <a:lnTo>
                  <a:pt x="61496" y="48707"/>
                </a:lnTo>
                <a:lnTo>
                  <a:pt x="61496" y="46651"/>
                </a:lnTo>
                <a:lnTo>
                  <a:pt x="61496" y="44596"/>
                </a:lnTo>
                <a:lnTo>
                  <a:pt x="61740" y="42540"/>
                </a:lnTo>
                <a:lnTo>
                  <a:pt x="61991" y="40485"/>
                </a:lnTo>
                <a:lnTo>
                  <a:pt x="63233" y="36086"/>
                </a:lnTo>
                <a:lnTo>
                  <a:pt x="64482" y="32271"/>
                </a:lnTo>
                <a:lnTo>
                  <a:pt x="65724" y="28464"/>
                </a:lnTo>
                <a:lnTo>
                  <a:pt x="66471" y="24649"/>
                </a:lnTo>
                <a:lnTo>
                  <a:pt x="66722" y="22593"/>
                </a:lnTo>
                <a:lnTo>
                  <a:pt x="66722" y="20538"/>
                </a:lnTo>
                <a:lnTo>
                  <a:pt x="66471" y="18483"/>
                </a:lnTo>
                <a:lnTo>
                  <a:pt x="65975" y="16435"/>
                </a:lnTo>
                <a:lnTo>
                  <a:pt x="65229" y="14668"/>
                </a:lnTo>
                <a:lnTo>
                  <a:pt x="64482" y="12620"/>
                </a:lnTo>
                <a:lnTo>
                  <a:pt x="63485" y="10861"/>
                </a:lnTo>
                <a:lnTo>
                  <a:pt x="62487" y="9389"/>
                </a:lnTo>
                <a:lnTo>
                  <a:pt x="60003" y="6166"/>
                </a:lnTo>
                <a:lnTo>
                  <a:pt x="57010" y="3231"/>
                </a:lnTo>
                <a:lnTo>
                  <a:pt x="54024" y="879"/>
                </a:lnTo>
                <a:lnTo>
                  <a:pt x="53277" y="295"/>
                </a:lnTo>
                <a:lnTo>
                  <a:pt x="52279" y="0"/>
                </a:lnTo>
                <a:close/>
                <a:moveTo>
                  <a:pt x="87633" y="85377"/>
                </a:moveTo>
                <a:lnTo>
                  <a:pt x="87137" y="85665"/>
                </a:lnTo>
                <a:lnTo>
                  <a:pt x="86635" y="86256"/>
                </a:lnTo>
                <a:lnTo>
                  <a:pt x="86391" y="86840"/>
                </a:lnTo>
                <a:lnTo>
                  <a:pt x="86391" y="88016"/>
                </a:lnTo>
                <a:lnTo>
                  <a:pt x="86635" y="88896"/>
                </a:lnTo>
                <a:lnTo>
                  <a:pt x="87388" y="89776"/>
                </a:lnTo>
                <a:lnTo>
                  <a:pt x="88379" y="90071"/>
                </a:lnTo>
                <a:lnTo>
                  <a:pt x="89126" y="89776"/>
                </a:lnTo>
                <a:lnTo>
                  <a:pt x="89872" y="88896"/>
                </a:lnTo>
                <a:lnTo>
                  <a:pt x="90123" y="88016"/>
                </a:lnTo>
                <a:lnTo>
                  <a:pt x="90123" y="86840"/>
                </a:lnTo>
                <a:lnTo>
                  <a:pt x="89872" y="86256"/>
                </a:lnTo>
                <a:lnTo>
                  <a:pt x="89377" y="85665"/>
                </a:lnTo>
                <a:lnTo>
                  <a:pt x="88881" y="85377"/>
                </a:lnTo>
                <a:close/>
                <a:moveTo>
                  <a:pt x="92112" y="90071"/>
                </a:moveTo>
                <a:lnTo>
                  <a:pt x="91616" y="90359"/>
                </a:lnTo>
                <a:lnTo>
                  <a:pt x="91365" y="90951"/>
                </a:lnTo>
                <a:lnTo>
                  <a:pt x="90870" y="91239"/>
                </a:lnTo>
                <a:lnTo>
                  <a:pt x="90374" y="91535"/>
                </a:lnTo>
                <a:lnTo>
                  <a:pt x="89872" y="92415"/>
                </a:lnTo>
                <a:lnTo>
                  <a:pt x="89872" y="93591"/>
                </a:lnTo>
                <a:lnTo>
                  <a:pt x="89872" y="94174"/>
                </a:lnTo>
                <a:lnTo>
                  <a:pt x="90123" y="94766"/>
                </a:lnTo>
                <a:lnTo>
                  <a:pt x="90619" y="95646"/>
                </a:lnTo>
                <a:lnTo>
                  <a:pt x="92363" y="95646"/>
                </a:lnTo>
                <a:lnTo>
                  <a:pt x="93110" y="95350"/>
                </a:lnTo>
                <a:lnTo>
                  <a:pt x="93856" y="94766"/>
                </a:lnTo>
                <a:lnTo>
                  <a:pt x="94107" y="93878"/>
                </a:lnTo>
                <a:lnTo>
                  <a:pt x="94603" y="92999"/>
                </a:lnTo>
                <a:lnTo>
                  <a:pt x="94603" y="92415"/>
                </a:lnTo>
                <a:lnTo>
                  <a:pt x="94603" y="92119"/>
                </a:lnTo>
                <a:lnTo>
                  <a:pt x="94358" y="91535"/>
                </a:lnTo>
                <a:lnTo>
                  <a:pt x="94107" y="90951"/>
                </a:lnTo>
                <a:lnTo>
                  <a:pt x="93856" y="90359"/>
                </a:lnTo>
                <a:lnTo>
                  <a:pt x="93110" y="90071"/>
                </a:lnTo>
                <a:close/>
                <a:moveTo>
                  <a:pt x="82902" y="92415"/>
                </a:moveTo>
                <a:lnTo>
                  <a:pt x="82407" y="92711"/>
                </a:lnTo>
                <a:lnTo>
                  <a:pt x="81911" y="93591"/>
                </a:lnTo>
                <a:lnTo>
                  <a:pt x="81660" y="94470"/>
                </a:lnTo>
                <a:lnTo>
                  <a:pt x="81660" y="95646"/>
                </a:lnTo>
                <a:lnTo>
                  <a:pt x="81660" y="96526"/>
                </a:lnTo>
                <a:lnTo>
                  <a:pt x="82155" y="98869"/>
                </a:lnTo>
                <a:lnTo>
                  <a:pt x="83153" y="100629"/>
                </a:lnTo>
                <a:lnTo>
                  <a:pt x="83649" y="100925"/>
                </a:lnTo>
                <a:lnTo>
                  <a:pt x="84151" y="101221"/>
                </a:lnTo>
                <a:lnTo>
                  <a:pt x="84897" y="101221"/>
                </a:lnTo>
                <a:lnTo>
                  <a:pt x="85393" y="100629"/>
                </a:lnTo>
                <a:lnTo>
                  <a:pt x="85644" y="100333"/>
                </a:lnTo>
                <a:lnTo>
                  <a:pt x="86139" y="100333"/>
                </a:lnTo>
                <a:lnTo>
                  <a:pt x="86886" y="100925"/>
                </a:lnTo>
                <a:lnTo>
                  <a:pt x="87388" y="100925"/>
                </a:lnTo>
                <a:lnTo>
                  <a:pt x="87884" y="100629"/>
                </a:lnTo>
                <a:lnTo>
                  <a:pt x="88135" y="100333"/>
                </a:lnTo>
                <a:lnTo>
                  <a:pt x="88379" y="99453"/>
                </a:lnTo>
                <a:lnTo>
                  <a:pt x="88135" y="98573"/>
                </a:lnTo>
                <a:lnTo>
                  <a:pt x="87633" y="97693"/>
                </a:lnTo>
                <a:lnTo>
                  <a:pt x="86886" y="97406"/>
                </a:lnTo>
                <a:lnTo>
                  <a:pt x="85888" y="97110"/>
                </a:lnTo>
                <a:lnTo>
                  <a:pt x="85142" y="97110"/>
                </a:lnTo>
                <a:lnTo>
                  <a:pt x="84646" y="97406"/>
                </a:lnTo>
                <a:lnTo>
                  <a:pt x="84151" y="96230"/>
                </a:lnTo>
                <a:lnTo>
                  <a:pt x="84151" y="94766"/>
                </a:lnTo>
                <a:lnTo>
                  <a:pt x="84151" y="93295"/>
                </a:lnTo>
                <a:lnTo>
                  <a:pt x="83900" y="92711"/>
                </a:lnTo>
                <a:lnTo>
                  <a:pt x="83404" y="92415"/>
                </a:lnTo>
                <a:close/>
                <a:moveTo>
                  <a:pt x="95349" y="43716"/>
                </a:moveTo>
                <a:lnTo>
                  <a:pt x="96347" y="44012"/>
                </a:lnTo>
                <a:lnTo>
                  <a:pt x="98342" y="45179"/>
                </a:lnTo>
                <a:lnTo>
                  <a:pt x="99584" y="45771"/>
                </a:lnTo>
                <a:lnTo>
                  <a:pt x="101329" y="47235"/>
                </a:lnTo>
                <a:lnTo>
                  <a:pt x="102822" y="48707"/>
                </a:lnTo>
                <a:lnTo>
                  <a:pt x="104315" y="50466"/>
                </a:lnTo>
                <a:lnTo>
                  <a:pt x="105808" y="52513"/>
                </a:lnTo>
                <a:lnTo>
                  <a:pt x="107050" y="54865"/>
                </a:lnTo>
                <a:lnTo>
                  <a:pt x="107797" y="57504"/>
                </a:lnTo>
                <a:lnTo>
                  <a:pt x="108543" y="60143"/>
                </a:lnTo>
                <a:lnTo>
                  <a:pt x="109045" y="62783"/>
                </a:lnTo>
                <a:lnTo>
                  <a:pt x="109296" y="65718"/>
                </a:lnTo>
                <a:lnTo>
                  <a:pt x="109296" y="68357"/>
                </a:lnTo>
                <a:lnTo>
                  <a:pt x="109045" y="73932"/>
                </a:lnTo>
                <a:lnTo>
                  <a:pt x="108299" y="79506"/>
                </a:lnTo>
                <a:lnTo>
                  <a:pt x="107050" y="84785"/>
                </a:lnTo>
                <a:lnTo>
                  <a:pt x="105313" y="89776"/>
                </a:lnTo>
                <a:lnTo>
                  <a:pt x="104315" y="92415"/>
                </a:lnTo>
                <a:lnTo>
                  <a:pt x="103066" y="94766"/>
                </a:lnTo>
                <a:lnTo>
                  <a:pt x="101824" y="96814"/>
                </a:lnTo>
                <a:lnTo>
                  <a:pt x="100331" y="98869"/>
                </a:lnTo>
                <a:lnTo>
                  <a:pt x="98587" y="100925"/>
                </a:lnTo>
                <a:lnTo>
                  <a:pt x="96842" y="102684"/>
                </a:lnTo>
                <a:lnTo>
                  <a:pt x="95105" y="104148"/>
                </a:lnTo>
                <a:lnTo>
                  <a:pt x="93110" y="105323"/>
                </a:lnTo>
                <a:lnTo>
                  <a:pt x="90870" y="106499"/>
                </a:lnTo>
                <a:lnTo>
                  <a:pt x="88630" y="107675"/>
                </a:lnTo>
                <a:lnTo>
                  <a:pt x="86886" y="107963"/>
                </a:lnTo>
                <a:lnTo>
                  <a:pt x="84897" y="108259"/>
                </a:lnTo>
                <a:lnTo>
                  <a:pt x="83649" y="107963"/>
                </a:lnTo>
                <a:lnTo>
                  <a:pt x="82658" y="107379"/>
                </a:lnTo>
                <a:lnTo>
                  <a:pt x="81660" y="106203"/>
                </a:lnTo>
                <a:lnTo>
                  <a:pt x="80913" y="105323"/>
                </a:lnTo>
                <a:lnTo>
                  <a:pt x="77927" y="101508"/>
                </a:lnTo>
                <a:lnTo>
                  <a:pt x="76678" y="99453"/>
                </a:lnTo>
                <a:lnTo>
                  <a:pt x="76183" y="98285"/>
                </a:lnTo>
                <a:lnTo>
                  <a:pt x="75932" y="96814"/>
                </a:lnTo>
                <a:lnTo>
                  <a:pt x="75932" y="95350"/>
                </a:lnTo>
                <a:lnTo>
                  <a:pt x="76434" y="93878"/>
                </a:lnTo>
                <a:lnTo>
                  <a:pt x="77676" y="91239"/>
                </a:lnTo>
                <a:lnTo>
                  <a:pt x="80167" y="86256"/>
                </a:lnTo>
                <a:lnTo>
                  <a:pt x="82407" y="81266"/>
                </a:lnTo>
                <a:lnTo>
                  <a:pt x="84646" y="75987"/>
                </a:lnTo>
                <a:lnTo>
                  <a:pt x="86635" y="70997"/>
                </a:lnTo>
                <a:lnTo>
                  <a:pt x="87388" y="68357"/>
                </a:lnTo>
                <a:lnTo>
                  <a:pt x="87884" y="65718"/>
                </a:lnTo>
                <a:lnTo>
                  <a:pt x="88135" y="63079"/>
                </a:lnTo>
                <a:lnTo>
                  <a:pt x="87884" y="60727"/>
                </a:lnTo>
                <a:lnTo>
                  <a:pt x="87388" y="58088"/>
                </a:lnTo>
                <a:lnTo>
                  <a:pt x="86635" y="55745"/>
                </a:lnTo>
                <a:lnTo>
                  <a:pt x="86391" y="53985"/>
                </a:lnTo>
                <a:lnTo>
                  <a:pt x="86139" y="52513"/>
                </a:lnTo>
                <a:lnTo>
                  <a:pt x="86391" y="50754"/>
                </a:lnTo>
                <a:lnTo>
                  <a:pt x="86886" y="49586"/>
                </a:lnTo>
                <a:lnTo>
                  <a:pt x="87388" y="48115"/>
                </a:lnTo>
                <a:lnTo>
                  <a:pt x="88135" y="46939"/>
                </a:lnTo>
                <a:lnTo>
                  <a:pt x="89126" y="45771"/>
                </a:lnTo>
                <a:lnTo>
                  <a:pt x="90123" y="44892"/>
                </a:lnTo>
                <a:lnTo>
                  <a:pt x="90374" y="45475"/>
                </a:lnTo>
                <a:lnTo>
                  <a:pt x="90870" y="45771"/>
                </a:lnTo>
                <a:lnTo>
                  <a:pt x="91868" y="46059"/>
                </a:lnTo>
                <a:lnTo>
                  <a:pt x="92614" y="45475"/>
                </a:lnTo>
                <a:lnTo>
                  <a:pt x="93110" y="45179"/>
                </a:lnTo>
                <a:lnTo>
                  <a:pt x="93361" y="44596"/>
                </a:lnTo>
                <a:lnTo>
                  <a:pt x="93856" y="44012"/>
                </a:lnTo>
                <a:lnTo>
                  <a:pt x="94603" y="43716"/>
                </a:lnTo>
                <a:close/>
                <a:moveTo>
                  <a:pt x="92614" y="30807"/>
                </a:moveTo>
                <a:lnTo>
                  <a:pt x="92363" y="31391"/>
                </a:lnTo>
                <a:lnTo>
                  <a:pt x="91616" y="33447"/>
                </a:lnTo>
                <a:lnTo>
                  <a:pt x="91365" y="35798"/>
                </a:lnTo>
                <a:lnTo>
                  <a:pt x="91365" y="37845"/>
                </a:lnTo>
                <a:lnTo>
                  <a:pt x="91616" y="40197"/>
                </a:lnTo>
                <a:lnTo>
                  <a:pt x="90374" y="40781"/>
                </a:lnTo>
                <a:lnTo>
                  <a:pt x="89126" y="41372"/>
                </a:lnTo>
                <a:lnTo>
                  <a:pt x="88379" y="38141"/>
                </a:lnTo>
                <a:lnTo>
                  <a:pt x="87137" y="35502"/>
                </a:lnTo>
                <a:lnTo>
                  <a:pt x="86886" y="35206"/>
                </a:lnTo>
                <a:lnTo>
                  <a:pt x="86391" y="35206"/>
                </a:lnTo>
                <a:lnTo>
                  <a:pt x="86139" y="35502"/>
                </a:lnTo>
                <a:lnTo>
                  <a:pt x="86139" y="35798"/>
                </a:lnTo>
                <a:lnTo>
                  <a:pt x="85888" y="37845"/>
                </a:lnTo>
                <a:lnTo>
                  <a:pt x="86139" y="39605"/>
                </a:lnTo>
                <a:lnTo>
                  <a:pt x="86886" y="43420"/>
                </a:lnTo>
                <a:lnTo>
                  <a:pt x="85393" y="45179"/>
                </a:lnTo>
                <a:lnTo>
                  <a:pt x="84151" y="43716"/>
                </a:lnTo>
                <a:lnTo>
                  <a:pt x="82407" y="41372"/>
                </a:lnTo>
                <a:lnTo>
                  <a:pt x="82155" y="41077"/>
                </a:lnTo>
                <a:lnTo>
                  <a:pt x="81660" y="41372"/>
                </a:lnTo>
                <a:lnTo>
                  <a:pt x="81409" y="41660"/>
                </a:lnTo>
                <a:lnTo>
                  <a:pt x="81409" y="42252"/>
                </a:lnTo>
                <a:lnTo>
                  <a:pt x="81660" y="43716"/>
                </a:lnTo>
                <a:lnTo>
                  <a:pt x="82407" y="45179"/>
                </a:lnTo>
                <a:lnTo>
                  <a:pt x="83153" y="46355"/>
                </a:lnTo>
                <a:lnTo>
                  <a:pt x="84395" y="47235"/>
                </a:lnTo>
                <a:lnTo>
                  <a:pt x="84151" y="48115"/>
                </a:lnTo>
                <a:lnTo>
                  <a:pt x="83900" y="48411"/>
                </a:lnTo>
                <a:lnTo>
                  <a:pt x="82407" y="48115"/>
                </a:lnTo>
                <a:lnTo>
                  <a:pt x="79665" y="46651"/>
                </a:lnTo>
                <a:lnTo>
                  <a:pt x="79169" y="45475"/>
                </a:lnTo>
                <a:lnTo>
                  <a:pt x="78918" y="45179"/>
                </a:lnTo>
                <a:lnTo>
                  <a:pt x="78674" y="45475"/>
                </a:lnTo>
                <a:lnTo>
                  <a:pt x="78423" y="46651"/>
                </a:lnTo>
                <a:lnTo>
                  <a:pt x="78172" y="47235"/>
                </a:lnTo>
                <a:lnTo>
                  <a:pt x="78172" y="47819"/>
                </a:lnTo>
                <a:lnTo>
                  <a:pt x="78423" y="48411"/>
                </a:lnTo>
                <a:lnTo>
                  <a:pt x="78918" y="48994"/>
                </a:lnTo>
                <a:lnTo>
                  <a:pt x="79916" y="49874"/>
                </a:lnTo>
                <a:lnTo>
                  <a:pt x="81409" y="50754"/>
                </a:lnTo>
                <a:lnTo>
                  <a:pt x="83404" y="51634"/>
                </a:lnTo>
                <a:lnTo>
                  <a:pt x="83153" y="53393"/>
                </a:lnTo>
                <a:lnTo>
                  <a:pt x="83404" y="55161"/>
                </a:lnTo>
                <a:lnTo>
                  <a:pt x="78423" y="55161"/>
                </a:lnTo>
                <a:lnTo>
                  <a:pt x="77676" y="55449"/>
                </a:lnTo>
                <a:lnTo>
                  <a:pt x="77425" y="56041"/>
                </a:lnTo>
                <a:lnTo>
                  <a:pt x="77425" y="57208"/>
                </a:lnTo>
                <a:lnTo>
                  <a:pt x="77425" y="58680"/>
                </a:lnTo>
                <a:lnTo>
                  <a:pt x="77927" y="59848"/>
                </a:lnTo>
                <a:lnTo>
                  <a:pt x="78423" y="60727"/>
                </a:lnTo>
                <a:lnTo>
                  <a:pt x="78674" y="61023"/>
                </a:lnTo>
                <a:lnTo>
                  <a:pt x="80913" y="63663"/>
                </a:lnTo>
                <a:lnTo>
                  <a:pt x="82407" y="64838"/>
                </a:lnTo>
                <a:lnTo>
                  <a:pt x="83153" y="65422"/>
                </a:lnTo>
                <a:lnTo>
                  <a:pt x="83900" y="65718"/>
                </a:lnTo>
                <a:lnTo>
                  <a:pt x="84646" y="65718"/>
                </a:lnTo>
                <a:lnTo>
                  <a:pt x="83900" y="68357"/>
                </a:lnTo>
                <a:lnTo>
                  <a:pt x="83153" y="70413"/>
                </a:lnTo>
                <a:lnTo>
                  <a:pt x="82902" y="70709"/>
                </a:lnTo>
                <a:lnTo>
                  <a:pt x="82658" y="70997"/>
                </a:lnTo>
                <a:lnTo>
                  <a:pt x="80167" y="69829"/>
                </a:lnTo>
                <a:lnTo>
                  <a:pt x="78423" y="68653"/>
                </a:lnTo>
                <a:lnTo>
                  <a:pt x="76930" y="66894"/>
                </a:lnTo>
                <a:lnTo>
                  <a:pt x="76183" y="66894"/>
                </a:lnTo>
                <a:lnTo>
                  <a:pt x="75932" y="67478"/>
                </a:lnTo>
                <a:lnTo>
                  <a:pt x="75932" y="68069"/>
                </a:lnTo>
                <a:lnTo>
                  <a:pt x="76930" y="69829"/>
                </a:lnTo>
                <a:lnTo>
                  <a:pt x="78423" y="71588"/>
                </a:lnTo>
                <a:lnTo>
                  <a:pt x="80167" y="73052"/>
                </a:lnTo>
                <a:lnTo>
                  <a:pt x="81911" y="73932"/>
                </a:lnTo>
                <a:lnTo>
                  <a:pt x="80411" y="77163"/>
                </a:lnTo>
                <a:lnTo>
                  <a:pt x="79665" y="77163"/>
                </a:lnTo>
                <a:lnTo>
                  <a:pt x="79169" y="77747"/>
                </a:lnTo>
                <a:lnTo>
                  <a:pt x="76434" y="75403"/>
                </a:lnTo>
                <a:lnTo>
                  <a:pt x="73943" y="73052"/>
                </a:lnTo>
                <a:lnTo>
                  <a:pt x="73692" y="72756"/>
                </a:lnTo>
                <a:lnTo>
                  <a:pt x="73441" y="73052"/>
                </a:lnTo>
                <a:lnTo>
                  <a:pt x="71948" y="75107"/>
                </a:lnTo>
                <a:lnTo>
                  <a:pt x="70455" y="77163"/>
                </a:lnTo>
                <a:lnTo>
                  <a:pt x="69959" y="77163"/>
                </a:lnTo>
                <a:lnTo>
                  <a:pt x="69457" y="77451"/>
                </a:lnTo>
                <a:lnTo>
                  <a:pt x="69213" y="78043"/>
                </a:lnTo>
                <a:lnTo>
                  <a:pt x="69457" y="78627"/>
                </a:lnTo>
                <a:lnTo>
                  <a:pt x="72946" y="82442"/>
                </a:lnTo>
                <a:lnTo>
                  <a:pt x="75932" y="86544"/>
                </a:lnTo>
                <a:lnTo>
                  <a:pt x="74439" y="90071"/>
                </a:lnTo>
                <a:lnTo>
                  <a:pt x="73197" y="89192"/>
                </a:lnTo>
                <a:lnTo>
                  <a:pt x="71948" y="88600"/>
                </a:lnTo>
                <a:lnTo>
                  <a:pt x="70455" y="88312"/>
                </a:lnTo>
                <a:lnTo>
                  <a:pt x="69959" y="88016"/>
                </a:lnTo>
                <a:lnTo>
                  <a:pt x="69213" y="87720"/>
                </a:lnTo>
                <a:lnTo>
                  <a:pt x="68962" y="87424"/>
                </a:lnTo>
                <a:lnTo>
                  <a:pt x="68466" y="87424"/>
                </a:lnTo>
                <a:lnTo>
                  <a:pt x="67720" y="87720"/>
                </a:lnTo>
                <a:lnTo>
                  <a:pt x="67469" y="88600"/>
                </a:lnTo>
                <a:lnTo>
                  <a:pt x="67469" y="89192"/>
                </a:lnTo>
                <a:lnTo>
                  <a:pt x="67720" y="89480"/>
                </a:lnTo>
                <a:lnTo>
                  <a:pt x="68711" y="90655"/>
                </a:lnTo>
                <a:lnTo>
                  <a:pt x="69959" y="91535"/>
                </a:lnTo>
                <a:lnTo>
                  <a:pt x="71704" y="92415"/>
                </a:lnTo>
                <a:lnTo>
                  <a:pt x="72450" y="92711"/>
                </a:lnTo>
                <a:lnTo>
                  <a:pt x="73197" y="92711"/>
                </a:lnTo>
                <a:lnTo>
                  <a:pt x="72946" y="94174"/>
                </a:lnTo>
                <a:lnTo>
                  <a:pt x="72694" y="95646"/>
                </a:lnTo>
                <a:lnTo>
                  <a:pt x="72450" y="97406"/>
                </a:lnTo>
                <a:lnTo>
                  <a:pt x="72694" y="98869"/>
                </a:lnTo>
                <a:lnTo>
                  <a:pt x="73197" y="100629"/>
                </a:lnTo>
                <a:lnTo>
                  <a:pt x="72199" y="101508"/>
                </a:lnTo>
                <a:lnTo>
                  <a:pt x="70957" y="102980"/>
                </a:lnTo>
                <a:lnTo>
                  <a:pt x="70455" y="103564"/>
                </a:lnTo>
                <a:lnTo>
                  <a:pt x="69959" y="103564"/>
                </a:lnTo>
                <a:lnTo>
                  <a:pt x="69708" y="103860"/>
                </a:lnTo>
                <a:lnTo>
                  <a:pt x="69457" y="104444"/>
                </a:lnTo>
                <a:lnTo>
                  <a:pt x="69457" y="105323"/>
                </a:lnTo>
                <a:lnTo>
                  <a:pt x="69708" y="105619"/>
                </a:lnTo>
                <a:lnTo>
                  <a:pt x="69959" y="105907"/>
                </a:lnTo>
                <a:lnTo>
                  <a:pt x="70957" y="105907"/>
                </a:lnTo>
                <a:lnTo>
                  <a:pt x="71704" y="105619"/>
                </a:lnTo>
                <a:lnTo>
                  <a:pt x="72946" y="104444"/>
                </a:lnTo>
                <a:lnTo>
                  <a:pt x="74690" y="103268"/>
                </a:lnTo>
                <a:lnTo>
                  <a:pt x="77425" y="106787"/>
                </a:lnTo>
                <a:lnTo>
                  <a:pt x="77927" y="107379"/>
                </a:lnTo>
                <a:lnTo>
                  <a:pt x="76930" y="108842"/>
                </a:lnTo>
                <a:lnTo>
                  <a:pt x="76434" y="110602"/>
                </a:lnTo>
                <a:lnTo>
                  <a:pt x="75932" y="110602"/>
                </a:lnTo>
                <a:lnTo>
                  <a:pt x="75436" y="110898"/>
                </a:lnTo>
                <a:lnTo>
                  <a:pt x="74690" y="111482"/>
                </a:lnTo>
                <a:lnTo>
                  <a:pt x="74439" y="112074"/>
                </a:lnTo>
                <a:lnTo>
                  <a:pt x="74690" y="112953"/>
                </a:lnTo>
                <a:lnTo>
                  <a:pt x="74934" y="113833"/>
                </a:lnTo>
                <a:lnTo>
                  <a:pt x="75681" y="114417"/>
                </a:lnTo>
                <a:lnTo>
                  <a:pt x="76434" y="114713"/>
                </a:lnTo>
                <a:lnTo>
                  <a:pt x="77181" y="114713"/>
                </a:lnTo>
                <a:lnTo>
                  <a:pt x="77927" y="114129"/>
                </a:lnTo>
                <a:lnTo>
                  <a:pt x="78423" y="113537"/>
                </a:lnTo>
                <a:lnTo>
                  <a:pt x="78918" y="112657"/>
                </a:lnTo>
                <a:lnTo>
                  <a:pt x="79169" y="111778"/>
                </a:lnTo>
                <a:lnTo>
                  <a:pt x="79169" y="110898"/>
                </a:lnTo>
                <a:lnTo>
                  <a:pt x="79665" y="109722"/>
                </a:lnTo>
                <a:lnTo>
                  <a:pt x="80411" y="110602"/>
                </a:lnTo>
                <a:lnTo>
                  <a:pt x="81409" y="111194"/>
                </a:lnTo>
                <a:lnTo>
                  <a:pt x="82407" y="111778"/>
                </a:lnTo>
                <a:lnTo>
                  <a:pt x="83649" y="112074"/>
                </a:lnTo>
                <a:lnTo>
                  <a:pt x="83900" y="112362"/>
                </a:lnTo>
                <a:lnTo>
                  <a:pt x="83153" y="114129"/>
                </a:lnTo>
                <a:lnTo>
                  <a:pt x="82658" y="115593"/>
                </a:lnTo>
                <a:lnTo>
                  <a:pt x="82155" y="116472"/>
                </a:lnTo>
                <a:lnTo>
                  <a:pt x="81409" y="116768"/>
                </a:lnTo>
                <a:lnTo>
                  <a:pt x="81158" y="116768"/>
                </a:lnTo>
                <a:lnTo>
                  <a:pt x="80662" y="117056"/>
                </a:lnTo>
                <a:lnTo>
                  <a:pt x="80411" y="117936"/>
                </a:lnTo>
                <a:lnTo>
                  <a:pt x="80411" y="118816"/>
                </a:lnTo>
                <a:lnTo>
                  <a:pt x="80913" y="119408"/>
                </a:lnTo>
                <a:lnTo>
                  <a:pt x="81409" y="119992"/>
                </a:lnTo>
                <a:lnTo>
                  <a:pt x="81911" y="119992"/>
                </a:lnTo>
                <a:lnTo>
                  <a:pt x="82902" y="119696"/>
                </a:lnTo>
                <a:lnTo>
                  <a:pt x="83900" y="118816"/>
                </a:lnTo>
                <a:lnTo>
                  <a:pt x="84646" y="117936"/>
                </a:lnTo>
                <a:lnTo>
                  <a:pt x="85142" y="116472"/>
                </a:lnTo>
                <a:lnTo>
                  <a:pt x="85644" y="115297"/>
                </a:lnTo>
                <a:lnTo>
                  <a:pt x="86139" y="112362"/>
                </a:lnTo>
                <a:lnTo>
                  <a:pt x="89126" y="111778"/>
                </a:lnTo>
                <a:lnTo>
                  <a:pt x="91868" y="110602"/>
                </a:lnTo>
                <a:lnTo>
                  <a:pt x="90123" y="116177"/>
                </a:lnTo>
                <a:lnTo>
                  <a:pt x="89628" y="117648"/>
                </a:lnTo>
                <a:lnTo>
                  <a:pt x="89628" y="118528"/>
                </a:lnTo>
                <a:lnTo>
                  <a:pt x="89872" y="118816"/>
                </a:lnTo>
                <a:lnTo>
                  <a:pt x="90123" y="119408"/>
                </a:lnTo>
                <a:lnTo>
                  <a:pt x="90619" y="119696"/>
                </a:lnTo>
                <a:lnTo>
                  <a:pt x="91121" y="119696"/>
                </a:lnTo>
                <a:lnTo>
                  <a:pt x="91616" y="119408"/>
                </a:lnTo>
                <a:lnTo>
                  <a:pt x="92112" y="119112"/>
                </a:lnTo>
                <a:lnTo>
                  <a:pt x="92363" y="118528"/>
                </a:lnTo>
                <a:lnTo>
                  <a:pt x="93110" y="116472"/>
                </a:lnTo>
                <a:lnTo>
                  <a:pt x="93612" y="114129"/>
                </a:lnTo>
                <a:lnTo>
                  <a:pt x="93856" y="111778"/>
                </a:lnTo>
                <a:lnTo>
                  <a:pt x="93856" y="109722"/>
                </a:lnTo>
                <a:lnTo>
                  <a:pt x="96842" y="107675"/>
                </a:lnTo>
                <a:lnTo>
                  <a:pt x="97094" y="111482"/>
                </a:lnTo>
                <a:lnTo>
                  <a:pt x="97345" y="112362"/>
                </a:lnTo>
                <a:lnTo>
                  <a:pt x="97589" y="112953"/>
                </a:lnTo>
                <a:lnTo>
                  <a:pt x="97589" y="113241"/>
                </a:lnTo>
                <a:lnTo>
                  <a:pt x="97840" y="114129"/>
                </a:lnTo>
                <a:lnTo>
                  <a:pt x="98342" y="114713"/>
                </a:lnTo>
                <a:lnTo>
                  <a:pt x="99584" y="114713"/>
                </a:lnTo>
                <a:lnTo>
                  <a:pt x="99584" y="114417"/>
                </a:lnTo>
                <a:lnTo>
                  <a:pt x="100080" y="113833"/>
                </a:lnTo>
                <a:lnTo>
                  <a:pt x="100331" y="113241"/>
                </a:lnTo>
                <a:lnTo>
                  <a:pt x="99835" y="111194"/>
                </a:lnTo>
                <a:lnTo>
                  <a:pt x="99584" y="109138"/>
                </a:lnTo>
                <a:lnTo>
                  <a:pt x="98838" y="106203"/>
                </a:lnTo>
                <a:lnTo>
                  <a:pt x="101824" y="102980"/>
                </a:lnTo>
                <a:lnTo>
                  <a:pt x="102571" y="104148"/>
                </a:lnTo>
                <a:lnTo>
                  <a:pt x="103317" y="105027"/>
                </a:lnTo>
                <a:lnTo>
                  <a:pt x="104315" y="106787"/>
                </a:lnTo>
                <a:lnTo>
                  <a:pt x="105061" y="107675"/>
                </a:lnTo>
                <a:lnTo>
                  <a:pt x="105808" y="108259"/>
                </a:lnTo>
                <a:lnTo>
                  <a:pt x="106303" y="108259"/>
                </a:lnTo>
                <a:lnTo>
                  <a:pt x="106806" y="107675"/>
                </a:lnTo>
                <a:lnTo>
                  <a:pt x="107050" y="107083"/>
                </a:lnTo>
                <a:lnTo>
                  <a:pt x="107050" y="106499"/>
                </a:lnTo>
                <a:lnTo>
                  <a:pt x="106806" y="105027"/>
                </a:lnTo>
                <a:lnTo>
                  <a:pt x="106059" y="103860"/>
                </a:lnTo>
                <a:lnTo>
                  <a:pt x="105061" y="102980"/>
                </a:lnTo>
                <a:lnTo>
                  <a:pt x="104315" y="101804"/>
                </a:lnTo>
                <a:lnTo>
                  <a:pt x="103568" y="100629"/>
                </a:lnTo>
                <a:lnTo>
                  <a:pt x="105061" y="98285"/>
                </a:lnTo>
                <a:lnTo>
                  <a:pt x="106555" y="95934"/>
                </a:lnTo>
                <a:lnTo>
                  <a:pt x="107050" y="96526"/>
                </a:lnTo>
                <a:lnTo>
                  <a:pt x="108543" y="97693"/>
                </a:lnTo>
                <a:lnTo>
                  <a:pt x="109792" y="99165"/>
                </a:lnTo>
                <a:lnTo>
                  <a:pt x="110287" y="99453"/>
                </a:lnTo>
                <a:lnTo>
                  <a:pt x="111285" y="99453"/>
                </a:lnTo>
                <a:lnTo>
                  <a:pt x="111536" y="99165"/>
                </a:lnTo>
                <a:lnTo>
                  <a:pt x="111781" y="98573"/>
                </a:lnTo>
                <a:lnTo>
                  <a:pt x="112032" y="97989"/>
                </a:lnTo>
                <a:lnTo>
                  <a:pt x="112032" y="97406"/>
                </a:lnTo>
                <a:lnTo>
                  <a:pt x="111536" y="96814"/>
                </a:lnTo>
                <a:lnTo>
                  <a:pt x="110287" y="95350"/>
                </a:lnTo>
                <a:lnTo>
                  <a:pt x="108794" y="94174"/>
                </a:lnTo>
                <a:lnTo>
                  <a:pt x="107797" y="93591"/>
                </a:lnTo>
                <a:lnTo>
                  <a:pt x="109541" y="88896"/>
                </a:lnTo>
                <a:lnTo>
                  <a:pt x="110790" y="89776"/>
                </a:lnTo>
                <a:lnTo>
                  <a:pt x="112778" y="90655"/>
                </a:lnTo>
                <a:lnTo>
                  <a:pt x="115269" y="91239"/>
                </a:lnTo>
                <a:lnTo>
                  <a:pt x="115764" y="91239"/>
                </a:lnTo>
                <a:lnTo>
                  <a:pt x="116016" y="90951"/>
                </a:lnTo>
                <a:lnTo>
                  <a:pt x="116267" y="90359"/>
                </a:lnTo>
                <a:lnTo>
                  <a:pt x="116511" y="89776"/>
                </a:lnTo>
                <a:lnTo>
                  <a:pt x="116511" y="89192"/>
                </a:lnTo>
                <a:lnTo>
                  <a:pt x="116267" y="88600"/>
                </a:lnTo>
                <a:lnTo>
                  <a:pt x="116016" y="88312"/>
                </a:lnTo>
                <a:lnTo>
                  <a:pt x="115520" y="88016"/>
                </a:lnTo>
                <a:lnTo>
                  <a:pt x="113776" y="87720"/>
                </a:lnTo>
                <a:lnTo>
                  <a:pt x="112283" y="87136"/>
                </a:lnTo>
                <a:lnTo>
                  <a:pt x="110287" y="86544"/>
                </a:lnTo>
                <a:lnTo>
                  <a:pt x="111285" y="82737"/>
                </a:lnTo>
                <a:lnTo>
                  <a:pt x="112032" y="78627"/>
                </a:lnTo>
                <a:lnTo>
                  <a:pt x="113525" y="79506"/>
                </a:lnTo>
                <a:lnTo>
                  <a:pt x="115269" y="79802"/>
                </a:lnTo>
                <a:lnTo>
                  <a:pt x="116267" y="80090"/>
                </a:lnTo>
                <a:lnTo>
                  <a:pt x="117258" y="80090"/>
                </a:lnTo>
                <a:lnTo>
                  <a:pt x="118255" y="79802"/>
                </a:lnTo>
                <a:lnTo>
                  <a:pt x="118506" y="79210"/>
                </a:lnTo>
                <a:lnTo>
                  <a:pt x="118751" y="78627"/>
                </a:lnTo>
                <a:lnTo>
                  <a:pt x="118751" y="78331"/>
                </a:lnTo>
                <a:lnTo>
                  <a:pt x="118751" y="77747"/>
                </a:lnTo>
                <a:lnTo>
                  <a:pt x="118004" y="77163"/>
                </a:lnTo>
                <a:lnTo>
                  <a:pt x="117258" y="76867"/>
                </a:lnTo>
                <a:lnTo>
                  <a:pt x="116511" y="76571"/>
                </a:lnTo>
                <a:lnTo>
                  <a:pt x="112283" y="75987"/>
                </a:lnTo>
                <a:lnTo>
                  <a:pt x="112283" y="75691"/>
                </a:lnTo>
                <a:lnTo>
                  <a:pt x="112527" y="71876"/>
                </a:lnTo>
                <a:lnTo>
                  <a:pt x="112778" y="68069"/>
                </a:lnTo>
                <a:lnTo>
                  <a:pt x="114020" y="68653"/>
                </a:lnTo>
                <a:lnTo>
                  <a:pt x="115520" y="68949"/>
                </a:lnTo>
                <a:lnTo>
                  <a:pt x="116762" y="69237"/>
                </a:lnTo>
                <a:lnTo>
                  <a:pt x="118255" y="68949"/>
                </a:lnTo>
                <a:lnTo>
                  <a:pt x="119253" y="68653"/>
                </a:lnTo>
                <a:lnTo>
                  <a:pt x="119748" y="68069"/>
                </a:lnTo>
                <a:lnTo>
                  <a:pt x="120000" y="67478"/>
                </a:lnTo>
                <a:lnTo>
                  <a:pt x="120000" y="66894"/>
                </a:lnTo>
                <a:lnTo>
                  <a:pt x="119748" y="66302"/>
                </a:lnTo>
                <a:lnTo>
                  <a:pt x="119002" y="65718"/>
                </a:lnTo>
                <a:lnTo>
                  <a:pt x="118004" y="65718"/>
                </a:lnTo>
                <a:lnTo>
                  <a:pt x="116016" y="66014"/>
                </a:lnTo>
                <a:lnTo>
                  <a:pt x="112778" y="65718"/>
                </a:lnTo>
                <a:lnTo>
                  <a:pt x="112527" y="62495"/>
                </a:lnTo>
                <a:lnTo>
                  <a:pt x="112032" y="59264"/>
                </a:lnTo>
                <a:lnTo>
                  <a:pt x="112032" y="59264"/>
                </a:lnTo>
                <a:lnTo>
                  <a:pt x="113274" y="59560"/>
                </a:lnTo>
                <a:lnTo>
                  <a:pt x="114522" y="59560"/>
                </a:lnTo>
                <a:lnTo>
                  <a:pt x="115520" y="59264"/>
                </a:lnTo>
                <a:lnTo>
                  <a:pt x="116762" y="58680"/>
                </a:lnTo>
                <a:lnTo>
                  <a:pt x="117760" y="58088"/>
                </a:lnTo>
                <a:lnTo>
                  <a:pt x="118004" y="57504"/>
                </a:lnTo>
                <a:lnTo>
                  <a:pt x="118255" y="56920"/>
                </a:lnTo>
                <a:lnTo>
                  <a:pt x="118255" y="56328"/>
                </a:lnTo>
                <a:lnTo>
                  <a:pt x="118255" y="56041"/>
                </a:lnTo>
                <a:lnTo>
                  <a:pt x="117760" y="55449"/>
                </a:lnTo>
                <a:lnTo>
                  <a:pt x="117509" y="55161"/>
                </a:lnTo>
                <a:lnTo>
                  <a:pt x="116267" y="55161"/>
                </a:lnTo>
                <a:lnTo>
                  <a:pt x="115018" y="55745"/>
                </a:lnTo>
                <a:lnTo>
                  <a:pt x="113776" y="56041"/>
                </a:lnTo>
                <a:lnTo>
                  <a:pt x="111285" y="56624"/>
                </a:lnTo>
                <a:lnTo>
                  <a:pt x="110790" y="55161"/>
                </a:lnTo>
                <a:lnTo>
                  <a:pt x="109541" y="51930"/>
                </a:lnTo>
                <a:lnTo>
                  <a:pt x="111285" y="51346"/>
                </a:lnTo>
                <a:lnTo>
                  <a:pt x="113776" y="50170"/>
                </a:lnTo>
                <a:lnTo>
                  <a:pt x="115018" y="49586"/>
                </a:lnTo>
                <a:lnTo>
                  <a:pt x="116016" y="48707"/>
                </a:lnTo>
                <a:lnTo>
                  <a:pt x="116267" y="48411"/>
                </a:lnTo>
                <a:lnTo>
                  <a:pt x="116267" y="47819"/>
                </a:lnTo>
                <a:lnTo>
                  <a:pt x="116267" y="47235"/>
                </a:lnTo>
                <a:lnTo>
                  <a:pt x="115520" y="46651"/>
                </a:lnTo>
                <a:lnTo>
                  <a:pt x="114767" y="46355"/>
                </a:lnTo>
                <a:lnTo>
                  <a:pt x="113776" y="46651"/>
                </a:lnTo>
                <a:lnTo>
                  <a:pt x="112527" y="47235"/>
                </a:lnTo>
                <a:lnTo>
                  <a:pt x="110287" y="48707"/>
                </a:lnTo>
                <a:lnTo>
                  <a:pt x="109296" y="49290"/>
                </a:lnTo>
                <a:lnTo>
                  <a:pt x="108299" y="49874"/>
                </a:lnTo>
                <a:lnTo>
                  <a:pt x="108299" y="49586"/>
                </a:lnTo>
                <a:lnTo>
                  <a:pt x="108299" y="49290"/>
                </a:lnTo>
                <a:lnTo>
                  <a:pt x="108048" y="49290"/>
                </a:lnTo>
                <a:lnTo>
                  <a:pt x="105808" y="46355"/>
                </a:lnTo>
                <a:lnTo>
                  <a:pt x="108048" y="44012"/>
                </a:lnTo>
                <a:lnTo>
                  <a:pt x="110287" y="41372"/>
                </a:lnTo>
                <a:lnTo>
                  <a:pt x="110538" y="40781"/>
                </a:lnTo>
                <a:lnTo>
                  <a:pt x="110790" y="39901"/>
                </a:lnTo>
                <a:lnTo>
                  <a:pt x="110538" y="39317"/>
                </a:lnTo>
                <a:lnTo>
                  <a:pt x="110287" y="39021"/>
                </a:lnTo>
                <a:lnTo>
                  <a:pt x="109792" y="38437"/>
                </a:lnTo>
                <a:lnTo>
                  <a:pt x="108794" y="38437"/>
                </a:lnTo>
                <a:lnTo>
                  <a:pt x="108299" y="38725"/>
                </a:lnTo>
                <a:lnTo>
                  <a:pt x="106059" y="41660"/>
                </a:lnTo>
                <a:lnTo>
                  <a:pt x="104064" y="44596"/>
                </a:lnTo>
                <a:lnTo>
                  <a:pt x="102320" y="43132"/>
                </a:lnTo>
                <a:lnTo>
                  <a:pt x="100582" y="41956"/>
                </a:lnTo>
                <a:lnTo>
                  <a:pt x="99584" y="41372"/>
                </a:lnTo>
                <a:lnTo>
                  <a:pt x="100080" y="40197"/>
                </a:lnTo>
                <a:lnTo>
                  <a:pt x="101573" y="37262"/>
                </a:lnTo>
                <a:lnTo>
                  <a:pt x="101824" y="36678"/>
                </a:lnTo>
                <a:lnTo>
                  <a:pt x="101824" y="36086"/>
                </a:lnTo>
                <a:lnTo>
                  <a:pt x="101329" y="35206"/>
                </a:lnTo>
                <a:lnTo>
                  <a:pt x="100826" y="34918"/>
                </a:lnTo>
                <a:lnTo>
                  <a:pt x="100080" y="34918"/>
                </a:lnTo>
                <a:lnTo>
                  <a:pt x="99584" y="35502"/>
                </a:lnTo>
                <a:lnTo>
                  <a:pt x="98587" y="36966"/>
                </a:lnTo>
                <a:lnTo>
                  <a:pt x="97840" y="38725"/>
                </a:lnTo>
                <a:lnTo>
                  <a:pt x="97345" y="40197"/>
                </a:lnTo>
                <a:lnTo>
                  <a:pt x="96096" y="39901"/>
                </a:lnTo>
                <a:lnTo>
                  <a:pt x="94603" y="39901"/>
                </a:lnTo>
                <a:lnTo>
                  <a:pt x="94358" y="37845"/>
                </a:lnTo>
                <a:lnTo>
                  <a:pt x="94107" y="35798"/>
                </a:lnTo>
                <a:lnTo>
                  <a:pt x="93856" y="31687"/>
                </a:lnTo>
                <a:lnTo>
                  <a:pt x="93856" y="31103"/>
                </a:lnTo>
                <a:lnTo>
                  <a:pt x="93361" y="30807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346866" y="4064142"/>
            <a:ext cx="479700" cy="339300"/>
          </a:xfrm>
          <a:custGeom>
            <a:pathLst>
              <a:path extrusionOk="0" h="120000" w="120000">
                <a:moveTo>
                  <a:pt x="86677" y="89816"/>
                </a:moveTo>
                <a:lnTo>
                  <a:pt x="85378" y="91291"/>
                </a:lnTo>
                <a:lnTo>
                  <a:pt x="84073" y="92756"/>
                </a:lnTo>
                <a:lnTo>
                  <a:pt x="80950" y="95706"/>
                </a:lnTo>
                <a:lnTo>
                  <a:pt x="78091" y="97182"/>
                </a:lnTo>
                <a:lnTo>
                  <a:pt x="75486" y="99018"/>
                </a:lnTo>
                <a:lnTo>
                  <a:pt x="71839" y="100854"/>
                </a:lnTo>
                <a:lnTo>
                  <a:pt x="70796" y="101597"/>
                </a:lnTo>
                <a:lnTo>
                  <a:pt x="69497" y="101958"/>
                </a:lnTo>
                <a:lnTo>
                  <a:pt x="70278" y="100122"/>
                </a:lnTo>
                <a:lnTo>
                  <a:pt x="71321" y="98285"/>
                </a:lnTo>
                <a:lnTo>
                  <a:pt x="73400" y="97914"/>
                </a:lnTo>
                <a:lnTo>
                  <a:pt x="75224" y="96810"/>
                </a:lnTo>
                <a:lnTo>
                  <a:pt x="77048" y="95706"/>
                </a:lnTo>
                <a:lnTo>
                  <a:pt x="78871" y="93860"/>
                </a:lnTo>
                <a:lnTo>
                  <a:pt x="80432" y="92024"/>
                </a:lnTo>
                <a:lnTo>
                  <a:pt x="80688" y="90920"/>
                </a:lnTo>
                <a:lnTo>
                  <a:pt x="81213" y="90920"/>
                </a:lnTo>
                <a:lnTo>
                  <a:pt x="81468" y="90549"/>
                </a:lnTo>
                <a:lnTo>
                  <a:pt x="84073" y="89816"/>
                </a:lnTo>
                <a:close/>
                <a:moveTo>
                  <a:pt x="89544" y="90188"/>
                </a:moveTo>
                <a:lnTo>
                  <a:pt x="91105" y="90920"/>
                </a:lnTo>
                <a:lnTo>
                  <a:pt x="91105" y="92024"/>
                </a:lnTo>
                <a:lnTo>
                  <a:pt x="86677" y="97182"/>
                </a:lnTo>
                <a:lnTo>
                  <a:pt x="81731" y="101597"/>
                </a:lnTo>
                <a:lnTo>
                  <a:pt x="78871" y="103804"/>
                </a:lnTo>
                <a:lnTo>
                  <a:pt x="76004" y="105640"/>
                </a:lnTo>
                <a:lnTo>
                  <a:pt x="73145" y="107487"/>
                </a:lnTo>
                <a:lnTo>
                  <a:pt x="70278" y="109694"/>
                </a:lnTo>
                <a:lnTo>
                  <a:pt x="69760" y="108591"/>
                </a:lnTo>
                <a:lnTo>
                  <a:pt x="69497" y="107487"/>
                </a:lnTo>
                <a:lnTo>
                  <a:pt x="69235" y="104908"/>
                </a:lnTo>
                <a:lnTo>
                  <a:pt x="70278" y="104908"/>
                </a:lnTo>
                <a:lnTo>
                  <a:pt x="71321" y="104165"/>
                </a:lnTo>
                <a:lnTo>
                  <a:pt x="73400" y="103062"/>
                </a:lnTo>
                <a:lnTo>
                  <a:pt x="78609" y="100493"/>
                </a:lnTo>
                <a:lnTo>
                  <a:pt x="81468" y="98647"/>
                </a:lnTo>
                <a:lnTo>
                  <a:pt x="84598" y="96439"/>
                </a:lnTo>
                <a:lnTo>
                  <a:pt x="87195" y="93499"/>
                </a:lnTo>
                <a:lnTo>
                  <a:pt x="88238" y="92024"/>
                </a:lnTo>
                <a:lnTo>
                  <a:pt x="89544" y="90188"/>
                </a:lnTo>
                <a:close/>
                <a:moveTo>
                  <a:pt x="67156" y="5157"/>
                </a:moveTo>
                <a:lnTo>
                  <a:pt x="68979" y="5528"/>
                </a:lnTo>
                <a:lnTo>
                  <a:pt x="70541" y="5900"/>
                </a:lnTo>
                <a:lnTo>
                  <a:pt x="72102" y="6632"/>
                </a:lnTo>
                <a:lnTo>
                  <a:pt x="73400" y="7736"/>
                </a:lnTo>
                <a:lnTo>
                  <a:pt x="74443" y="9211"/>
                </a:lnTo>
                <a:lnTo>
                  <a:pt x="74961" y="11047"/>
                </a:lnTo>
                <a:lnTo>
                  <a:pt x="75224" y="11047"/>
                </a:lnTo>
                <a:lnTo>
                  <a:pt x="74706" y="12151"/>
                </a:lnTo>
                <a:lnTo>
                  <a:pt x="74706" y="13255"/>
                </a:lnTo>
                <a:lnTo>
                  <a:pt x="74961" y="16205"/>
                </a:lnTo>
                <a:lnTo>
                  <a:pt x="75486" y="18774"/>
                </a:lnTo>
                <a:lnTo>
                  <a:pt x="76267" y="20981"/>
                </a:lnTo>
                <a:lnTo>
                  <a:pt x="77566" y="23560"/>
                </a:lnTo>
                <a:lnTo>
                  <a:pt x="78091" y="25035"/>
                </a:lnTo>
                <a:lnTo>
                  <a:pt x="78346" y="26871"/>
                </a:lnTo>
                <a:lnTo>
                  <a:pt x="78346" y="27614"/>
                </a:lnTo>
                <a:lnTo>
                  <a:pt x="78091" y="27975"/>
                </a:lnTo>
                <a:lnTo>
                  <a:pt x="77566" y="27975"/>
                </a:lnTo>
                <a:lnTo>
                  <a:pt x="77048" y="27614"/>
                </a:lnTo>
                <a:lnTo>
                  <a:pt x="76522" y="26510"/>
                </a:lnTo>
                <a:lnTo>
                  <a:pt x="75742" y="23199"/>
                </a:lnTo>
                <a:lnTo>
                  <a:pt x="75224" y="21352"/>
                </a:lnTo>
                <a:lnTo>
                  <a:pt x="74443" y="19877"/>
                </a:lnTo>
                <a:lnTo>
                  <a:pt x="73663" y="18041"/>
                </a:lnTo>
                <a:lnTo>
                  <a:pt x="72620" y="16566"/>
                </a:lnTo>
                <a:lnTo>
                  <a:pt x="71584" y="15462"/>
                </a:lnTo>
                <a:lnTo>
                  <a:pt x="70278" y="14359"/>
                </a:lnTo>
                <a:lnTo>
                  <a:pt x="68979" y="13626"/>
                </a:lnTo>
                <a:lnTo>
                  <a:pt x="67674" y="13255"/>
                </a:lnTo>
                <a:lnTo>
                  <a:pt x="64814" y="13255"/>
                </a:lnTo>
                <a:lnTo>
                  <a:pt x="63508" y="13626"/>
                </a:lnTo>
                <a:lnTo>
                  <a:pt x="62210" y="14359"/>
                </a:lnTo>
                <a:lnTo>
                  <a:pt x="61692" y="14730"/>
                </a:lnTo>
                <a:lnTo>
                  <a:pt x="61429" y="15101"/>
                </a:lnTo>
                <a:lnTo>
                  <a:pt x="61692" y="16205"/>
                </a:lnTo>
                <a:lnTo>
                  <a:pt x="62210" y="16937"/>
                </a:lnTo>
                <a:lnTo>
                  <a:pt x="62472" y="17309"/>
                </a:lnTo>
                <a:lnTo>
                  <a:pt x="62990" y="17309"/>
                </a:lnTo>
                <a:lnTo>
                  <a:pt x="64552" y="16937"/>
                </a:lnTo>
                <a:lnTo>
                  <a:pt x="65857" y="16937"/>
                </a:lnTo>
                <a:lnTo>
                  <a:pt x="67418" y="17309"/>
                </a:lnTo>
                <a:lnTo>
                  <a:pt x="68717" y="18041"/>
                </a:lnTo>
                <a:lnTo>
                  <a:pt x="70015" y="18774"/>
                </a:lnTo>
                <a:lnTo>
                  <a:pt x="71059" y="20249"/>
                </a:lnTo>
                <a:lnTo>
                  <a:pt x="72102" y="21724"/>
                </a:lnTo>
                <a:lnTo>
                  <a:pt x="72882" y="23560"/>
                </a:lnTo>
                <a:lnTo>
                  <a:pt x="73925" y="27975"/>
                </a:lnTo>
                <a:lnTo>
                  <a:pt x="74706" y="29821"/>
                </a:lnTo>
                <a:lnTo>
                  <a:pt x="75486" y="31296"/>
                </a:lnTo>
                <a:lnTo>
                  <a:pt x="74706" y="32029"/>
                </a:lnTo>
                <a:lnTo>
                  <a:pt x="73145" y="33865"/>
                </a:lnTo>
                <a:lnTo>
                  <a:pt x="71584" y="36073"/>
                </a:lnTo>
                <a:lnTo>
                  <a:pt x="70278" y="38290"/>
                </a:lnTo>
                <a:lnTo>
                  <a:pt x="69497" y="40859"/>
                </a:lnTo>
                <a:lnTo>
                  <a:pt x="68979" y="43067"/>
                </a:lnTo>
                <a:lnTo>
                  <a:pt x="68717" y="45274"/>
                </a:lnTo>
                <a:lnTo>
                  <a:pt x="68979" y="47492"/>
                </a:lnTo>
                <a:lnTo>
                  <a:pt x="69235" y="49699"/>
                </a:lnTo>
                <a:lnTo>
                  <a:pt x="70015" y="51536"/>
                </a:lnTo>
                <a:lnTo>
                  <a:pt x="71059" y="53011"/>
                </a:lnTo>
                <a:lnTo>
                  <a:pt x="72364" y="54476"/>
                </a:lnTo>
                <a:lnTo>
                  <a:pt x="73925" y="55218"/>
                </a:lnTo>
                <a:lnTo>
                  <a:pt x="75486" y="55951"/>
                </a:lnTo>
                <a:lnTo>
                  <a:pt x="77310" y="55589"/>
                </a:lnTo>
                <a:lnTo>
                  <a:pt x="79127" y="55218"/>
                </a:lnTo>
                <a:lnTo>
                  <a:pt x="80688" y="54114"/>
                </a:lnTo>
                <a:lnTo>
                  <a:pt x="85378" y="50803"/>
                </a:lnTo>
                <a:lnTo>
                  <a:pt x="90062" y="46749"/>
                </a:lnTo>
                <a:lnTo>
                  <a:pt x="90324" y="46017"/>
                </a:lnTo>
                <a:lnTo>
                  <a:pt x="90580" y="45274"/>
                </a:lnTo>
                <a:lnTo>
                  <a:pt x="90580" y="44542"/>
                </a:lnTo>
                <a:lnTo>
                  <a:pt x="90324" y="44170"/>
                </a:lnTo>
                <a:lnTo>
                  <a:pt x="90062" y="43438"/>
                </a:lnTo>
                <a:lnTo>
                  <a:pt x="89544" y="43067"/>
                </a:lnTo>
                <a:lnTo>
                  <a:pt x="88500" y="43067"/>
                </a:lnTo>
                <a:lnTo>
                  <a:pt x="85378" y="45645"/>
                </a:lnTo>
                <a:lnTo>
                  <a:pt x="82249" y="48596"/>
                </a:lnTo>
                <a:lnTo>
                  <a:pt x="80688" y="49699"/>
                </a:lnTo>
                <a:lnTo>
                  <a:pt x="79127" y="50803"/>
                </a:lnTo>
                <a:lnTo>
                  <a:pt x="77310" y="51536"/>
                </a:lnTo>
                <a:lnTo>
                  <a:pt x="74706" y="51536"/>
                </a:lnTo>
                <a:lnTo>
                  <a:pt x="73925" y="51164"/>
                </a:lnTo>
                <a:lnTo>
                  <a:pt x="73145" y="50432"/>
                </a:lnTo>
                <a:lnTo>
                  <a:pt x="72620" y="49699"/>
                </a:lnTo>
                <a:lnTo>
                  <a:pt x="72102" y="48596"/>
                </a:lnTo>
                <a:lnTo>
                  <a:pt x="71839" y="47492"/>
                </a:lnTo>
                <a:lnTo>
                  <a:pt x="71584" y="44913"/>
                </a:lnTo>
                <a:lnTo>
                  <a:pt x="71839" y="43809"/>
                </a:lnTo>
                <a:lnTo>
                  <a:pt x="72102" y="42334"/>
                </a:lnTo>
                <a:lnTo>
                  <a:pt x="72882" y="40127"/>
                </a:lnTo>
                <a:lnTo>
                  <a:pt x="74181" y="38290"/>
                </a:lnTo>
                <a:lnTo>
                  <a:pt x="75742" y="36444"/>
                </a:lnTo>
                <a:lnTo>
                  <a:pt x="77828" y="33865"/>
                </a:lnTo>
                <a:lnTo>
                  <a:pt x="79652" y="31296"/>
                </a:lnTo>
                <a:lnTo>
                  <a:pt x="80432" y="29821"/>
                </a:lnTo>
                <a:lnTo>
                  <a:pt x="80950" y="28346"/>
                </a:lnTo>
                <a:lnTo>
                  <a:pt x="80950" y="26510"/>
                </a:lnTo>
                <a:lnTo>
                  <a:pt x="80950" y="24303"/>
                </a:lnTo>
                <a:lnTo>
                  <a:pt x="80432" y="22827"/>
                </a:lnTo>
                <a:lnTo>
                  <a:pt x="79907" y="21724"/>
                </a:lnTo>
                <a:lnTo>
                  <a:pt x="78609" y="18774"/>
                </a:lnTo>
                <a:lnTo>
                  <a:pt x="77310" y="15834"/>
                </a:lnTo>
                <a:lnTo>
                  <a:pt x="76785" y="14359"/>
                </a:lnTo>
                <a:lnTo>
                  <a:pt x="76785" y="12884"/>
                </a:lnTo>
                <a:lnTo>
                  <a:pt x="77310" y="12522"/>
                </a:lnTo>
                <a:lnTo>
                  <a:pt x="80170" y="11419"/>
                </a:lnTo>
                <a:lnTo>
                  <a:pt x="83037" y="10315"/>
                </a:lnTo>
                <a:lnTo>
                  <a:pt x="86159" y="9572"/>
                </a:lnTo>
                <a:lnTo>
                  <a:pt x="89281" y="9211"/>
                </a:lnTo>
                <a:lnTo>
                  <a:pt x="90842" y="9572"/>
                </a:lnTo>
                <a:lnTo>
                  <a:pt x="92403" y="10315"/>
                </a:lnTo>
                <a:lnTo>
                  <a:pt x="93702" y="11047"/>
                </a:lnTo>
                <a:lnTo>
                  <a:pt x="94745" y="12151"/>
                </a:lnTo>
                <a:lnTo>
                  <a:pt x="95788" y="13626"/>
                </a:lnTo>
                <a:lnTo>
                  <a:pt x="96569" y="15101"/>
                </a:lnTo>
                <a:lnTo>
                  <a:pt x="98130" y="19145"/>
                </a:lnTo>
                <a:lnTo>
                  <a:pt x="99428" y="22095"/>
                </a:lnTo>
                <a:lnTo>
                  <a:pt x="98392" y="24303"/>
                </a:lnTo>
                <a:lnTo>
                  <a:pt x="97087" y="25768"/>
                </a:lnTo>
                <a:lnTo>
                  <a:pt x="95788" y="26871"/>
                </a:lnTo>
                <a:lnTo>
                  <a:pt x="94227" y="27975"/>
                </a:lnTo>
                <a:lnTo>
                  <a:pt x="91105" y="29450"/>
                </a:lnTo>
                <a:lnTo>
                  <a:pt x="87720" y="30925"/>
                </a:lnTo>
                <a:lnTo>
                  <a:pt x="85116" y="32400"/>
                </a:lnTo>
                <a:lnTo>
                  <a:pt x="81731" y="34608"/>
                </a:lnTo>
                <a:lnTo>
                  <a:pt x="80170" y="35712"/>
                </a:lnTo>
                <a:lnTo>
                  <a:pt x="79127" y="37548"/>
                </a:lnTo>
                <a:lnTo>
                  <a:pt x="78346" y="39023"/>
                </a:lnTo>
                <a:lnTo>
                  <a:pt x="78091" y="40127"/>
                </a:lnTo>
                <a:lnTo>
                  <a:pt x="78091" y="41230"/>
                </a:lnTo>
                <a:lnTo>
                  <a:pt x="78091" y="41963"/>
                </a:lnTo>
                <a:lnTo>
                  <a:pt x="78346" y="42705"/>
                </a:lnTo>
                <a:lnTo>
                  <a:pt x="78871" y="43067"/>
                </a:lnTo>
                <a:lnTo>
                  <a:pt x="80432" y="43067"/>
                </a:lnTo>
                <a:lnTo>
                  <a:pt x="80688" y="42334"/>
                </a:lnTo>
                <a:lnTo>
                  <a:pt x="80950" y="41602"/>
                </a:lnTo>
                <a:lnTo>
                  <a:pt x="81213" y="40859"/>
                </a:lnTo>
                <a:lnTo>
                  <a:pt x="81993" y="39755"/>
                </a:lnTo>
                <a:lnTo>
                  <a:pt x="83555" y="38290"/>
                </a:lnTo>
                <a:lnTo>
                  <a:pt x="85634" y="36815"/>
                </a:lnTo>
                <a:lnTo>
                  <a:pt x="87195" y="36073"/>
                </a:lnTo>
                <a:lnTo>
                  <a:pt x="90842" y="34236"/>
                </a:lnTo>
                <a:lnTo>
                  <a:pt x="94227" y="32400"/>
                </a:lnTo>
                <a:lnTo>
                  <a:pt x="96306" y="31296"/>
                </a:lnTo>
                <a:lnTo>
                  <a:pt x="98392" y="29821"/>
                </a:lnTo>
                <a:lnTo>
                  <a:pt x="99953" y="27614"/>
                </a:lnTo>
                <a:lnTo>
                  <a:pt x="100471" y="26510"/>
                </a:lnTo>
                <a:lnTo>
                  <a:pt x="100996" y="25035"/>
                </a:lnTo>
                <a:lnTo>
                  <a:pt x="101514" y="25768"/>
                </a:lnTo>
                <a:lnTo>
                  <a:pt x="102813" y="27243"/>
                </a:lnTo>
                <a:lnTo>
                  <a:pt x="104119" y="27975"/>
                </a:lnTo>
                <a:lnTo>
                  <a:pt x="105680" y="29079"/>
                </a:lnTo>
                <a:lnTo>
                  <a:pt x="106978" y="30193"/>
                </a:lnTo>
                <a:lnTo>
                  <a:pt x="108540" y="32029"/>
                </a:lnTo>
                <a:lnTo>
                  <a:pt x="109845" y="34608"/>
                </a:lnTo>
                <a:lnTo>
                  <a:pt x="110881" y="37177"/>
                </a:lnTo>
                <a:lnTo>
                  <a:pt x="111406" y="40127"/>
                </a:lnTo>
                <a:lnTo>
                  <a:pt x="109845" y="43809"/>
                </a:lnTo>
                <a:lnTo>
                  <a:pt x="109065" y="45645"/>
                </a:lnTo>
                <a:lnTo>
                  <a:pt x="107759" y="47120"/>
                </a:lnTo>
                <a:lnTo>
                  <a:pt x="106198" y="48957"/>
                </a:lnTo>
                <a:lnTo>
                  <a:pt x="104374" y="50803"/>
                </a:lnTo>
                <a:lnTo>
                  <a:pt x="102295" y="51907"/>
                </a:lnTo>
                <a:lnTo>
                  <a:pt x="100216" y="53011"/>
                </a:lnTo>
                <a:lnTo>
                  <a:pt x="96306" y="54476"/>
                </a:lnTo>
                <a:lnTo>
                  <a:pt x="92403" y="56322"/>
                </a:lnTo>
                <a:lnTo>
                  <a:pt x="90580" y="57426"/>
                </a:lnTo>
                <a:lnTo>
                  <a:pt x="88763" y="58901"/>
                </a:lnTo>
                <a:lnTo>
                  <a:pt x="87195" y="60366"/>
                </a:lnTo>
                <a:lnTo>
                  <a:pt x="85896" y="62573"/>
                </a:lnTo>
                <a:lnTo>
                  <a:pt x="84853" y="64420"/>
                </a:lnTo>
                <a:lnTo>
                  <a:pt x="84598" y="66627"/>
                </a:lnTo>
                <a:lnTo>
                  <a:pt x="84598" y="68463"/>
                </a:lnTo>
                <a:lnTo>
                  <a:pt x="84853" y="70310"/>
                </a:lnTo>
                <a:lnTo>
                  <a:pt x="85378" y="71785"/>
                </a:lnTo>
                <a:lnTo>
                  <a:pt x="86414" y="73250"/>
                </a:lnTo>
                <a:lnTo>
                  <a:pt x="87457" y="74354"/>
                </a:lnTo>
                <a:lnTo>
                  <a:pt x="89018" y="75457"/>
                </a:lnTo>
                <a:lnTo>
                  <a:pt x="90580" y="75829"/>
                </a:lnTo>
                <a:lnTo>
                  <a:pt x="92141" y="75829"/>
                </a:lnTo>
                <a:lnTo>
                  <a:pt x="93702" y="75457"/>
                </a:lnTo>
                <a:lnTo>
                  <a:pt x="95270" y="75096"/>
                </a:lnTo>
                <a:lnTo>
                  <a:pt x="97087" y="74354"/>
                </a:lnTo>
                <a:lnTo>
                  <a:pt x="99173" y="73250"/>
                </a:lnTo>
                <a:lnTo>
                  <a:pt x="100734" y="71785"/>
                </a:lnTo>
                <a:lnTo>
                  <a:pt x="101514" y="70671"/>
                </a:lnTo>
                <a:lnTo>
                  <a:pt x="101777" y="69938"/>
                </a:lnTo>
                <a:lnTo>
                  <a:pt x="102032" y="68463"/>
                </a:lnTo>
                <a:lnTo>
                  <a:pt x="101777" y="68102"/>
                </a:lnTo>
                <a:lnTo>
                  <a:pt x="101252" y="67731"/>
                </a:lnTo>
                <a:lnTo>
                  <a:pt x="99953" y="67731"/>
                </a:lnTo>
                <a:lnTo>
                  <a:pt x="98648" y="68463"/>
                </a:lnTo>
                <a:lnTo>
                  <a:pt x="96051" y="69938"/>
                </a:lnTo>
                <a:lnTo>
                  <a:pt x="94489" y="70671"/>
                </a:lnTo>
                <a:lnTo>
                  <a:pt x="92921" y="71042"/>
                </a:lnTo>
                <a:lnTo>
                  <a:pt x="89799" y="71042"/>
                </a:lnTo>
                <a:lnTo>
                  <a:pt x="88763" y="70310"/>
                </a:lnTo>
                <a:lnTo>
                  <a:pt x="88238" y="69567"/>
                </a:lnTo>
                <a:lnTo>
                  <a:pt x="87720" y="68463"/>
                </a:lnTo>
                <a:lnTo>
                  <a:pt x="87720" y="67360"/>
                </a:lnTo>
                <a:lnTo>
                  <a:pt x="87975" y="66256"/>
                </a:lnTo>
                <a:lnTo>
                  <a:pt x="88500" y="65152"/>
                </a:lnTo>
                <a:lnTo>
                  <a:pt x="89799" y="63316"/>
                </a:lnTo>
                <a:lnTo>
                  <a:pt x="91360" y="61841"/>
                </a:lnTo>
                <a:lnTo>
                  <a:pt x="93184" y="60737"/>
                </a:lnTo>
                <a:lnTo>
                  <a:pt x="96569" y="59262"/>
                </a:lnTo>
                <a:lnTo>
                  <a:pt x="102558" y="56322"/>
                </a:lnTo>
                <a:lnTo>
                  <a:pt x="105680" y="54476"/>
                </a:lnTo>
                <a:lnTo>
                  <a:pt x="106978" y="53372"/>
                </a:lnTo>
                <a:lnTo>
                  <a:pt x="108284" y="51907"/>
                </a:lnTo>
                <a:lnTo>
                  <a:pt x="110101" y="49699"/>
                </a:lnTo>
                <a:lnTo>
                  <a:pt x="111662" y="46749"/>
                </a:lnTo>
                <a:lnTo>
                  <a:pt x="111662" y="47120"/>
                </a:lnTo>
                <a:lnTo>
                  <a:pt x="111406" y="48224"/>
                </a:lnTo>
                <a:lnTo>
                  <a:pt x="111924" y="49328"/>
                </a:lnTo>
                <a:lnTo>
                  <a:pt x="112449" y="50061"/>
                </a:lnTo>
                <a:lnTo>
                  <a:pt x="113230" y="50432"/>
                </a:lnTo>
                <a:lnTo>
                  <a:pt x="114266" y="50803"/>
                </a:lnTo>
                <a:lnTo>
                  <a:pt x="114791" y="51164"/>
                </a:lnTo>
                <a:lnTo>
                  <a:pt x="115309" y="52268"/>
                </a:lnTo>
                <a:lnTo>
                  <a:pt x="115827" y="53743"/>
                </a:lnTo>
                <a:lnTo>
                  <a:pt x="114529" y="54114"/>
                </a:lnTo>
                <a:lnTo>
                  <a:pt x="112967" y="54847"/>
                </a:lnTo>
                <a:lnTo>
                  <a:pt x="110363" y="56693"/>
                </a:lnTo>
                <a:lnTo>
                  <a:pt x="106460" y="58529"/>
                </a:lnTo>
                <a:lnTo>
                  <a:pt x="104899" y="59262"/>
                </a:lnTo>
                <a:lnTo>
                  <a:pt x="104374" y="60005"/>
                </a:lnTo>
                <a:lnTo>
                  <a:pt x="103856" y="61108"/>
                </a:lnTo>
                <a:lnTo>
                  <a:pt x="103594" y="61841"/>
                </a:lnTo>
                <a:lnTo>
                  <a:pt x="104119" y="62945"/>
                </a:lnTo>
                <a:lnTo>
                  <a:pt x="104899" y="63316"/>
                </a:lnTo>
                <a:lnTo>
                  <a:pt x="105680" y="63316"/>
                </a:lnTo>
                <a:lnTo>
                  <a:pt x="107503" y="62945"/>
                </a:lnTo>
                <a:lnTo>
                  <a:pt x="109320" y="61841"/>
                </a:lnTo>
                <a:lnTo>
                  <a:pt x="110881" y="60737"/>
                </a:lnTo>
                <a:lnTo>
                  <a:pt x="113748" y="58901"/>
                </a:lnTo>
                <a:lnTo>
                  <a:pt x="115047" y="57426"/>
                </a:lnTo>
                <a:lnTo>
                  <a:pt x="116352" y="55951"/>
                </a:lnTo>
                <a:lnTo>
                  <a:pt x="116352" y="58529"/>
                </a:lnTo>
                <a:lnTo>
                  <a:pt x="116352" y="61108"/>
                </a:lnTo>
                <a:lnTo>
                  <a:pt x="116352" y="65152"/>
                </a:lnTo>
                <a:lnTo>
                  <a:pt x="116352" y="65895"/>
                </a:lnTo>
                <a:lnTo>
                  <a:pt x="115827" y="66256"/>
                </a:lnTo>
                <a:lnTo>
                  <a:pt x="114791" y="69567"/>
                </a:lnTo>
                <a:lnTo>
                  <a:pt x="114010" y="72889"/>
                </a:lnTo>
                <a:lnTo>
                  <a:pt x="106978" y="72889"/>
                </a:lnTo>
                <a:lnTo>
                  <a:pt x="104899" y="73250"/>
                </a:lnTo>
                <a:lnTo>
                  <a:pt x="103076" y="74354"/>
                </a:lnTo>
                <a:lnTo>
                  <a:pt x="101777" y="76200"/>
                </a:lnTo>
                <a:lnTo>
                  <a:pt x="100734" y="78407"/>
                </a:lnTo>
                <a:lnTo>
                  <a:pt x="99953" y="80615"/>
                </a:lnTo>
                <a:lnTo>
                  <a:pt x="99691" y="82090"/>
                </a:lnTo>
                <a:lnTo>
                  <a:pt x="99428" y="83555"/>
                </a:lnTo>
                <a:lnTo>
                  <a:pt x="99691" y="86134"/>
                </a:lnTo>
                <a:lnTo>
                  <a:pt x="100471" y="88713"/>
                </a:lnTo>
                <a:lnTo>
                  <a:pt x="101514" y="91291"/>
                </a:lnTo>
                <a:lnTo>
                  <a:pt x="102813" y="93499"/>
                </a:lnTo>
                <a:lnTo>
                  <a:pt x="104119" y="95706"/>
                </a:lnTo>
                <a:lnTo>
                  <a:pt x="105417" y="97914"/>
                </a:lnTo>
                <a:lnTo>
                  <a:pt x="106460" y="98647"/>
                </a:lnTo>
                <a:lnTo>
                  <a:pt x="107503" y="99018"/>
                </a:lnTo>
                <a:lnTo>
                  <a:pt x="108021" y="98647"/>
                </a:lnTo>
                <a:lnTo>
                  <a:pt x="108284" y="97914"/>
                </a:lnTo>
                <a:lnTo>
                  <a:pt x="108284" y="97182"/>
                </a:lnTo>
                <a:lnTo>
                  <a:pt x="108284" y="96068"/>
                </a:lnTo>
                <a:lnTo>
                  <a:pt x="107503" y="94603"/>
                </a:lnTo>
                <a:lnTo>
                  <a:pt x="105680" y="91653"/>
                </a:lnTo>
                <a:lnTo>
                  <a:pt x="104374" y="89816"/>
                </a:lnTo>
                <a:lnTo>
                  <a:pt x="103338" y="87609"/>
                </a:lnTo>
                <a:lnTo>
                  <a:pt x="102813" y="85401"/>
                </a:lnTo>
                <a:lnTo>
                  <a:pt x="102558" y="83926"/>
                </a:lnTo>
                <a:lnTo>
                  <a:pt x="102558" y="82822"/>
                </a:lnTo>
                <a:lnTo>
                  <a:pt x="102813" y="81347"/>
                </a:lnTo>
                <a:lnTo>
                  <a:pt x="103338" y="80244"/>
                </a:lnTo>
                <a:lnTo>
                  <a:pt x="104119" y="78769"/>
                </a:lnTo>
                <a:lnTo>
                  <a:pt x="105680" y="77665"/>
                </a:lnTo>
                <a:lnTo>
                  <a:pt x="107241" y="76932"/>
                </a:lnTo>
                <a:lnTo>
                  <a:pt x="108802" y="76561"/>
                </a:lnTo>
                <a:lnTo>
                  <a:pt x="114266" y="76561"/>
                </a:lnTo>
                <a:lnTo>
                  <a:pt x="113485" y="78769"/>
                </a:lnTo>
                <a:lnTo>
                  <a:pt x="113230" y="79882"/>
                </a:lnTo>
                <a:lnTo>
                  <a:pt x="113485" y="81347"/>
                </a:lnTo>
                <a:lnTo>
                  <a:pt x="113748" y="83555"/>
                </a:lnTo>
                <a:lnTo>
                  <a:pt x="113748" y="86134"/>
                </a:lnTo>
                <a:lnTo>
                  <a:pt x="113748" y="88341"/>
                </a:lnTo>
                <a:lnTo>
                  <a:pt x="113485" y="90549"/>
                </a:lnTo>
                <a:lnTo>
                  <a:pt x="112967" y="88713"/>
                </a:lnTo>
                <a:lnTo>
                  <a:pt x="112449" y="87238"/>
                </a:lnTo>
                <a:lnTo>
                  <a:pt x="111662" y="85401"/>
                </a:lnTo>
                <a:lnTo>
                  <a:pt x="110626" y="83926"/>
                </a:lnTo>
                <a:lnTo>
                  <a:pt x="110101" y="83555"/>
                </a:lnTo>
                <a:lnTo>
                  <a:pt x="109065" y="83555"/>
                </a:lnTo>
                <a:lnTo>
                  <a:pt x="108540" y="83926"/>
                </a:lnTo>
                <a:lnTo>
                  <a:pt x="108284" y="84659"/>
                </a:lnTo>
                <a:lnTo>
                  <a:pt x="108284" y="85401"/>
                </a:lnTo>
                <a:lnTo>
                  <a:pt x="108284" y="86134"/>
                </a:lnTo>
                <a:lnTo>
                  <a:pt x="108540" y="86866"/>
                </a:lnTo>
                <a:lnTo>
                  <a:pt x="109845" y="89445"/>
                </a:lnTo>
                <a:lnTo>
                  <a:pt x="110626" y="92024"/>
                </a:lnTo>
                <a:lnTo>
                  <a:pt x="110881" y="94964"/>
                </a:lnTo>
                <a:lnTo>
                  <a:pt x="110626" y="98285"/>
                </a:lnTo>
                <a:lnTo>
                  <a:pt x="110626" y="99018"/>
                </a:lnTo>
                <a:lnTo>
                  <a:pt x="110881" y="100122"/>
                </a:lnTo>
                <a:lnTo>
                  <a:pt x="109065" y="103433"/>
                </a:lnTo>
                <a:lnTo>
                  <a:pt x="106723" y="106744"/>
                </a:lnTo>
                <a:lnTo>
                  <a:pt x="105680" y="107848"/>
                </a:lnTo>
                <a:lnTo>
                  <a:pt x="104119" y="109323"/>
                </a:lnTo>
                <a:lnTo>
                  <a:pt x="101252" y="110798"/>
                </a:lnTo>
                <a:lnTo>
                  <a:pt x="101514" y="110056"/>
                </a:lnTo>
                <a:lnTo>
                  <a:pt x="101777" y="106744"/>
                </a:lnTo>
                <a:lnTo>
                  <a:pt x="101514" y="103804"/>
                </a:lnTo>
                <a:lnTo>
                  <a:pt x="100996" y="100493"/>
                </a:lnTo>
                <a:lnTo>
                  <a:pt x="99953" y="97543"/>
                </a:lnTo>
                <a:lnTo>
                  <a:pt x="98648" y="94603"/>
                </a:lnTo>
                <a:lnTo>
                  <a:pt x="97087" y="92024"/>
                </a:lnTo>
                <a:lnTo>
                  <a:pt x="95788" y="90549"/>
                </a:lnTo>
                <a:lnTo>
                  <a:pt x="95270" y="89445"/>
                </a:lnTo>
                <a:lnTo>
                  <a:pt x="94745" y="88713"/>
                </a:lnTo>
                <a:lnTo>
                  <a:pt x="93446" y="88713"/>
                </a:lnTo>
                <a:lnTo>
                  <a:pt x="91105" y="87238"/>
                </a:lnTo>
                <a:lnTo>
                  <a:pt x="91360" y="86134"/>
                </a:lnTo>
                <a:lnTo>
                  <a:pt x="91360" y="84659"/>
                </a:lnTo>
                <a:lnTo>
                  <a:pt x="91360" y="83926"/>
                </a:lnTo>
                <a:lnTo>
                  <a:pt x="91105" y="83555"/>
                </a:lnTo>
                <a:lnTo>
                  <a:pt x="90580" y="83194"/>
                </a:lnTo>
                <a:lnTo>
                  <a:pt x="89799" y="83194"/>
                </a:lnTo>
                <a:lnTo>
                  <a:pt x="89281" y="83555"/>
                </a:lnTo>
                <a:lnTo>
                  <a:pt x="89018" y="84298"/>
                </a:lnTo>
                <a:lnTo>
                  <a:pt x="88500" y="86134"/>
                </a:lnTo>
                <a:lnTo>
                  <a:pt x="86939" y="85763"/>
                </a:lnTo>
                <a:lnTo>
                  <a:pt x="85378" y="86134"/>
                </a:lnTo>
                <a:lnTo>
                  <a:pt x="83817" y="86505"/>
                </a:lnTo>
                <a:lnTo>
                  <a:pt x="82511" y="87238"/>
                </a:lnTo>
                <a:lnTo>
                  <a:pt x="81993" y="86134"/>
                </a:lnTo>
                <a:lnTo>
                  <a:pt x="81213" y="85401"/>
                </a:lnTo>
                <a:lnTo>
                  <a:pt x="79907" y="85401"/>
                </a:lnTo>
                <a:lnTo>
                  <a:pt x="79389" y="86134"/>
                </a:lnTo>
                <a:lnTo>
                  <a:pt x="78871" y="86866"/>
                </a:lnTo>
                <a:lnTo>
                  <a:pt x="78346" y="87609"/>
                </a:lnTo>
                <a:lnTo>
                  <a:pt x="77310" y="89445"/>
                </a:lnTo>
                <a:lnTo>
                  <a:pt x="76267" y="90920"/>
                </a:lnTo>
                <a:lnTo>
                  <a:pt x="74181" y="92395"/>
                </a:lnTo>
                <a:lnTo>
                  <a:pt x="71839" y="93499"/>
                </a:lnTo>
                <a:lnTo>
                  <a:pt x="69497" y="94231"/>
                </a:lnTo>
                <a:lnTo>
                  <a:pt x="67156" y="94603"/>
                </a:lnTo>
                <a:lnTo>
                  <a:pt x="62210" y="94603"/>
                </a:lnTo>
                <a:lnTo>
                  <a:pt x="59088" y="93860"/>
                </a:lnTo>
                <a:lnTo>
                  <a:pt x="58045" y="93499"/>
                </a:lnTo>
                <a:lnTo>
                  <a:pt x="57782" y="93499"/>
                </a:lnTo>
                <a:lnTo>
                  <a:pt x="57782" y="93128"/>
                </a:lnTo>
                <a:lnTo>
                  <a:pt x="57782" y="91653"/>
                </a:lnTo>
                <a:lnTo>
                  <a:pt x="57001" y="90549"/>
                </a:lnTo>
                <a:lnTo>
                  <a:pt x="58825" y="86505"/>
                </a:lnTo>
                <a:lnTo>
                  <a:pt x="60649" y="82090"/>
                </a:lnTo>
                <a:lnTo>
                  <a:pt x="62210" y="79511"/>
                </a:lnTo>
                <a:lnTo>
                  <a:pt x="63771" y="76561"/>
                </a:lnTo>
                <a:lnTo>
                  <a:pt x="65595" y="74354"/>
                </a:lnTo>
                <a:lnTo>
                  <a:pt x="67418" y="71785"/>
                </a:lnTo>
                <a:lnTo>
                  <a:pt x="69497" y="69938"/>
                </a:lnTo>
                <a:lnTo>
                  <a:pt x="71584" y="68102"/>
                </a:lnTo>
                <a:lnTo>
                  <a:pt x="72620" y="67360"/>
                </a:lnTo>
                <a:lnTo>
                  <a:pt x="73925" y="67360"/>
                </a:lnTo>
                <a:lnTo>
                  <a:pt x="74443" y="67731"/>
                </a:lnTo>
                <a:lnTo>
                  <a:pt x="74706" y="68463"/>
                </a:lnTo>
                <a:lnTo>
                  <a:pt x="74706" y="69206"/>
                </a:lnTo>
                <a:lnTo>
                  <a:pt x="74706" y="70671"/>
                </a:lnTo>
                <a:lnTo>
                  <a:pt x="74181" y="71785"/>
                </a:lnTo>
                <a:lnTo>
                  <a:pt x="73145" y="73992"/>
                </a:lnTo>
                <a:lnTo>
                  <a:pt x="71321" y="76932"/>
                </a:lnTo>
                <a:lnTo>
                  <a:pt x="69235" y="79882"/>
                </a:lnTo>
                <a:lnTo>
                  <a:pt x="67418" y="83194"/>
                </a:lnTo>
                <a:lnTo>
                  <a:pt x="65857" y="86866"/>
                </a:lnTo>
                <a:lnTo>
                  <a:pt x="65857" y="87609"/>
                </a:lnTo>
                <a:lnTo>
                  <a:pt x="66113" y="88713"/>
                </a:lnTo>
                <a:lnTo>
                  <a:pt x="66638" y="89084"/>
                </a:lnTo>
                <a:lnTo>
                  <a:pt x="67418" y="89084"/>
                </a:lnTo>
                <a:lnTo>
                  <a:pt x="68979" y="87238"/>
                </a:lnTo>
                <a:lnTo>
                  <a:pt x="70541" y="85030"/>
                </a:lnTo>
                <a:lnTo>
                  <a:pt x="72882" y="80244"/>
                </a:lnTo>
                <a:lnTo>
                  <a:pt x="75224" y="76561"/>
                </a:lnTo>
                <a:lnTo>
                  <a:pt x="76267" y="74725"/>
                </a:lnTo>
                <a:lnTo>
                  <a:pt x="77048" y="72517"/>
                </a:lnTo>
                <a:lnTo>
                  <a:pt x="77310" y="70671"/>
                </a:lnTo>
                <a:lnTo>
                  <a:pt x="77310" y="68835"/>
                </a:lnTo>
                <a:lnTo>
                  <a:pt x="77048" y="66998"/>
                </a:lnTo>
                <a:lnTo>
                  <a:pt x="76522" y="65523"/>
                </a:lnTo>
                <a:lnTo>
                  <a:pt x="75742" y="64048"/>
                </a:lnTo>
                <a:lnTo>
                  <a:pt x="74443" y="63316"/>
                </a:lnTo>
                <a:lnTo>
                  <a:pt x="73400" y="63316"/>
                </a:lnTo>
                <a:lnTo>
                  <a:pt x="71839" y="63687"/>
                </a:lnTo>
                <a:lnTo>
                  <a:pt x="70278" y="64420"/>
                </a:lnTo>
                <a:lnTo>
                  <a:pt x="68717" y="65895"/>
                </a:lnTo>
                <a:lnTo>
                  <a:pt x="65857" y="68835"/>
                </a:lnTo>
                <a:lnTo>
                  <a:pt x="63253" y="72146"/>
                </a:lnTo>
                <a:lnTo>
                  <a:pt x="60911" y="75829"/>
                </a:lnTo>
                <a:lnTo>
                  <a:pt x="58825" y="79140"/>
                </a:lnTo>
                <a:lnTo>
                  <a:pt x="57001" y="82822"/>
                </a:lnTo>
                <a:lnTo>
                  <a:pt x="55703" y="86866"/>
                </a:lnTo>
                <a:lnTo>
                  <a:pt x="55185" y="89084"/>
                </a:lnTo>
                <a:lnTo>
                  <a:pt x="54922" y="91291"/>
                </a:lnTo>
                <a:lnTo>
                  <a:pt x="54660" y="91291"/>
                </a:lnTo>
                <a:lnTo>
                  <a:pt x="54404" y="92024"/>
                </a:lnTo>
                <a:lnTo>
                  <a:pt x="53617" y="92395"/>
                </a:lnTo>
                <a:lnTo>
                  <a:pt x="51800" y="92395"/>
                </a:lnTo>
                <a:lnTo>
                  <a:pt x="48415" y="91291"/>
                </a:lnTo>
                <a:lnTo>
                  <a:pt x="44250" y="91291"/>
                </a:lnTo>
                <a:lnTo>
                  <a:pt x="40347" y="92024"/>
                </a:lnTo>
                <a:lnTo>
                  <a:pt x="39822" y="92024"/>
                </a:lnTo>
                <a:lnTo>
                  <a:pt x="39822" y="90188"/>
                </a:lnTo>
                <a:lnTo>
                  <a:pt x="39822" y="88341"/>
                </a:lnTo>
                <a:lnTo>
                  <a:pt x="40347" y="86866"/>
                </a:lnTo>
                <a:lnTo>
                  <a:pt x="40865" y="85401"/>
                </a:lnTo>
                <a:lnTo>
                  <a:pt x="41646" y="83926"/>
                </a:lnTo>
                <a:lnTo>
                  <a:pt x="42689" y="83194"/>
                </a:lnTo>
                <a:lnTo>
                  <a:pt x="43732" y="82090"/>
                </a:lnTo>
                <a:lnTo>
                  <a:pt x="45293" y="81719"/>
                </a:lnTo>
                <a:lnTo>
                  <a:pt x="47890" y="80615"/>
                </a:lnTo>
                <a:lnTo>
                  <a:pt x="50239" y="79511"/>
                </a:lnTo>
                <a:lnTo>
                  <a:pt x="52581" y="78036"/>
                </a:lnTo>
                <a:lnTo>
                  <a:pt x="54660" y="76200"/>
                </a:lnTo>
                <a:lnTo>
                  <a:pt x="56483" y="73992"/>
                </a:lnTo>
                <a:lnTo>
                  <a:pt x="58307" y="71785"/>
                </a:lnTo>
                <a:lnTo>
                  <a:pt x="59868" y="69206"/>
                </a:lnTo>
                <a:lnTo>
                  <a:pt x="61167" y="66256"/>
                </a:lnTo>
                <a:lnTo>
                  <a:pt x="62210" y="64048"/>
                </a:lnTo>
                <a:lnTo>
                  <a:pt x="63253" y="61108"/>
                </a:lnTo>
                <a:lnTo>
                  <a:pt x="63508" y="59633"/>
                </a:lnTo>
                <a:lnTo>
                  <a:pt x="63771" y="58158"/>
                </a:lnTo>
                <a:lnTo>
                  <a:pt x="63508" y="56693"/>
                </a:lnTo>
                <a:lnTo>
                  <a:pt x="63253" y="55589"/>
                </a:lnTo>
                <a:lnTo>
                  <a:pt x="62472" y="55589"/>
                </a:lnTo>
                <a:lnTo>
                  <a:pt x="61692" y="55951"/>
                </a:lnTo>
                <a:lnTo>
                  <a:pt x="61167" y="57054"/>
                </a:lnTo>
                <a:lnTo>
                  <a:pt x="60386" y="59633"/>
                </a:lnTo>
                <a:lnTo>
                  <a:pt x="59088" y="63316"/>
                </a:lnTo>
                <a:lnTo>
                  <a:pt x="57527" y="66998"/>
                </a:lnTo>
                <a:lnTo>
                  <a:pt x="55440" y="70310"/>
                </a:lnTo>
                <a:lnTo>
                  <a:pt x="53099" y="72889"/>
                </a:lnTo>
                <a:lnTo>
                  <a:pt x="50494" y="75096"/>
                </a:lnTo>
                <a:lnTo>
                  <a:pt x="47635" y="76932"/>
                </a:lnTo>
                <a:lnTo>
                  <a:pt x="45031" y="78036"/>
                </a:lnTo>
                <a:lnTo>
                  <a:pt x="42689" y="79140"/>
                </a:lnTo>
                <a:lnTo>
                  <a:pt x="41383" y="79511"/>
                </a:lnTo>
                <a:lnTo>
                  <a:pt x="40347" y="80615"/>
                </a:lnTo>
                <a:lnTo>
                  <a:pt x="39304" y="81719"/>
                </a:lnTo>
                <a:lnTo>
                  <a:pt x="38524" y="83194"/>
                </a:lnTo>
                <a:lnTo>
                  <a:pt x="37480" y="85401"/>
                </a:lnTo>
                <a:lnTo>
                  <a:pt x="36962" y="87980"/>
                </a:lnTo>
                <a:lnTo>
                  <a:pt x="36962" y="90549"/>
                </a:lnTo>
                <a:lnTo>
                  <a:pt x="37480" y="93128"/>
                </a:lnTo>
                <a:lnTo>
                  <a:pt x="34876" y="94231"/>
                </a:lnTo>
                <a:lnTo>
                  <a:pt x="32017" y="95335"/>
                </a:lnTo>
                <a:lnTo>
                  <a:pt x="30973" y="95335"/>
                </a:lnTo>
                <a:lnTo>
                  <a:pt x="29930" y="94964"/>
                </a:lnTo>
                <a:lnTo>
                  <a:pt x="28894" y="94603"/>
                </a:lnTo>
                <a:lnTo>
                  <a:pt x="28114" y="93860"/>
                </a:lnTo>
                <a:lnTo>
                  <a:pt x="27333" y="92756"/>
                </a:lnTo>
                <a:lnTo>
                  <a:pt x="26808" y="91653"/>
                </a:lnTo>
                <a:lnTo>
                  <a:pt x="26553" y="90549"/>
                </a:lnTo>
                <a:lnTo>
                  <a:pt x="26808" y="88713"/>
                </a:lnTo>
                <a:lnTo>
                  <a:pt x="27071" y="87980"/>
                </a:lnTo>
                <a:lnTo>
                  <a:pt x="26808" y="87238"/>
                </a:lnTo>
                <a:lnTo>
                  <a:pt x="27589" y="85763"/>
                </a:lnTo>
                <a:lnTo>
                  <a:pt x="28114" y="84298"/>
                </a:lnTo>
                <a:lnTo>
                  <a:pt x="29150" y="81347"/>
                </a:lnTo>
                <a:lnTo>
                  <a:pt x="30193" y="78769"/>
                </a:lnTo>
                <a:lnTo>
                  <a:pt x="31499" y="75457"/>
                </a:lnTo>
                <a:lnTo>
                  <a:pt x="31754" y="73992"/>
                </a:lnTo>
                <a:lnTo>
                  <a:pt x="32017" y="72517"/>
                </a:lnTo>
                <a:lnTo>
                  <a:pt x="31754" y="70671"/>
                </a:lnTo>
                <a:lnTo>
                  <a:pt x="31499" y="69206"/>
                </a:lnTo>
                <a:lnTo>
                  <a:pt x="30711" y="68463"/>
                </a:lnTo>
                <a:lnTo>
                  <a:pt x="29930" y="67731"/>
                </a:lnTo>
                <a:lnTo>
                  <a:pt x="29150" y="67360"/>
                </a:lnTo>
                <a:lnTo>
                  <a:pt x="28114" y="67360"/>
                </a:lnTo>
                <a:lnTo>
                  <a:pt x="26290" y="67731"/>
                </a:lnTo>
                <a:lnTo>
                  <a:pt x="24729" y="68463"/>
                </a:lnTo>
                <a:lnTo>
                  <a:pt x="22643" y="70310"/>
                </a:lnTo>
                <a:lnTo>
                  <a:pt x="20826" y="72517"/>
                </a:lnTo>
                <a:lnTo>
                  <a:pt x="19521" y="74725"/>
                </a:lnTo>
                <a:lnTo>
                  <a:pt x="18222" y="76932"/>
                </a:lnTo>
                <a:lnTo>
                  <a:pt x="17697" y="76932"/>
                </a:lnTo>
                <a:lnTo>
                  <a:pt x="17179" y="77304"/>
                </a:lnTo>
                <a:lnTo>
                  <a:pt x="16661" y="78769"/>
                </a:lnTo>
                <a:lnTo>
                  <a:pt x="16661" y="79140"/>
                </a:lnTo>
                <a:lnTo>
                  <a:pt x="16661" y="79882"/>
                </a:lnTo>
                <a:lnTo>
                  <a:pt x="16916" y="80615"/>
                </a:lnTo>
                <a:lnTo>
                  <a:pt x="17441" y="80986"/>
                </a:lnTo>
                <a:lnTo>
                  <a:pt x="18222" y="81347"/>
                </a:lnTo>
                <a:lnTo>
                  <a:pt x="19003" y="81347"/>
                </a:lnTo>
                <a:lnTo>
                  <a:pt x="19783" y="80986"/>
                </a:lnTo>
                <a:lnTo>
                  <a:pt x="20301" y="80244"/>
                </a:lnTo>
                <a:lnTo>
                  <a:pt x="22643" y="76561"/>
                </a:lnTo>
                <a:lnTo>
                  <a:pt x="23686" y="74725"/>
                </a:lnTo>
                <a:lnTo>
                  <a:pt x="24984" y="73250"/>
                </a:lnTo>
                <a:lnTo>
                  <a:pt x="26553" y="72517"/>
                </a:lnTo>
                <a:lnTo>
                  <a:pt x="28114" y="71785"/>
                </a:lnTo>
                <a:lnTo>
                  <a:pt x="28632" y="71785"/>
                </a:lnTo>
                <a:lnTo>
                  <a:pt x="28632" y="72146"/>
                </a:lnTo>
                <a:lnTo>
                  <a:pt x="28632" y="73250"/>
                </a:lnTo>
                <a:lnTo>
                  <a:pt x="27851" y="75829"/>
                </a:lnTo>
                <a:lnTo>
                  <a:pt x="26028" y="80615"/>
                </a:lnTo>
                <a:lnTo>
                  <a:pt x="25247" y="83555"/>
                </a:lnTo>
                <a:lnTo>
                  <a:pt x="24729" y="85030"/>
                </a:lnTo>
                <a:lnTo>
                  <a:pt x="24204" y="85763"/>
                </a:lnTo>
                <a:lnTo>
                  <a:pt x="23423" y="86505"/>
                </a:lnTo>
                <a:lnTo>
                  <a:pt x="23423" y="86866"/>
                </a:lnTo>
                <a:lnTo>
                  <a:pt x="23168" y="87238"/>
                </a:lnTo>
                <a:lnTo>
                  <a:pt x="22125" y="88341"/>
                </a:lnTo>
                <a:lnTo>
                  <a:pt x="20826" y="88713"/>
                </a:lnTo>
                <a:lnTo>
                  <a:pt x="19521" y="89084"/>
                </a:lnTo>
                <a:lnTo>
                  <a:pt x="17959" y="89084"/>
                </a:lnTo>
                <a:lnTo>
                  <a:pt x="16661" y="88713"/>
                </a:lnTo>
                <a:lnTo>
                  <a:pt x="15355" y="87980"/>
                </a:lnTo>
                <a:lnTo>
                  <a:pt x="14319" y="87238"/>
                </a:lnTo>
                <a:lnTo>
                  <a:pt x="13276" y="86134"/>
                </a:lnTo>
                <a:lnTo>
                  <a:pt x="12233" y="84659"/>
                </a:lnTo>
                <a:lnTo>
                  <a:pt x="11715" y="83194"/>
                </a:lnTo>
                <a:lnTo>
                  <a:pt x="11190" y="81719"/>
                </a:lnTo>
                <a:lnTo>
                  <a:pt x="10672" y="79882"/>
                </a:lnTo>
                <a:lnTo>
                  <a:pt x="10672" y="78036"/>
                </a:lnTo>
                <a:lnTo>
                  <a:pt x="10672" y="76200"/>
                </a:lnTo>
                <a:lnTo>
                  <a:pt x="10672" y="74725"/>
                </a:lnTo>
                <a:lnTo>
                  <a:pt x="11190" y="72889"/>
                </a:lnTo>
                <a:lnTo>
                  <a:pt x="11452" y="71785"/>
                </a:lnTo>
                <a:lnTo>
                  <a:pt x="11715" y="70671"/>
                </a:lnTo>
                <a:lnTo>
                  <a:pt x="11452" y="69938"/>
                </a:lnTo>
                <a:lnTo>
                  <a:pt x="11970" y="69938"/>
                </a:lnTo>
                <a:lnTo>
                  <a:pt x="13794" y="68835"/>
                </a:lnTo>
                <a:lnTo>
                  <a:pt x="15618" y="68102"/>
                </a:lnTo>
                <a:lnTo>
                  <a:pt x="19783" y="65152"/>
                </a:lnTo>
                <a:lnTo>
                  <a:pt x="23948" y="61841"/>
                </a:lnTo>
                <a:lnTo>
                  <a:pt x="27071" y="58901"/>
                </a:lnTo>
                <a:lnTo>
                  <a:pt x="28369" y="57054"/>
                </a:lnTo>
                <a:lnTo>
                  <a:pt x="29412" y="55218"/>
                </a:lnTo>
                <a:lnTo>
                  <a:pt x="30455" y="53011"/>
                </a:lnTo>
                <a:lnTo>
                  <a:pt x="31236" y="51164"/>
                </a:lnTo>
                <a:lnTo>
                  <a:pt x="31754" y="48596"/>
                </a:lnTo>
                <a:lnTo>
                  <a:pt x="32017" y="46017"/>
                </a:lnTo>
                <a:lnTo>
                  <a:pt x="32017" y="44170"/>
                </a:lnTo>
                <a:lnTo>
                  <a:pt x="31754" y="41963"/>
                </a:lnTo>
                <a:lnTo>
                  <a:pt x="30973" y="40127"/>
                </a:lnTo>
                <a:lnTo>
                  <a:pt x="30455" y="39394"/>
                </a:lnTo>
                <a:lnTo>
                  <a:pt x="29930" y="39023"/>
                </a:lnTo>
                <a:lnTo>
                  <a:pt x="28114" y="38290"/>
                </a:lnTo>
                <a:lnTo>
                  <a:pt x="26553" y="37919"/>
                </a:lnTo>
                <a:lnTo>
                  <a:pt x="24729" y="38290"/>
                </a:lnTo>
                <a:lnTo>
                  <a:pt x="22905" y="38652"/>
                </a:lnTo>
                <a:lnTo>
                  <a:pt x="20826" y="39755"/>
                </a:lnTo>
                <a:lnTo>
                  <a:pt x="19003" y="40859"/>
                </a:lnTo>
                <a:lnTo>
                  <a:pt x="15355" y="43809"/>
                </a:lnTo>
                <a:lnTo>
                  <a:pt x="10672" y="47492"/>
                </a:lnTo>
                <a:lnTo>
                  <a:pt x="8593" y="49328"/>
                </a:lnTo>
                <a:lnTo>
                  <a:pt x="6507" y="51164"/>
                </a:lnTo>
                <a:lnTo>
                  <a:pt x="5989" y="51907"/>
                </a:lnTo>
                <a:lnTo>
                  <a:pt x="5726" y="52639"/>
                </a:lnTo>
                <a:lnTo>
                  <a:pt x="5726" y="53372"/>
                </a:lnTo>
                <a:lnTo>
                  <a:pt x="5989" y="53743"/>
                </a:lnTo>
                <a:lnTo>
                  <a:pt x="6244" y="54476"/>
                </a:lnTo>
                <a:lnTo>
                  <a:pt x="6769" y="54847"/>
                </a:lnTo>
                <a:lnTo>
                  <a:pt x="7812" y="54847"/>
                </a:lnTo>
                <a:lnTo>
                  <a:pt x="10934" y="52639"/>
                </a:lnTo>
                <a:lnTo>
                  <a:pt x="13794" y="50061"/>
                </a:lnTo>
                <a:lnTo>
                  <a:pt x="19783" y="45274"/>
                </a:lnTo>
                <a:lnTo>
                  <a:pt x="22643" y="43438"/>
                </a:lnTo>
                <a:lnTo>
                  <a:pt x="23948" y="42705"/>
                </a:lnTo>
                <a:lnTo>
                  <a:pt x="25510" y="42334"/>
                </a:lnTo>
                <a:lnTo>
                  <a:pt x="26553" y="41963"/>
                </a:lnTo>
                <a:lnTo>
                  <a:pt x="27333" y="42334"/>
                </a:lnTo>
                <a:lnTo>
                  <a:pt x="28369" y="42705"/>
                </a:lnTo>
                <a:lnTo>
                  <a:pt x="28632" y="43067"/>
                </a:lnTo>
                <a:lnTo>
                  <a:pt x="28894" y="43809"/>
                </a:lnTo>
                <a:lnTo>
                  <a:pt x="29150" y="44913"/>
                </a:lnTo>
                <a:lnTo>
                  <a:pt x="29150" y="46017"/>
                </a:lnTo>
                <a:lnTo>
                  <a:pt x="28894" y="48596"/>
                </a:lnTo>
                <a:lnTo>
                  <a:pt x="28369" y="50432"/>
                </a:lnTo>
                <a:lnTo>
                  <a:pt x="27333" y="52639"/>
                </a:lnTo>
                <a:lnTo>
                  <a:pt x="26290" y="54114"/>
                </a:lnTo>
                <a:lnTo>
                  <a:pt x="25247" y="55951"/>
                </a:lnTo>
                <a:lnTo>
                  <a:pt x="22387" y="58529"/>
                </a:lnTo>
                <a:lnTo>
                  <a:pt x="19783" y="60737"/>
                </a:lnTo>
                <a:lnTo>
                  <a:pt x="16661" y="63316"/>
                </a:lnTo>
                <a:lnTo>
                  <a:pt x="13539" y="65523"/>
                </a:lnTo>
                <a:lnTo>
                  <a:pt x="10409" y="67731"/>
                </a:lnTo>
                <a:lnTo>
                  <a:pt x="9373" y="68463"/>
                </a:lnTo>
                <a:lnTo>
                  <a:pt x="8848" y="68835"/>
                </a:lnTo>
                <a:lnTo>
                  <a:pt x="8593" y="69567"/>
                </a:lnTo>
                <a:lnTo>
                  <a:pt x="8330" y="69567"/>
                </a:lnTo>
                <a:lnTo>
                  <a:pt x="7550" y="68835"/>
                </a:lnTo>
                <a:lnTo>
                  <a:pt x="6244" y="67360"/>
                </a:lnTo>
                <a:lnTo>
                  <a:pt x="4945" y="64791"/>
                </a:lnTo>
                <a:lnTo>
                  <a:pt x="4165" y="62945"/>
                </a:lnTo>
                <a:lnTo>
                  <a:pt x="3647" y="60737"/>
                </a:lnTo>
                <a:lnTo>
                  <a:pt x="3384" y="58529"/>
                </a:lnTo>
                <a:lnTo>
                  <a:pt x="3384" y="56322"/>
                </a:lnTo>
                <a:lnTo>
                  <a:pt x="3384" y="53743"/>
                </a:lnTo>
                <a:lnTo>
                  <a:pt x="3902" y="51536"/>
                </a:lnTo>
                <a:lnTo>
                  <a:pt x="4683" y="48957"/>
                </a:lnTo>
                <a:lnTo>
                  <a:pt x="5463" y="46749"/>
                </a:lnTo>
                <a:lnTo>
                  <a:pt x="6507" y="44913"/>
                </a:lnTo>
                <a:lnTo>
                  <a:pt x="7812" y="43067"/>
                </a:lnTo>
                <a:lnTo>
                  <a:pt x="10672" y="39755"/>
                </a:lnTo>
                <a:lnTo>
                  <a:pt x="13539" y="37177"/>
                </a:lnTo>
                <a:lnTo>
                  <a:pt x="16916" y="34969"/>
                </a:lnTo>
                <a:lnTo>
                  <a:pt x="17441" y="34236"/>
                </a:lnTo>
                <a:lnTo>
                  <a:pt x="17697" y="33133"/>
                </a:lnTo>
                <a:lnTo>
                  <a:pt x="18222" y="31296"/>
                </a:lnTo>
                <a:lnTo>
                  <a:pt x="19265" y="29079"/>
                </a:lnTo>
                <a:lnTo>
                  <a:pt x="20564" y="27243"/>
                </a:lnTo>
                <a:lnTo>
                  <a:pt x="21607" y="25406"/>
                </a:lnTo>
                <a:lnTo>
                  <a:pt x="22905" y="23931"/>
                </a:lnTo>
                <a:lnTo>
                  <a:pt x="24466" y="22456"/>
                </a:lnTo>
                <a:lnTo>
                  <a:pt x="25772" y="21352"/>
                </a:lnTo>
                <a:lnTo>
                  <a:pt x="27333" y="20620"/>
                </a:lnTo>
                <a:lnTo>
                  <a:pt x="29150" y="19877"/>
                </a:lnTo>
                <a:lnTo>
                  <a:pt x="30711" y="19516"/>
                </a:lnTo>
                <a:lnTo>
                  <a:pt x="32279" y="19145"/>
                </a:lnTo>
                <a:lnTo>
                  <a:pt x="33315" y="20620"/>
                </a:lnTo>
                <a:lnTo>
                  <a:pt x="34621" y="21724"/>
                </a:lnTo>
                <a:lnTo>
                  <a:pt x="36437" y="23560"/>
                </a:lnTo>
                <a:lnTo>
                  <a:pt x="38006" y="25768"/>
                </a:lnTo>
                <a:lnTo>
                  <a:pt x="38786" y="27243"/>
                </a:lnTo>
                <a:lnTo>
                  <a:pt x="39304" y="29079"/>
                </a:lnTo>
                <a:lnTo>
                  <a:pt x="40085" y="32400"/>
                </a:lnTo>
                <a:lnTo>
                  <a:pt x="40603" y="35712"/>
                </a:lnTo>
                <a:lnTo>
                  <a:pt x="40347" y="39394"/>
                </a:lnTo>
                <a:lnTo>
                  <a:pt x="39822" y="42705"/>
                </a:lnTo>
                <a:lnTo>
                  <a:pt x="38786" y="45645"/>
                </a:lnTo>
                <a:lnTo>
                  <a:pt x="35919" y="50803"/>
                </a:lnTo>
                <a:lnTo>
                  <a:pt x="34621" y="53372"/>
                </a:lnTo>
                <a:lnTo>
                  <a:pt x="33578" y="56322"/>
                </a:lnTo>
                <a:lnTo>
                  <a:pt x="33060" y="59633"/>
                </a:lnTo>
                <a:lnTo>
                  <a:pt x="33060" y="61108"/>
                </a:lnTo>
                <a:lnTo>
                  <a:pt x="33060" y="62945"/>
                </a:lnTo>
                <a:lnTo>
                  <a:pt x="33315" y="64420"/>
                </a:lnTo>
                <a:lnTo>
                  <a:pt x="33840" y="65895"/>
                </a:lnTo>
                <a:lnTo>
                  <a:pt x="34096" y="66998"/>
                </a:lnTo>
                <a:lnTo>
                  <a:pt x="34876" y="68102"/>
                </a:lnTo>
                <a:lnTo>
                  <a:pt x="36437" y="69567"/>
                </a:lnTo>
                <a:lnTo>
                  <a:pt x="38261" y="70310"/>
                </a:lnTo>
                <a:lnTo>
                  <a:pt x="40085" y="70671"/>
                </a:lnTo>
                <a:lnTo>
                  <a:pt x="42164" y="70310"/>
                </a:lnTo>
                <a:lnTo>
                  <a:pt x="43987" y="69567"/>
                </a:lnTo>
                <a:lnTo>
                  <a:pt x="45811" y="68463"/>
                </a:lnTo>
                <a:lnTo>
                  <a:pt x="47372" y="66998"/>
                </a:lnTo>
                <a:lnTo>
                  <a:pt x="48933" y="64791"/>
                </a:lnTo>
                <a:lnTo>
                  <a:pt x="49976" y="62212"/>
                </a:lnTo>
                <a:lnTo>
                  <a:pt x="51275" y="60005"/>
                </a:lnTo>
                <a:lnTo>
                  <a:pt x="54404" y="52639"/>
                </a:lnTo>
                <a:lnTo>
                  <a:pt x="55965" y="48957"/>
                </a:lnTo>
                <a:lnTo>
                  <a:pt x="57527" y="44913"/>
                </a:lnTo>
                <a:lnTo>
                  <a:pt x="57782" y="44170"/>
                </a:lnTo>
                <a:lnTo>
                  <a:pt x="57527" y="43438"/>
                </a:lnTo>
                <a:lnTo>
                  <a:pt x="57264" y="42705"/>
                </a:lnTo>
                <a:lnTo>
                  <a:pt x="57001" y="41963"/>
                </a:lnTo>
                <a:lnTo>
                  <a:pt x="55185" y="41963"/>
                </a:lnTo>
                <a:lnTo>
                  <a:pt x="54660" y="42705"/>
                </a:lnTo>
                <a:lnTo>
                  <a:pt x="53361" y="46017"/>
                </a:lnTo>
                <a:lnTo>
                  <a:pt x="51800" y="48957"/>
                </a:lnTo>
                <a:lnTo>
                  <a:pt x="49196" y="55589"/>
                </a:lnTo>
                <a:lnTo>
                  <a:pt x="47890" y="58158"/>
                </a:lnTo>
                <a:lnTo>
                  <a:pt x="46592" y="60737"/>
                </a:lnTo>
                <a:lnTo>
                  <a:pt x="45293" y="62945"/>
                </a:lnTo>
                <a:lnTo>
                  <a:pt x="43469" y="65152"/>
                </a:lnTo>
                <a:lnTo>
                  <a:pt x="42164" y="65895"/>
                </a:lnTo>
                <a:lnTo>
                  <a:pt x="41128" y="66256"/>
                </a:lnTo>
                <a:lnTo>
                  <a:pt x="39822" y="65895"/>
                </a:lnTo>
                <a:lnTo>
                  <a:pt x="38786" y="65523"/>
                </a:lnTo>
                <a:lnTo>
                  <a:pt x="37743" y="64791"/>
                </a:lnTo>
                <a:lnTo>
                  <a:pt x="36962" y="63687"/>
                </a:lnTo>
                <a:lnTo>
                  <a:pt x="36437" y="62212"/>
                </a:lnTo>
                <a:lnTo>
                  <a:pt x="36182" y="60366"/>
                </a:lnTo>
                <a:lnTo>
                  <a:pt x="36437" y="58529"/>
                </a:lnTo>
                <a:lnTo>
                  <a:pt x="36700" y="57054"/>
                </a:lnTo>
                <a:lnTo>
                  <a:pt x="38006" y="54114"/>
                </a:lnTo>
                <a:lnTo>
                  <a:pt x="40865" y="48957"/>
                </a:lnTo>
                <a:lnTo>
                  <a:pt x="41908" y="46749"/>
                </a:lnTo>
                <a:lnTo>
                  <a:pt x="42689" y="44170"/>
                </a:lnTo>
                <a:lnTo>
                  <a:pt x="43469" y="41602"/>
                </a:lnTo>
                <a:lnTo>
                  <a:pt x="43732" y="39023"/>
                </a:lnTo>
                <a:lnTo>
                  <a:pt x="43732" y="36444"/>
                </a:lnTo>
                <a:lnTo>
                  <a:pt x="43732" y="33504"/>
                </a:lnTo>
                <a:lnTo>
                  <a:pt x="43207" y="30925"/>
                </a:lnTo>
                <a:lnTo>
                  <a:pt x="42689" y="28346"/>
                </a:lnTo>
                <a:lnTo>
                  <a:pt x="41383" y="25406"/>
                </a:lnTo>
                <a:lnTo>
                  <a:pt x="39567" y="21724"/>
                </a:lnTo>
                <a:lnTo>
                  <a:pt x="38524" y="20249"/>
                </a:lnTo>
                <a:lnTo>
                  <a:pt x="37480" y="19145"/>
                </a:lnTo>
                <a:lnTo>
                  <a:pt x="36182" y="18041"/>
                </a:lnTo>
                <a:lnTo>
                  <a:pt x="34876" y="17309"/>
                </a:lnTo>
                <a:lnTo>
                  <a:pt x="34876" y="16937"/>
                </a:lnTo>
                <a:lnTo>
                  <a:pt x="34876" y="14730"/>
                </a:lnTo>
                <a:lnTo>
                  <a:pt x="35401" y="13255"/>
                </a:lnTo>
                <a:lnTo>
                  <a:pt x="35919" y="11780"/>
                </a:lnTo>
                <a:lnTo>
                  <a:pt x="36700" y="10315"/>
                </a:lnTo>
                <a:lnTo>
                  <a:pt x="37743" y="9211"/>
                </a:lnTo>
                <a:lnTo>
                  <a:pt x="39042" y="8468"/>
                </a:lnTo>
                <a:lnTo>
                  <a:pt x="40347" y="8107"/>
                </a:lnTo>
                <a:lnTo>
                  <a:pt x="41646" y="7736"/>
                </a:lnTo>
                <a:lnTo>
                  <a:pt x="42689" y="7736"/>
                </a:lnTo>
                <a:lnTo>
                  <a:pt x="43987" y="8107"/>
                </a:lnTo>
                <a:lnTo>
                  <a:pt x="46329" y="9211"/>
                </a:lnTo>
                <a:lnTo>
                  <a:pt x="51020" y="12151"/>
                </a:lnTo>
                <a:lnTo>
                  <a:pt x="50239" y="13255"/>
                </a:lnTo>
                <a:lnTo>
                  <a:pt x="49976" y="14359"/>
                </a:lnTo>
                <a:lnTo>
                  <a:pt x="49976" y="15462"/>
                </a:lnTo>
                <a:lnTo>
                  <a:pt x="49976" y="16566"/>
                </a:lnTo>
                <a:lnTo>
                  <a:pt x="50757" y="18774"/>
                </a:lnTo>
                <a:lnTo>
                  <a:pt x="51800" y="20249"/>
                </a:lnTo>
                <a:lnTo>
                  <a:pt x="52836" y="21724"/>
                </a:lnTo>
                <a:lnTo>
                  <a:pt x="53617" y="22827"/>
                </a:lnTo>
                <a:lnTo>
                  <a:pt x="52836" y="25035"/>
                </a:lnTo>
                <a:lnTo>
                  <a:pt x="51538" y="30554"/>
                </a:lnTo>
                <a:lnTo>
                  <a:pt x="50757" y="32761"/>
                </a:lnTo>
                <a:lnTo>
                  <a:pt x="49976" y="34969"/>
                </a:lnTo>
                <a:lnTo>
                  <a:pt x="49196" y="37177"/>
                </a:lnTo>
                <a:lnTo>
                  <a:pt x="48933" y="39394"/>
                </a:lnTo>
                <a:lnTo>
                  <a:pt x="48933" y="40127"/>
                </a:lnTo>
                <a:lnTo>
                  <a:pt x="49458" y="40498"/>
                </a:lnTo>
                <a:lnTo>
                  <a:pt x="49976" y="40859"/>
                </a:lnTo>
                <a:lnTo>
                  <a:pt x="50494" y="40498"/>
                </a:lnTo>
                <a:lnTo>
                  <a:pt x="51538" y="39023"/>
                </a:lnTo>
                <a:lnTo>
                  <a:pt x="52581" y="37177"/>
                </a:lnTo>
                <a:lnTo>
                  <a:pt x="53879" y="32761"/>
                </a:lnTo>
                <a:lnTo>
                  <a:pt x="55185" y="27243"/>
                </a:lnTo>
                <a:lnTo>
                  <a:pt x="55440" y="24664"/>
                </a:lnTo>
                <a:lnTo>
                  <a:pt x="55440" y="24303"/>
                </a:lnTo>
                <a:lnTo>
                  <a:pt x="59343" y="26871"/>
                </a:lnTo>
                <a:lnTo>
                  <a:pt x="60911" y="28718"/>
                </a:lnTo>
                <a:lnTo>
                  <a:pt x="61692" y="30193"/>
                </a:lnTo>
                <a:lnTo>
                  <a:pt x="62472" y="31658"/>
                </a:lnTo>
                <a:lnTo>
                  <a:pt x="62990" y="33133"/>
                </a:lnTo>
                <a:lnTo>
                  <a:pt x="62990" y="34608"/>
                </a:lnTo>
                <a:lnTo>
                  <a:pt x="62728" y="36073"/>
                </a:lnTo>
                <a:lnTo>
                  <a:pt x="61692" y="37177"/>
                </a:lnTo>
                <a:lnTo>
                  <a:pt x="61167" y="37919"/>
                </a:lnTo>
                <a:lnTo>
                  <a:pt x="60911" y="38652"/>
                </a:lnTo>
                <a:lnTo>
                  <a:pt x="60911" y="39394"/>
                </a:lnTo>
                <a:lnTo>
                  <a:pt x="61167" y="40127"/>
                </a:lnTo>
                <a:lnTo>
                  <a:pt x="61429" y="40859"/>
                </a:lnTo>
                <a:lnTo>
                  <a:pt x="61947" y="41230"/>
                </a:lnTo>
                <a:lnTo>
                  <a:pt x="62728" y="41230"/>
                </a:lnTo>
                <a:lnTo>
                  <a:pt x="63253" y="40859"/>
                </a:lnTo>
                <a:lnTo>
                  <a:pt x="64552" y="39394"/>
                </a:lnTo>
                <a:lnTo>
                  <a:pt x="65332" y="37919"/>
                </a:lnTo>
                <a:lnTo>
                  <a:pt x="65857" y="36073"/>
                </a:lnTo>
                <a:lnTo>
                  <a:pt x="65857" y="34236"/>
                </a:lnTo>
                <a:lnTo>
                  <a:pt x="65857" y="32029"/>
                </a:lnTo>
                <a:lnTo>
                  <a:pt x="65332" y="30193"/>
                </a:lnTo>
                <a:lnTo>
                  <a:pt x="64552" y="28346"/>
                </a:lnTo>
                <a:lnTo>
                  <a:pt x="63771" y="26510"/>
                </a:lnTo>
                <a:lnTo>
                  <a:pt x="62472" y="24664"/>
                </a:lnTo>
                <a:lnTo>
                  <a:pt x="60911" y="23560"/>
                </a:lnTo>
                <a:lnTo>
                  <a:pt x="57527" y="20981"/>
                </a:lnTo>
                <a:lnTo>
                  <a:pt x="55965" y="19877"/>
                </a:lnTo>
                <a:lnTo>
                  <a:pt x="53879" y="18041"/>
                </a:lnTo>
                <a:lnTo>
                  <a:pt x="52836" y="16566"/>
                </a:lnTo>
                <a:lnTo>
                  <a:pt x="52318" y="15462"/>
                </a:lnTo>
                <a:lnTo>
                  <a:pt x="52056" y="14359"/>
                </a:lnTo>
                <a:lnTo>
                  <a:pt x="52318" y="12884"/>
                </a:lnTo>
                <a:lnTo>
                  <a:pt x="53099" y="13626"/>
                </a:lnTo>
                <a:lnTo>
                  <a:pt x="53617" y="13626"/>
                </a:lnTo>
                <a:lnTo>
                  <a:pt x="53879" y="13255"/>
                </a:lnTo>
                <a:lnTo>
                  <a:pt x="54142" y="12522"/>
                </a:lnTo>
                <a:lnTo>
                  <a:pt x="54660" y="11419"/>
                </a:lnTo>
                <a:lnTo>
                  <a:pt x="55440" y="9572"/>
                </a:lnTo>
                <a:lnTo>
                  <a:pt x="56221" y="8107"/>
                </a:lnTo>
                <a:lnTo>
                  <a:pt x="57527" y="7003"/>
                </a:lnTo>
                <a:lnTo>
                  <a:pt x="58825" y="6261"/>
                </a:lnTo>
                <a:lnTo>
                  <a:pt x="60131" y="5900"/>
                </a:lnTo>
                <a:lnTo>
                  <a:pt x="61692" y="5528"/>
                </a:lnTo>
                <a:lnTo>
                  <a:pt x="64289" y="5157"/>
                </a:lnTo>
                <a:close/>
                <a:moveTo>
                  <a:pt x="94227" y="93499"/>
                </a:moveTo>
                <a:lnTo>
                  <a:pt x="95270" y="94603"/>
                </a:lnTo>
                <a:lnTo>
                  <a:pt x="95270" y="94964"/>
                </a:lnTo>
                <a:lnTo>
                  <a:pt x="94745" y="94964"/>
                </a:lnTo>
                <a:lnTo>
                  <a:pt x="93964" y="95706"/>
                </a:lnTo>
                <a:lnTo>
                  <a:pt x="92141" y="99018"/>
                </a:lnTo>
                <a:lnTo>
                  <a:pt x="90062" y="102329"/>
                </a:lnTo>
                <a:lnTo>
                  <a:pt x="87720" y="105279"/>
                </a:lnTo>
                <a:lnTo>
                  <a:pt x="85378" y="107848"/>
                </a:lnTo>
                <a:lnTo>
                  <a:pt x="81213" y="111159"/>
                </a:lnTo>
                <a:lnTo>
                  <a:pt x="77048" y="114481"/>
                </a:lnTo>
                <a:lnTo>
                  <a:pt x="75486" y="114109"/>
                </a:lnTo>
                <a:lnTo>
                  <a:pt x="73925" y="113377"/>
                </a:lnTo>
                <a:lnTo>
                  <a:pt x="72620" y="112263"/>
                </a:lnTo>
                <a:lnTo>
                  <a:pt x="71321" y="111159"/>
                </a:lnTo>
                <a:lnTo>
                  <a:pt x="74443" y="110427"/>
                </a:lnTo>
                <a:lnTo>
                  <a:pt x="77310" y="108952"/>
                </a:lnTo>
                <a:lnTo>
                  <a:pt x="80170" y="107115"/>
                </a:lnTo>
                <a:lnTo>
                  <a:pt x="83037" y="105279"/>
                </a:lnTo>
                <a:lnTo>
                  <a:pt x="86159" y="102700"/>
                </a:lnTo>
                <a:lnTo>
                  <a:pt x="89018" y="99750"/>
                </a:lnTo>
                <a:lnTo>
                  <a:pt x="91623" y="96810"/>
                </a:lnTo>
                <a:lnTo>
                  <a:pt x="94227" y="93499"/>
                </a:lnTo>
                <a:close/>
                <a:moveTo>
                  <a:pt x="96569" y="96810"/>
                </a:moveTo>
                <a:lnTo>
                  <a:pt x="97349" y="98285"/>
                </a:lnTo>
                <a:lnTo>
                  <a:pt x="97867" y="100122"/>
                </a:lnTo>
                <a:lnTo>
                  <a:pt x="98910" y="103804"/>
                </a:lnTo>
                <a:lnTo>
                  <a:pt x="98910" y="106383"/>
                </a:lnTo>
                <a:lnTo>
                  <a:pt x="98910" y="108952"/>
                </a:lnTo>
                <a:lnTo>
                  <a:pt x="98392" y="110056"/>
                </a:lnTo>
                <a:lnTo>
                  <a:pt x="98130" y="109694"/>
                </a:lnTo>
                <a:lnTo>
                  <a:pt x="97349" y="109694"/>
                </a:lnTo>
                <a:lnTo>
                  <a:pt x="97349" y="110056"/>
                </a:lnTo>
                <a:lnTo>
                  <a:pt x="96569" y="112263"/>
                </a:lnTo>
                <a:lnTo>
                  <a:pt x="90580" y="113377"/>
                </a:lnTo>
                <a:lnTo>
                  <a:pt x="91623" y="112263"/>
                </a:lnTo>
                <a:lnTo>
                  <a:pt x="94489" y="109323"/>
                </a:lnTo>
                <a:lnTo>
                  <a:pt x="97087" y="106012"/>
                </a:lnTo>
                <a:lnTo>
                  <a:pt x="97612" y="105279"/>
                </a:lnTo>
                <a:lnTo>
                  <a:pt x="97612" y="104165"/>
                </a:lnTo>
                <a:lnTo>
                  <a:pt x="97349" y="103433"/>
                </a:lnTo>
                <a:lnTo>
                  <a:pt x="96569" y="103062"/>
                </a:lnTo>
                <a:lnTo>
                  <a:pt x="96051" y="103062"/>
                </a:lnTo>
                <a:lnTo>
                  <a:pt x="95525" y="103433"/>
                </a:lnTo>
                <a:lnTo>
                  <a:pt x="92666" y="106744"/>
                </a:lnTo>
                <a:lnTo>
                  <a:pt x="89799" y="110056"/>
                </a:lnTo>
                <a:lnTo>
                  <a:pt x="87975" y="111902"/>
                </a:lnTo>
                <a:lnTo>
                  <a:pt x="87457" y="112634"/>
                </a:lnTo>
                <a:lnTo>
                  <a:pt x="86939" y="114109"/>
                </a:lnTo>
                <a:lnTo>
                  <a:pt x="82774" y="114481"/>
                </a:lnTo>
                <a:lnTo>
                  <a:pt x="81468" y="114842"/>
                </a:lnTo>
                <a:lnTo>
                  <a:pt x="83555" y="113377"/>
                </a:lnTo>
                <a:lnTo>
                  <a:pt x="85634" y="111531"/>
                </a:lnTo>
                <a:lnTo>
                  <a:pt x="87720" y="109694"/>
                </a:lnTo>
                <a:lnTo>
                  <a:pt x="89799" y="107848"/>
                </a:lnTo>
                <a:lnTo>
                  <a:pt x="91623" y="105279"/>
                </a:lnTo>
                <a:lnTo>
                  <a:pt x="93184" y="103062"/>
                </a:lnTo>
                <a:lnTo>
                  <a:pt x="94745" y="100493"/>
                </a:lnTo>
                <a:lnTo>
                  <a:pt x="96306" y="97543"/>
                </a:lnTo>
                <a:lnTo>
                  <a:pt x="96569" y="96810"/>
                </a:lnTo>
                <a:close/>
                <a:moveTo>
                  <a:pt x="64289" y="10"/>
                </a:moveTo>
                <a:lnTo>
                  <a:pt x="62472" y="371"/>
                </a:lnTo>
                <a:lnTo>
                  <a:pt x="60649" y="371"/>
                </a:lnTo>
                <a:lnTo>
                  <a:pt x="58825" y="1113"/>
                </a:lnTo>
                <a:lnTo>
                  <a:pt x="57001" y="1846"/>
                </a:lnTo>
                <a:lnTo>
                  <a:pt x="55440" y="2950"/>
                </a:lnTo>
                <a:lnTo>
                  <a:pt x="53879" y="4425"/>
                </a:lnTo>
                <a:lnTo>
                  <a:pt x="52581" y="6261"/>
                </a:lnTo>
                <a:lnTo>
                  <a:pt x="51800" y="8468"/>
                </a:lnTo>
                <a:lnTo>
                  <a:pt x="48933" y="6261"/>
                </a:lnTo>
                <a:lnTo>
                  <a:pt x="46074" y="4425"/>
                </a:lnTo>
                <a:lnTo>
                  <a:pt x="44513" y="3682"/>
                </a:lnTo>
                <a:lnTo>
                  <a:pt x="42951" y="3321"/>
                </a:lnTo>
                <a:lnTo>
                  <a:pt x="39822" y="3321"/>
                </a:lnTo>
                <a:lnTo>
                  <a:pt x="38261" y="4053"/>
                </a:lnTo>
                <a:lnTo>
                  <a:pt x="36962" y="4786"/>
                </a:lnTo>
                <a:lnTo>
                  <a:pt x="35657" y="5900"/>
                </a:lnTo>
                <a:lnTo>
                  <a:pt x="34358" y="7365"/>
                </a:lnTo>
                <a:lnTo>
                  <a:pt x="33315" y="8840"/>
                </a:lnTo>
                <a:lnTo>
                  <a:pt x="32535" y="10676"/>
                </a:lnTo>
                <a:lnTo>
                  <a:pt x="32017" y="12522"/>
                </a:lnTo>
                <a:lnTo>
                  <a:pt x="31754" y="14730"/>
                </a:lnTo>
                <a:lnTo>
                  <a:pt x="29675" y="15101"/>
                </a:lnTo>
                <a:lnTo>
                  <a:pt x="27589" y="15462"/>
                </a:lnTo>
                <a:lnTo>
                  <a:pt x="25510" y="16566"/>
                </a:lnTo>
                <a:lnTo>
                  <a:pt x="23686" y="18041"/>
                </a:lnTo>
                <a:lnTo>
                  <a:pt x="21862" y="19516"/>
                </a:lnTo>
                <a:lnTo>
                  <a:pt x="20301" y="20981"/>
                </a:lnTo>
                <a:lnTo>
                  <a:pt x="18740" y="23199"/>
                </a:lnTo>
                <a:lnTo>
                  <a:pt x="17179" y="25406"/>
                </a:lnTo>
                <a:lnTo>
                  <a:pt x="15880" y="27975"/>
                </a:lnTo>
                <a:lnTo>
                  <a:pt x="14837" y="30925"/>
                </a:lnTo>
                <a:lnTo>
                  <a:pt x="14057" y="31658"/>
                </a:lnTo>
                <a:lnTo>
                  <a:pt x="13014" y="32400"/>
                </a:lnTo>
                <a:lnTo>
                  <a:pt x="10672" y="33865"/>
                </a:lnTo>
                <a:lnTo>
                  <a:pt x="8593" y="35712"/>
                </a:lnTo>
                <a:lnTo>
                  <a:pt x="6769" y="37919"/>
                </a:lnTo>
                <a:lnTo>
                  <a:pt x="4945" y="40127"/>
                </a:lnTo>
                <a:lnTo>
                  <a:pt x="3384" y="42705"/>
                </a:lnTo>
                <a:lnTo>
                  <a:pt x="2341" y="45274"/>
                </a:lnTo>
                <a:lnTo>
                  <a:pt x="1298" y="47853"/>
                </a:lnTo>
                <a:lnTo>
                  <a:pt x="518" y="50803"/>
                </a:lnTo>
                <a:lnTo>
                  <a:pt x="262" y="53372"/>
                </a:lnTo>
                <a:lnTo>
                  <a:pt x="0" y="56322"/>
                </a:lnTo>
                <a:lnTo>
                  <a:pt x="0" y="59262"/>
                </a:lnTo>
                <a:lnTo>
                  <a:pt x="518" y="62212"/>
                </a:lnTo>
                <a:lnTo>
                  <a:pt x="1298" y="65152"/>
                </a:lnTo>
                <a:lnTo>
                  <a:pt x="2086" y="67360"/>
                </a:lnTo>
                <a:lnTo>
                  <a:pt x="3122" y="69567"/>
                </a:lnTo>
                <a:lnTo>
                  <a:pt x="4683" y="71413"/>
                </a:lnTo>
                <a:lnTo>
                  <a:pt x="6244" y="73250"/>
                </a:lnTo>
                <a:lnTo>
                  <a:pt x="7550" y="73992"/>
                </a:lnTo>
                <a:lnTo>
                  <a:pt x="7287" y="76200"/>
                </a:lnTo>
                <a:lnTo>
                  <a:pt x="7287" y="78407"/>
                </a:lnTo>
                <a:lnTo>
                  <a:pt x="7550" y="80615"/>
                </a:lnTo>
                <a:lnTo>
                  <a:pt x="7812" y="82451"/>
                </a:lnTo>
                <a:lnTo>
                  <a:pt x="8330" y="84659"/>
                </a:lnTo>
                <a:lnTo>
                  <a:pt x="9111" y="86505"/>
                </a:lnTo>
                <a:lnTo>
                  <a:pt x="10154" y="88341"/>
                </a:lnTo>
                <a:lnTo>
                  <a:pt x="11452" y="90188"/>
                </a:lnTo>
                <a:lnTo>
                  <a:pt x="12751" y="91291"/>
                </a:lnTo>
                <a:lnTo>
                  <a:pt x="14057" y="92395"/>
                </a:lnTo>
                <a:lnTo>
                  <a:pt x="15618" y="93128"/>
                </a:lnTo>
                <a:lnTo>
                  <a:pt x="17179" y="93499"/>
                </a:lnTo>
                <a:lnTo>
                  <a:pt x="18740" y="93860"/>
                </a:lnTo>
                <a:lnTo>
                  <a:pt x="20301" y="93499"/>
                </a:lnTo>
                <a:lnTo>
                  <a:pt x="21862" y="93128"/>
                </a:lnTo>
                <a:lnTo>
                  <a:pt x="23423" y="92395"/>
                </a:lnTo>
                <a:lnTo>
                  <a:pt x="23948" y="93860"/>
                </a:lnTo>
                <a:lnTo>
                  <a:pt x="24466" y="95335"/>
                </a:lnTo>
                <a:lnTo>
                  <a:pt x="25510" y="96810"/>
                </a:lnTo>
                <a:lnTo>
                  <a:pt x="26553" y="97914"/>
                </a:lnTo>
                <a:lnTo>
                  <a:pt x="27851" y="99018"/>
                </a:lnTo>
                <a:lnTo>
                  <a:pt x="29150" y="99389"/>
                </a:lnTo>
                <a:lnTo>
                  <a:pt x="30455" y="99750"/>
                </a:lnTo>
                <a:lnTo>
                  <a:pt x="31754" y="99750"/>
                </a:lnTo>
                <a:lnTo>
                  <a:pt x="34358" y="99389"/>
                </a:lnTo>
                <a:lnTo>
                  <a:pt x="37225" y="98285"/>
                </a:lnTo>
                <a:lnTo>
                  <a:pt x="40347" y="96810"/>
                </a:lnTo>
                <a:lnTo>
                  <a:pt x="43732" y="96068"/>
                </a:lnTo>
                <a:lnTo>
                  <a:pt x="46854" y="96068"/>
                </a:lnTo>
                <a:lnTo>
                  <a:pt x="50239" y="96439"/>
                </a:lnTo>
                <a:lnTo>
                  <a:pt x="52836" y="96810"/>
                </a:lnTo>
                <a:lnTo>
                  <a:pt x="54142" y="96810"/>
                </a:lnTo>
                <a:lnTo>
                  <a:pt x="55440" y="96439"/>
                </a:lnTo>
                <a:lnTo>
                  <a:pt x="56483" y="97543"/>
                </a:lnTo>
                <a:lnTo>
                  <a:pt x="57782" y="98285"/>
                </a:lnTo>
                <a:lnTo>
                  <a:pt x="59088" y="98647"/>
                </a:lnTo>
                <a:lnTo>
                  <a:pt x="60649" y="99018"/>
                </a:lnTo>
                <a:lnTo>
                  <a:pt x="64034" y="99389"/>
                </a:lnTo>
                <a:lnTo>
                  <a:pt x="66638" y="99018"/>
                </a:lnTo>
                <a:lnTo>
                  <a:pt x="67418" y="99018"/>
                </a:lnTo>
                <a:lnTo>
                  <a:pt x="66375" y="101958"/>
                </a:lnTo>
                <a:lnTo>
                  <a:pt x="66113" y="103433"/>
                </a:lnTo>
                <a:lnTo>
                  <a:pt x="65857" y="105279"/>
                </a:lnTo>
                <a:lnTo>
                  <a:pt x="66113" y="106744"/>
                </a:lnTo>
                <a:lnTo>
                  <a:pt x="66375" y="108219"/>
                </a:lnTo>
                <a:lnTo>
                  <a:pt x="67156" y="111159"/>
                </a:lnTo>
                <a:lnTo>
                  <a:pt x="68454" y="113738"/>
                </a:lnTo>
                <a:lnTo>
                  <a:pt x="69760" y="115584"/>
                </a:lnTo>
                <a:lnTo>
                  <a:pt x="70796" y="116688"/>
                </a:lnTo>
                <a:lnTo>
                  <a:pt x="72364" y="117792"/>
                </a:lnTo>
                <a:lnTo>
                  <a:pt x="73663" y="118524"/>
                </a:lnTo>
                <a:lnTo>
                  <a:pt x="76785" y="119628"/>
                </a:lnTo>
                <a:lnTo>
                  <a:pt x="80170" y="120000"/>
                </a:lnTo>
                <a:lnTo>
                  <a:pt x="83555" y="119628"/>
                </a:lnTo>
                <a:lnTo>
                  <a:pt x="86677" y="119257"/>
                </a:lnTo>
                <a:lnTo>
                  <a:pt x="92921" y="118153"/>
                </a:lnTo>
                <a:lnTo>
                  <a:pt x="98910" y="117049"/>
                </a:lnTo>
                <a:lnTo>
                  <a:pt x="101777" y="115946"/>
                </a:lnTo>
                <a:lnTo>
                  <a:pt x="104637" y="114481"/>
                </a:lnTo>
                <a:lnTo>
                  <a:pt x="106978" y="113006"/>
                </a:lnTo>
                <a:lnTo>
                  <a:pt x="109065" y="110798"/>
                </a:lnTo>
                <a:lnTo>
                  <a:pt x="110881" y="108219"/>
                </a:lnTo>
                <a:lnTo>
                  <a:pt x="112449" y="105640"/>
                </a:lnTo>
                <a:lnTo>
                  <a:pt x="113748" y="102700"/>
                </a:lnTo>
                <a:lnTo>
                  <a:pt x="115047" y="99750"/>
                </a:lnTo>
                <a:lnTo>
                  <a:pt x="116090" y="96810"/>
                </a:lnTo>
                <a:lnTo>
                  <a:pt x="116608" y="93499"/>
                </a:lnTo>
                <a:lnTo>
                  <a:pt x="117133" y="90188"/>
                </a:lnTo>
                <a:lnTo>
                  <a:pt x="117388" y="86866"/>
                </a:lnTo>
                <a:lnTo>
                  <a:pt x="117133" y="83555"/>
                </a:lnTo>
                <a:lnTo>
                  <a:pt x="116870" y="80244"/>
                </a:lnTo>
                <a:lnTo>
                  <a:pt x="118431" y="74725"/>
                </a:lnTo>
                <a:lnTo>
                  <a:pt x="119474" y="69567"/>
                </a:lnTo>
                <a:lnTo>
                  <a:pt x="119992" y="63687"/>
                </a:lnTo>
                <a:lnTo>
                  <a:pt x="119992" y="58158"/>
                </a:lnTo>
                <a:lnTo>
                  <a:pt x="119474" y="54476"/>
                </a:lnTo>
                <a:lnTo>
                  <a:pt x="118694" y="50803"/>
                </a:lnTo>
                <a:lnTo>
                  <a:pt x="118176" y="49328"/>
                </a:lnTo>
                <a:lnTo>
                  <a:pt x="117388" y="47853"/>
                </a:lnTo>
                <a:lnTo>
                  <a:pt x="116352" y="46749"/>
                </a:lnTo>
                <a:lnTo>
                  <a:pt x="115309" y="46017"/>
                </a:lnTo>
                <a:lnTo>
                  <a:pt x="115309" y="41602"/>
                </a:lnTo>
                <a:lnTo>
                  <a:pt x="114791" y="37548"/>
                </a:lnTo>
                <a:lnTo>
                  <a:pt x="113748" y="33865"/>
                </a:lnTo>
                <a:lnTo>
                  <a:pt x="111924" y="30193"/>
                </a:lnTo>
                <a:lnTo>
                  <a:pt x="110881" y="28346"/>
                </a:lnTo>
                <a:lnTo>
                  <a:pt x="109583" y="26510"/>
                </a:lnTo>
                <a:lnTo>
                  <a:pt x="108021" y="25035"/>
                </a:lnTo>
                <a:lnTo>
                  <a:pt x="106460" y="23931"/>
                </a:lnTo>
                <a:lnTo>
                  <a:pt x="104637" y="22456"/>
                </a:lnTo>
                <a:lnTo>
                  <a:pt x="103076" y="20620"/>
                </a:lnTo>
                <a:lnTo>
                  <a:pt x="102032" y="18412"/>
                </a:lnTo>
                <a:lnTo>
                  <a:pt x="100996" y="15834"/>
                </a:lnTo>
                <a:lnTo>
                  <a:pt x="100216" y="13626"/>
                </a:lnTo>
                <a:lnTo>
                  <a:pt x="99173" y="11419"/>
                </a:lnTo>
                <a:lnTo>
                  <a:pt x="98130" y="9943"/>
                </a:lnTo>
                <a:lnTo>
                  <a:pt x="97087" y="8107"/>
                </a:lnTo>
                <a:lnTo>
                  <a:pt x="95788" y="7003"/>
                </a:lnTo>
                <a:lnTo>
                  <a:pt x="94227" y="5900"/>
                </a:lnTo>
                <a:lnTo>
                  <a:pt x="92666" y="5157"/>
                </a:lnTo>
                <a:lnTo>
                  <a:pt x="90842" y="4425"/>
                </a:lnTo>
                <a:lnTo>
                  <a:pt x="87720" y="4425"/>
                </a:lnTo>
                <a:lnTo>
                  <a:pt x="84335" y="4786"/>
                </a:lnTo>
                <a:lnTo>
                  <a:pt x="80950" y="5900"/>
                </a:lnTo>
                <a:lnTo>
                  <a:pt x="77828" y="7003"/>
                </a:lnTo>
                <a:lnTo>
                  <a:pt x="76785" y="5157"/>
                </a:lnTo>
                <a:lnTo>
                  <a:pt x="75224" y="3321"/>
                </a:lnTo>
                <a:lnTo>
                  <a:pt x="73663" y="2217"/>
                </a:lnTo>
                <a:lnTo>
                  <a:pt x="71839" y="1475"/>
                </a:lnTo>
                <a:lnTo>
                  <a:pt x="70015" y="742"/>
                </a:lnTo>
                <a:lnTo>
                  <a:pt x="67936" y="371"/>
                </a:lnTo>
                <a:lnTo>
                  <a:pt x="64289" y="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 rot="-5400000">
            <a:off x="7996249" y="316964"/>
            <a:ext cx="279900" cy="357900"/>
          </a:xfrm>
          <a:custGeom>
            <a:pathLst>
              <a:path extrusionOk="0" h="120000" w="120000">
                <a:moveTo>
                  <a:pt x="50855" y="6285"/>
                </a:moveTo>
                <a:lnTo>
                  <a:pt x="50855" y="8729"/>
                </a:lnTo>
                <a:lnTo>
                  <a:pt x="50855" y="13606"/>
                </a:lnTo>
                <a:lnTo>
                  <a:pt x="50405" y="20938"/>
                </a:lnTo>
                <a:lnTo>
                  <a:pt x="47730" y="20586"/>
                </a:lnTo>
                <a:lnTo>
                  <a:pt x="48179" y="19188"/>
                </a:lnTo>
                <a:lnTo>
                  <a:pt x="48179" y="17448"/>
                </a:lnTo>
                <a:lnTo>
                  <a:pt x="47292" y="13958"/>
                </a:lnTo>
                <a:lnTo>
                  <a:pt x="46842" y="10469"/>
                </a:lnTo>
                <a:lnTo>
                  <a:pt x="47292" y="8729"/>
                </a:lnTo>
                <a:lnTo>
                  <a:pt x="48179" y="7331"/>
                </a:lnTo>
                <a:lnTo>
                  <a:pt x="48629" y="6637"/>
                </a:lnTo>
                <a:lnTo>
                  <a:pt x="49517" y="6285"/>
                </a:lnTo>
                <a:close/>
                <a:moveTo>
                  <a:pt x="18739" y="3841"/>
                </a:moveTo>
                <a:lnTo>
                  <a:pt x="19189" y="4193"/>
                </a:lnTo>
                <a:lnTo>
                  <a:pt x="19627" y="4887"/>
                </a:lnTo>
                <a:lnTo>
                  <a:pt x="19627" y="10820"/>
                </a:lnTo>
                <a:lnTo>
                  <a:pt x="20526" y="20938"/>
                </a:lnTo>
                <a:lnTo>
                  <a:pt x="15614" y="21280"/>
                </a:lnTo>
                <a:lnTo>
                  <a:pt x="14726" y="21280"/>
                </a:lnTo>
                <a:lnTo>
                  <a:pt x="14726" y="17790"/>
                </a:lnTo>
                <a:lnTo>
                  <a:pt x="14276" y="14310"/>
                </a:lnTo>
                <a:lnTo>
                  <a:pt x="14726" y="11515"/>
                </a:lnTo>
                <a:lnTo>
                  <a:pt x="15176" y="9071"/>
                </a:lnTo>
                <a:lnTo>
                  <a:pt x="16513" y="3841"/>
                </a:lnTo>
                <a:close/>
                <a:moveTo>
                  <a:pt x="46392" y="25464"/>
                </a:moveTo>
                <a:lnTo>
                  <a:pt x="53980" y="25816"/>
                </a:lnTo>
                <a:lnTo>
                  <a:pt x="61118" y="26519"/>
                </a:lnTo>
                <a:lnTo>
                  <a:pt x="61118" y="26862"/>
                </a:lnTo>
                <a:lnTo>
                  <a:pt x="62456" y="33137"/>
                </a:lnTo>
                <a:lnTo>
                  <a:pt x="47730" y="33841"/>
                </a:lnTo>
                <a:lnTo>
                  <a:pt x="32565" y="34535"/>
                </a:lnTo>
                <a:lnTo>
                  <a:pt x="16513" y="34887"/>
                </a:lnTo>
                <a:lnTo>
                  <a:pt x="11151" y="35239"/>
                </a:lnTo>
                <a:lnTo>
                  <a:pt x="5800" y="35581"/>
                </a:lnTo>
                <a:lnTo>
                  <a:pt x="5362" y="30703"/>
                </a:lnTo>
                <a:lnTo>
                  <a:pt x="5362" y="28259"/>
                </a:lnTo>
                <a:lnTo>
                  <a:pt x="4912" y="27213"/>
                </a:lnTo>
                <a:lnTo>
                  <a:pt x="4025" y="26167"/>
                </a:lnTo>
                <a:lnTo>
                  <a:pt x="7138" y="26519"/>
                </a:lnTo>
                <a:lnTo>
                  <a:pt x="9813" y="26519"/>
                </a:lnTo>
                <a:lnTo>
                  <a:pt x="15614" y="26167"/>
                </a:lnTo>
                <a:lnTo>
                  <a:pt x="23652" y="25464"/>
                </a:lnTo>
                <a:close/>
                <a:moveTo>
                  <a:pt x="59781" y="38025"/>
                </a:moveTo>
                <a:lnTo>
                  <a:pt x="60668" y="38719"/>
                </a:lnTo>
                <a:lnTo>
                  <a:pt x="62456" y="39071"/>
                </a:lnTo>
                <a:lnTo>
                  <a:pt x="63344" y="38719"/>
                </a:lnTo>
                <a:lnTo>
                  <a:pt x="63794" y="43958"/>
                </a:lnTo>
                <a:lnTo>
                  <a:pt x="63344" y="49188"/>
                </a:lnTo>
                <a:lnTo>
                  <a:pt x="62906" y="51632"/>
                </a:lnTo>
                <a:lnTo>
                  <a:pt x="62006" y="54418"/>
                </a:lnTo>
                <a:lnTo>
                  <a:pt x="60668" y="56862"/>
                </a:lnTo>
                <a:lnTo>
                  <a:pt x="58443" y="58954"/>
                </a:lnTo>
                <a:lnTo>
                  <a:pt x="56655" y="60000"/>
                </a:lnTo>
                <a:lnTo>
                  <a:pt x="54430" y="61045"/>
                </a:lnTo>
                <a:lnTo>
                  <a:pt x="52192" y="61397"/>
                </a:lnTo>
                <a:lnTo>
                  <a:pt x="49517" y="61740"/>
                </a:lnTo>
                <a:lnTo>
                  <a:pt x="44167" y="62091"/>
                </a:lnTo>
                <a:lnTo>
                  <a:pt x="39704" y="62443"/>
                </a:lnTo>
                <a:lnTo>
                  <a:pt x="31678" y="62443"/>
                </a:lnTo>
                <a:lnTo>
                  <a:pt x="32128" y="61740"/>
                </a:lnTo>
                <a:lnTo>
                  <a:pt x="32565" y="60694"/>
                </a:lnTo>
                <a:lnTo>
                  <a:pt x="33903" y="60000"/>
                </a:lnTo>
                <a:lnTo>
                  <a:pt x="34353" y="59648"/>
                </a:lnTo>
                <a:lnTo>
                  <a:pt x="34353" y="59305"/>
                </a:lnTo>
                <a:lnTo>
                  <a:pt x="33903" y="58954"/>
                </a:lnTo>
                <a:lnTo>
                  <a:pt x="33015" y="58954"/>
                </a:lnTo>
                <a:lnTo>
                  <a:pt x="31678" y="59305"/>
                </a:lnTo>
                <a:lnTo>
                  <a:pt x="29890" y="60000"/>
                </a:lnTo>
                <a:lnTo>
                  <a:pt x="28552" y="61045"/>
                </a:lnTo>
                <a:lnTo>
                  <a:pt x="28102" y="62443"/>
                </a:lnTo>
                <a:lnTo>
                  <a:pt x="20964" y="61740"/>
                </a:lnTo>
                <a:lnTo>
                  <a:pt x="18739" y="61397"/>
                </a:lnTo>
                <a:lnTo>
                  <a:pt x="20526" y="61045"/>
                </a:lnTo>
                <a:lnTo>
                  <a:pt x="24989" y="60694"/>
                </a:lnTo>
                <a:lnTo>
                  <a:pt x="26765" y="60000"/>
                </a:lnTo>
                <a:lnTo>
                  <a:pt x="27665" y="59305"/>
                </a:lnTo>
                <a:lnTo>
                  <a:pt x="28102" y="58602"/>
                </a:lnTo>
                <a:lnTo>
                  <a:pt x="28102" y="57908"/>
                </a:lnTo>
                <a:lnTo>
                  <a:pt x="27665" y="57204"/>
                </a:lnTo>
                <a:lnTo>
                  <a:pt x="27215" y="56862"/>
                </a:lnTo>
                <a:lnTo>
                  <a:pt x="26765" y="56510"/>
                </a:lnTo>
                <a:lnTo>
                  <a:pt x="24989" y="56510"/>
                </a:lnTo>
                <a:lnTo>
                  <a:pt x="24089" y="57204"/>
                </a:lnTo>
                <a:lnTo>
                  <a:pt x="21864" y="57556"/>
                </a:lnTo>
                <a:lnTo>
                  <a:pt x="16951" y="58259"/>
                </a:lnTo>
                <a:lnTo>
                  <a:pt x="13838" y="58954"/>
                </a:lnTo>
                <a:lnTo>
                  <a:pt x="11151" y="59648"/>
                </a:lnTo>
                <a:lnTo>
                  <a:pt x="9813" y="58954"/>
                </a:lnTo>
                <a:lnTo>
                  <a:pt x="8475" y="58259"/>
                </a:lnTo>
                <a:lnTo>
                  <a:pt x="8038" y="56862"/>
                </a:lnTo>
                <a:lnTo>
                  <a:pt x="7588" y="55816"/>
                </a:lnTo>
                <a:lnTo>
                  <a:pt x="7588" y="55816"/>
                </a:lnTo>
                <a:lnTo>
                  <a:pt x="10263" y="56158"/>
                </a:lnTo>
                <a:lnTo>
                  <a:pt x="18289" y="56158"/>
                </a:lnTo>
                <a:lnTo>
                  <a:pt x="20964" y="55816"/>
                </a:lnTo>
                <a:lnTo>
                  <a:pt x="23652" y="55464"/>
                </a:lnTo>
                <a:lnTo>
                  <a:pt x="24089" y="55112"/>
                </a:lnTo>
                <a:lnTo>
                  <a:pt x="24539" y="54770"/>
                </a:lnTo>
                <a:lnTo>
                  <a:pt x="24989" y="53724"/>
                </a:lnTo>
                <a:lnTo>
                  <a:pt x="24089" y="52678"/>
                </a:lnTo>
                <a:lnTo>
                  <a:pt x="23652" y="52326"/>
                </a:lnTo>
                <a:lnTo>
                  <a:pt x="18289" y="52326"/>
                </a:lnTo>
                <a:lnTo>
                  <a:pt x="13388" y="52678"/>
                </a:lnTo>
                <a:lnTo>
                  <a:pt x="10263" y="53020"/>
                </a:lnTo>
                <a:lnTo>
                  <a:pt x="7138" y="53020"/>
                </a:lnTo>
                <a:lnTo>
                  <a:pt x="7138" y="50928"/>
                </a:lnTo>
                <a:lnTo>
                  <a:pt x="8925" y="51632"/>
                </a:lnTo>
                <a:lnTo>
                  <a:pt x="10713" y="51974"/>
                </a:lnTo>
                <a:lnTo>
                  <a:pt x="14726" y="51974"/>
                </a:lnTo>
                <a:lnTo>
                  <a:pt x="18739" y="51280"/>
                </a:lnTo>
                <a:lnTo>
                  <a:pt x="22314" y="49882"/>
                </a:lnTo>
                <a:lnTo>
                  <a:pt x="22752" y="49188"/>
                </a:lnTo>
                <a:lnTo>
                  <a:pt x="23202" y="48484"/>
                </a:lnTo>
                <a:lnTo>
                  <a:pt x="23202" y="47790"/>
                </a:lnTo>
                <a:lnTo>
                  <a:pt x="22752" y="47096"/>
                </a:lnTo>
                <a:lnTo>
                  <a:pt x="22314" y="46744"/>
                </a:lnTo>
                <a:lnTo>
                  <a:pt x="21414" y="46393"/>
                </a:lnTo>
                <a:lnTo>
                  <a:pt x="20964" y="46393"/>
                </a:lnTo>
                <a:lnTo>
                  <a:pt x="19627" y="46744"/>
                </a:lnTo>
                <a:lnTo>
                  <a:pt x="16513" y="47790"/>
                </a:lnTo>
                <a:lnTo>
                  <a:pt x="13388" y="48484"/>
                </a:lnTo>
                <a:lnTo>
                  <a:pt x="10263" y="48484"/>
                </a:lnTo>
                <a:lnTo>
                  <a:pt x="6700" y="48142"/>
                </a:lnTo>
                <a:lnTo>
                  <a:pt x="6700" y="46744"/>
                </a:lnTo>
                <a:lnTo>
                  <a:pt x="10263" y="46393"/>
                </a:lnTo>
                <a:lnTo>
                  <a:pt x="13838" y="46393"/>
                </a:lnTo>
                <a:lnTo>
                  <a:pt x="20964" y="45347"/>
                </a:lnTo>
                <a:lnTo>
                  <a:pt x="23202" y="44652"/>
                </a:lnTo>
                <a:lnTo>
                  <a:pt x="25427" y="43606"/>
                </a:lnTo>
                <a:lnTo>
                  <a:pt x="25877" y="42912"/>
                </a:lnTo>
                <a:lnTo>
                  <a:pt x="26327" y="42209"/>
                </a:lnTo>
                <a:lnTo>
                  <a:pt x="25877" y="41163"/>
                </a:lnTo>
                <a:lnTo>
                  <a:pt x="24989" y="40469"/>
                </a:lnTo>
                <a:lnTo>
                  <a:pt x="23652" y="39765"/>
                </a:lnTo>
                <a:lnTo>
                  <a:pt x="22752" y="39765"/>
                </a:lnTo>
                <a:lnTo>
                  <a:pt x="22314" y="40117"/>
                </a:lnTo>
                <a:lnTo>
                  <a:pt x="21414" y="40469"/>
                </a:lnTo>
                <a:lnTo>
                  <a:pt x="20964" y="41163"/>
                </a:lnTo>
                <a:lnTo>
                  <a:pt x="17851" y="41866"/>
                </a:lnTo>
                <a:lnTo>
                  <a:pt x="12051" y="42561"/>
                </a:lnTo>
                <a:lnTo>
                  <a:pt x="6700" y="43606"/>
                </a:lnTo>
                <a:lnTo>
                  <a:pt x="6250" y="39423"/>
                </a:lnTo>
                <a:lnTo>
                  <a:pt x="16513" y="39423"/>
                </a:lnTo>
                <a:lnTo>
                  <a:pt x="32565" y="39071"/>
                </a:lnTo>
                <a:lnTo>
                  <a:pt x="46392" y="38719"/>
                </a:lnTo>
                <a:lnTo>
                  <a:pt x="59781" y="38025"/>
                </a:lnTo>
                <a:close/>
                <a:moveTo>
                  <a:pt x="14726" y="9"/>
                </a:moveTo>
                <a:lnTo>
                  <a:pt x="13388" y="351"/>
                </a:lnTo>
                <a:lnTo>
                  <a:pt x="12501" y="1397"/>
                </a:lnTo>
                <a:lnTo>
                  <a:pt x="10713" y="7331"/>
                </a:lnTo>
                <a:lnTo>
                  <a:pt x="9813" y="13264"/>
                </a:lnTo>
                <a:lnTo>
                  <a:pt x="9813" y="17448"/>
                </a:lnTo>
                <a:lnTo>
                  <a:pt x="9813" y="19892"/>
                </a:lnTo>
                <a:lnTo>
                  <a:pt x="10713" y="21984"/>
                </a:lnTo>
                <a:lnTo>
                  <a:pt x="6700" y="22678"/>
                </a:lnTo>
                <a:lnTo>
                  <a:pt x="4462" y="23372"/>
                </a:lnTo>
                <a:lnTo>
                  <a:pt x="2687" y="24418"/>
                </a:lnTo>
                <a:lnTo>
                  <a:pt x="2237" y="24770"/>
                </a:lnTo>
                <a:lnTo>
                  <a:pt x="1787" y="25464"/>
                </a:lnTo>
                <a:lnTo>
                  <a:pt x="449" y="26862"/>
                </a:lnTo>
                <a:lnTo>
                  <a:pt x="449" y="28611"/>
                </a:lnTo>
                <a:lnTo>
                  <a:pt x="449" y="32091"/>
                </a:lnTo>
                <a:lnTo>
                  <a:pt x="449" y="36627"/>
                </a:lnTo>
                <a:lnTo>
                  <a:pt x="449" y="36979"/>
                </a:lnTo>
                <a:lnTo>
                  <a:pt x="0" y="37673"/>
                </a:lnTo>
                <a:lnTo>
                  <a:pt x="449" y="38719"/>
                </a:lnTo>
                <a:lnTo>
                  <a:pt x="899" y="42209"/>
                </a:lnTo>
                <a:lnTo>
                  <a:pt x="1337" y="52678"/>
                </a:lnTo>
                <a:lnTo>
                  <a:pt x="1337" y="56510"/>
                </a:lnTo>
                <a:lnTo>
                  <a:pt x="2237" y="58259"/>
                </a:lnTo>
                <a:lnTo>
                  <a:pt x="3125" y="60000"/>
                </a:lnTo>
                <a:lnTo>
                  <a:pt x="4462" y="61397"/>
                </a:lnTo>
                <a:lnTo>
                  <a:pt x="5800" y="62443"/>
                </a:lnTo>
                <a:lnTo>
                  <a:pt x="7588" y="63489"/>
                </a:lnTo>
                <a:lnTo>
                  <a:pt x="9375" y="64183"/>
                </a:lnTo>
                <a:lnTo>
                  <a:pt x="13388" y="65229"/>
                </a:lnTo>
                <a:lnTo>
                  <a:pt x="17851" y="65933"/>
                </a:lnTo>
                <a:lnTo>
                  <a:pt x="25427" y="66627"/>
                </a:lnTo>
                <a:lnTo>
                  <a:pt x="32565" y="66979"/>
                </a:lnTo>
                <a:lnTo>
                  <a:pt x="31678" y="69071"/>
                </a:lnTo>
                <a:lnTo>
                  <a:pt x="31678" y="71163"/>
                </a:lnTo>
                <a:lnTo>
                  <a:pt x="31678" y="74995"/>
                </a:lnTo>
                <a:lnTo>
                  <a:pt x="31678" y="81280"/>
                </a:lnTo>
                <a:lnTo>
                  <a:pt x="32565" y="87556"/>
                </a:lnTo>
                <a:lnTo>
                  <a:pt x="34353" y="99413"/>
                </a:lnTo>
                <a:lnTo>
                  <a:pt x="37028" y="110919"/>
                </a:lnTo>
                <a:lnTo>
                  <a:pt x="37916" y="113362"/>
                </a:lnTo>
                <a:lnTo>
                  <a:pt x="39254" y="115112"/>
                </a:lnTo>
                <a:lnTo>
                  <a:pt x="41041" y="116500"/>
                </a:lnTo>
                <a:lnTo>
                  <a:pt x="43717" y="117898"/>
                </a:lnTo>
                <a:lnTo>
                  <a:pt x="45954" y="118592"/>
                </a:lnTo>
                <a:lnTo>
                  <a:pt x="48629" y="119296"/>
                </a:lnTo>
                <a:lnTo>
                  <a:pt x="54430" y="119990"/>
                </a:lnTo>
                <a:lnTo>
                  <a:pt x="57543" y="119638"/>
                </a:lnTo>
                <a:lnTo>
                  <a:pt x="60218" y="118944"/>
                </a:lnTo>
                <a:lnTo>
                  <a:pt x="62456" y="117898"/>
                </a:lnTo>
                <a:lnTo>
                  <a:pt x="64244" y="116158"/>
                </a:lnTo>
                <a:lnTo>
                  <a:pt x="66019" y="114408"/>
                </a:lnTo>
                <a:lnTo>
                  <a:pt x="66919" y="112316"/>
                </a:lnTo>
                <a:lnTo>
                  <a:pt x="67807" y="110225"/>
                </a:lnTo>
                <a:lnTo>
                  <a:pt x="68256" y="108133"/>
                </a:lnTo>
                <a:lnTo>
                  <a:pt x="68256" y="105347"/>
                </a:lnTo>
                <a:lnTo>
                  <a:pt x="68256" y="102551"/>
                </a:lnTo>
                <a:lnTo>
                  <a:pt x="67357" y="96627"/>
                </a:lnTo>
                <a:lnTo>
                  <a:pt x="67357" y="90694"/>
                </a:lnTo>
                <a:lnTo>
                  <a:pt x="68694" y="85112"/>
                </a:lnTo>
                <a:lnTo>
                  <a:pt x="69594" y="82326"/>
                </a:lnTo>
                <a:lnTo>
                  <a:pt x="70932" y="79530"/>
                </a:lnTo>
                <a:lnTo>
                  <a:pt x="72719" y="76744"/>
                </a:lnTo>
                <a:lnTo>
                  <a:pt x="74057" y="75698"/>
                </a:lnTo>
                <a:lnTo>
                  <a:pt x="75395" y="74652"/>
                </a:lnTo>
                <a:lnTo>
                  <a:pt x="76282" y="74301"/>
                </a:lnTo>
                <a:lnTo>
                  <a:pt x="76732" y="74301"/>
                </a:lnTo>
                <a:lnTo>
                  <a:pt x="78508" y="74995"/>
                </a:lnTo>
                <a:lnTo>
                  <a:pt x="79408" y="76041"/>
                </a:lnTo>
                <a:lnTo>
                  <a:pt x="80295" y="77438"/>
                </a:lnTo>
                <a:lnTo>
                  <a:pt x="80745" y="78836"/>
                </a:lnTo>
                <a:lnTo>
                  <a:pt x="80295" y="80576"/>
                </a:lnTo>
                <a:lnTo>
                  <a:pt x="79845" y="83714"/>
                </a:lnTo>
                <a:lnTo>
                  <a:pt x="79408" y="87556"/>
                </a:lnTo>
                <a:lnTo>
                  <a:pt x="79845" y="89648"/>
                </a:lnTo>
                <a:lnTo>
                  <a:pt x="80295" y="91740"/>
                </a:lnTo>
                <a:lnTo>
                  <a:pt x="81183" y="93832"/>
                </a:lnTo>
                <a:lnTo>
                  <a:pt x="82533" y="95572"/>
                </a:lnTo>
                <a:lnTo>
                  <a:pt x="84758" y="96627"/>
                </a:lnTo>
                <a:lnTo>
                  <a:pt x="86984" y="97673"/>
                </a:lnTo>
                <a:lnTo>
                  <a:pt x="90559" y="98367"/>
                </a:lnTo>
                <a:lnTo>
                  <a:pt x="94572" y="98719"/>
                </a:lnTo>
                <a:lnTo>
                  <a:pt x="102598" y="98719"/>
                </a:lnTo>
                <a:lnTo>
                  <a:pt x="110186" y="98015"/>
                </a:lnTo>
                <a:lnTo>
                  <a:pt x="117762" y="96627"/>
                </a:lnTo>
                <a:lnTo>
                  <a:pt x="118662" y="96275"/>
                </a:lnTo>
                <a:lnTo>
                  <a:pt x="119550" y="95572"/>
                </a:lnTo>
                <a:lnTo>
                  <a:pt x="120000" y="94526"/>
                </a:lnTo>
                <a:lnTo>
                  <a:pt x="119550" y="93832"/>
                </a:lnTo>
                <a:lnTo>
                  <a:pt x="119100" y="92786"/>
                </a:lnTo>
                <a:lnTo>
                  <a:pt x="118212" y="92091"/>
                </a:lnTo>
                <a:lnTo>
                  <a:pt x="117324" y="91740"/>
                </a:lnTo>
                <a:lnTo>
                  <a:pt x="115987" y="91740"/>
                </a:lnTo>
                <a:lnTo>
                  <a:pt x="108848" y="92786"/>
                </a:lnTo>
                <a:lnTo>
                  <a:pt x="101260" y="93480"/>
                </a:lnTo>
                <a:lnTo>
                  <a:pt x="94122" y="93480"/>
                </a:lnTo>
                <a:lnTo>
                  <a:pt x="90559" y="93137"/>
                </a:lnTo>
                <a:lnTo>
                  <a:pt x="88771" y="92434"/>
                </a:lnTo>
                <a:lnTo>
                  <a:pt x="87434" y="91740"/>
                </a:lnTo>
                <a:lnTo>
                  <a:pt x="86546" y="91045"/>
                </a:lnTo>
                <a:lnTo>
                  <a:pt x="86096" y="90000"/>
                </a:lnTo>
                <a:lnTo>
                  <a:pt x="86096" y="87556"/>
                </a:lnTo>
                <a:lnTo>
                  <a:pt x="86096" y="84760"/>
                </a:lnTo>
                <a:lnTo>
                  <a:pt x="86546" y="82668"/>
                </a:lnTo>
                <a:lnTo>
                  <a:pt x="86984" y="80576"/>
                </a:lnTo>
                <a:lnTo>
                  <a:pt x="86984" y="78484"/>
                </a:lnTo>
                <a:lnTo>
                  <a:pt x="86546" y="76393"/>
                </a:lnTo>
                <a:lnTo>
                  <a:pt x="85646" y="74652"/>
                </a:lnTo>
                <a:lnTo>
                  <a:pt x="84758" y="72903"/>
                </a:lnTo>
                <a:lnTo>
                  <a:pt x="82971" y="71505"/>
                </a:lnTo>
                <a:lnTo>
                  <a:pt x="81183" y="70459"/>
                </a:lnTo>
                <a:lnTo>
                  <a:pt x="79408" y="69765"/>
                </a:lnTo>
                <a:lnTo>
                  <a:pt x="77620" y="69413"/>
                </a:lnTo>
                <a:lnTo>
                  <a:pt x="75395" y="69413"/>
                </a:lnTo>
                <a:lnTo>
                  <a:pt x="73157" y="69765"/>
                </a:lnTo>
                <a:lnTo>
                  <a:pt x="70932" y="70811"/>
                </a:lnTo>
                <a:lnTo>
                  <a:pt x="68694" y="72209"/>
                </a:lnTo>
                <a:lnTo>
                  <a:pt x="66919" y="74301"/>
                </a:lnTo>
                <a:lnTo>
                  <a:pt x="65581" y="76393"/>
                </a:lnTo>
                <a:lnTo>
                  <a:pt x="64244" y="78836"/>
                </a:lnTo>
                <a:lnTo>
                  <a:pt x="62456" y="83372"/>
                </a:lnTo>
                <a:lnTo>
                  <a:pt x="61118" y="88250"/>
                </a:lnTo>
                <a:lnTo>
                  <a:pt x="60668" y="93137"/>
                </a:lnTo>
                <a:lnTo>
                  <a:pt x="61118" y="98015"/>
                </a:lnTo>
                <a:lnTo>
                  <a:pt x="61556" y="103245"/>
                </a:lnTo>
                <a:lnTo>
                  <a:pt x="61556" y="108133"/>
                </a:lnTo>
                <a:lnTo>
                  <a:pt x="61556" y="109530"/>
                </a:lnTo>
                <a:lnTo>
                  <a:pt x="61118" y="110919"/>
                </a:lnTo>
                <a:lnTo>
                  <a:pt x="60218" y="111965"/>
                </a:lnTo>
                <a:lnTo>
                  <a:pt x="59331" y="113020"/>
                </a:lnTo>
                <a:lnTo>
                  <a:pt x="57993" y="113714"/>
                </a:lnTo>
                <a:lnTo>
                  <a:pt x="56655" y="114408"/>
                </a:lnTo>
                <a:lnTo>
                  <a:pt x="54868" y="114760"/>
                </a:lnTo>
                <a:lnTo>
                  <a:pt x="53092" y="114760"/>
                </a:lnTo>
                <a:lnTo>
                  <a:pt x="49967" y="114066"/>
                </a:lnTo>
                <a:lnTo>
                  <a:pt x="46392" y="113362"/>
                </a:lnTo>
                <a:lnTo>
                  <a:pt x="45054" y="112668"/>
                </a:lnTo>
                <a:lnTo>
                  <a:pt x="43717" y="111622"/>
                </a:lnTo>
                <a:lnTo>
                  <a:pt x="43279" y="110225"/>
                </a:lnTo>
                <a:lnTo>
                  <a:pt x="42829" y="108827"/>
                </a:lnTo>
                <a:lnTo>
                  <a:pt x="40154" y="97673"/>
                </a:lnTo>
                <a:lnTo>
                  <a:pt x="38366" y="86158"/>
                </a:lnTo>
                <a:lnTo>
                  <a:pt x="37028" y="74995"/>
                </a:lnTo>
                <a:lnTo>
                  <a:pt x="37028" y="71163"/>
                </a:lnTo>
                <a:lnTo>
                  <a:pt x="36578" y="69071"/>
                </a:lnTo>
                <a:lnTo>
                  <a:pt x="35691" y="66979"/>
                </a:lnTo>
                <a:lnTo>
                  <a:pt x="41041" y="66979"/>
                </a:lnTo>
                <a:lnTo>
                  <a:pt x="45954" y="66627"/>
                </a:lnTo>
                <a:lnTo>
                  <a:pt x="51305" y="66275"/>
                </a:lnTo>
                <a:lnTo>
                  <a:pt x="56205" y="65229"/>
                </a:lnTo>
                <a:lnTo>
                  <a:pt x="58443" y="64535"/>
                </a:lnTo>
                <a:lnTo>
                  <a:pt x="60218" y="63489"/>
                </a:lnTo>
                <a:lnTo>
                  <a:pt x="62006" y="62786"/>
                </a:lnTo>
                <a:lnTo>
                  <a:pt x="63344" y="61740"/>
                </a:lnTo>
                <a:lnTo>
                  <a:pt x="66019" y="58954"/>
                </a:lnTo>
                <a:lnTo>
                  <a:pt x="67357" y="56158"/>
                </a:lnTo>
                <a:lnTo>
                  <a:pt x="68694" y="53020"/>
                </a:lnTo>
                <a:lnTo>
                  <a:pt x="69594" y="49540"/>
                </a:lnTo>
                <a:lnTo>
                  <a:pt x="69594" y="45698"/>
                </a:lnTo>
                <a:lnTo>
                  <a:pt x="69144" y="38377"/>
                </a:lnTo>
                <a:lnTo>
                  <a:pt x="68694" y="33841"/>
                </a:lnTo>
                <a:lnTo>
                  <a:pt x="67807" y="29305"/>
                </a:lnTo>
                <a:lnTo>
                  <a:pt x="67357" y="26519"/>
                </a:lnTo>
                <a:lnTo>
                  <a:pt x="66919" y="25464"/>
                </a:lnTo>
                <a:lnTo>
                  <a:pt x="66469" y="24418"/>
                </a:lnTo>
                <a:lnTo>
                  <a:pt x="66019" y="23030"/>
                </a:lnTo>
                <a:lnTo>
                  <a:pt x="65131" y="22326"/>
                </a:lnTo>
                <a:lnTo>
                  <a:pt x="62906" y="21280"/>
                </a:lnTo>
                <a:lnTo>
                  <a:pt x="61118" y="20938"/>
                </a:lnTo>
                <a:lnTo>
                  <a:pt x="59781" y="20938"/>
                </a:lnTo>
                <a:lnTo>
                  <a:pt x="59331" y="21280"/>
                </a:lnTo>
                <a:lnTo>
                  <a:pt x="55768" y="21280"/>
                </a:lnTo>
                <a:lnTo>
                  <a:pt x="56205" y="7683"/>
                </a:lnTo>
                <a:lnTo>
                  <a:pt x="55768" y="5239"/>
                </a:lnTo>
                <a:lnTo>
                  <a:pt x="55318" y="4193"/>
                </a:lnTo>
                <a:lnTo>
                  <a:pt x="54868" y="3147"/>
                </a:lnTo>
                <a:lnTo>
                  <a:pt x="53980" y="2453"/>
                </a:lnTo>
                <a:lnTo>
                  <a:pt x="52642" y="2101"/>
                </a:lnTo>
                <a:lnTo>
                  <a:pt x="51305" y="1749"/>
                </a:lnTo>
                <a:lnTo>
                  <a:pt x="49517" y="2101"/>
                </a:lnTo>
                <a:lnTo>
                  <a:pt x="46392" y="3147"/>
                </a:lnTo>
                <a:lnTo>
                  <a:pt x="45054" y="3841"/>
                </a:lnTo>
                <a:lnTo>
                  <a:pt x="44167" y="4887"/>
                </a:lnTo>
                <a:lnTo>
                  <a:pt x="42829" y="6979"/>
                </a:lnTo>
                <a:lnTo>
                  <a:pt x="41941" y="9423"/>
                </a:lnTo>
                <a:lnTo>
                  <a:pt x="42379" y="12561"/>
                </a:lnTo>
                <a:lnTo>
                  <a:pt x="42829" y="15698"/>
                </a:lnTo>
                <a:lnTo>
                  <a:pt x="43279" y="18142"/>
                </a:lnTo>
                <a:lnTo>
                  <a:pt x="44616" y="20586"/>
                </a:lnTo>
                <a:lnTo>
                  <a:pt x="25427" y="20586"/>
                </a:lnTo>
                <a:lnTo>
                  <a:pt x="24989" y="12912"/>
                </a:lnTo>
                <a:lnTo>
                  <a:pt x="24539" y="4887"/>
                </a:lnTo>
                <a:lnTo>
                  <a:pt x="24539" y="3499"/>
                </a:lnTo>
                <a:lnTo>
                  <a:pt x="23652" y="2101"/>
                </a:lnTo>
                <a:lnTo>
                  <a:pt x="22752" y="1397"/>
                </a:lnTo>
                <a:lnTo>
                  <a:pt x="21414" y="703"/>
                </a:lnTo>
                <a:lnTo>
                  <a:pt x="20077" y="351"/>
                </a:lnTo>
                <a:lnTo>
                  <a:pt x="18289" y="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801760" y="790270"/>
            <a:ext cx="377700" cy="426599"/>
          </a:xfrm>
          <a:custGeom>
            <a:pathLst>
              <a:path extrusionOk="0" h="120000" w="120000">
                <a:moveTo>
                  <a:pt x="49258" y="7"/>
                </a:moveTo>
                <a:lnTo>
                  <a:pt x="49258" y="303"/>
                </a:lnTo>
                <a:lnTo>
                  <a:pt x="50249" y="9956"/>
                </a:lnTo>
                <a:lnTo>
                  <a:pt x="50573" y="10539"/>
                </a:lnTo>
                <a:lnTo>
                  <a:pt x="50907" y="11129"/>
                </a:lnTo>
                <a:lnTo>
                  <a:pt x="51898" y="11416"/>
                </a:lnTo>
                <a:lnTo>
                  <a:pt x="52565" y="11129"/>
                </a:lnTo>
                <a:lnTo>
                  <a:pt x="60495" y="7028"/>
                </a:lnTo>
                <a:lnTo>
                  <a:pt x="60495" y="7028"/>
                </a:lnTo>
                <a:lnTo>
                  <a:pt x="59837" y="10251"/>
                </a:lnTo>
                <a:lnTo>
                  <a:pt x="59504" y="13179"/>
                </a:lnTo>
                <a:lnTo>
                  <a:pt x="59504" y="16395"/>
                </a:lnTo>
                <a:lnTo>
                  <a:pt x="59837" y="19618"/>
                </a:lnTo>
                <a:lnTo>
                  <a:pt x="60162" y="20495"/>
                </a:lnTo>
                <a:lnTo>
                  <a:pt x="60829" y="20783"/>
                </a:lnTo>
                <a:lnTo>
                  <a:pt x="61486" y="21078"/>
                </a:lnTo>
                <a:lnTo>
                  <a:pt x="62144" y="21373"/>
                </a:lnTo>
                <a:lnTo>
                  <a:pt x="62811" y="21078"/>
                </a:lnTo>
                <a:lnTo>
                  <a:pt x="63469" y="20783"/>
                </a:lnTo>
                <a:lnTo>
                  <a:pt x="63802" y="20200"/>
                </a:lnTo>
                <a:lnTo>
                  <a:pt x="63802" y="19618"/>
                </a:lnTo>
                <a:lnTo>
                  <a:pt x="63469" y="18150"/>
                </a:lnTo>
                <a:lnTo>
                  <a:pt x="63136" y="14639"/>
                </a:lnTo>
                <a:lnTo>
                  <a:pt x="63469" y="11129"/>
                </a:lnTo>
                <a:lnTo>
                  <a:pt x="64127" y="7619"/>
                </a:lnTo>
                <a:lnTo>
                  <a:pt x="65118" y="4100"/>
                </a:lnTo>
                <a:lnTo>
                  <a:pt x="64794" y="3223"/>
                </a:lnTo>
                <a:lnTo>
                  <a:pt x="64460" y="2345"/>
                </a:lnTo>
                <a:lnTo>
                  <a:pt x="63469" y="2058"/>
                </a:lnTo>
                <a:lnTo>
                  <a:pt x="62478" y="2345"/>
                </a:lnTo>
                <a:lnTo>
                  <a:pt x="53223" y="7323"/>
                </a:lnTo>
                <a:lnTo>
                  <a:pt x="52889" y="5568"/>
                </a:lnTo>
                <a:lnTo>
                  <a:pt x="52231" y="3813"/>
                </a:lnTo>
                <a:lnTo>
                  <a:pt x="51240" y="1763"/>
                </a:lnTo>
                <a:lnTo>
                  <a:pt x="50249" y="7"/>
                </a:lnTo>
                <a:close/>
                <a:moveTo>
                  <a:pt x="79663" y="30444"/>
                </a:moveTo>
                <a:lnTo>
                  <a:pt x="78672" y="30731"/>
                </a:lnTo>
                <a:lnTo>
                  <a:pt x="78014" y="31322"/>
                </a:lnTo>
                <a:lnTo>
                  <a:pt x="76689" y="33077"/>
                </a:lnTo>
                <a:lnTo>
                  <a:pt x="75373" y="34250"/>
                </a:lnTo>
                <a:lnTo>
                  <a:pt x="73382" y="35710"/>
                </a:lnTo>
                <a:lnTo>
                  <a:pt x="72066" y="37170"/>
                </a:lnTo>
                <a:lnTo>
                  <a:pt x="72066" y="37760"/>
                </a:lnTo>
                <a:lnTo>
                  <a:pt x="72066" y="38048"/>
                </a:lnTo>
                <a:lnTo>
                  <a:pt x="72391" y="38343"/>
                </a:lnTo>
                <a:lnTo>
                  <a:pt x="72724" y="38638"/>
                </a:lnTo>
                <a:lnTo>
                  <a:pt x="74373" y="38638"/>
                </a:lnTo>
                <a:lnTo>
                  <a:pt x="75698" y="38343"/>
                </a:lnTo>
                <a:lnTo>
                  <a:pt x="77023" y="37760"/>
                </a:lnTo>
                <a:lnTo>
                  <a:pt x="78347" y="37170"/>
                </a:lnTo>
                <a:lnTo>
                  <a:pt x="80330" y="35127"/>
                </a:lnTo>
                <a:lnTo>
                  <a:pt x="81979" y="33077"/>
                </a:lnTo>
                <a:lnTo>
                  <a:pt x="82313" y="32495"/>
                </a:lnTo>
                <a:lnTo>
                  <a:pt x="82313" y="31617"/>
                </a:lnTo>
                <a:lnTo>
                  <a:pt x="81979" y="31027"/>
                </a:lnTo>
                <a:lnTo>
                  <a:pt x="81321" y="30731"/>
                </a:lnTo>
                <a:lnTo>
                  <a:pt x="80330" y="30444"/>
                </a:lnTo>
                <a:close/>
                <a:moveTo>
                  <a:pt x="1324" y="23711"/>
                </a:moveTo>
                <a:lnTo>
                  <a:pt x="657" y="24006"/>
                </a:lnTo>
                <a:lnTo>
                  <a:pt x="333" y="24588"/>
                </a:lnTo>
                <a:lnTo>
                  <a:pt x="0" y="25761"/>
                </a:lnTo>
                <a:lnTo>
                  <a:pt x="333" y="28394"/>
                </a:lnTo>
                <a:lnTo>
                  <a:pt x="991" y="32495"/>
                </a:lnTo>
                <a:lnTo>
                  <a:pt x="1982" y="36292"/>
                </a:lnTo>
                <a:lnTo>
                  <a:pt x="2316" y="36883"/>
                </a:lnTo>
                <a:lnTo>
                  <a:pt x="2973" y="37465"/>
                </a:lnTo>
                <a:lnTo>
                  <a:pt x="4632" y="37465"/>
                </a:lnTo>
                <a:lnTo>
                  <a:pt x="10579" y="33659"/>
                </a:lnTo>
                <a:lnTo>
                  <a:pt x="11237" y="38638"/>
                </a:lnTo>
                <a:lnTo>
                  <a:pt x="11571" y="39811"/>
                </a:lnTo>
                <a:lnTo>
                  <a:pt x="11904" y="41271"/>
                </a:lnTo>
                <a:lnTo>
                  <a:pt x="12562" y="42443"/>
                </a:lnTo>
                <a:lnTo>
                  <a:pt x="12895" y="42731"/>
                </a:lnTo>
                <a:lnTo>
                  <a:pt x="13887" y="43026"/>
                </a:lnTo>
                <a:lnTo>
                  <a:pt x="14544" y="43026"/>
                </a:lnTo>
                <a:lnTo>
                  <a:pt x="15202" y="42731"/>
                </a:lnTo>
                <a:lnTo>
                  <a:pt x="15536" y="42443"/>
                </a:lnTo>
                <a:lnTo>
                  <a:pt x="15869" y="41853"/>
                </a:lnTo>
                <a:lnTo>
                  <a:pt x="15869" y="41271"/>
                </a:lnTo>
                <a:lnTo>
                  <a:pt x="15536" y="40393"/>
                </a:lnTo>
                <a:lnTo>
                  <a:pt x="15536" y="40098"/>
                </a:lnTo>
                <a:lnTo>
                  <a:pt x="15202" y="39515"/>
                </a:lnTo>
                <a:lnTo>
                  <a:pt x="14878" y="36292"/>
                </a:lnTo>
                <a:lnTo>
                  <a:pt x="14544" y="33372"/>
                </a:lnTo>
                <a:lnTo>
                  <a:pt x="14211" y="30444"/>
                </a:lnTo>
                <a:lnTo>
                  <a:pt x="14211" y="29567"/>
                </a:lnTo>
                <a:lnTo>
                  <a:pt x="13220" y="28976"/>
                </a:lnTo>
                <a:lnTo>
                  <a:pt x="12228" y="28976"/>
                </a:lnTo>
                <a:lnTo>
                  <a:pt x="11237" y="29271"/>
                </a:lnTo>
                <a:lnTo>
                  <a:pt x="7930" y="31027"/>
                </a:lnTo>
                <a:lnTo>
                  <a:pt x="4956" y="33077"/>
                </a:lnTo>
                <a:lnTo>
                  <a:pt x="2973" y="26343"/>
                </a:lnTo>
                <a:lnTo>
                  <a:pt x="2649" y="24588"/>
                </a:lnTo>
                <a:lnTo>
                  <a:pt x="1982" y="23711"/>
                </a:lnTo>
                <a:close/>
                <a:moveTo>
                  <a:pt x="75698" y="21373"/>
                </a:moveTo>
                <a:lnTo>
                  <a:pt x="91234" y="41271"/>
                </a:lnTo>
                <a:lnTo>
                  <a:pt x="91568" y="41566"/>
                </a:lnTo>
                <a:lnTo>
                  <a:pt x="91234" y="41853"/>
                </a:lnTo>
                <a:lnTo>
                  <a:pt x="87269" y="44781"/>
                </a:lnTo>
                <a:lnTo>
                  <a:pt x="82970" y="48004"/>
                </a:lnTo>
                <a:lnTo>
                  <a:pt x="79339" y="50342"/>
                </a:lnTo>
                <a:lnTo>
                  <a:pt x="77356" y="48004"/>
                </a:lnTo>
                <a:lnTo>
                  <a:pt x="62811" y="30731"/>
                </a:lnTo>
                <a:lnTo>
                  <a:pt x="69417" y="26639"/>
                </a:lnTo>
                <a:lnTo>
                  <a:pt x="72391" y="24293"/>
                </a:lnTo>
                <a:lnTo>
                  <a:pt x="75373" y="21955"/>
                </a:lnTo>
                <a:lnTo>
                  <a:pt x="75698" y="21373"/>
                </a:lnTo>
                <a:close/>
                <a:moveTo>
                  <a:pt x="22475" y="57658"/>
                </a:moveTo>
                <a:lnTo>
                  <a:pt x="21817" y="58248"/>
                </a:lnTo>
                <a:lnTo>
                  <a:pt x="21817" y="59126"/>
                </a:lnTo>
                <a:lnTo>
                  <a:pt x="24133" y="62924"/>
                </a:lnTo>
                <a:lnTo>
                  <a:pt x="22475" y="64096"/>
                </a:lnTo>
                <a:lnTo>
                  <a:pt x="22150" y="64687"/>
                </a:lnTo>
                <a:lnTo>
                  <a:pt x="21817" y="65564"/>
                </a:lnTo>
                <a:lnTo>
                  <a:pt x="21817" y="66147"/>
                </a:lnTo>
                <a:lnTo>
                  <a:pt x="22475" y="66442"/>
                </a:lnTo>
                <a:lnTo>
                  <a:pt x="23475" y="66729"/>
                </a:lnTo>
                <a:lnTo>
                  <a:pt x="24133" y="66442"/>
                </a:lnTo>
                <a:lnTo>
                  <a:pt x="25782" y="65852"/>
                </a:lnTo>
                <a:lnTo>
                  <a:pt x="26449" y="66729"/>
                </a:lnTo>
                <a:lnTo>
                  <a:pt x="28431" y="69362"/>
                </a:lnTo>
                <a:lnTo>
                  <a:pt x="29747" y="70535"/>
                </a:lnTo>
                <a:lnTo>
                  <a:pt x="30414" y="70830"/>
                </a:lnTo>
                <a:lnTo>
                  <a:pt x="31405" y="71125"/>
                </a:lnTo>
                <a:lnTo>
                  <a:pt x="32063" y="70830"/>
                </a:lnTo>
                <a:lnTo>
                  <a:pt x="32397" y="70240"/>
                </a:lnTo>
                <a:lnTo>
                  <a:pt x="32730" y="69657"/>
                </a:lnTo>
                <a:lnTo>
                  <a:pt x="32397" y="68780"/>
                </a:lnTo>
                <a:lnTo>
                  <a:pt x="32063" y="67319"/>
                </a:lnTo>
                <a:lnTo>
                  <a:pt x="29747" y="64687"/>
                </a:lnTo>
                <a:lnTo>
                  <a:pt x="29089" y="63801"/>
                </a:lnTo>
                <a:lnTo>
                  <a:pt x="32063" y="61463"/>
                </a:lnTo>
                <a:lnTo>
                  <a:pt x="32397" y="60586"/>
                </a:lnTo>
                <a:lnTo>
                  <a:pt x="32397" y="59708"/>
                </a:lnTo>
                <a:lnTo>
                  <a:pt x="32063" y="59126"/>
                </a:lnTo>
                <a:lnTo>
                  <a:pt x="31405" y="58831"/>
                </a:lnTo>
                <a:lnTo>
                  <a:pt x="30747" y="58536"/>
                </a:lnTo>
                <a:lnTo>
                  <a:pt x="30081" y="58536"/>
                </a:lnTo>
                <a:lnTo>
                  <a:pt x="29089" y="59126"/>
                </a:lnTo>
                <a:lnTo>
                  <a:pt x="26773" y="60881"/>
                </a:lnTo>
                <a:lnTo>
                  <a:pt x="23799" y="57953"/>
                </a:lnTo>
                <a:lnTo>
                  <a:pt x="23142" y="57658"/>
                </a:lnTo>
                <a:close/>
                <a:moveTo>
                  <a:pt x="28756" y="48587"/>
                </a:moveTo>
                <a:lnTo>
                  <a:pt x="32397" y="54730"/>
                </a:lnTo>
                <a:lnTo>
                  <a:pt x="36028" y="60586"/>
                </a:lnTo>
                <a:lnTo>
                  <a:pt x="40003" y="66442"/>
                </a:lnTo>
                <a:lnTo>
                  <a:pt x="44292" y="72003"/>
                </a:lnTo>
                <a:lnTo>
                  <a:pt x="42976" y="72585"/>
                </a:lnTo>
                <a:lnTo>
                  <a:pt x="41652" y="73168"/>
                </a:lnTo>
                <a:lnTo>
                  <a:pt x="39336" y="74635"/>
                </a:lnTo>
                <a:lnTo>
                  <a:pt x="34046" y="77556"/>
                </a:lnTo>
                <a:lnTo>
                  <a:pt x="31739" y="79024"/>
                </a:lnTo>
                <a:lnTo>
                  <a:pt x="30747" y="79901"/>
                </a:lnTo>
                <a:lnTo>
                  <a:pt x="29423" y="80196"/>
                </a:lnTo>
                <a:lnTo>
                  <a:pt x="29089" y="80196"/>
                </a:lnTo>
                <a:lnTo>
                  <a:pt x="28756" y="80484"/>
                </a:lnTo>
                <a:lnTo>
                  <a:pt x="28756" y="81074"/>
                </a:lnTo>
                <a:lnTo>
                  <a:pt x="21817" y="72003"/>
                </a:lnTo>
                <a:lnTo>
                  <a:pt x="15869" y="63801"/>
                </a:lnTo>
                <a:lnTo>
                  <a:pt x="9588" y="55903"/>
                </a:lnTo>
                <a:lnTo>
                  <a:pt x="12562" y="55025"/>
                </a:lnTo>
                <a:lnTo>
                  <a:pt x="15536" y="53565"/>
                </a:lnTo>
                <a:lnTo>
                  <a:pt x="21159" y="50924"/>
                </a:lnTo>
                <a:lnTo>
                  <a:pt x="22475" y="50342"/>
                </a:lnTo>
                <a:lnTo>
                  <a:pt x="23799" y="50047"/>
                </a:lnTo>
                <a:lnTo>
                  <a:pt x="26449" y="49759"/>
                </a:lnTo>
                <a:lnTo>
                  <a:pt x="27765" y="49464"/>
                </a:lnTo>
                <a:lnTo>
                  <a:pt x="28756" y="48587"/>
                </a:lnTo>
                <a:close/>
                <a:moveTo>
                  <a:pt x="114710" y="87800"/>
                </a:moveTo>
                <a:lnTo>
                  <a:pt x="114043" y="89555"/>
                </a:lnTo>
                <a:lnTo>
                  <a:pt x="113385" y="88677"/>
                </a:lnTo>
                <a:lnTo>
                  <a:pt x="114710" y="87800"/>
                </a:lnTo>
                <a:close/>
                <a:moveTo>
                  <a:pt x="86936" y="103309"/>
                </a:moveTo>
                <a:lnTo>
                  <a:pt x="87602" y="104482"/>
                </a:lnTo>
                <a:lnTo>
                  <a:pt x="88594" y="105950"/>
                </a:lnTo>
                <a:lnTo>
                  <a:pt x="89585" y="107410"/>
                </a:lnTo>
                <a:lnTo>
                  <a:pt x="90910" y="108288"/>
                </a:lnTo>
                <a:lnTo>
                  <a:pt x="90576" y="108288"/>
                </a:lnTo>
                <a:lnTo>
                  <a:pt x="86936" y="109748"/>
                </a:lnTo>
                <a:lnTo>
                  <a:pt x="86936" y="108870"/>
                </a:lnTo>
                <a:lnTo>
                  <a:pt x="86278" y="107992"/>
                </a:lnTo>
                <a:lnTo>
                  <a:pt x="84953" y="107115"/>
                </a:lnTo>
                <a:lnTo>
                  <a:pt x="84295" y="105950"/>
                </a:lnTo>
                <a:lnTo>
                  <a:pt x="83637" y="104777"/>
                </a:lnTo>
                <a:lnTo>
                  <a:pt x="83304" y="103604"/>
                </a:lnTo>
                <a:lnTo>
                  <a:pt x="86936" y="103309"/>
                </a:lnTo>
                <a:close/>
                <a:moveTo>
                  <a:pt x="59837" y="102432"/>
                </a:moveTo>
                <a:lnTo>
                  <a:pt x="58513" y="107115"/>
                </a:lnTo>
                <a:lnTo>
                  <a:pt x="57846" y="111798"/>
                </a:lnTo>
                <a:lnTo>
                  <a:pt x="57846" y="112971"/>
                </a:lnTo>
                <a:lnTo>
                  <a:pt x="55539" y="111216"/>
                </a:lnTo>
                <a:lnTo>
                  <a:pt x="55205" y="111216"/>
                </a:lnTo>
                <a:lnTo>
                  <a:pt x="55205" y="110920"/>
                </a:lnTo>
                <a:lnTo>
                  <a:pt x="55205" y="108870"/>
                </a:lnTo>
                <a:lnTo>
                  <a:pt x="55539" y="106532"/>
                </a:lnTo>
                <a:lnTo>
                  <a:pt x="56197" y="104482"/>
                </a:lnTo>
                <a:lnTo>
                  <a:pt x="57188" y="102727"/>
                </a:lnTo>
                <a:lnTo>
                  <a:pt x="59837" y="102432"/>
                </a:lnTo>
                <a:close/>
                <a:moveTo>
                  <a:pt x="66109" y="105072"/>
                </a:moveTo>
                <a:lnTo>
                  <a:pt x="65452" y="105360"/>
                </a:lnTo>
                <a:lnTo>
                  <a:pt x="65118" y="105655"/>
                </a:lnTo>
                <a:lnTo>
                  <a:pt x="63802" y="109460"/>
                </a:lnTo>
                <a:lnTo>
                  <a:pt x="63136" y="111511"/>
                </a:lnTo>
                <a:lnTo>
                  <a:pt x="63136" y="113553"/>
                </a:lnTo>
                <a:lnTo>
                  <a:pt x="63136" y="114144"/>
                </a:lnTo>
                <a:lnTo>
                  <a:pt x="63469" y="114726"/>
                </a:lnTo>
                <a:lnTo>
                  <a:pt x="64127" y="115308"/>
                </a:lnTo>
                <a:lnTo>
                  <a:pt x="64794" y="115604"/>
                </a:lnTo>
                <a:lnTo>
                  <a:pt x="65452" y="115899"/>
                </a:lnTo>
                <a:lnTo>
                  <a:pt x="66109" y="115899"/>
                </a:lnTo>
                <a:lnTo>
                  <a:pt x="66776" y="115308"/>
                </a:lnTo>
                <a:lnTo>
                  <a:pt x="67434" y="114726"/>
                </a:lnTo>
                <a:lnTo>
                  <a:pt x="67434" y="113848"/>
                </a:lnTo>
                <a:lnTo>
                  <a:pt x="67101" y="112971"/>
                </a:lnTo>
                <a:lnTo>
                  <a:pt x="66443" y="112676"/>
                </a:lnTo>
                <a:lnTo>
                  <a:pt x="66443" y="110338"/>
                </a:lnTo>
                <a:lnTo>
                  <a:pt x="66776" y="105950"/>
                </a:lnTo>
                <a:lnTo>
                  <a:pt x="66443" y="105360"/>
                </a:lnTo>
                <a:lnTo>
                  <a:pt x="66109" y="105072"/>
                </a:lnTo>
                <a:close/>
                <a:moveTo>
                  <a:pt x="93884" y="44781"/>
                </a:moveTo>
                <a:lnTo>
                  <a:pt x="100823" y="53565"/>
                </a:lnTo>
                <a:lnTo>
                  <a:pt x="104130" y="57953"/>
                </a:lnTo>
                <a:lnTo>
                  <a:pt x="107437" y="62341"/>
                </a:lnTo>
                <a:lnTo>
                  <a:pt x="110411" y="67607"/>
                </a:lnTo>
                <a:lnTo>
                  <a:pt x="111736" y="70535"/>
                </a:lnTo>
                <a:lnTo>
                  <a:pt x="113051" y="73463"/>
                </a:lnTo>
                <a:lnTo>
                  <a:pt x="113718" y="76391"/>
                </a:lnTo>
                <a:lnTo>
                  <a:pt x="114376" y="79319"/>
                </a:lnTo>
                <a:lnTo>
                  <a:pt x="114710" y="82239"/>
                </a:lnTo>
                <a:lnTo>
                  <a:pt x="114710" y="85167"/>
                </a:lnTo>
                <a:lnTo>
                  <a:pt x="111069" y="87217"/>
                </a:lnTo>
                <a:lnTo>
                  <a:pt x="110735" y="87512"/>
                </a:lnTo>
                <a:lnTo>
                  <a:pt x="110411" y="88095"/>
                </a:lnTo>
                <a:lnTo>
                  <a:pt x="110735" y="88390"/>
                </a:lnTo>
                <a:lnTo>
                  <a:pt x="111069" y="88972"/>
                </a:lnTo>
                <a:lnTo>
                  <a:pt x="112060" y="90728"/>
                </a:lnTo>
                <a:lnTo>
                  <a:pt x="112727" y="91318"/>
                </a:lnTo>
                <a:lnTo>
                  <a:pt x="113385" y="91900"/>
                </a:lnTo>
                <a:lnTo>
                  <a:pt x="112394" y="93951"/>
                </a:lnTo>
                <a:lnTo>
                  <a:pt x="111069" y="95993"/>
                </a:lnTo>
                <a:lnTo>
                  <a:pt x="106770" y="93073"/>
                </a:lnTo>
                <a:lnTo>
                  <a:pt x="106112" y="92778"/>
                </a:lnTo>
                <a:lnTo>
                  <a:pt x="105455" y="93073"/>
                </a:lnTo>
                <a:lnTo>
                  <a:pt x="105121" y="93656"/>
                </a:lnTo>
                <a:lnTo>
                  <a:pt x="105455" y="94238"/>
                </a:lnTo>
                <a:lnTo>
                  <a:pt x="109420" y="98339"/>
                </a:lnTo>
                <a:lnTo>
                  <a:pt x="106770" y="100676"/>
                </a:lnTo>
                <a:lnTo>
                  <a:pt x="106446" y="100094"/>
                </a:lnTo>
                <a:lnTo>
                  <a:pt x="105121" y="98921"/>
                </a:lnTo>
                <a:lnTo>
                  <a:pt x="103796" y="97756"/>
                </a:lnTo>
                <a:lnTo>
                  <a:pt x="102472" y="96288"/>
                </a:lnTo>
                <a:lnTo>
                  <a:pt x="101814" y="94828"/>
                </a:lnTo>
                <a:lnTo>
                  <a:pt x="101156" y="94533"/>
                </a:lnTo>
                <a:lnTo>
                  <a:pt x="100823" y="94238"/>
                </a:lnTo>
                <a:lnTo>
                  <a:pt x="100165" y="94533"/>
                </a:lnTo>
                <a:lnTo>
                  <a:pt x="99831" y="95116"/>
                </a:lnTo>
                <a:lnTo>
                  <a:pt x="99831" y="96584"/>
                </a:lnTo>
                <a:lnTo>
                  <a:pt x="100165" y="97756"/>
                </a:lnTo>
                <a:lnTo>
                  <a:pt x="100823" y="99216"/>
                </a:lnTo>
                <a:lnTo>
                  <a:pt x="101480" y="100389"/>
                </a:lnTo>
                <a:lnTo>
                  <a:pt x="102472" y="101554"/>
                </a:lnTo>
                <a:lnTo>
                  <a:pt x="103796" y="102727"/>
                </a:lnTo>
                <a:lnTo>
                  <a:pt x="100165" y="104482"/>
                </a:lnTo>
                <a:lnTo>
                  <a:pt x="100489" y="103604"/>
                </a:lnTo>
                <a:lnTo>
                  <a:pt x="100489" y="102432"/>
                </a:lnTo>
                <a:lnTo>
                  <a:pt x="99831" y="101849"/>
                </a:lnTo>
                <a:lnTo>
                  <a:pt x="98840" y="100972"/>
                </a:lnTo>
                <a:lnTo>
                  <a:pt x="98507" y="100972"/>
                </a:lnTo>
                <a:lnTo>
                  <a:pt x="97849" y="101267"/>
                </a:lnTo>
                <a:lnTo>
                  <a:pt x="97849" y="101849"/>
                </a:lnTo>
                <a:lnTo>
                  <a:pt x="97515" y="101554"/>
                </a:lnTo>
                <a:lnTo>
                  <a:pt x="94541" y="99216"/>
                </a:lnTo>
                <a:lnTo>
                  <a:pt x="93884" y="98634"/>
                </a:lnTo>
                <a:lnTo>
                  <a:pt x="93217" y="98921"/>
                </a:lnTo>
                <a:lnTo>
                  <a:pt x="92892" y="99512"/>
                </a:lnTo>
                <a:lnTo>
                  <a:pt x="92892" y="100094"/>
                </a:lnTo>
                <a:lnTo>
                  <a:pt x="94541" y="102432"/>
                </a:lnTo>
                <a:lnTo>
                  <a:pt x="96524" y="105360"/>
                </a:lnTo>
                <a:lnTo>
                  <a:pt x="97191" y="105950"/>
                </a:lnTo>
                <a:lnTo>
                  <a:pt x="93550" y="107115"/>
                </a:lnTo>
                <a:lnTo>
                  <a:pt x="93550" y="106532"/>
                </a:lnTo>
                <a:lnTo>
                  <a:pt x="93217" y="105950"/>
                </a:lnTo>
                <a:lnTo>
                  <a:pt x="92225" y="104777"/>
                </a:lnTo>
                <a:lnTo>
                  <a:pt x="90576" y="103022"/>
                </a:lnTo>
                <a:lnTo>
                  <a:pt x="89252" y="101267"/>
                </a:lnTo>
                <a:lnTo>
                  <a:pt x="88594" y="100676"/>
                </a:lnTo>
                <a:lnTo>
                  <a:pt x="87602" y="100676"/>
                </a:lnTo>
                <a:lnTo>
                  <a:pt x="84629" y="101267"/>
                </a:lnTo>
                <a:lnTo>
                  <a:pt x="81979" y="101554"/>
                </a:lnTo>
                <a:lnTo>
                  <a:pt x="81321" y="101849"/>
                </a:lnTo>
                <a:lnTo>
                  <a:pt x="80988" y="102432"/>
                </a:lnTo>
                <a:lnTo>
                  <a:pt x="80988" y="103022"/>
                </a:lnTo>
                <a:lnTo>
                  <a:pt x="81321" y="103604"/>
                </a:lnTo>
                <a:lnTo>
                  <a:pt x="81321" y="105655"/>
                </a:lnTo>
                <a:lnTo>
                  <a:pt x="81979" y="107705"/>
                </a:lnTo>
                <a:lnTo>
                  <a:pt x="82313" y="108870"/>
                </a:lnTo>
                <a:lnTo>
                  <a:pt x="82970" y="109748"/>
                </a:lnTo>
                <a:lnTo>
                  <a:pt x="83962" y="110338"/>
                </a:lnTo>
                <a:lnTo>
                  <a:pt x="84953" y="110633"/>
                </a:lnTo>
                <a:lnTo>
                  <a:pt x="80988" y="112093"/>
                </a:lnTo>
                <a:lnTo>
                  <a:pt x="80654" y="111511"/>
                </a:lnTo>
                <a:lnTo>
                  <a:pt x="79339" y="110920"/>
                </a:lnTo>
                <a:lnTo>
                  <a:pt x="79005" y="110920"/>
                </a:lnTo>
                <a:lnTo>
                  <a:pt x="77680" y="107992"/>
                </a:lnTo>
                <a:lnTo>
                  <a:pt x="76689" y="106828"/>
                </a:lnTo>
                <a:lnTo>
                  <a:pt x="75373" y="105360"/>
                </a:lnTo>
                <a:lnTo>
                  <a:pt x="75040" y="105360"/>
                </a:lnTo>
                <a:lnTo>
                  <a:pt x="75040" y="105655"/>
                </a:lnTo>
                <a:lnTo>
                  <a:pt x="75040" y="107705"/>
                </a:lnTo>
                <a:lnTo>
                  <a:pt x="75373" y="109748"/>
                </a:lnTo>
                <a:lnTo>
                  <a:pt x="76689" y="113848"/>
                </a:lnTo>
                <a:lnTo>
                  <a:pt x="72724" y="115308"/>
                </a:lnTo>
                <a:lnTo>
                  <a:pt x="72391" y="112971"/>
                </a:lnTo>
                <a:lnTo>
                  <a:pt x="71733" y="110920"/>
                </a:lnTo>
                <a:lnTo>
                  <a:pt x="71399" y="107992"/>
                </a:lnTo>
                <a:lnTo>
                  <a:pt x="71399" y="105360"/>
                </a:lnTo>
                <a:lnTo>
                  <a:pt x="71075" y="104777"/>
                </a:lnTo>
                <a:lnTo>
                  <a:pt x="70408" y="104482"/>
                </a:lnTo>
                <a:lnTo>
                  <a:pt x="70084" y="104482"/>
                </a:lnTo>
                <a:lnTo>
                  <a:pt x="69417" y="105072"/>
                </a:lnTo>
                <a:lnTo>
                  <a:pt x="69092" y="107992"/>
                </a:lnTo>
                <a:lnTo>
                  <a:pt x="68759" y="110920"/>
                </a:lnTo>
                <a:lnTo>
                  <a:pt x="69092" y="113553"/>
                </a:lnTo>
                <a:lnTo>
                  <a:pt x="69092" y="114726"/>
                </a:lnTo>
                <a:lnTo>
                  <a:pt x="69750" y="115899"/>
                </a:lnTo>
                <a:lnTo>
                  <a:pt x="67434" y="116186"/>
                </a:lnTo>
                <a:lnTo>
                  <a:pt x="64794" y="115899"/>
                </a:lnTo>
                <a:lnTo>
                  <a:pt x="63136" y="115308"/>
                </a:lnTo>
                <a:lnTo>
                  <a:pt x="61153" y="114726"/>
                </a:lnTo>
                <a:lnTo>
                  <a:pt x="61486" y="112971"/>
                </a:lnTo>
                <a:lnTo>
                  <a:pt x="61820" y="108870"/>
                </a:lnTo>
                <a:lnTo>
                  <a:pt x="61820" y="105360"/>
                </a:lnTo>
                <a:lnTo>
                  <a:pt x="61820" y="101849"/>
                </a:lnTo>
                <a:lnTo>
                  <a:pt x="61486" y="101267"/>
                </a:lnTo>
                <a:lnTo>
                  <a:pt x="60495" y="100972"/>
                </a:lnTo>
                <a:lnTo>
                  <a:pt x="57188" y="101267"/>
                </a:lnTo>
                <a:lnTo>
                  <a:pt x="56854" y="100972"/>
                </a:lnTo>
                <a:lnTo>
                  <a:pt x="56197" y="101267"/>
                </a:lnTo>
                <a:lnTo>
                  <a:pt x="54872" y="103022"/>
                </a:lnTo>
                <a:lnTo>
                  <a:pt x="53556" y="104777"/>
                </a:lnTo>
                <a:lnTo>
                  <a:pt x="52889" y="106828"/>
                </a:lnTo>
                <a:lnTo>
                  <a:pt x="52231" y="108583"/>
                </a:lnTo>
                <a:lnTo>
                  <a:pt x="48591" y="105360"/>
                </a:lnTo>
                <a:lnTo>
                  <a:pt x="51240" y="102432"/>
                </a:lnTo>
                <a:lnTo>
                  <a:pt x="53556" y="99512"/>
                </a:lnTo>
                <a:lnTo>
                  <a:pt x="53556" y="98634"/>
                </a:lnTo>
                <a:lnTo>
                  <a:pt x="53556" y="98044"/>
                </a:lnTo>
                <a:lnTo>
                  <a:pt x="52889" y="97461"/>
                </a:lnTo>
                <a:lnTo>
                  <a:pt x="51240" y="97461"/>
                </a:lnTo>
                <a:lnTo>
                  <a:pt x="50573" y="98044"/>
                </a:lnTo>
                <a:lnTo>
                  <a:pt x="46942" y="103309"/>
                </a:lnTo>
                <a:lnTo>
                  <a:pt x="44626" y="100676"/>
                </a:lnTo>
                <a:lnTo>
                  <a:pt x="46284" y="99512"/>
                </a:lnTo>
                <a:lnTo>
                  <a:pt x="47933" y="98044"/>
                </a:lnTo>
                <a:lnTo>
                  <a:pt x="49258" y="96288"/>
                </a:lnTo>
                <a:lnTo>
                  <a:pt x="50249" y="94533"/>
                </a:lnTo>
                <a:lnTo>
                  <a:pt x="50249" y="93951"/>
                </a:lnTo>
                <a:lnTo>
                  <a:pt x="50249" y="93656"/>
                </a:lnTo>
                <a:lnTo>
                  <a:pt x="49915" y="93073"/>
                </a:lnTo>
                <a:lnTo>
                  <a:pt x="49582" y="92778"/>
                </a:lnTo>
                <a:lnTo>
                  <a:pt x="47933" y="92778"/>
                </a:lnTo>
                <a:lnTo>
                  <a:pt x="47599" y="93360"/>
                </a:lnTo>
                <a:lnTo>
                  <a:pt x="43301" y="98921"/>
                </a:lnTo>
                <a:lnTo>
                  <a:pt x="40003" y="95116"/>
                </a:lnTo>
                <a:lnTo>
                  <a:pt x="40994" y="94238"/>
                </a:lnTo>
                <a:lnTo>
                  <a:pt x="43968" y="91023"/>
                </a:lnTo>
                <a:lnTo>
                  <a:pt x="46942" y="87512"/>
                </a:lnTo>
                <a:lnTo>
                  <a:pt x="46942" y="86922"/>
                </a:lnTo>
                <a:lnTo>
                  <a:pt x="47275" y="86635"/>
                </a:lnTo>
                <a:lnTo>
                  <a:pt x="47599" y="86044"/>
                </a:lnTo>
                <a:lnTo>
                  <a:pt x="47599" y="85462"/>
                </a:lnTo>
                <a:lnTo>
                  <a:pt x="46942" y="84879"/>
                </a:lnTo>
                <a:lnTo>
                  <a:pt x="45950" y="84584"/>
                </a:lnTo>
                <a:lnTo>
                  <a:pt x="45292" y="84584"/>
                </a:lnTo>
                <a:lnTo>
                  <a:pt x="44626" y="84879"/>
                </a:lnTo>
                <a:lnTo>
                  <a:pt x="40994" y="89555"/>
                </a:lnTo>
                <a:lnTo>
                  <a:pt x="39011" y="92195"/>
                </a:lnTo>
                <a:lnTo>
                  <a:pt x="38678" y="91605"/>
                </a:lnTo>
                <a:lnTo>
                  <a:pt x="37353" y="91605"/>
                </a:lnTo>
                <a:lnTo>
                  <a:pt x="35037" y="88972"/>
                </a:lnTo>
                <a:lnTo>
                  <a:pt x="39011" y="86340"/>
                </a:lnTo>
                <a:lnTo>
                  <a:pt x="40994" y="85167"/>
                </a:lnTo>
                <a:lnTo>
                  <a:pt x="42643" y="83412"/>
                </a:lnTo>
                <a:lnTo>
                  <a:pt x="42976" y="83116"/>
                </a:lnTo>
                <a:lnTo>
                  <a:pt x="43301" y="82534"/>
                </a:lnTo>
                <a:lnTo>
                  <a:pt x="42643" y="81656"/>
                </a:lnTo>
                <a:lnTo>
                  <a:pt x="41985" y="81074"/>
                </a:lnTo>
                <a:lnTo>
                  <a:pt x="41318" y="81074"/>
                </a:lnTo>
                <a:lnTo>
                  <a:pt x="40660" y="81361"/>
                </a:lnTo>
                <a:lnTo>
                  <a:pt x="38678" y="82534"/>
                </a:lnTo>
                <a:lnTo>
                  <a:pt x="36695" y="83994"/>
                </a:lnTo>
                <a:lnTo>
                  <a:pt x="33388" y="86922"/>
                </a:lnTo>
                <a:lnTo>
                  <a:pt x="29342" y="81688"/>
                </a:lnTo>
                <a:lnTo>
                  <a:pt x="29342" y="81688"/>
                </a:lnTo>
                <a:lnTo>
                  <a:pt x="31405" y="81951"/>
                </a:lnTo>
                <a:lnTo>
                  <a:pt x="33721" y="81656"/>
                </a:lnTo>
                <a:lnTo>
                  <a:pt x="35037" y="81074"/>
                </a:lnTo>
                <a:lnTo>
                  <a:pt x="36695" y="80196"/>
                </a:lnTo>
                <a:lnTo>
                  <a:pt x="39336" y="78728"/>
                </a:lnTo>
                <a:lnTo>
                  <a:pt x="42976" y="76973"/>
                </a:lnTo>
                <a:lnTo>
                  <a:pt x="44959" y="76096"/>
                </a:lnTo>
                <a:lnTo>
                  <a:pt x="46608" y="74923"/>
                </a:lnTo>
                <a:lnTo>
                  <a:pt x="54547" y="85167"/>
                </a:lnTo>
                <a:lnTo>
                  <a:pt x="57521" y="88677"/>
                </a:lnTo>
                <a:lnTo>
                  <a:pt x="60495" y="92195"/>
                </a:lnTo>
                <a:lnTo>
                  <a:pt x="62144" y="93656"/>
                </a:lnTo>
                <a:lnTo>
                  <a:pt x="64127" y="95116"/>
                </a:lnTo>
                <a:lnTo>
                  <a:pt x="66109" y="96288"/>
                </a:lnTo>
                <a:lnTo>
                  <a:pt x="68425" y="97166"/>
                </a:lnTo>
                <a:lnTo>
                  <a:pt x="70408" y="97756"/>
                </a:lnTo>
                <a:lnTo>
                  <a:pt x="72724" y="98044"/>
                </a:lnTo>
                <a:lnTo>
                  <a:pt x="77023" y="98044"/>
                </a:lnTo>
                <a:lnTo>
                  <a:pt x="79005" y="97756"/>
                </a:lnTo>
                <a:lnTo>
                  <a:pt x="80988" y="97166"/>
                </a:lnTo>
                <a:lnTo>
                  <a:pt x="82970" y="96584"/>
                </a:lnTo>
                <a:lnTo>
                  <a:pt x="84953" y="95706"/>
                </a:lnTo>
                <a:lnTo>
                  <a:pt x="87269" y="94533"/>
                </a:lnTo>
                <a:lnTo>
                  <a:pt x="88918" y="93073"/>
                </a:lnTo>
                <a:lnTo>
                  <a:pt x="90576" y="91605"/>
                </a:lnTo>
                <a:lnTo>
                  <a:pt x="91901" y="89850"/>
                </a:lnTo>
                <a:lnTo>
                  <a:pt x="92892" y="88095"/>
                </a:lnTo>
                <a:lnTo>
                  <a:pt x="93884" y="86340"/>
                </a:lnTo>
                <a:lnTo>
                  <a:pt x="94541" y="84289"/>
                </a:lnTo>
                <a:lnTo>
                  <a:pt x="94875" y="82534"/>
                </a:lnTo>
                <a:lnTo>
                  <a:pt x="95199" y="78441"/>
                </a:lnTo>
                <a:lnTo>
                  <a:pt x="94875" y="74340"/>
                </a:lnTo>
                <a:lnTo>
                  <a:pt x="93884" y="70240"/>
                </a:lnTo>
                <a:lnTo>
                  <a:pt x="92225" y="66442"/>
                </a:lnTo>
                <a:lnTo>
                  <a:pt x="89918" y="62924"/>
                </a:lnTo>
                <a:lnTo>
                  <a:pt x="87269" y="59708"/>
                </a:lnTo>
                <a:lnTo>
                  <a:pt x="81979" y="52975"/>
                </a:lnTo>
                <a:lnTo>
                  <a:pt x="84295" y="51810"/>
                </a:lnTo>
                <a:lnTo>
                  <a:pt x="86278" y="50637"/>
                </a:lnTo>
                <a:lnTo>
                  <a:pt x="90243" y="47709"/>
                </a:lnTo>
                <a:lnTo>
                  <a:pt x="93884" y="44781"/>
                </a:lnTo>
                <a:close/>
                <a:moveTo>
                  <a:pt x="75698" y="16395"/>
                </a:moveTo>
                <a:lnTo>
                  <a:pt x="74707" y="16690"/>
                </a:lnTo>
                <a:lnTo>
                  <a:pt x="74049" y="17272"/>
                </a:lnTo>
                <a:lnTo>
                  <a:pt x="73715" y="17567"/>
                </a:lnTo>
                <a:lnTo>
                  <a:pt x="73715" y="18445"/>
                </a:lnTo>
                <a:lnTo>
                  <a:pt x="73715" y="19027"/>
                </a:lnTo>
                <a:lnTo>
                  <a:pt x="73057" y="19323"/>
                </a:lnTo>
                <a:lnTo>
                  <a:pt x="72391" y="19618"/>
                </a:lnTo>
                <a:lnTo>
                  <a:pt x="65785" y="24293"/>
                </a:lnTo>
                <a:lnTo>
                  <a:pt x="62144" y="26639"/>
                </a:lnTo>
                <a:lnTo>
                  <a:pt x="58837" y="28689"/>
                </a:lnTo>
                <a:lnTo>
                  <a:pt x="58179" y="29271"/>
                </a:lnTo>
                <a:lnTo>
                  <a:pt x="57846" y="29854"/>
                </a:lnTo>
                <a:lnTo>
                  <a:pt x="57846" y="30731"/>
                </a:lnTo>
                <a:lnTo>
                  <a:pt x="57846" y="31322"/>
                </a:lnTo>
                <a:lnTo>
                  <a:pt x="77023" y="53270"/>
                </a:lnTo>
                <a:lnTo>
                  <a:pt x="77023" y="53852"/>
                </a:lnTo>
                <a:lnTo>
                  <a:pt x="77680" y="54147"/>
                </a:lnTo>
                <a:lnTo>
                  <a:pt x="84629" y="62636"/>
                </a:lnTo>
                <a:lnTo>
                  <a:pt x="87269" y="66147"/>
                </a:lnTo>
                <a:lnTo>
                  <a:pt x="89252" y="69952"/>
                </a:lnTo>
                <a:lnTo>
                  <a:pt x="90243" y="72003"/>
                </a:lnTo>
                <a:lnTo>
                  <a:pt x="90910" y="74045"/>
                </a:lnTo>
                <a:lnTo>
                  <a:pt x="91234" y="76096"/>
                </a:lnTo>
                <a:lnTo>
                  <a:pt x="91234" y="78441"/>
                </a:lnTo>
                <a:lnTo>
                  <a:pt x="91234" y="80484"/>
                </a:lnTo>
                <a:lnTo>
                  <a:pt x="90910" y="82239"/>
                </a:lnTo>
                <a:lnTo>
                  <a:pt x="90243" y="84289"/>
                </a:lnTo>
                <a:lnTo>
                  <a:pt x="89252" y="86044"/>
                </a:lnTo>
                <a:lnTo>
                  <a:pt x="88260" y="87800"/>
                </a:lnTo>
                <a:lnTo>
                  <a:pt x="86936" y="89268"/>
                </a:lnTo>
                <a:lnTo>
                  <a:pt x="85286" y="90728"/>
                </a:lnTo>
                <a:lnTo>
                  <a:pt x="83637" y="92195"/>
                </a:lnTo>
                <a:lnTo>
                  <a:pt x="81979" y="93073"/>
                </a:lnTo>
                <a:lnTo>
                  <a:pt x="79996" y="93656"/>
                </a:lnTo>
                <a:lnTo>
                  <a:pt x="78014" y="93951"/>
                </a:lnTo>
                <a:lnTo>
                  <a:pt x="76031" y="94238"/>
                </a:lnTo>
                <a:lnTo>
                  <a:pt x="72066" y="94238"/>
                </a:lnTo>
                <a:lnTo>
                  <a:pt x="70408" y="93656"/>
                </a:lnTo>
                <a:lnTo>
                  <a:pt x="68425" y="93073"/>
                </a:lnTo>
                <a:lnTo>
                  <a:pt x="66443" y="91900"/>
                </a:lnTo>
                <a:lnTo>
                  <a:pt x="64460" y="90728"/>
                </a:lnTo>
                <a:lnTo>
                  <a:pt x="62811" y="88972"/>
                </a:lnTo>
                <a:lnTo>
                  <a:pt x="61486" y="87217"/>
                </a:lnTo>
                <a:lnTo>
                  <a:pt x="54547" y="79024"/>
                </a:lnTo>
                <a:lnTo>
                  <a:pt x="48266" y="70830"/>
                </a:lnTo>
                <a:lnTo>
                  <a:pt x="41985" y="62341"/>
                </a:lnTo>
                <a:lnTo>
                  <a:pt x="36362" y="53565"/>
                </a:lnTo>
                <a:lnTo>
                  <a:pt x="33721" y="49169"/>
                </a:lnTo>
                <a:lnTo>
                  <a:pt x="31405" y="44781"/>
                </a:lnTo>
                <a:lnTo>
                  <a:pt x="30747" y="44199"/>
                </a:lnTo>
                <a:lnTo>
                  <a:pt x="29747" y="43903"/>
                </a:lnTo>
                <a:lnTo>
                  <a:pt x="28756" y="43903"/>
                </a:lnTo>
                <a:lnTo>
                  <a:pt x="28098" y="44486"/>
                </a:lnTo>
                <a:lnTo>
                  <a:pt x="27107" y="45371"/>
                </a:lnTo>
                <a:lnTo>
                  <a:pt x="25782" y="45954"/>
                </a:lnTo>
                <a:lnTo>
                  <a:pt x="24466" y="46536"/>
                </a:lnTo>
                <a:lnTo>
                  <a:pt x="23142" y="46536"/>
                </a:lnTo>
                <a:lnTo>
                  <a:pt x="21817" y="46831"/>
                </a:lnTo>
                <a:lnTo>
                  <a:pt x="20492" y="47127"/>
                </a:lnTo>
                <a:lnTo>
                  <a:pt x="18185" y="48292"/>
                </a:lnTo>
                <a:lnTo>
                  <a:pt x="12895" y="51219"/>
                </a:lnTo>
                <a:lnTo>
                  <a:pt x="10246" y="52687"/>
                </a:lnTo>
                <a:lnTo>
                  <a:pt x="7930" y="54443"/>
                </a:lnTo>
                <a:lnTo>
                  <a:pt x="6939" y="54443"/>
                </a:lnTo>
                <a:lnTo>
                  <a:pt x="6281" y="55025"/>
                </a:lnTo>
                <a:lnTo>
                  <a:pt x="5947" y="55608"/>
                </a:lnTo>
                <a:lnTo>
                  <a:pt x="6281" y="56485"/>
                </a:lnTo>
                <a:lnTo>
                  <a:pt x="9921" y="62341"/>
                </a:lnTo>
                <a:lnTo>
                  <a:pt x="13887" y="68197"/>
                </a:lnTo>
                <a:lnTo>
                  <a:pt x="22150" y="79319"/>
                </a:lnTo>
                <a:lnTo>
                  <a:pt x="30747" y="90432"/>
                </a:lnTo>
                <a:lnTo>
                  <a:pt x="39669" y="101267"/>
                </a:lnTo>
                <a:lnTo>
                  <a:pt x="44959" y="107115"/>
                </a:lnTo>
                <a:lnTo>
                  <a:pt x="44626" y="107115"/>
                </a:lnTo>
                <a:lnTo>
                  <a:pt x="44626" y="107705"/>
                </a:lnTo>
                <a:lnTo>
                  <a:pt x="44959" y="107992"/>
                </a:lnTo>
                <a:lnTo>
                  <a:pt x="45292" y="108288"/>
                </a:lnTo>
                <a:lnTo>
                  <a:pt x="45950" y="107992"/>
                </a:lnTo>
                <a:lnTo>
                  <a:pt x="48924" y="111216"/>
                </a:lnTo>
                <a:lnTo>
                  <a:pt x="52231" y="114144"/>
                </a:lnTo>
                <a:lnTo>
                  <a:pt x="52565" y="114431"/>
                </a:lnTo>
                <a:lnTo>
                  <a:pt x="53223" y="114726"/>
                </a:lnTo>
                <a:lnTo>
                  <a:pt x="55205" y="116186"/>
                </a:lnTo>
                <a:lnTo>
                  <a:pt x="57521" y="117359"/>
                </a:lnTo>
                <a:lnTo>
                  <a:pt x="59837" y="118532"/>
                </a:lnTo>
                <a:lnTo>
                  <a:pt x="62478" y="119409"/>
                </a:lnTo>
                <a:lnTo>
                  <a:pt x="65118" y="119992"/>
                </a:lnTo>
                <a:lnTo>
                  <a:pt x="70741" y="119992"/>
                </a:lnTo>
                <a:lnTo>
                  <a:pt x="73715" y="119409"/>
                </a:lnTo>
                <a:lnTo>
                  <a:pt x="76689" y="118236"/>
                </a:lnTo>
                <a:lnTo>
                  <a:pt x="79996" y="117064"/>
                </a:lnTo>
                <a:lnTo>
                  <a:pt x="86278" y="114431"/>
                </a:lnTo>
                <a:lnTo>
                  <a:pt x="100165" y="109165"/>
                </a:lnTo>
                <a:lnTo>
                  <a:pt x="104463" y="107115"/>
                </a:lnTo>
                <a:lnTo>
                  <a:pt x="108095" y="105072"/>
                </a:lnTo>
                <a:lnTo>
                  <a:pt x="111736" y="102432"/>
                </a:lnTo>
                <a:lnTo>
                  <a:pt x="114710" y="99216"/>
                </a:lnTo>
                <a:lnTo>
                  <a:pt x="116359" y="96871"/>
                </a:lnTo>
                <a:lnTo>
                  <a:pt x="117683" y="94533"/>
                </a:lnTo>
                <a:lnTo>
                  <a:pt x="118675" y="91900"/>
                </a:lnTo>
                <a:lnTo>
                  <a:pt x="119333" y="89268"/>
                </a:lnTo>
                <a:lnTo>
                  <a:pt x="119666" y="86635"/>
                </a:lnTo>
                <a:lnTo>
                  <a:pt x="120000" y="83994"/>
                </a:lnTo>
                <a:lnTo>
                  <a:pt x="119666" y="81361"/>
                </a:lnTo>
                <a:lnTo>
                  <a:pt x="119333" y="78728"/>
                </a:lnTo>
                <a:lnTo>
                  <a:pt x="118675" y="76096"/>
                </a:lnTo>
                <a:lnTo>
                  <a:pt x="118008" y="73463"/>
                </a:lnTo>
                <a:lnTo>
                  <a:pt x="116025" y="68484"/>
                </a:lnTo>
                <a:lnTo>
                  <a:pt x="113385" y="63514"/>
                </a:lnTo>
                <a:lnTo>
                  <a:pt x="110411" y="58831"/>
                </a:lnTo>
                <a:lnTo>
                  <a:pt x="107104" y="54443"/>
                </a:lnTo>
                <a:lnTo>
                  <a:pt x="92559" y="35710"/>
                </a:lnTo>
                <a:lnTo>
                  <a:pt x="78014" y="17272"/>
                </a:lnTo>
                <a:lnTo>
                  <a:pt x="77356" y="16690"/>
                </a:lnTo>
                <a:lnTo>
                  <a:pt x="76365" y="1639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58962" y="4957957"/>
            <a:ext cx="386100" cy="258000"/>
          </a:xfrm>
          <a:custGeom>
            <a:pathLst>
              <a:path extrusionOk="0" h="120000" w="120000">
                <a:moveTo>
                  <a:pt x="41404" y="0"/>
                </a:moveTo>
                <a:lnTo>
                  <a:pt x="40434" y="976"/>
                </a:lnTo>
                <a:lnTo>
                  <a:pt x="37525" y="5803"/>
                </a:lnTo>
                <a:lnTo>
                  <a:pt x="35259" y="11132"/>
                </a:lnTo>
                <a:lnTo>
                  <a:pt x="32993" y="16447"/>
                </a:lnTo>
                <a:lnTo>
                  <a:pt x="31053" y="22264"/>
                </a:lnTo>
                <a:lnTo>
                  <a:pt x="29440" y="28067"/>
                </a:lnTo>
                <a:lnTo>
                  <a:pt x="28461" y="34359"/>
                </a:lnTo>
                <a:lnTo>
                  <a:pt x="27491" y="40637"/>
                </a:lnTo>
                <a:lnTo>
                  <a:pt x="26847" y="47417"/>
                </a:lnTo>
                <a:lnTo>
                  <a:pt x="26521" y="50806"/>
                </a:lnTo>
                <a:lnTo>
                  <a:pt x="25878" y="53708"/>
                </a:lnTo>
                <a:lnTo>
                  <a:pt x="24908" y="57098"/>
                </a:lnTo>
                <a:lnTo>
                  <a:pt x="23612" y="59511"/>
                </a:lnTo>
                <a:lnTo>
                  <a:pt x="22968" y="60962"/>
                </a:lnTo>
                <a:lnTo>
                  <a:pt x="21998" y="61450"/>
                </a:lnTo>
                <a:lnTo>
                  <a:pt x="20058" y="62413"/>
                </a:lnTo>
                <a:lnTo>
                  <a:pt x="16179" y="62413"/>
                </a:lnTo>
                <a:lnTo>
                  <a:pt x="13587" y="61450"/>
                </a:lnTo>
                <a:lnTo>
                  <a:pt x="8737" y="61450"/>
                </a:lnTo>
                <a:lnTo>
                  <a:pt x="7767" y="62413"/>
                </a:lnTo>
                <a:lnTo>
                  <a:pt x="6797" y="62901"/>
                </a:lnTo>
                <a:lnTo>
                  <a:pt x="5175" y="62413"/>
                </a:lnTo>
                <a:lnTo>
                  <a:pt x="3562" y="62413"/>
                </a:lnTo>
                <a:lnTo>
                  <a:pt x="2265" y="63376"/>
                </a:lnTo>
                <a:lnTo>
                  <a:pt x="652" y="64352"/>
                </a:lnTo>
                <a:lnTo>
                  <a:pt x="326" y="65315"/>
                </a:lnTo>
                <a:lnTo>
                  <a:pt x="0" y="66291"/>
                </a:lnTo>
                <a:lnTo>
                  <a:pt x="0" y="68217"/>
                </a:lnTo>
                <a:lnTo>
                  <a:pt x="326" y="68705"/>
                </a:lnTo>
                <a:lnTo>
                  <a:pt x="652" y="69193"/>
                </a:lnTo>
                <a:lnTo>
                  <a:pt x="1296" y="69668"/>
                </a:lnTo>
                <a:lnTo>
                  <a:pt x="1948" y="69193"/>
                </a:lnTo>
                <a:lnTo>
                  <a:pt x="4531" y="68217"/>
                </a:lnTo>
                <a:lnTo>
                  <a:pt x="5175" y="69668"/>
                </a:lnTo>
                <a:lnTo>
                  <a:pt x="6145" y="70644"/>
                </a:lnTo>
                <a:lnTo>
                  <a:pt x="7115" y="70644"/>
                </a:lnTo>
                <a:lnTo>
                  <a:pt x="7767" y="70156"/>
                </a:lnTo>
                <a:lnTo>
                  <a:pt x="8094" y="69668"/>
                </a:lnTo>
                <a:lnTo>
                  <a:pt x="8737" y="68705"/>
                </a:lnTo>
                <a:lnTo>
                  <a:pt x="9381" y="68217"/>
                </a:lnTo>
                <a:lnTo>
                  <a:pt x="11003" y="67742"/>
                </a:lnTo>
                <a:lnTo>
                  <a:pt x="12617" y="68217"/>
                </a:lnTo>
                <a:lnTo>
                  <a:pt x="14230" y="68705"/>
                </a:lnTo>
                <a:lnTo>
                  <a:pt x="17466" y="69668"/>
                </a:lnTo>
                <a:lnTo>
                  <a:pt x="19406" y="69668"/>
                </a:lnTo>
                <a:lnTo>
                  <a:pt x="21028" y="69193"/>
                </a:lnTo>
                <a:lnTo>
                  <a:pt x="22968" y="68705"/>
                </a:lnTo>
                <a:lnTo>
                  <a:pt x="24264" y="67742"/>
                </a:lnTo>
                <a:lnTo>
                  <a:pt x="25878" y="66291"/>
                </a:lnTo>
                <a:lnTo>
                  <a:pt x="27174" y="64352"/>
                </a:lnTo>
                <a:lnTo>
                  <a:pt x="28144" y="62413"/>
                </a:lnTo>
                <a:lnTo>
                  <a:pt x="29113" y="60000"/>
                </a:lnTo>
                <a:lnTo>
                  <a:pt x="30409" y="55159"/>
                </a:lnTo>
                <a:lnTo>
                  <a:pt x="31053" y="51769"/>
                </a:lnTo>
                <a:lnTo>
                  <a:pt x="31379" y="48379"/>
                </a:lnTo>
                <a:lnTo>
                  <a:pt x="32023" y="41125"/>
                </a:lnTo>
                <a:lnTo>
                  <a:pt x="32993" y="34834"/>
                </a:lnTo>
                <a:lnTo>
                  <a:pt x="34289" y="29030"/>
                </a:lnTo>
                <a:lnTo>
                  <a:pt x="35576" y="24189"/>
                </a:lnTo>
                <a:lnTo>
                  <a:pt x="37199" y="19349"/>
                </a:lnTo>
                <a:lnTo>
                  <a:pt x="38812" y="14996"/>
                </a:lnTo>
                <a:lnTo>
                  <a:pt x="41078" y="11132"/>
                </a:lnTo>
                <a:lnTo>
                  <a:pt x="45610" y="37735"/>
                </a:lnTo>
                <a:lnTo>
                  <a:pt x="49807" y="63864"/>
                </a:lnTo>
                <a:lnTo>
                  <a:pt x="54013" y="90481"/>
                </a:lnTo>
                <a:lnTo>
                  <a:pt x="57901" y="117573"/>
                </a:lnTo>
                <a:lnTo>
                  <a:pt x="58218" y="118535"/>
                </a:lnTo>
                <a:lnTo>
                  <a:pt x="59188" y="119511"/>
                </a:lnTo>
                <a:lnTo>
                  <a:pt x="59841" y="119986"/>
                </a:lnTo>
                <a:lnTo>
                  <a:pt x="60811" y="119986"/>
                </a:lnTo>
                <a:lnTo>
                  <a:pt x="63068" y="118535"/>
                </a:lnTo>
                <a:lnTo>
                  <a:pt x="65016" y="116122"/>
                </a:lnTo>
                <a:lnTo>
                  <a:pt x="66304" y="113695"/>
                </a:lnTo>
                <a:lnTo>
                  <a:pt x="67600" y="110318"/>
                </a:lnTo>
                <a:lnTo>
                  <a:pt x="68896" y="105478"/>
                </a:lnTo>
                <a:lnTo>
                  <a:pt x="69866" y="100149"/>
                </a:lnTo>
                <a:lnTo>
                  <a:pt x="72132" y="89993"/>
                </a:lnTo>
                <a:lnTo>
                  <a:pt x="79891" y="52257"/>
                </a:lnTo>
                <a:lnTo>
                  <a:pt x="81187" y="58549"/>
                </a:lnTo>
                <a:lnTo>
                  <a:pt x="82157" y="65315"/>
                </a:lnTo>
                <a:lnTo>
                  <a:pt x="82157" y="66766"/>
                </a:lnTo>
                <a:lnTo>
                  <a:pt x="82800" y="67742"/>
                </a:lnTo>
                <a:lnTo>
                  <a:pt x="83444" y="68705"/>
                </a:lnTo>
                <a:lnTo>
                  <a:pt x="84414" y="68705"/>
                </a:lnTo>
                <a:lnTo>
                  <a:pt x="106086" y="66766"/>
                </a:lnTo>
                <a:lnTo>
                  <a:pt x="106412" y="67742"/>
                </a:lnTo>
                <a:lnTo>
                  <a:pt x="106730" y="68705"/>
                </a:lnTo>
                <a:lnTo>
                  <a:pt x="108678" y="70644"/>
                </a:lnTo>
                <a:lnTo>
                  <a:pt x="110936" y="71606"/>
                </a:lnTo>
                <a:lnTo>
                  <a:pt x="111262" y="72094"/>
                </a:lnTo>
                <a:lnTo>
                  <a:pt x="113845" y="72094"/>
                </a:lnTo>
                <a:lnTo>
                  <a:pt x="115141" y="71606"/>
                </a:lnTo>
                <a:lnTo>
                  <a:pt x="116437" y="70156"/>
                </a:lnTo>
                <a:lnTo>
                  <a:pt x="117407" y="68705"/>
                </a:lnTo>
                <a:lnTo>
                  <a:pt x="118377" y="66766"/>
                </a:lnTo>
                <a:lnTo>
                  <a:pt x="119347" y="64827"/>
                </a:lnTo>
                <a:lnTo>
                  <a:pt x="119991" y="62413"/>
                </a:lnTo>
                <a:lnTo>
                  <a:pt x="119991" y="61450"/>
                </a:lnTo>
                <a:lnTo>
                  <a:pt x="119991" y="60000"/>
                </a:lnTo>
                <a:lnTo>
                  <a:pt x="119347" y="58549"/>
                </a:lnTo>
                <a:lnTo>
                  <a:pt x="118377" y="56610"/>
                </a:lnTo>
                <a:lnTo>
                  <a:pt x="117081" y="55647"/>
                </a:lnTo>
                <a:lnTo>
                  <a:pt x="115794" y="54671"/>
                </a:lnTo>
                <a:lnTo>
                  <a:pt x="114171" y="53708"/>
                </a:lnTo>
                <a:lnTo>
                  <a:pt x="112875" y="53708"/>
                </a:lnTo>
                <a:lnTo>
                  <a:pt x="111262" y="54183"/>
                </a:lnTo>
                <a:lnTo>
                  <a:pt x="109648" y="55159"/>
                </a:lnTo>
                <a:lnTo>
                  <a:pt x="108678" y="56122"/>
                </a:lnTo>
                <a:lnTo>
                  <a:pt x="108026" y="57098"/>
                </a:lnTo>
                <a:lnTo>
                  <a:pt x="107056" y="59511"/>
                </a:lnTo>
                <a:lnTo>
                  <a:pt x="86354" y="61450"/>
                </a:lnTo>
                <a:lnTo>
                  <a:pt x="85710" y="56122"/>
                </a:lnTo>
                <a:lnTo>
                  <a:pt x="84740" y="50806"/>
                </a:lnTo>
                <a:lnTo>
                  <a:pt x="83444" y="45478"/>
                </a:lnTo>
                <a:lnTo>
                  <a:pt x="81831" y="40162"/>
                </a:lnTo>
                <a:lnTo>
                  <a:pt x="81187" y="39186"/>
                </a:lnTo>
                <a:lnTo>
                  <a:pt x="80534" y="38711"/>
                </a:lnTo>
                <a:lnTo>
                  <a:pt x="79238" y="38711"/>
                </a:lnTo>
                <a:lnTo>
                  <a:pt x="77951" y="39186"/>
                </a:lnTo>
                <a:lnTo>
                  <a:pt x="77625" y="40162"/>
                </a:lnTo>
                <a:lnTo>
                  <a:pt x="77299" y="41125"/>
                </a:lnTo>
                <a:lnTo>
                  <a:pt x="69213" y="79349"/>
                </a:lnTo>
                <a:lnTo>
                  <a:pt x="65016" y="99674"/>
                </a:lnTo>
                <a:lnTo>
                  <a:pt x="63720" y="105478"/>
                </a:lnTo>
                <a:lnTo>
                  <a:pt x="63068" y="108379"/>
                </a:lnTo>
                <a:lnTo>
                  <a:pt x="61781" y="110793"/>
                </a:lnTo>
                <a:lnTo>
                  <a:pt x="57901" y="83701"/>
                </a:lnTo>
                <a:lnTo>
                  <a:pt x="53695" y="56610"/>
                </a:lnTo>
                <a:lnTo>
                  <a:pt x="49163" y="29518"/>
                </a:lnTo>
                <a:lnTo>
                  <a:pt x="44314" y="2901"/>
                </a:lnTo>
                <a:lnTo>
                  <a:pt x="43670" y="976"/>
                </a:lnTo>
                <a:lnTo>
                  <a:pt x="42692" y="488"/>
                </a:lnTo>
                <a:lnTo>
                  <a:pt x="4140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8699345" y="1151405"/>
            <a:ext cx="174900" cy="187200"/>
          </a:xfrm>
          <a:custGeom>
            <a:pathLst>
              <a:path extrusionOk="0" h="120000" w="120000">
                <a:moveTo>
                  <a:pt x="77131" y="0"/>
                </a:moveTo>
                <a:lnTo>
                  <a:pt x="76430" y="672"/>
                </a:lnTo>
                <a:lnTo>
                  <a:pt x="75710" y="1344"/>
                </a:lnTo>
                <a:lnTo>
                  <a:pt x="75710" y="2671"/>
                </a:lnTo>
                <a:lnTo>
                  <a:pt x="68565" y="8667"/>
                </a:lnTo>
                <a:lnTo>
                  <a:pt x="62861" y="14663"/>
                </a:lnTo>
                <a:lnTo>
                  <a:pt x="54276" y="23331"/>
                </a:lnTo>
                <a:lnTo>
                  <a:pt x="47852" y="29999"/>
                </a:lnTo>
                <a:lnTo>
                  <a:pt x="42848" y="28673"/>
                </a:lnTo>
                <a:lnTo>
                  <a:pt x="25717" y="24003"/>
                </a:lnTo>
                <a:lnTo>
                  <a:pt x="22154" y="23331"/>
                </a:lnTo>
                <a:lnTo>
                  <a:pt x="15730" y="22004"/>
                </a:lnTo>
                <a:lnTo>
                  <a:pt x="12868" y="21332"/>
                </a:lnTo>
                <a:lnTo>
                  <a:pt x="10006" y="22004"/>
                </a:lnTo>
                <a:lnTo>
                  <a:pt x="8585" y="22677"/>
                </a:lnTo>
                <a:lnTo>
                  <a:pt x="8585" y="23331"/>
                </a:lnTo>
                <a:lnTo>
                  <a:pt x="8585" y="24675"/>
                </a:lnTo>
                <a:lnTo>
                  <a:pt x="9286" y="26674"/>
                </a:lnTo>
                <a:lnTo>
                  <a:pt x="10726" y="28001"/>
                </a:lnTo>
                <a:lnTo>
                  <a:pt x="12868" y="29327"/>
                </a:lnTo>
                <a:lnTo>
                  <a:pt x="15009" y="29999"/>
                </a:lnTo>
                <a:lnTo>
                  <a:pt x="20713" y="31998"/>
                </a:lnTo>
                <a:lnTo>
                  <a:pt x="24996" y="32671"/>
                </a:lnTo>
                <a:lnTo>
                  <a:pt x="40006" y="36668"/>
                </a:lnTo>
                <a:lnTo>
                  <a:pt x="40006" y="37995"/>
                </a:lnTo>
                <a:lnTo>
                  <a:pt x="40707" y="39339"/>
                </a:lnTo>
                <a:lnTo>
                  <a:pt x="42147" y="40666"/>
                </a:lnTo>
                <a:lnTo>
                  <a:pt x="42848" y="40666"/>
                </a:lnTo>
                <a:lnTo>
                  <a:pt x="44289" y="41338"/>
                </a:lnTo>
                <a:lnTo>
                  <a:pt x="46430" y="40666"/>
                </a:lnTo>
                <a:lnTo>
                  <a:pt x="49292" y="39339"/>
                </a:lnTo>
                <a:lnTo>
                  <a:pt x="52134" y="38667"/>
                </a:lnTo>
                <a:lnTo>
                  <a:pt x="53575" y="37995"/>
                </a:lnTo>
                <a:lnTo>
                  <a:pt x="54276" y="37341"/>
                </a:lnTo>
                <a:lnTo>
                  <a:pt x="54276" y="35996"/>
                </a:lnTo>
                <a:lnTo>
                  <a:pt x="54276" y="34669"/>
                </a:lnTo>
                <a:lnTo>
                  <a:pt x="57138" y="31998"/>
                </a:lnTo>
                <a:lnTo>
                  <a:pt x="65704" y="23331"/>
                </a:lnTo>
                <a:lnTo>
                  <a:pt x="74269" y="14009"/>
                </a:lnTo>
                <a:lnTo>
                  <a:pt x="74990" y="25330"/>
                </a:lnTo>
                <a:lnTo>
                  <a:pt x="74990" y="37995"/>
                </a:lnTo>
                <a:lnTo>
                  <a:pt x="75710" y="43991"/>
                </a:lnTo>
                <a:lnTo>
                  <a:pt x="77131" y="47334"/>
                </a:lnTo>
                <a:lnTo>
                  <a:pt x="78572" y="49987"/>
                </a:lnTo>
                <a:lnTo>
                  <a:pt x="79993" y="51332"/>
                </a:lnTo>
                <a:lnTo>
                  <a:pt x="82134" y="51332"/>
                </a:lnTo>
                <a:lnTo>
                  <a:pt x="87138" y="54657"/>
                </a:lnTo>
                <a:lnTo>
                  <a:pt x="92121" y="57328"/>
                </a:lnTo>
                <a:lnTo>
                  <a:pt x="98565" y="59327"/>
                </a:lnTo>
                <a:lnTo>
                  <a:pt x="104269" y="60654"/>
                </a:lnTo>
                <a:lnTo>
                  <a:pt x="102128" y="61998"/>
                </a:lnTo>
                <a:lnTo>
                  <a:pt x="92121" y="66668"/>
                </a:lnTo>
                <a:lnTo>
                  <a:pt x="87839" y="68667"/>
                </a:lnTo>
                <a:lnTo>
                  <a:pt x="83556" y="71320"/>
                </a:lnTo>
                <a:lnTo>
                  <a:pt x="82134" y="71320"/>
                </a:lnTo>
                <a:lnTo>
                  <a:pt x="81414" y="71992"/>
                </a:lnTo>
                <a:lnTo>
                  <a:pt x="79273" y="73991"/>
                </a:lnTo>
                <a:lnTo>
                  <a:pt x="77131" y="77989"/>
                </a:lnTo>
                <a:lnTo>
                  <a:pt x="75710" y="82658"/>
                </a:lnTo>
                <a:lnTo>
                  <a:pt x="74990" y="95996"/>
                </a:lnTo>
                <a:lnTo>
                  <a:pt x="74990" y="102646"/>
                </a:lnTo>
                <a:lnTo>
                  <a:pt x="74990" y="109987"/>
                </a:lnTo>
                <a:lnTo>
                  <a:pt x="69286" y="103991"/>
                </a:lnTo>
                <a:lnTo>
                  <a:pt x="62861" y="97995"/>
                </a:lnTo>
                <a:lnTo>
                  <a:pt x="51434" y="86656"/>
                </a:lnTo>
                <a:lnTo>
                  <a:pt x="49993" y="84657"/>
                </a:lnTo>
                <a:lnTo>
                  <a:pt x="48572" y="83331"/>
                </a:lnTo>
                <a:lnTo>
                  <a:pt x="46430" y="83331"/>
                </a:lnTo>
                <a:lnTo>
                  <a:pt x="46430" y="83985"/>
                </a:lnTo>
                <a:lnTo>
                  <a:pt x="45009" y="83985"/>
                </a:lnTo>
                <a:lnTo>
                  <a:pt x="37144" y="86656"/>
                </a:lnTo>
                <a:lnTo>
                  <a:pt x="28578" y="87983"/>
                </a:lnTo>
                <a:lnTo>
                  <a:pt x="20713" y="89327"/>
                </a:lnTo>
                <a:lnTo>
                  <a:pt x="12147" y="89981"/>
                </a:lnTo>
                <a:lnTo>
                  <a:pt x="22154" y="78661"/>
                </a:lnTo>
                <a:lnTo>
                  <a:pt x="26437" y="72665"/>
                </a:lnTo>
                <a:lnTo>
                  <a:pt x="30000" y="65996"/>
                </a:lnTo>
                <a:lnTo>
                  <a:pt x="32861" y="65324"/>
                </a:lnTo>
                <a:lnTo>
                  <a:pt x="33582" y="64651"/>
                </a:lnTo>
                <a:lnTo>
                  <a:pt x="34282" y="63325"/>
                </a:lnTo>
                <a:lnTo>
                  <a:pt x="35003" y="62652"/>
                </a:lnTo>
                <a:lnTo>
                  <a:pt x="35003" y="61326"/>
                </a:lnTo>
                <a:lnTo>
                  <a:pt x="34282" y="59999"/>
                </a:lnTo>
                <a:lnTo>
                  <a:pt x="33582" y="59327"/>
                </a:lnTo>
                <a:lnTo>
                  <a:pt x="32141" y="58655"/>
                </a:lnTo>
                <a:lnTo>
                  <a:pt x="30000" y="55330"/>
                </a:lnTo>
                <a:lnTo>
                  <a:pt x="23575" y="44663"/>
                </a:lnTo>
                <a:lnTo>
                  <a:pt x="16430" y="34669"/>
                </a:lnTo>
                <a:lnTo>
                  <a:pt x="12147" y="29999"/>
                </a:lnTo>
                <a:lnTo>
                  <a:pt x="7144" y="26002"/>
                </a:lnTo>
                <a:lnTo>
                  <a:pt x="5003" y="25330"/>
                </a:lnTo>
                <a:lnTo>
                  <a:pt x="3582" y="26002"/>
                </a:lnTo>
                <a:lnTo>
                  <a:pt x="2160" y="27328"/>
                </a:lnTo>
                <a:lnTo>
                  <a:pt x="2160" y="28673"/>
                </a:lnTo>
                <a:lnTo>
                  <a:pt x="2160" y="29327"/>
                </a:lnTo>
                <a:lnTo>
                  <a:pt x="6443" y="35342"/>
                </a:lnTo>
                <a:lnTo>
                  <a:pt x="10726" y="40666"/>
                </a:lnTo>
                <a:lnTo>
                  <a:pt x="15009" y="45990"/>
                </a:lnTo>
                <a:lnTo>
                  <a:pt x="18572" y="51332"/>
                </a:lnTo>
                <a:lnTo>
                  <a:pt x="21434" y="57328"/>
                </a:lnTo>
                <a:lnTo>
                  <a:pt x="22855" y="60654"/>
                </a:lnTo>
                <a:lnTo>
                  <a:pt x="24996" y="63997"/>
                </a:lnTo>
                <a:lnTo>
                  <a:pt x="21434" y="66668"/>
                </a:lnTo>
                <a:lnTo>
                  <a:pt x="17871" y="69321"/>
                </a:lnTo>
                <a:lnTo>
                  <a:pt x="11427" y="76662"/>
                </a:lnTo>
                <a:lnTo>
                  <a:pt x="5723" y="83985"/>
                </a:lnTo>
                <a:lnTo>
                  <a:pt x="720" y="91980"/>
                </a:lnTo>
                <a:lnTo>
                  <a:pt x="19" y="93979"/>
                </a:lnTo>
                <a:lnTo>
                  <a:pt x="19" y="95996"/>
                </a:lnTo>
                <a:lnTo>
                  <a:pt x="1440" y="97322"/>
                </a:lnTo>
                <a:lnTo>
                  <a:pt x="3582" y="97995"/>
                </a:lnTo>
                <a:lnTo>
                  <a:pt x="14289" y="97995"/>
                </a:lnTo>
                <a:lnTo>
                  <a:pt x="24996" y="97322"/>
                </a:lnTo>
                <a:lnTo>
                  <a:pt x="35723" y="95324"/>
                </a:lnTo>
                <a:lnTo>
                  <a:pt x="45710" y="91980"/>
                </a:lnTo>
                <a:lnTo>
                  <a:pt x="49993" y="97322"/>
                </a:lnTo>
                <a:lnTo>
                  <a:pt x="54276" y="101320"/>
                </a:lnTo>
                <a:lnTo>
                  <a:pt x="62861" y="111986"/>
                </a:lnTo>
                <a:lnTo>
                  <a:pt x="67845" y="115984"/>
                </a:lnTo>
                <a:lnTo>
                  <a:pt x="70707" y="117983"/>
                </a:lnTo>
                <a:lnTo>
                  <a:pt x="73569" y="119309"/>
                </a:lnTo>
                <a:lnTo>
                  <a:pt x="75710" y="119309"/>
                </a:lnTo>
                <a:lnTo>
                  <a:pt x="78572" y="118655"/>
                </a:lnTo>
                <a:lnTo>
                  <a:pt x="80713" y="119981"/>
                </a:lnTo>
                <a:lnTo>
                  <a:pt x="83556" y="119981"/>
                </a:lnTo>
                <a:lnTo>
                  <a:pt x="84996" y="118655"/>
                </a:lnTo>
                <a:lnTo>
                  <a:pt x="85697" y="117310"/>
                </a:lnTo>
                <a:lnTo>
                  <a:pt x="86417" y="115984"/>
                </a:lnTo>
                <a:lnTo>
                  <a:pt x="85697" y="114657"/>
                </a:lnTo>
                <a:lnTo>
                  <a:pt x="84996" y="113985"/>
                </a:lnTo>
                <a:lnTo>
                  <a:pt x="84276" y="113313"/>
                </a:lnTo>
                <a:lnTo>
                  <a:pt x="83556" y="109987"/>
                </a:lnTo>
                <a:lnTo>
                  <a:pt x="83556" y="105990"/>
                </a:lnTo>
                <a:lnTo>
                  <a:pt x="82855" y="93979"/>
                </a:lnTo>
                <a:lnTo>
                  <a:pt x="82855" y="86656"/>
                </a:lnTo>
                <a:lnTo>
                  <a:pt x="82855" y="79987"/>
                </a:lnTo>
                <a:lnTo>
                  <a:pt x="85697" y="79987"/>
                </a:lnTo>
                <a:lnTo>
                  <a:pt x="87138" y="79315"/>
                </a:lnTo>
                <a:lnTo>
                  <a:pt x="88559" y="77989"/>
                </a:lnTo>
                <a:lnTo>
                  <a:pt x="88559" y="77316"/>
                </a:lnTo>
                <a:lnTo>
                  <a:pt x="89980" y="76662"/>
                </a:lnTo>
                <a:lnTo>
                  <a:pt x="101408" y="70666"/>
                </a:lnTo>
                <a:lnTo>
                  <a:pt x="107832" y="67322"/>
                </a:lnTo>
                <a:lnTo>
                  <a:pt x="110694" y="65324"/>
                </a:lnTo>
                <a:lnTo>
                  <a:pt x="113556" y="63325"/>
                </a:lnTo>
                <a:lnTo>
                  <a:pt x="116417" y="63325"/>
                </a:lnTo>
                <a:lnTo>
                  <a:pt x="118559" y="62652"/>
                </a:lnTo>
                <a:lnTo>
                  <a:pt x="119260" y="61326"/>
                </a:lnTo>
                <a:lnTo>
                  <a:pt x="119980" y="59999"/>
                </a:lnTo>
                <a:lnTo>
                  <a:pt x="119980" y="58655"/>
                </a:lnTo>
                <a:lnTo>
                  <a:pt x="119260" y="56656"/>
                </a:lnTo>
                <a:lnTo>
                  <a:pt x="118559" y="55330"/>
                </a:lnTo>
                <a:lnTo>
                  <a:pt x="116417" y="54657"/>
                </a:lnTo>
                <a:lnTo>
                  <a:pt x="108552" y="53331"/>
                </a:lnTo>
                <a:lnTo>
                  <a:pt x="100707" y="50660"/>
                </a:lnTo>
                <a:lnTo>
                  <a:pt x="92842" y="48661"/>
                </a:lnTo>
                <a:lnTo>
                  <a:pt x="84996" y="46662"/>
                </a:lnTo>
                <a:lnTo>
                  <a:pt x="84996" y="41338"/>
                </a:lnTo>
                <a:lnTo>
                  <a:pt x="84276" y="36668"/>
                </a:lnTo>
                <a:lnTo>
                  <a:pt x="82855" y="26674"/>
                </a:lnTo>
                <a:lnTo>
                  <a:pt x="82855" y="16008"/>
                </a:lnTo>
                <a:lnTo>
                  <a:pt x="82134" y="10012"/>
                </a:lnTo>
                <a:lnTo>
                  <a:pt x="81414" y="4669"/>
                </a:lnTo>
                <a:lnTo>
                  <a:pt x="82134" y="3343"/>
                </a:lnTo>
                <a:lnTo>
                  <a:pt x="82855" y="1998"/>
                </a:lnTo>
                <a:lnTo>
                  <a:pt x="82134" y="672"/>
                </a:lnTo>
                <a:lnTo>
                  <a:pt x="81414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b="1" i="0" sz="18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25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0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0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grpSp>
        <p:nvGrpSpPr>
          <p:cNvPr id="368" name="Shape 368"/>
          <p:cNvGrpSpPr/>
          <p:nvPr/>
        </p:nvGrpSpPr>
        <p:grpSpPr>
          <a:xfrm>
            <a:off x="7442902" y="-91153"/>
            <a:ext cx="1796189" cy="5330706"/>
            <a:chOff x="6023725" y="842300"/>
            <a:chExt cx="1358075" cy="4030475"/>
          </a:xfrm>
        </p:grpSpPr>
        <p:sp>
          <p:nvSpPr>
            <p:cNvPr id="369" name="Shape 369"/>
            <p:cNvSpPr/>
            <p:nvPr/>
          </p:nvSpPr>
          <p:spPr>
            <a:xfrm>
              <a:off x="6371275" y="842300"/>
              <a:ext cx="397200" cy="492300"/>
            </a:xfrm>
            <a:custGeom>
              <a:pathLst>
                <a:path extrusionOk="0" h="120000" w="12000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991200" y="2879025"/>
              <a:ext cx="390600" cy="444900"/>
            </a:xfrm>
            <a:custGeom>
              <a:pathLst>
                <a:path extrusionOk="0" h="120000" w="12000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244725" y="2547975"/>
              <a:ext cx="185400" cy="404400"/>
            </a:xfrm>
            <a:custGeom>
              <a:pathLst>
                <a:path extrusionOk="0" h="120000" w="12000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823375" y="1978500"/>
              <a:ext cx="365100" cy="447600"/>
            </a:xfrm>
            <a:custGeom>
              <a:pathLst>
                <a:path extrusionOk="0" h="120000" w="12000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071400" y="1791425"/>
              <a:ext cx="402600" cy="375000"/>
            </a:xfrm>
            <a:custGeom>
              <a:pathLst>
                <a:path extrusionOk="0" h="120000" w="12000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902250" y="3951050"/>
              <a:ext cx="436500" cy="300000"/>
            </a:xfrm>
            <a:custGeom>
              <a:pathLst>
                <a:path extrusionOk="0" h="120000" w="12000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05225" y="2154575"/>
              <a:ext cx="328200" cy="339300"/>
            </a:xfrm>
            <a:custGeom>
              <a:pathLst>
                <a:path extrusionOk="0" h="120000" w="12000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6537275" y="2750650"/>
              <a:ext cx="459600" cy="475200"/>
            </a:xfrm>
            <a:custGeom>
              <a:pathLst>
                <a:path extrusionOk="0" h="120000" w="12000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855475" y="1544725"/>
              <a:ext cx="444900" cy="353100"/>
            </a:xfrm>
            <a:custGeom>
              <a:pathLst>
                <a:path extrusionOk="0" h="120000" w="12000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844475" y="1037625"/>
              <a:ext cx="414600" cy="389700"/>
            </a:xfrm>
            <a:custGeom>
              <a:pathLst>
                <a:path extrusionOk="0" h="120000" w="12000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6553775" y="1840025"/>
              <a:ext cx="234900" cy="276900"/>
            </a:xfrm>
            <a:custGeom>
              <a:pathLst>
                <a:path extrusionOk="0" h="120000" w="12000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6618875" y="2550725"/>
              <a:ext cx="408000" cy="156900"/>
            </a:xfrm>
            <a:custGeom>
              <a:pathLst>
                <a:path extrusionOk="0" h="120000" w="12000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6336425" y="4507675"/>
              <a:ext cx="519900" cy="365100"/>
            </a:xfrm>
            <a:custGeom>
              <a:pathLst>
                <a:path extrusionOk="0" h="120000" w="12000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425400" y="3728200"/>
              <a:ext cx="342000" cy="360300"/>
            </a:xfrm>
            <a:custGeom>
              <a:pathLst>
                <a:path extrusionOk="0" h="120000" w="12000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6789450" y="3384325"/>
              <a:ext cx="262200" cy="186300"/>
            </a:xfrm>
            <a:custGeom>
              <a:pathLst>
                <a:path extrusionOk="0" h="120000" w="12000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6950850" y="4617725"/>
              <a:ext cx="254100" cy="162300"/>
            </a:xfrm>
            <a:custGeom>
              <a:pathLst>
                <a:path extrusionOk="0" h="120000" w="12000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6051225" y="1090800"/>
              <a:ext cx="285300" cy="283500"/>
            </a:xfrm>
            <a:custGeom>
              <a:pathLst>
                <a:path extrusionOk="0" h="120000" w="12000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849975" y="3631900"/>
              <a:ext cx="270600" cy="339300"/>
            </a:xfrm>
            <a:custGeom>
              <a:pathLst>
                <a:path extrusionOk="0" h="120000" w="12000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351100" y="3281600"/>
              <a:ext cx="366900" cy="361200"/>
            </a:xfrm>
            <a:custGeom>
              <a:pathLst>
                <a:path extrusionOk="0" h="120000" w="12000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316250" y="3040425"/>
              <a:ext cx="137700" cy="122100"/>
            </a:xfrm>
            <a:custGeom>
              <a:pathLst>
                <a:path extrusionOk="0" h="120000" w="12000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879325" y="4294925"/>
              <a:ext cx="344700" cy="255000"/>
            </a:xfrm>
            <a:custGeom>
              <a:pathLst>
                <a:path extrusionOk="0" h="120000" w="12000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114500" y="2324225"/>
              <a:ext cx="158700" cy="329100"/>
            </a:xfrm>
            <a:custGeom>
              <a:pathLst>
                <a:path extrusionOk="0" h="120000" w="12000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335525" y="1405350"/>
              <a:ext cx="441900" cy="375000"/>
            </a:xfrm>
            <a:custGeom>
              <a:pathLst>
                <a:path extrusionOk="0" h="120000" w="12000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059500" y="3516375"/>
              <a:ext cx="268800" cy="231900"/>
            </a:xfrm>
            <a:custGeom>
              <a:pathLst>
                <a:path extrusionOk="0" h="120000" w="12000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5050" y="4208725"/>
              <a:ext cx="422700" cy="299100"/>
            </a:xfrm>
            <a:custGeom>
              <a:pathLst>
                <a:path extrusionOk="0" h="120000" w="12000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7121425" y="2437925"/>
              <a:ext cx="246600" cy="315600"/>
            </a:xfrm>
            <a:custGeom>
              <a:pathLst>
                <a:path extrusionOk="0" h="120000" w="12000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2250" y="3853825"/>
              <a:ext cx="333000" cy="375900"/>
            </a:xfrm>
            <a:custGeom>
              <a:pathLst>
                <a:path extrusionOk="0" h="120000" w="12000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023725" y="3167900"/>
              <a:ext cx="340200" cy="227400"/>
            </a:xfrm>
            <a:custGeom>
              <a:pathLst>
                <a:path extrusionOk="0" h="120000" w="12000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7109500" y="3449425"/>
              <a:ext cx="154200" cy="165000"/>
            </a:xfrm>
            <a:custGeom>
              <a:pathLst>
                <a:path extrusionOk="0" h="120000" w="12000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8" name="Shape 39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b="1" i="0" sz="18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402" name="Shape 402"/>
          <p:cNvSpPr txBox="1"/>
          <p:nvPr>
            <p:ph idx="2" type="body"/>
          </p:nvPr>
        </p:nvSpPr>
        <p:spPr>
          <a:xfrm>
            <a:off x="2953085" y="1308875"/>
            <a:ext cx="20979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403" name="Shape 403"/>
          <p:cNvSpPr txBox="1"/>
          <p:nvPr>
            <p:ph idx="3" type="body"/>
          </p:nvPr>
        </p:nvSpPr>
        <p:spPr>
          <a:xfrm>
            <a:off x="5158248" y="1308875"/>
            <a:ext cx="2097899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grpSp>
        <p:nvGrpSpPr>
          <p:cNvPr id="404" name="Shape 404"/>
          <p:cNvGrpSpPr/>
          <p:nvPr/>
        </p:nvGrpSpPr>
        <p:grpSpPr>
          <a:xfrm>
            <a:off x="7442902" y="-91153"/>
            <a:ext cx="1796189" cy="5330706"/>
            <a:chOff x="6023725" y="842300"/>
            <a:chExt cx="1358075" cy="4030475"/>
          </a:xfrm>
        </p:grpSpPr>
        <p:sp>
          <p:nvSpPr>
            <p:cNvPr id="405" name="Shape 405"/>
            <p:cNvSpPr/>
            <p:nvPr/>
          </p:nvSpPr>
          <p:spPr>
            <a:xfrm>
              <a:off x="6371275" y="842300"/>
              <a:ext cx="397200" cy="492300"/>
            </a:xfrm>
            <a:custGeom>
              <a:pathLst>
                <a:path extrusionOk="0" h="120000" w="12000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991200" y="2879025"/>
              <a:ext cx="390600" cy="444900"/>
            </a:xfrm>
            <a:custGeom>
              <a:pathLst>
                <a:path extrusionOk="0" h="120000" w="12000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244725" y="2547975"/>
              <a:ext cx="185400" cy="404400"/>
            </a:xfrm>
            <a:custGeom>
              <a:pathLst>
                <a:path extrusionOk="0" h="120000" w="12000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6823375" y="1978500"/>
              <a:ext cx="365100" cy="447600"/>
            </a:xfrm>
            <a:custGeom>
              <a:pathLst>
                <a:path extrusionOk="0" h="120000" w="12000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071400" y="1791425"/>
              <a:ext cx="402600" cy="375000"/>
            </a:xfrm>
            <a:custGeom>
              <a:pathLst>
                <a:path extrusionOk="0" h="120000" w="12000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6902250" y="3951050"/>
              <a:ext cx="436500" cy="300000"/>
            </a:xfrm>
            <a:custGeom>
              <a:pathLst>
                <a:path extrusionOk="0" h="120000" w="12000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6405225" y="2154575"/>
              <a:ext cx="328200" cy="339300"/>
            </a:xfrm>
            <a:custGeom>
              <a:pathLst>
                <a:path extrusionOk="0" h="120000" w="12000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6537275" y="2750650"/>
              <a:ext cx="459600" cy="475200"/>
            </a:xfrm>
            <a:custGeom>
              <a:pathLst>
                <a:path extrusionOk="0" h="120000" w="12000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6855475" y="1544725"/>
              <a:ext cx="444900" cy="353100"/>
            </a:xfrm>
            <a:custGeom>
              <a:pathLst>
                <a:path extrusionOk="0" h="120000" w="12000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6844475" y="1037625"/>
              <a:ext cx="414600" cy="389700"/>
            </a:xfrm>
            <a:custGeom>
              <a:pathLst>
                <a:path extrusionOk="0" h="120000" w="12000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6553775" y="1840025"/>
              <a:ext cx="234900" cy="276900"/>
            </a:xfrm>
            <a:custGeom>
              <a:pathLst>
                <a:path extrusionOk="0" h="120000" w="12000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875" y="2550725"/>
              <a:ext cx="408000" cy="156900"/>
            </a:xfrm>
            <a:custGeom>
              <a:pathLst>
                <a:path extrusionOk="0" h="120000" w="12000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6336425" y="4507675"/>
              <a:ext cx="519900" cy="365100"/>
            </a:xfrm>
            <a:custGeom>
              <a:pathLst>
                <a:path extrusionOk="0" h="120000" w="12000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6425400" y="3728200"/>
              <a:ext cx="342000" cy="360300"/>
            </a:xfrm>
            <a:custGeom>
              <a:pathLst>
                <a:path extrusionOk="0" h="120000" w="12000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6789450" y="3384325"/>
              <a:ext cx="262200" cy="186300"/>
            </a:xfrm>
            <a:custGeom>
              <a:pathLst>
                <a:path extrusionOk="0" h="120000" w="12000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950850" y="4617725"/>
              <a:ext cx="254100" cy="162300"/>
            </a:xfrm>
            <a:custGeom>
              <a:pathLst>
                <a:path extrusionOk="0" h="120000" w="12000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51225" y="1090800"/>
              <a:ext cx="285300" cy="283500"/>
            </a:xfrm>
            <a:custGeom>
              <a:pathLst>
                <a:path extrusionOk="0" h="120000" w="12000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849975" y="3631900"/>
              <a:ext cx="270600" cy="339300"/>
            </a:xfrm>
            <a:custGeom>
              <a:pathLst>
                <a:path extrusionOk="0" h="120000" w="12000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351100" y="3281600"/>
              <a:ext cx="366900" cy="361200"/>
            </a:xfrm>
            <a:custGeom>
              <a:pathLst>
                <a:path extrusionOk="0" h="120000" w="12000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6316250" y="3040425"/>
              <a:ext cx="137700" cy="122100"/>
            </a:xfrm>
            <a:custGeom>
              <a:pathLst>
                <a:path extrusionOk="0" h="120000" w="12000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6879325" y="4294925"/>
              <a:ext cx="344700" cy="255000"/>
            </a:xfrm>
            <a:custGeom>
              <a:pathLst>
                <a:path extrusionOk="0" h="120000" w="12000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6114500" y="2324225"/>
              <a:ext cx="158700" cy="329100"/>
            </a:xfrm>
            <a:custGeom>
              <a:pathLst>
                <a:path extrusionOk="0" h="120000" w="12000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6335525" y="1405350"/>
              <a:ext cx="441900" cy="375000"/>
            </a:xfrm>
            <a:custGeom>
              <a:pathLst>
                <a:path extrusionOk="0" h="120000" w="12000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6059500" y="3516375"/>
              <a:ext cx="268800" cy="231900"/>
            </a:xfrm>
            <a:custGeom>
              <a:pathLst>
                <a:path extrusionOk="0" h="120000" w="12000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385050" y="4208725"/>
              <a:ext cx="422700" cy="299100"/>
            </a:xfrm>
            <a:custGeom>
              <a:pathLst>
                <a:path extrusionOk="0" h="120000" w="12000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7121425" y="2437925"/>
              <a:ext cx="246600" cy="315600"/>
            </a:xfrm>
            <a:custGeom>
              <a:pathLst>
                <a:path extrusionOk="0" h="120000" w="12000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6062250" y="3853825"/>
              <a:ext cx="333000" cy="375900"/>
            </a:xfrm>
            <a:custGeom>
              <a:pathLst>
                <a:path extrusionOk="0" h="120000" w="12000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6023725" y="3167900"/>
              <a:ext cx="340200" cy="227400"/>
            </a:xfrm>
            <a:custGeom>
              <a:pathLst>
                <a:path extrusionOk="0" h="120000" w="12000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7109500" y="3449425"/>
              <a:ext cx="154200" cy="165000"/>
            </a:xfrm>
            <a:custGeom>
              <a:pathLst>
                <a:path extrusionOk="0" h="120000" w="12000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4" name="Shape 434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b="1" i="0" sz="18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grpSp>
        <p:nvGrpSpPr>
          <p:cNvPr id="438" name="Shape 438"/>
          <p:cNvGrpSpPr/>
          <p:nvPr/>
        </p:nvGrpSpPr>
        <p:grpSpPr>
          <a:xfrm>
            <a:off x="7442902" y="-91153"/>
            <a:ext cx="1796189" cy="5330706"/>
            <a:chOff x="6023725" y="842300"/>
            <a:chExt cx="1358075" cy="4030475"/>
          </a:xfrm>
        </p:grpSpPr>
        <p:sp>
          <p:nvSpPr>
            <p:cNvPr id="439" name="Shape 439"/>
            <p:cNvSpPr/>
            <p:nvPr/>
          </p:nvSpPr>
          <p:spPr>
            <a:xfrm>
              <a:off x="6371275" y="842300"/>
              <a:ext cx="397200" cy="492300"/>
            </a:xfrm>
            <a:custGeom>
              <a:pathLst>
                <a:path extrusionOk="0" h="120000" w="120000">
                  <a:moveTo>
                    <a:pt x="70674" y="25025"/>
                  </a:moveTo>
                  <a:lnTo>
                    <a:pt x="71505" y="25251"/>
                  </a:lnTo>
                  <a:lnTo>
                    <a:pt x="72057" y="25476"/>
                  </a:lnTo>
                  <a:lnTo>
                    <a:pt x="72888" y="26366"/>
                  </a:lnTo>
                  <a:lnTo>
                    <a:pt x="73439" y="27712"/>
                  </a:lnTo>
                  <a:lnTo>
                    <a:pt x="73439" y="29052"/>
                  </a:lnTo>
                  <a:lnTo>
                    <a:pt x="73439" y="29497"/>
                  </a:lnTo>
                  <a:lnTo>
                    <a:pt x="73167" y="29722"/>
                  </a:lnTo>
                  <a:lnTo>
                    <a:pt x="72336" y="30167"/>
                  </a:lnTo>
                  <a:lnTo>
                    <a:pt x="70946" y="30167"/>
                  </a:lnTo>
                  <a:lnTo>
                    <a:pt x="70674" y="29942"/>
                  </a:lnTo>
                  <a:lnTo>
                    <a:pt x="70115" y="29497"/>
                  </a:lnTo>
                  <a:lnTo>
                    <a:pt x="69564" y="28601"/>
                  </a:lnTo>
                  <a:lnTo>
                    <a:pt x="69284" y="27712"/>
                  </a:lnTo>
                  <a:lnTo>
                    <a:pt x="69284" y="27036"/>
                  </a:lnTo>
                  <a:lnTo>
                    <a:pt x="69284" y="26366"/>
                  </a:lnTo>
                  <a:lnTo>
                    <a:pt x="69843" y="25025"/>
                  </a:lnTo>
                  <a:close/>
                  <a:moveTo>
                    <a:pt x="70674" y="22570"/>
                  </a:moveTo>
                  <a:lnTo>
                    <a:pt x="69843" y="22796"/>
                  </a:lnTo>
                  <a:lnTo>
                    <a:pt x="69012" y="23015"/>
                  </a:lnTo>
                  <a:lnTo>
                    <a:pt x="68181" y="23466"/>
                  </a:lnTo>
                  <a:lnTo>
                    <a:pt x="67902" y="23911"/>
                  </a:lnTo>
                  <a:lnTo>
                    <a:pt x="67343" y="24355"/>
                  </a:lnTo>
                  <a:lnTo>
                    <a:pt x="66791" y="25696"/>
                  </a:lnTo>
                  <a:lnTo>
                    <a:pt x="66512" y="27261"/>
                  </a:lnTo>
                  <a:lnTo>
                    <a:pt x="66512" y="28382"/>
                  </a:lnTo>
                  <a:lnTo>
                    <a:pt x="66791" y="29272"/>
                  </a:lnTo>
                  <a:lnTo>
                    <a:pt x="67071" y="30167"/>
                  </a:lnTo>
                  <a:lnTo>
                    <a:pt x="67902" y="31063"/>
                  </a:lnTo>
                  <a:lnTo>
                    <a:pt x="68733" y="31733"/>
                  </a:lnTo>
                  <a:lnTo>
                    <a:pt x="69843" y="32177"/>
                  </a:lnTo>
                  <a:lnTo>
                    <a:pt x="70946" y="32622"/>
                  </a:lnTo>
                  <a:lnTo>
                    <a:pt x="72057" y="32622"/>
                  </a:lnTo>
                  <a:lnTo>
                    <a:pt x="73439" y="32403"/>
                  </a:lnTo>
                  <a:lnTo>
                    <a:pt x="74550" y="31952"/>
                  </a:lnTo>
                  <a:lnTo>
                    <a:pt x="75661" y="31282"/>
                  </a:lnTo>
                  <a:lnTo>
                    <a:pt x="76212" y="30392"/>
                  </a:lnTo>
                  <a:lnTo>
                    <a:pt x="76492" y="29272"/>
                  </a:lnTo>
                  <a:lnTo>
                    <a:pt x="76492" y="28382"/>
                  </a:lnTo>
                  <a:lnTo>
                    <a:pt x="76212" y="27261"/>
                  </a:lnTo>
                  <a:lnTo>
                    <a:pt x="75940" y="26146"/>
                  </a:lnTo>
                  <a:lnTo>
                    <a:pt x="75381" y="25251"/>
                  </a:lnTo>
                  <a:lnTo>
                    <a:pt x="74830" y="24355"/>
                  </a:lnTo>
                  <a:lnTo>
                    <a:pt x="73998" y="23685"/>
                  </a:lnTo>
                  <a:lnTo>
                    <a:pt x="72888" y="23015"/>
                  </a:lnTo>
                  <a:lnTo>
                    <a:pt x="71777" y="22796"/>
                  </a:lnTo>
                  <a:lnTo>
                    <a:pt x="70674" y="22570"/>
                  </a:lnTo>
                  <a:close/>
                  <a:moveTo>
                    <a:pt x="85081" y="40670"/>
                  </a:moveTo>
                  <a:lnTo>
                    <a:pt x="85081" y="41340"/>
                  </a:lnTo>
                  <a:lnTo>
                    <a:pt x="84802" y="41784"/>
                  </a:lnTo>
                  <a:lnTo>
                    <a:pt x="84250" y="42235"/>
                  </a:lnTo>
                  <a:lnTo>
                    <a:pt x="83419" y="42680"/>
                  </a:lnTo>
                  <a:lnTo>
                    <a:pt x="81478" y="43350"/>
                  </a:lnTo>
                  <a:lnTo>
                    <a:pt x="80095" y="43801"/>
                  </a:lnTo>
                  <a:lnTo>
                    <a:pt x="73998" y="46031"/>
                  </a:lnTo>
                  <a:lnTo>
                    <a:pt x="73439" y="44246"/>
                  </a:lnTo>
                  <a:lnTo>
                    <a:pt x="80375" y="41565"/>
                  </a:lnTo>
                  <a:lnTo>
                    <a:pt x="83699" y="40670"/>
                  </a:lnTo>
                  <a:close/>
                  <a:moveTo>
                    <a:pt x="83971" y="38215"/>
                  </a:moveTo>
                  <a:lnTo>
                    <a:pt x="82037" y="38659"/>
                  </a:lnTo>
                  <a:lnTo>
                    <a:pt x="75940" y="40444"/>
                  </a:lnTo>
                  <a:lnTo>
                    <a:pt x="72888" y="41565"/>
                  </a:lnTo>
                  <a:lnTo>
                    <a:pt x="70115" y="42680"/>
                  </a:lnTo>
                  <a:lnTo>
                    <a:pt x="69564" y="43131"/>
                  </a:lnTo>
                  <a:lnTo>
                    <a:pt x="69564" y="43350"/>
                  </a:lnTo>
                  <a:lnTo>
                    <a:pt x="69564" y="43801"/>
                  </a:lnTo>
                  <a:lnTo>
                    <a:pt x="69564" y="44246"/>
                  </a:lnTo>
                  <a:lnTo>
                    <a:pt x="70395" y="44690"/>
                  </a:lnTo>
                  <a:lnTo>
                    <a:pt x="71505" y="44690"/>
                  </a:lnTo>
                  <a:lnTo>
                    <a:pt x="71505" y="46256"/>
                  </a:lnTo>
                  <a:lnTo>
                    <a:pt x="72057" y="47596"/>
                  </a:lnTo>
                  <a:lnTo>
                    <a:pt x="72336" y="48047"/>
                  </a:lnTo>
                  <a:lnTo>
                    <a:pt x="72888" y="48266"/>
                  </a:lnTo>
                  <a:lnTo>
                    <a:pt x="73719" y="48266"/>
                  </a:lnTo>
                  <a:lnTo>
                    <a:pt x="79264" y="46481"/>
                  </a:lnTo>
                  <a:lnTo>
                    <a:pt x="82037" y="45586"/>
                  </a:lnTo>
                  <a:lnTo>
                    <a:pt x="84802" y="44690"/>
                  </a:lnTo>
                  <a:lnTo>
                    <a:pt x="86192" y="43801"/>
                  </a:lnTo>
                  <a:lnTo>
                    <a:pt x="87302" y="42680"/>
                  </a:lnTo>
                  <a:lnTo>
                    <a:pt x="87854" y="42010"/>
                  </a:lnTo>
                  <a:lnTo>
                    <a:pt x="87854" y="41340"/>
                  </a:lnTo>
                  <a:lnTo>
                    <a:pt x="87854" y="40670"/>
                  </a:lnTo>
                  <a:lnTo>
                    <a:pt x="87574" y="40000"/>
                  </a:lnTo>
                  <a:lnTo>
                    <a:pt x="87302" y="39104"/>
                  </a:lnTo>
                  <a:lnTo>
                    <a:pt x="86743" y="38659"/>
                  </a:lnTo>
                  <a:lnTo>
                    <a:pt x="85912" y="38215"/>
                  </a:lnTo>
                  <a:close/>
                  <a:moveTo>
                    <a:pt x="77043" y="17429"/>
                  </a:moveTo>
                  <a:lnTo>
                    <a:pt x="77323" y="19664"/>
                  </a:lnTo>
                  <a:lnTo>
                    <a:pt x="78154" y="21900"/>
                  </a:lnTo>
                  <a:lnTo>
                    <a:pt x="79816" y="26146"/>
                  </a:lnTo>
                  <a:lnTo>
                    <a:pt x="81757" y="30837"/>
                  </a:lnTo>
                  <a:lnTo>
                    <a:pt x="82309" y="32177"/>
                  </a:lnTo>
                  <a:lnTo>
                    <a:pt x="68181" y="36868"/>
                  </a:lnTo>
                  <a:lnTo>
                    <a:pt x="54046" y="41340"/>
                  </a:lnTo>
                  <a:lnTo>
                    <a:pt x="39080" y="46256"/>
                  </a:lnTo>
                  <a:lnTo>
                    <a:pt x="31322" y="48717"/>
                  </a:lnTo>
                  <a:lnTo>
                    <a:pt x="28829" y="49607"/>
                  </a:lnTo>
                  <a:lnTo>
                    <a:pt x="26335" y="50502"/>
                  </a:lnTo>
                  <a:lnTo>
                    <a:pt x="24673" y="48047"/>
                  </a:lnTo>
                  <a:lnTo>
                    <a:pt x="23004" y="45360"/>
                  </a:lnTo>
                  <a:lnTo>
                    <a:pt x="20239" y="40000"/>
                  </a:lnTo>
                  <a:lnTo>
                    <a:pt x="19128" y="37538"/>
                  </a:lnTo>
                  <a:lnTo>
                    <a:pt x="18018" y="35753"/>
                  </a:lnTo>
                  <a:lnTo>
                    <a:pt x="16907" y="34188"/>
                  </a:lnTo>
                  <a:lnTo>
                    <a:pt x="20511" y="33743"/>
                  </a:lnTo>
                  <a:lnTo>
                    <a:pt x="24114" y="33073"/>
                  </a:lnTo>
                  <a:lnTo>
                    <a:pt x="27718" y="32177"/>
                  </a:lnTo>
                  <a:lnTo>
                    <a:pt x="31322" y="31063"/>
                  </a:lnTo>
                  <a:lnTo>
                    <a:pt x="39360" y="28382"/>
                  </a:lnTo>
                  <a:lnTo>
                    <a:pt x="47391" y="25696"/>
                  </a:lnTo>
                  <a:lnTo>
                    <a:pt x="51553" y="24581"/>
                  </a:lnTo>
                  <a:lnTo>
                    <a:pt x="55708" y="23466"/>
                  </a:lnTo>
                  <a:lnTo>
                    <a:pt x="64019" y="21675"/>
                  </a:lnTo>
                  <a:lnTo>
                    <a:pt x="68181" y="20779"/>
                  </a:lnTo>
                  <a:lnTo>
                    <a:pt x="72057" y="19439"/>
                  </a:lnTo>
                  <a:lnTo>
                    <a:pt x="74550" y="18769"/>
                  </a:lnTo>
                  <a:lnTo>
                    <a:pt x="75661" y="18099"/>
                  </a:lnTo>
                  <a:lnTo>
                    <a:pt x="77043" y="17429"/>
                  </a:lnTo>
                  <a:close/>
                  <a:moveTo>
                    <a:pt x="65409" y="47151"/>
                  </a:moveTo>
                  <a:lnTo>
                    <a:pt x="65681" y="48266"/>
                  </a:lnTo>
                  <a:lnTo>
                    <a:pt x="60974" y="50277"/>
                  </a:lnTo>
                  <a:lnTo>
                    <a:pt x="58201" y="51398"/>
                  </a:lnTo>
                  <a:lnTo>
                    <a:pt x="57370" y="51398"/>
                  </a:lnTo>
                  <a:lnTo>
                    <a:pt x="57091" y="50947"/>
                  </a:lnTo>
                  <a:lnTo>
                    <a:pt x="57091" y="49832"/>
                  </a:lnTo>
                  <a:lnTo>
                    <a:pt x="65409" y="47151"/>
                  </a:lnTo>
                  <a:close/>
                  <a:moveTo>
                    <a:pt x="77043" y="14523"/>
                  </a:moveTo>
                  <a:lnTo>
                    <a:pt x="75381" y="14974"/>
                  </a:lnTo>
                  <a:lnTo>
                    <a:pt x="73998" y="15644"/>
                  </a:lnTo>
                  <a:lnTo>
                    <a:pt x="70946" y="16984"/>
                  </a:lnTo>
                  <a:lnTo>
                    <a:pt x="66791" y="18099"/>
                  </a:lnTo>
                  <a:lnTo>
                    <a:pt x="62916" y="19220"/>
                  </a:lnTo>
                  <a:lnTo>
                    <a:pt x="54877" y="20779"/>
                  </a:lnTo>
                  <a:lnTo>
                    <a:pt x="50994" y="21675"/>
                  </a:lnTo>
                  <a:lnTo>
                    <a:pt x="47119" y="22796"/>
                  </a:lnTo>
                  <a:lnTo>
                    <a:pt x="39360" y="25251"/>
                  </a:lnTo>
                  <a:lnTo>
                    <a:pt x="31873" y="27931"/>
                  </a:lnTo>
                  <a:lnTo>
                    <a:pt x="27718" y="29272"/>
                  </a:lnTo>
                  <a:lnTo>
                    <a:pt x="23563" y="30392"/>
                  </a:lnTo>
                  <a:lnTo>
                    <a:pt x="15245" y="32403"/>
                  </a:lnTo>
                  <a:lnTo>
                    <a:pt x="14694" y="32622"/>
                  </a:lnTo>
                  <a:lnTo>
                    <a:pt x="14414" y="32848"/>
                  </a:lnTo>
                  <a:lnTo>
                    <a:pt x="14414" y="33298"/>
                  </a:lnTo>
                  <a:lnTo>
                    <a:pt x="14694" y="33743"/>
                  </a:lnTo>
                  <a:lnTo>
                    <a:pt x="14973" y="33968"/>
                  </a:lnTo>
                  <a:lnTo>
                    <a:pt x="14694" y="34639"/>
                  </a:lnTo>
                  <a:lnTo>
                    <a:pt x="14694" y="35083"/>
                  </a:lnTo>
                  <a:lnTo>
                    <a:pt x="15245" y="36424"/>
                  </a:lnTo>
                  <a:lnTo>
                    <a:pt x="16356" y="39329"/>
                  </a:lnTo>
                  <a:lnTo>
                    <a:pt x="18018" y="42235"/>
                  </a:lnTo>
                  <a:lnTo>
                    <a:pt x="20790" y="47822"/>
                  </a:lnTo>
                  <a:lnTo>
                    <a:pt x="22452" y="50502"/>
                  </a:lnTo>
                  <a:lnTo>
                    <a:pt x="24114" y="52963"/>
                  </a:lnTo>
                  <a:lnTo>
                    <a:pt x="24673" y="53408"/>
                  </a:lnTo>
                  <a:lnTo>
                    <a:pt x="24945" y="53633"/>
                  </a:lnTo>
                  <a:lnTo>
                    <a:pt x="25776" y="53633"/>
                  </a:lnTo>
                  <a:lnTo>
                    <a:pt x="26607" y="53183"/>
                  </a:lnTo>
                  <a:lnTo>
                    <a:pt x="27166" y="52512"/>
                  </a:lnTo>
                  <a:lnTo>
                    <a:pt x="30211" y="51842"/>
                  </a:lnTo>
                  <a:lnTo>
                    <a:pt x="33263" y="50947"/>
                  </a:lnTo>
                  <a:lnTo>
                    <a:pt x="39080" y="48936"/>
                  </a:lnTo>
                  <a:lnTo>
                    <a:pt x="55149" y="43801"/>
                  </a:lnTo>
                  <a:lnTo>
                    <a:pt x="70115" y="39104"/>
                  </a:lnTo>
                  <a:lnTo>
                    <a:pt x="77323" y="36868"/>
                  </a:lnTo>
                  <a:lnTo>
                    <a:pt x="80926" y="35528"/>
                  </a:lnTo>
                  <a:lnTo>
                    <a:pt x="84250" y="34188"/>
                  </a:lnTo>
                  <a:lnTo>
                    <a:pt x="85081" y="34188"/>
                  </a:lnTo>
                  <a:lnTo>
                    <a:pt x="85633" y="33743"/>
                  </a:lnTo>
                  <a:lnTo>
                    <a:pt x="85912" y="32848"/>
                  </a:lnTo>
                  <a:lnTo>
                    <a:pt x="85912" y="32177"/>
                  </a:lnTo>
                  <a:lnTo>
                    <a:pt x="85361" y="30612"/>
                  </a:lnTo>
                  <a:lnTo>
                    <a:pt x="83419" y="25921"/>
                  </a:lnTo>
                  <a:lnTo>
                    <a:pt x="81478" y="21230"/>
                  </a:lnTo>
                  <a:lnTo>
                    <a:pt x="80375" y="18994"/>
                  </a:lnTo>
                  <a:lnTo>
                    <a:pt x="78985" y="16759"/>
                  </a:lnTo>
                  <a:lnTo>
                    <a:pt x="78705" y="16533"/>
                  </a:lnTo>
                  <a:lnTo>
                    <a:pt x="78154" y="16314"/>
                  </a:lnTo>
                  <a:lnTo>
                    <a:pt x="78433" y="15644"/>
                  </a:lnTo>
                  <a:lnTo>
                    <a:pt x="78433" y="15193"/>
                  </a:lnTo>
                  <a:lnTo>
                    <a:pt x="77874" y="14748"/>
                  </a:lnTo>
                  <a:lnTo>
                    <a:pt x="77043" y="14523"/>
                  </a:lnTo>
                  <a:close/>
                  <a:moveTo>
                    <a:pt x="65681" y="44246"/>
                  </a:moveTo>
                  <a:lnTo>
                    <a:pt x="55429" y="47596"/>
                  </a:lnTo>
                  <a:lnTo>
                    <a:pt x="54877" y="47822"/>
                  </a:lnTo>
                  <a:lnTo>
                    <a:pt x="54598" y="48266"/>
                  </a:lnTo>
                  <a:lnTo>
                    <a:pt x="54318" y="48717"/>
                  </a:lnTo>
                  <a:lnTo>
                    <a:pt x="54598" y="49162"/>
                  </a:lnTo>
                  <a:lnTo>
                    <a:pt x="54318" y="49607"/>
                  </a:lnTo>
                  <a:lnTo>
                    <a:pt x="54046" y="50947"/>
                  </a:lnTo>
                  <a:lnTo>
                    <a:pt x="54318" y="52512"/>
                  </a:lnTo>
                  <a:lnTo>
                    <a:pt x="54598" y="53183"/>
                  </a:lnTo>
                  <a:lnTo>
                    <a:pt x="55149" y="53853"/>
                  </a:lnTo>
                  <a:lnTo>
                    <a:pt x="55988" y="54078"/>
                  </a:lnTo>
                  <a:lnTo>
                    <a:pt x="57091" y="54078"/>
                  </a:lnTo>
                  <a:lnTo>
                    <a:pt x="58201" y="53853"/>
                  </a:lnTo>
                  <a:lnTo>
                    <a:pt x="59584" y="53633"/>
                  </a:lnTo>
                  <a:lnTo>
                    <a:pt x="62085" y="52512"/>
                  </a:lnTo>
                  <a:lnTo>
                    <a:pt x="68453" y="50057"/>
                  </a:lnTo>
                  <a:lnTo>
                    <a:pt x="68733" y="49832"/>
                  </a:lnTo>
                  <a:lnTo>
                    <a:pt x="69284" y="49387"/>
                  </a:lnTo>
                  <a:lnTo>
                    <a:pt x="69284" y="48936"/>
                  </a:lnTo>
                  <a:lnTo>
                    <a:pt x="69284" y="48492"/>
                  </a:lnTo>
                  <a:lnTo>
                    <a:pt x="67622" y="45141"/>
                  </a:lnTo>
                  <a:lnTo>
                    <a:pt x="67343" y="44690"/>
                  </a:lnTo>
                  <a:lnTo>
                    <a:pt x="66791" y="44471"/>
                  </a:lnTo>
                  <a:lnTo>
                    <a:pt x="66240" y="44246"/>
                  </a:lnTo>
                  <a:close/>
                  <a:moveTo>
                    <a:pt x="88405" y="50727"/>
                  </a:moveTo>
                  <a:lnTo>
                    <a:pt x="89796" y="52963"/>
                  </a:lnTo>
                  <a:lnTo>
                    <a:pt x="91458" y="55193"/>
                  </a:lnTo>
                  <a:lnTo>
                    <a:pt x="88405" y="56314"/>
                  </a:lnTo>
                  <a:lnTo>
                    <a:pt x="85633" y="57203"/>
                  </a:lnTo>
                  <a:lnTo>
                    <a:pt x="82588" y="57873"/>
                  </a:lnTo>
                  <a:lnTo>
                    <a:pt x="79536" y="58550"/>
                  </a:lnTo>
                  <a:lnTo>
                    <a:pt x="78433" y="56314"/>
                  </a:lnTo>
                  <a:lnTo>
                    <a:pt x="77043" y="54078"/>
                  </a:lnTo>
                  <a:lnTo>
                    <a:pt x="76771" y="53853"/>
                  </a:lnTo>
                  <a:lnTo>
                    <a:pt x="79816" y="53183"/>
                  </a:lnTo>
                  <a:lnTo>
                    <a:pt x="82588" y="52512"/>
                  </a:lnTo>
                  <a:lnTo>
                    <a:pt x="88405" y="50727"/>
                  </a:lnTo>
                  <a:close/>
                  <a:moveTo>
                    <a:pt x="88964" y="48047"/>
                  </a:moveTo>
                  <a:lnTo>
                    <a:pt x="85361" y="49162"/>
                  </a:lnTo>
                  <a:lnTo>
                    <a:pt x="81757" y="50057"/>
                  </a:lnTo>
                  <a:lnTo>
                    <a:pt x="74550" y="51842"/>
                  </a:lnTo>
                  <a:lnTo>
                    <a:pt x="74278" y="51842"/>
                  </a:lnTo>
                  <a:lnTo>
                    <a:pt x="73998" y="52287"/>
                  </a:lnTo>
                  <a:lnTo>
                    <a:pt x="73719" y="52963"/>
                  </a:lnTo>
                  <a:lnTo>
                    <a:pt x="74278" y="53633"/>
                  </a:lnTo>
                  <a:lnTo>
                    <a:pt x="74550" y="53853"/>
                  </a:lnTo>
                  <a:lnTo>
                    <a:pt x="75109" y="54078"/>
                  </a:lnTo>
                  <a:lnTo>
                    <a:pt x="74830" y="54523"/>
                  </a:lnTo>
                  <a:lnTo>
                    <a:pt x="74830" y="54974"/>
                  </a:lnTo>
                  <a:lnTo>
                    <a:pt x="76212" y="57429"/>
                  </a:lnTo>
                  <a:lnTo>
                    <a:pt x="77043" y="60109"/>
                  </a:lnTo>
                  <a:lnTo>
                    <a:pt x="77323" y="60560"/>
                  </a:lnTo>
                  <a:lnTo>
                    <a:pt x="77602" y="60779"/>
                  </a:lnTo>
                  <a:lnTo>
                    <a:pt x="77874" y="61005"/>
                  </a:lnTo>
                  <a:lnTo>
                    <a:pt x="78433" y="61230"/>
                  </a:lnTo>
                  <a:lnTo>
                    <a:pt x="82588" y="60335"/>
                  </a:lnTo>
                  <a:lnTo>
                    <a:pt x="86471" y="59439"/>
                  </a:lnTo>
                  <a:lnTo>
                    <a:pt x="90347" y="58324"/>
                  </a:lnTo>
                  <a:lnTo>
                    <a:pt x="93951" y="56759"/>
                  </a:lnTo>
                  <a:lnTo>
                    <a:pt x="94502" y="56533"/>
                  </a:lnTo>
                  <a:lnTo>
                    <a:pt x="95061" y="56088"/>
                  </a:lnTo>
                  <a:lnTo>
                    <a:pt x="95061" y="55418"/>
                  </a:lnTo>
                  <a:lnTo>
                    <a:pt x="94782" y="54974"/>
                  </a:lnTo>
                  <a:lnTo>
                    <a:pt x="92568" y="52068"/>
                  </a:lnTo>
                  <a:lnTo>
                    <a:pt x="90627" y="48717"/>
                  </a:lnTo>
                  <a:lnTo>
                    <a:pt x="90347" y="48266"/>
                  </a:lnTo>
                  <a:lnTo>
                    <a:pt x="90067" y="48047"/>
                  </a:lnTo>
                  <a:close/>
                  <a:moveTo>
                    <a:pt x="67343" y="56984"/>
                  </a:moveTo>
                  <a:lnTo>
                    <a:pt x="68453" y="59439"/>
                  </a:lnTo>
                  <a:lnTo>
                    <a:pt x="70115" y="61900"/>
                  </a:lnTo>
                  <a:lnTo>
                    <a:pt x="65409" y="63911"/>
                  </a:lnTo>
                  <a:lnTo>
                    <a:pt x="60143" y="65696"/>
                  </a:lnTo>
                  <a:lnTo>
                    <a:pt x="59032" y="66146"/>
                  </a:lnTo>
                  <a:lnTo>
                    <a:pt x="58481" y="66146"/>
                  </a:lnTo>
                  <a:lnTo>
                    <a:pt x="58201" y="65921"/>
                  </a:lnTo>
                  <a:lnTo>
                    <a:pt x="57650" y="65025"/>
                  </a:lnTo>
                  <a:lnTo>
                    <a:pt x="57370" y="63911"/>
                  </a:lnTo>
                  <a:lnTo>
                    <a:pt x="56819" y="61900"/>
                  </a:lnTo>
                  <a:lnTo>
                    <a:pt x="55708" y="60109"/>
                  </a:lnTo>
                  <a:lnTo>
                    <a:pt x="67343" y="56984"/>
                  </a:lnTo>
                  <a:close/>
                  <a:moveTo>
                    <a:pt x="67622" y="54523"/>
                  </a:moveTo>
                  <a:lnTo>
                    <a:pt x="54046" y="58099"/>
                  </a:lnTo>
                  <a:lnTo>
                    <a:pt x="53767" y="58324"/>
                  </a:lnTo>
                  <a:lnTo>
                    <a:pt x="53487" y="58550"/>
                  </a:lnTo>
                  <a:lnTo>
                    <a:pt x="53215" y="59220"/>
                  </a:lnTo>
                  <a:lnTo>
                    <a:pt x="53487" y="59890"/>
                  </a:lnTo>
                  <a:lnTo>
                    <a:pt x="54318" y="60335"/>
                  </a:lnTo>
                  <a:lnTo>
                    <a:pt x="54318" y="61675"/>
                  </a:lnTo>
                  <a:lnTo>
                    <a:pt x="54598" y="63240"/>
                  </a:lnTo>
                  <a:lnTo>
                    <a:pt x="55708" y="66146"/>
                  </a:lnTo>
                  <a:lnTo>
                    <a:pt x="55988" y="67036"/>
                  </a:lnTo>
                  <a:lnTo>
                    <a:pt x="56819" y="67706"/>
                  </a:lnTo>
                  <a:lnTo>
                    <a:pt x="57650" y="68157"/>
                  </a:lnTo>
                  <a:lnTo>
                    <a:pt x="58753" y="68382"/>
                  </a:lnTo>
                  <a:lnTo>
                    <a:pt x="60695" y="67931"/>
                  </a:lnTo>
                  <a:lnTo>
                    <a:pt x="62636" y="67487"/>
                  </a:lnTo>
                  <a:lnTo>
                    <a:pt x="66240" y="66146"/>
                  </a:lnTo>
                  <a:lnTo>
                    <a:pt x="69843" y="64581"/>
                  </a:lnTo>
                  <a:lnTo>
                    <a:pt x="73167" y="63015"/>
                  </a:lnTo>
                  <a:lnTo>
                    <a:pt x="73439" y="62570"/>
                  </a:lnTo>
                  <a:lnTo>
                    <a:pt x="73719" y="62120"/>
                  </a:lnTo>
                  <a:lnTo>
                    <a:pt x="73719" y="61900"/>
                  </a:lnTo>
                  <a:lnTo>
                    <a:pt x="73439" y="61449"/>
                  </a:lnTo>
                  <a:lnTo>
                    <a:pt x="72057" y="60109"/>
                  </a:lnTo>
                  <a:lnTo>
                    <a:pt x="70946" y="58550"/>
                  </a:lnTo>
                  <a:lnTo>
                    <a:pt x="70115" y="56984"/>
                  </a:lnTo>
                  <a:lnTo>
                    <a:pt x="69564" y="55193"/>
                  </a:lnTo>
                  <a:lnTo>
                    <a:pt x="69284" y="54748"/>
                  </a:lnTo>
                  <a:lnTo>
                    <a:pt x="68733" y="54523"/>
                  </a:lnTo>
                  <a:close/>
                  <a:moveTo>
                    <a:pt x="94230" y="63015"/>
                  </a:moveTo>
                  <a:lnTo>
                    <a:pt x="95333" y="65251"/>
                  </a:lnTo>
                  <a:lnTo>
                    <a:pt x="90347" y="67487"/>
                  </a:lnTo>
                  <a:lnTo>
                    <a:pt x="85361" y="69722"/>
                  </a:lnTo>
                  <a:lnTo>
                    <a:pt x="84250" y="66366"/>
                  </a:lnTo>
                  <a:lnTo>
                    <a:pt x="84530" y="66146"/>
                  </a:lnTo>
                  <a:lnTo>
                    <a:pt x="84530" y="65696"/>
                  </a:lnTo>
                  <a:lnTo>
                    <a:pt x="86743" y="65025"/>
                  </a:lnTo>
                  <a:lnTo>
                    <a:pt x="88964" y="64581"/>
                  </a:lnTo>
                  <a:lnTo>
                    <a:pt x="94230" y="63015"/>
                  </a:lnTo>
                  <a:close/>
                  <a:moveTo>
                    <a:pt x="47391" y="63466"/>
                  </a:moveTo>
                  <a:lnTo>
                    <a:pt x="47950" y="63685"/>
                  </a:lnTo>
                  <a:lnTo>
                    <a:pt x="48501" y="64355"/>
                  </a:lnTo>
                  <a:lnTo>
                    <a:pt x="49612" y="66366"/>
                  </a:lnTo>
                  <a:lnTo>
                    <a:pt x="43795" y="68601"/>
                  </a:lnTo>
                  <a:lnTo>
                    <a:pt x="38529" y="71507"/>
                  </a:lnTo>
                  <a:lnTo>
                    <a:pt x="37418" y="68827"/>
                  </a:lnTo>
                  <a:lnTo>
                    <a:pt x="36587" y="67487"/>
                  </a:lnTo>
                  <a:lnTo>
                    <a:pt x="35756" y="66366"/>
                  </a:lnTo>
                  <a:lnTo>
                    <a:pt x="42404" y="64581"/>
                  </a:lnTo>
                  <a:lnTo>
                    <a:pt x="44898" y="63911"/>
                  </a:lnTo>
                  <a:lnTo>
                    <a:pt x="47119" y="63466"/>
                  </a:lnTo>
                  <a:close/>
                  <a:moveTo>
                    <a:pt x="95061" y="60109"/>
                  </a:moveTo>
                  <a:lnTo>
                    <a:pt x="94502" y="60335"/>
                  </a:lnTo>
                  <a:lnTo>
                    <a:pt x="87023" y="62570"/>
                  </a:lnTo>
                  <a:lnTo>
                    <a:pt x="83971" y="63240"/>
                  </a:lnTo>
                  <a:lnTo>
                    <a:pt x="82588" y="63911"/>
                  </a:lnTo>
                  <a:lnTo>
                    <a:pt x="82037" y="64355"/>
                  </a:lnTo>
                  <a:lnTo>
                    <a:pt x="81478" y="64806"/>
                  </a:lnTo>
                  <a:lnTo>
                    <a:pt x="81478" y="65476"/>
                  </a:lnTo>
                  <a:lnTo>
                    <a:pt x="81757" y="65921"/>
                  </a:lnTo>
                  <a:lnTo>
                    <a:pt x="82037" y="66146"/>
                  </a:lnTo>
                  <a:lnTo>
                    <a:pt x="82037" y="66366"/>
                  </a:lnTo>
                  <a:lnTo>
                    <a:pt x="82309" y="69052"/>
                  </a:lnTo>
                  <a:lnTo>
                    <a:pt x="83140" y="71507"/>
                  </a:lnTo>
                  <a:lnTo>
                    <a:pt x="83140" y="72177"/>
                  </a:lnTo>
                  <a:lnTo>
                    <a:pt x="83699" y="72403"/>
                  </a:lnTo>
                  <a:lnTo>
                    <a:pt x="84250" y="72622"/>
                  </a:lnTo>
                  <a:lnTo>
                    <a:pt x="84802" y="72622"/>
                  </a:lnTo>
                  <a:lnTo>
                    <a:pt x="91730" y="69722"/>
                  </a:lnTo>
                  <a:lnTo>
                    <a:pt x="98106" y="66591"/>
                  </a:lnTo>
                  <a:lnTo>
                    <a:pt x="98665" y="66146"/>
                  </a:lnTo>
                  <a:lnTo>
                    <a:pt x="98937" y="65696"/>
                  </a:lnTo>
                  <a:lnTo>
                    <a:pt x="98937" y="65251"/>
                  </a:lnTo>
                  <a:lnTo>
                    <a:pt x="98665" y="64806"/>
                  </a:lnTo>
                  <a:lnTo>
                    <a:pt x="97275" y="63015"/>
                  </a:lnTo>
                  <a:lnTo>
                    <a:pt x="96444" y="61005"/>
                  </a:lnTo>
                  <a:lnTo>
                    <a:pt x="96164" y="60560"/>
                  </a:lnTo>
                  <a:lnTo>
                    <a:pt x="95613" y="60335"/>
                  </a:lnTo>
                  <a:lnTo>
                    <a:pt x="95061" y="60109"/>
                  </a:lnTo>
                  <a:close/>
                  <a:moveTo>
                    <a:pt x="46839" y="60779"/>
                  </a:moveTo>
                  <a:lnTo>
                    <a:pt x="45177" y="61005"/>
                  </a:lnTo>
                  <a:lnTo>
                    <a:pt x="43515" y="61449"/>
                  </a:lnTo>
                  <a:lnTo>
                    <a:pt x="40463" y="62345"/>
                  </a:lnTo>
                  <a:lnTo>
                    <a:pt x="36587" y="63240"/>
                  </a:lnTo>
                  <a:lnTo>
                    <a:pt x="32704" y="64355"/>
                  </a:lnTo>
                  <a:lnTo>
                    <a:pt x="32432" y="64581"/>
                  </a:lnTo>
                  <a:lnTo>
                    <a:pt x="32153" y="64806"/>
                  </a:lnTo>
                  <a:lnTo>
                    <a:pt x="31873" y="65696"/>
                  </a:lnTo>
                  <a:lnTo>
                    <a:pt x="32153" y="66366"/>
                  </a:lnTo>
                  <a:lnTo>
                    <a:pt x="32432" y="66591"/>
                  </a:lnTo>
                  <a:lnTo>
                    <a:pt x="32984" y="66816"/>
                  </a:lnTo>
                  <a:lnTo>
                    <a:pt x="34094" y="68827"/>
                  </a:lnTo>
                  <a:lnTo>
                    <a:pt x="35197" y="71282"/>
                  </a:lnTo>
                  <a:lnTo>
                    <a:pt x="36028" y="73968"/>
                  </a:lnTo>
                  <a:lnTo>
                    <a:pt x="36587" y="74413"/>
                  </a:lnTo>
                  <a:lnTo>
                    <a:pt x="37139" y="74639"/>
                  </a:lnTo>
                  <a:lnTo>
                    <a:pt x="37698" y="74639"/>
                  </a:lnTo>
                  <a:lnTo>
                    <a:pt x="38529" y="74413"/>
                  </a:lnTo>
                  <a:lnTo>
                    <a:pt x="41853" y="72622"/>
                  </a:lnTo>
                  <a:lnTo>
                    <a:pt x="45177" y="71063"/>
                  </a:lnTo>
                  <a:lnTo>
                    <a:pt x="48501" y="69722"/>
                  </a:lnTo>
                  <a:lnTo>
                    <a:pt x="52384" y="68382"/>
                  </a:lnTo>
                  <a:lnTo>
                    <a:pt x="52656" y="68157"/>
                  </a:lnTo>
                  <a:lnTo>
                    <a:pt x="53215" y="67706"/>
                  </a:lnTo>
                  <a:lnTo>
                    <a:pt x="53215" y="67261"/>
                  </a:lnTo>
                  <a:lnTo>
                    <a:pt x="53215" y="66591"/>
                  </a:lnTo>
                  <a:lnTo>
                    <a:pt x="52105" y="64581"/>
                  </a:lnTo>
                  <a:lnTo>
                    <a:pt x="50994" y="62790"/>
                  </a:lnTo>
                  <a:lnTo>
                    <a:pt x="50443" y="61900"/>
                  </a:lnTo>
                  <a:lnTo>
                    <a:pt x="49332" y="61230"/>
                  </a:lnTo>
                  <a:lnTo>
                    <a:pt x="48222" y="61005"/>
                  </a:lnTo>
                  <a:lnTo>
                    <a:pt x="46839" y="60779"/>
                  </a:lnTo>
                  <a:close/>
                  <a:moveTo>
                    <a:pt x="74278" y="69272"/>
                  </a:moveTo>
                  <a:lnTo>
                    <a:pt x="76492" y="72622"/>
                  </a:lnTo>
                  <a:lnTo>
                    <a:pt x="73439" y="73968"/>
                  </a:lnTo>
                  <a:lnTo>
                    <a:pt x="70395" y="74858"/>
                  </a:lnTo>
                  <a:lnTo>
                    <a:pt x="67343" y="75753"/>
                  </a:lnTo>
                  <a:lnTo>
                    <a:pt x="64298" y="76424"/>
                  </a:lnTo>
                  <a:lnTo>
                    <a:pt x="62916" y="73298"/>
                  </a:lnTo>
                  <a:lnTo>
                    <a:pt x="65681" y="72622"/>
                  </a:lnTo>
                  <a:lnTo>
                    <a:pt x="68733" y="71507"/>
                  </a:lnTo>
                  <a:lnTo>
                    <a:pt x="74278" y="69272"/>
                  </a:lnTo>
                  <a:close/>
                  <a:moveTo>
                    <a:pt x="74550" y="66366"/>
                  </a:moveTo>
                  <a:lnTo>
                    <a:pt x="67622" y="68827"/>
                  </a:lnTo>
                  <a:lnTo>
                    <a:pt x="64019" y="69942"/>
                  </a:lnTo>
                  <a:lnTo>
                    <a:pt x="60974" y="71507"/>
                  </a:lnTo>
                  <a:lnTo>
                    <a:pt x="60415" y="71507"/>
                  </a:lnTo>
                  <a:lnTo>
                    <a:pt x="59864" y="71733"/>
                  </a:lnTo>
                  <a:lnTo>
                    <a:pt x="59584" y="72403"/>
                  </a:lnTo>
                  <a:lnTo>
                    <a:pt x="59584" y="72848"/>
                  </a:lnTo>
                  <a:lnTo>
                    <a:pt x="60695" y="75528"/>
                  </a:lnTo>
                  <a:lnTo>
                    <a:pt x="61805" y="78215"/>
                  </a:lnTo>
                  <a:lnTo>
                    <a:pt x="62357" y="78885"/>
                  </a:lnTo>
                  <a:lnTo>
                    <a:pt x="62916" y="79104"/>
                  </a:lnTo>
                  <a:lnTo>
                    <a:pt x="63188" y="79104"/>
                  </a:lnTo>
                  <a:lnTo>
                    <a:pt x="67622" y="78215"/>
                  </a:lnTo>
                  <a:lnTo>
                    <a:pt x="71505" y="77094"/>
                  </a:lnTo>
                  <a:lnTo>
                    <a:pt x="75661" y="75979"/>
                  </a:lnTo>
                  <a:lnTo>
                    <a:pt x="79536" y="74413"/>
                  </a:lnTo>
                  <a:lnTo>
                    <a:pt x="79816" y="73968"/>
                  </a:lnTo>
                  <a:lnTo>
                    <a:pt x="80095" y="73743"/>
                  </a:lnTo>
                  <a:lnTo>
                    <a:pt x="80095" y="73298"/>
                  </a:lnTo>
                  <a:lnTo>
                    <a:pt x="80095" y="72848"/>
                  </a:lnTo>
                  <a:lnTo>
                    <a:pt x="76492" y="67261"/>
                  </a:lnTo>
                  <a:lnTo>
                    <a:pt x="76212" y="66816"/>
                  </a:lnTo>
                  <a:lnTo>
                    <a:pt x="75661" y="66366"/>
                  </a:lnTo>
                  <a:close/>
                  <a:moveTo>
                    <a:pt x="99216" y="74858"/>
                  </a:moveTo>
                  <a:lnTo>
                    <a:pt x="100047" y="75083"/>
                  </a:lnTo>
                  <a:lnTo>
                    <a:pt x="100878" y="75979"/>
                  </a:lnTo>
                  <a:lnTo>
                    <a:pt x="102820" y="79104"/>
                  </a:lnTo>
                  <a:lnTo>
                    <a:pt x="96995" y="80670"/>
                  </a:lnTo>
                  <a:lnTo>
                    <a:pt x="91458" y="82680"/>
                  </a:lnTo>
                  <a:lnTo>
                    <a:pt x="90627" y="81340"/>
                  </a:lnTo>
                  <a:lnTo>
                    <a:pt x="89796" y="80000"/>
                  </a:lnTo>
                  <a:lnTo>
                    <a:pt x="88685" y="77319"/>
                  </a:lnTo>
                  <a:lnTo>
                    <a:pt x="90899" y="76868"/>
                  </a:lnTo>
                  <a:lnTo>
                    <a:pt x="92840" y="76424"/>
                  </a:lnTo>
                  <a:lnTo>
                    <a:pt x="96995" y="75309"/>
                  </a:lnTo>
                  <a:lnTo>
                    <a:pt x="98385" y="74858"/>
                  </a:lnTo>
                  <a:close/>
                  <a:moveTo>
                    <a:pt x="53215" y="75083"/>
                  </a:moveTo>
                  <a:lnTo>
                    <a:pt x="55429" y="79329"/>
                  </a:lnTo>
                  <a:lnTo>
                    <a:pt x="44066" y="84020"/>
                  </a:lnTo>
                  <a:lnTo>
                    <a:pt x="42404" y="80000"/>
                  </a:lnTo>
                  <a:lnTo>
                    <a:pt x="44898" y="78434"/>
                  </a:lnTo>
                  <a:lnTo>
                    <a:pt x="47391" y="77094"/>
                  </a:lnTo>
                  <a:lnTo>
                    <a:pt x="50443" y="75979"/>
                  </a:lnTo>
                  <a:lnTo>
                    <a:pt x="53215" y="75083"/>
                  </a:lnTo>
                  <a:close/>
                  <a:moveTo>
                    <a:pt x="98665" y="72403"/>
                  </a:moveTo>
                  <a:lnTo>
                    <a:pt x="96995" y="72622"/>
                  </a:lnTo>
                  <a:lnTo>
                    <a:pt x="94230" y="73518"/>
                  </a:lnTo>
                  <a:lnTo>
                    <a:pt x="90067" y="74413"/>
                  </a:lnTo>
                  <a:lnTo>
                    <a:pt x="88133" y="74858"/>
                  </a:lnTo>
                  <a:lnTo>
                    <a:pt x="86471" y="75528"/>
                  </a:lnTo>
                  <a:lnTo>
                    <a:pt x="85912" y="75753"/>
                  </a:lnTo>
                  <a:lnTo>
                    <a:pt x="85912" y="75979"/>
                  </a:lnTo>
                  <a:lnTo>
                    <a:pt x="85912" y="76649"/>
                  </a:lnTo>
                  <a:lnTo>
                    <a:pt x="86471" y="77094"/>
                  </a:lnTo>
                  <a:lnTo>
                    <a:pt x="87023" y="77319"/>
                  </a:lnTo>
                  <a:lnTo>
                    <a:pt x="86743" y="78215"/>
                  </a:lnTo>
                  <a:lnTo>
                    <a:pt x="86743" y="79329"/>
                  </a:lnTo>
                  <a:lnTo>
                    <a:pt x="87023" y="80225"/>
                  </a:lnTo>
                  <a:lnTo>
                    <a:pt x="87302" y="81114"/>
                  </a:lnTo>
                  <a:lnTo>
                    <a:pt x="88405" y="83131"/>
                  </a:lnTo>
                  <a:lnTo>
                    <a:pt x="89796" y="84690"/>
                  </a:lnTo>
                  <a:lnTo>
                    <a:pt x="90627" y="85141"/>
                  </a:lnTo>
                  <a:lnTo>
                    <a:pt x="91458" y="85141"/>
                  </a:lnTo>
                  <a:lnTo>
                    <a:pt x="98385" y="82905"/>
                  </a:lnTo>
                  <a:lnTo>
                    <a:pt x="105313" y="80895"/>
                  </a:lnTo>
                  <a:lnTo>
                    <a:pt x="105865" y="80444"/>
                  </a:lnTo>
                  <a:lnTo>
                    <a:pt x="106144" y="80225"/>
                  </a:lnTo>
                  <a:lnTo>
                    <a:pt x="106424" y="79774"/>
                  </a:lnTo>
                  <a:lnTo>
                    <a:pt x="106144" y="79329"/>
                  </a:lnTo>
                  <a:lnTo>
                    <a:pt x="103092" y="73968"/>
                  </a:lnTo>
                  <a:lnTo>
                    <a:pt x="102540" y="73298"/>
                  </a:lnTo>
                  <a:lnTo>
                    <a:pt x="101709" y="72848"/>
                  </a:lnTo>
                  <a:lnTo>
                    <a:pt x="100878" y="72403"/>
                  </a:lnTo>
                  <a:close/>
                  <a:moveTo>
                    <a:pt x="54318" y="72177"/>
                  </a:moveTo>
                  <a:lnTo>
                    <a:pt x="53767" y="72403"/>
                  </a:lnTo>
                  <a:lnTo>
                    <a:pt x="50163" y="73298"/>
                  </a:lnTo>
                  <a:lnTo>
                    <a:pt x="46560" y="74413"/>
                  </a:lnTo>
                  <a:lnTo>
                    <a:pt x="43235" y="76198"/>
                  </a:lnTo>
                  <a:lnTo>
                    <a:pt x="40191" y="77989"/>
                  </a:lnTo>
                  <a:lnTo>
                    <a:pt x="39632" y="78215"/>
                  </a:lnTo>
                  <a:lnTo>
                    <a:pt x="39360" y="78434"/>
                  </a:lnTo>
                  <a:lnTo>
                    <a:pt x="39080" y="78659"/>
                  </a:lnTo>
                  <a:lnTo>
                    <a:pt x="39080" y="79104"/>
                  </a:lnTo>
                  <a:lnTo>
                    <a:pt x="39632" y="80895"/>
                  </a:lnTo>
                  <a:lnTo>
                    <a:pt x="40191" y="82680"/>
                  </a:lnTo>
                  <a:lnTo>
                    <a:pt x="41853" y="86256"/>
                  </a:lnTo>
                  <a:lnTo>
                    <a:pt x="42125" y="86481"/>
                  </a:lnTo>
                  <a:lnTo>
                    <a:pt x="42684" y="86926"/>
                  </a:lnTo>
                  <a:lnTo>
                    <a:pt x="43795" y="86926"/>
                  </a:lnTo>
                  <a:lnTo>
                    <a:pt x="57922" y="81114"/>
                  </a:lnTo>
                  <a:lnTo>
                    <a:pt x="58481" y="80895"/>
                  </a:lnTo>
                  <a:lnTo>
                    <a:pt x="58753" y="80444"/>
                  </a:lnTo>
                  <a:lnTo>
                    <a:pt x="59032" y="80000"/>
                  </a:lnTo>
                  <a:lnTo>
                    <a:pt x="58753" y="79555"/>
                  </a:lnTo>
                  <a:lnTo>
                    <a:pt x="55708" y="73073"/>
                  </a:lnTo>
                  <a:lnTo>
                    <a:pt x="55429" y="72622"/>
                  </a:lnTo>
                  <a:lnTo>
                    <a:pt x="54877" y="72403"/>
                  </a:lnTo>
                  <a:lnTo>
                    <a:pt x="54318" y="72177"/>
                  </a:lnTo>
                  <a:close/>
                  <a:moveTo>
                    <a:pt x="79536" y="80895"/>
                  </a:moveTo>
                  <a:lnTo>
                    <a:pt x="82309" y="85141"/>
                  </a:lnTo>
                  <a:lnTo>
                    <a:pt x="70395" y="88936"/>
                  </a:lnTo>
                  <a:lnTo>
                    <a:pt x="68181" y="84690"/>
                  </a:lnTo>
                  <a:lnTo>
                    <a:pt x="68733" y="84246"/>
                  </a:lnTo>
                  <a:lnTo>
                    <a:pt x="68733" y="84020"/>
                  </a:lnTo>
                  <a:lnTo>
                    <a:pt x="69012" y="83801"/>
                  </a:lnTo>
                  <a:lnTo>
                    <a:pt x="71505" y="82905"/>
                  </a:lnTo>
                  <a:lnTo>
                    <a:pt x="73719" y="82455"/>
                  </a:lnTo>
                  <a:lnTo>
                    <a:pt x="79536" y="80895"/>
                  </a:lnTo>
                  <a:close/>
                  <a:moveTo>
                    <a:pt x="80375" y="78215"/>
                  </a:moveTo>
                  <a:lnTo>
                    <a:pt x="79816" y="78434"/>
                  </a:lnTo>
                  <a:lnTo>
                    <a:pt x="71777" y="80670"/>
                  </a:lnTo>
                  <a:lnTo>
                    <a:pt x="68453" y="81340"/>
                  </a:lnTo>
                  <a:lnTo>
                    <a:pt x="67071" y="82010"/>
                  </a:lnTo>
                  <a:lnTo>
                    <a:pt x="66240" y="82235"/>
                  </a:lnTo>
                  <a:lnTo>
                    <a:pt x="65960" y="82680"/>
                  </a:lnTo>
                  <a:lnTo>
                    <a:pt x="65409" y="83350"/>
                  </a:lnTo>
                  <a:lnTo>
                    <a:pt x="65681" y="84246"/>
                  </a:lnTo>
                  <a:lnTo>
                    <a:pt x="65960" y="84471"/>
                  </a:lnTo>
                  <a:lnTo>
                    <a:pt x="65960" y="84690"/>
                  </a:lnTo>
                  <a:lnTo>
                    <a:pt x="66240" y="86256"/>
                  </a:lnTo>
                  <a:lnTo>
                    <a:pt x="66791" y="87822"/>
                  </a:lnTo>
                  <a:lnTo>
                    <a:pt x="68181" y="90727"/>
                  </a:lnTo>
                  <a:lnTo>
                    <a:pt x="68733" y="90947"/>
                  </a:lnTo>
                  <a:lnTo>
                    <a:pt x="69012" y="91172"/>
                  </a:lnTo>
                  <a:lnTo>
                    <a:pt x="69564" y="91398"/>
                  </a:lnTo>
                  <a:lnTo>
                    <a:pt x="70115" y="91398"/>
                  </a:lnTo>
                  <a:lnTo>
                    <a:pt x="84802" y="86926"/>
                  </a:lnTo>
                  <a:lnTo>
                    <a:pt x="85081" y="86701"/>
                  </a:lnTo>
                  <a:lnTo>
                    <a:pt x="85361" y="86256"/>
                  </a:lnTo>
                  <a:lnTo>
                    <a:pt x="85633" y="85811"/>
                  </a:lnTo>
                  <a:lnTo>
                    <a:pt x="85633" y="85360"/>
                  </a:lnTo>
                  <a:lnTo>
                    <a:pt x="81757" y="79104"/>
                  </a:lnTo>
                  <a:lnTo>
                    <a:pt x="81478" y="78659"/>
                  </a:lnTo>
                  <a:lnTo>
                    <a:pt x="80926" y="78434"/>
                  </a:lnTo>
                  <a:lnTo>
                    <a:pt x="80375" y="78215"/>
                  </a:lnTo>
                  <a:close/>
                  <a:moveTo>
                    <a:pt x="60415" y="87371"/>
                  </a:moveTo>
                  <a:lnTo>
                    <a:pt x="61246" y="88266"/>
                  </a:lnTo>
                  <a:lnTo>
                    <a:pt x="61526" y="88936"/>
                  </a:lnTo>
                  <a:lnTo>
                    <a:pt x="61246" y="89832"/>
                  </a:lnTo>
                  <a:lnTo>
                    <a:pt x="60695" y="90727"/>
                  </a:lnTo>
                  <a:lnTo>
                    <a:pt x="59864" y="91398"/>
                  </a:lnTo>
                  <a:lnTo>
                    <a:pt x="59032" y="92287"/>
                  </a:lnTo>
                  <a:lnTo>
                    <a:pt x="57091" y="93183"/>
                  </a:lnTo>
                  <a:lnTo>
                    <a:pt x="53215" y="94523"/>
                  </a:lnTo>
                  <a:lnTo>
                    <a:pt x="51274" y="94974"/>
                  </a:lnTo>
                  <a:lnTo>
                    <a:pt x="49612" y="95863"/>
                  </a:lnTo>
                  <a:lnTo>
                    <a:pt x="47670" y="92068"/>
                  </a:lnTo>
                  <a:lnTo>
                    <a:pt x="48222" y="91842"/>
                  </a:lnTo>
                  <a:lnTo>
                    <a:pt x="48781" y="91172"/>
                  </a:lnTo>
                  <a:lnTo>
                    <a:pt x="48781" y="90947"/>
                  </a:lnTo>
                  <a:lnTo>
                    <a:pt x="49332" y="91398"/>
                  </a:lnTo>
                  <a:lnTo>
                    <a:pt x="49891" y="91172"/>
                  </a:lnTo>
                  <a:lnTo>
                    <a:pt x="51274" y="90947"/>
                  </a:lnTo>
                  <a:lnTo>
                    <a:pt x="54598" y="90057"/>
                  </a:lnTo>
                  <a:lnTo>
                    <a:pt x="57650" y="88936"/>
                  </a:lnTo>
                  <a:lnTo>
                    <a:pt x="60415" y="87371"/>
                  </a:lnTo>
                  <a:close/>
                  <a:moveTo>
                    <a:pt x="114454" y="93633"/>
                  </a:moveTo>
                  <a:lnTo>
                    <a:pt x="114454" y="94078"/>
                  </a:lnTo>
                  <a:lnTo>
                    <a:pt x="115013" y="94303"/>
                  </a:lnTo>
                  <a:lnTo>
                    <a:pt x="115285" y="94523"/>
                  </a:lnTo>
                  <a:lnTo>
                    <a:pt x="114454" y="95863"/>
                  </a:lnTo>
                  <a:lnTo>
                    <a:pt x="113351" y="97429"/>
                  </a:lnTo>
                  <a:lnTo>
                    <a:pt x="112241" y="95193"/>
                  </a:lnTo>
                  <a:lnTo>
                    <a:pt x="114454" y="93633"/>
                  </a:lnTo>
                  <a:close/>
                  <a:moveTo>
                    <a:pt x="60415" y="84690"/>
                  </a:moveTo>
                  <a:lnTo>
                    <a:pt x="59584" y="84916"/>
                  </a:lnTo>
                  <a:lnTo>
                    <a:pt x="57650" y="86031"/>
                  </a:lnTo>
                  <a:lnTo>
                    <a:pt x="55429" y="86926"/>
                  </a:lnTo>
                  <a:lnTo>
                    <a:pt x="53215" y="87822"/>
                  </a:lnTo>
                  <a:lnTo>
                    <a:pt x="50994" y="88492"/>
                  </a:lnTo>
                  <a:lnTo>
                    <a:pt x="47950" y="88936"/>
                  </a:lnTo>
                  <a:lnTo>
                    <a:pt x="46560" y="89387"/>
                  </a:lnTo>
                  <a:lnTo>
                    <a:pt x="46008" y="89832"/>
                  </a:lnTo>
                  <a:lnTo>
                    <a:pt x="45457" y="90277"/>
                  </a:lnTo>
                  <a:lnTo>
                    <a:pt x="45457" y="90947"/>
                  </a:lnTo>
                  <a:lnTo>
                    <a:pt x="44898" y="91398"/>
                  </a:lnTo>
                  <a:lnTo>
                    <a:pt x="44898" y="92068"/>
                  </a:lnTo>
                  <a:lnTo>
                    <a:pt x="46288" y="94974"/>
                  </a:lnTo>
                  <a:lnTo>
                    <a:pt x="47391" y="98099"/>
                  </a:lnTo>
                  <a:lnTo>
                    <a:pt x="47950" y="98550"/>
                  </a:lnTo>
                  <a:lnTo>
                    <a:pt x="48501" y="98769"/>
                  </a:lnTo>
                  <a:lnTo>
                    <a:pt x="49053" y="98769"/>
                  </a:lnTo>
                  <a:lnTo>
                    <a:pt x="49612" y="98550"/>
                  </a:lnTo>
                  <a:lnTo>
                    <a:pt x="51274" y="97654"/>
                  </a:lnTo>
                  <a:lnTo>
                    <a:pt x="52936" y="96984"/>
                  </a:lnTo>
                  <a:lnTo>
                    <a:pt x="56539" y="95863"/>
                  </a:lnTo>
                  <a:lnTo>
                    <a:pt x="58201" y="95418"/>
                  </a:lnTo>
                  <a:lnTo>
                    <a:pt x="59864" y="94748"/>
                  </a:lnTo>
                  <a:lnTo>
                    <a:pt x="61526" y="93853"/>
                  </a:lnTo>
                  <a:lnTo>
                    <a:pt x="62916" y="92738"/>
                  </a:lnTo>
                  <a:lnTo>
                    <a:pt x="63747" y="91842"/>
                  </a:lnTo>
                  <a:lnTo>
                    <a:pt x="64298" y="90727"/>
                  </a:lnTo>
                  <a:lnTo>
                    <a:pt x="64298" y="89607"/>
                  </a:lnTo>
                  <a:lnTo>
                    <a:pt x="64298" y="88492"/>
                  </a:lnTo>
                  <a:lnTo>
                    <a:pt x="64019" y="87371"/>
                  </a:lnTo>
                  <a:lnTo>
                    <a:pt x="63188" y="86256"/>
                  </a:lnTo>
                  <a:lnTo>
                    <a:pt x="62357" y="85586"/>
                  </a:lnTo>
                  <a:lnTo>
                    <a:pt x="60974" y="84916"/>
                  </a:lnTo>
                  <a:lnTo>
                    <a:pt x="60415" y="84690"/>
                  </a:lnTo>
                  <a:close/>
                  <a:moveTo>
                    <a:pt x="111130" y="95863"/>
                  </a:moveTo>
                  <a:lnTo>
                    <a:pt x="111410" y="97429"/>
                  </a:lnTo>
                  <a:lnTo>
                    <a:pt x="111961" y="98994"/>
                  </a:lnTo>
                  <a:lnTo>
                    <a:pt x="109468" y="100560"/>
                  </a:lnTo>
                  <a:lnTo>
                    <a:pt x="108917" y="99890"/>
                  </a:lnTo>
                  <a:lnTo>
                    <a:pt x="108086" y="97429"/>
                  </a:lnTo>
                  <a:lnTo>
                    <a:pt x="108637" y="97203"/>
                  </a:lnTo>
                  <a:lnTo>
                    <a:pt x="111130" y="95863"/>
                  </a:lnTo>
                  <a:close/>
                  <a:moveTo>
                    <a:pt x="106696" y="98099"/>
                  </a:moveTo>
                  <a:lnTo>
                    <a:pt x="106975" y="99890"/>
                  </a:lnTo>
                  <a:lnTo>
                    <a:pt x="107527" y="101675"/>
                  </a:lnTo>
                  <a:lnTo>
                    <a:pt x="104482" y="102790"/>
                  </a:lnTo>
                  <a:lnTo>
                    <a:pt x="103651" y="101900"/>
                  </a:lnTo>
                  <a:lnTo>
                    <a:pt x="101989" y="100109"/>
                  </a:lnTo>
                  <a:lnTo>
                    <a:pt x="106696" y="98099"/>
                  </a:lnTo>
                  <a:close/>
                  <a:moveTo>
                    <a:pt x="101430" y="100335"/>
                  </a:moveTo>
                  <a:lnTo>
                    <a:pt x="101989" y="101900"/>
                  </a:lnTo>
                  <a:lnTo>
                    <a:pt x="102261" y="102790"/>
                  </a:lnTo>
                  <a:lnTo>
                    <a:pt x="102540" y="103466"/>
                  </a:lnTo>
                  <a:lnTo>
                    <a:pt x="98937" y="104581"/>
                  </a:lnTo>
                  <a:lnTo>
                    <a:pt x="98106" y="103911"/>
                  </a:lnTo>
                  <a:lnTo>
                    <a:pt x="97275" y="102790"/>
                  </a:lnTo>
                  <a:lnTo>
                    <a:pt x="96995" y="101900"/>
                  </a:lnTo>
                  <a:lnTo>
                    <a:pt x="101430" y="100335"/>
                  </a:lnTo>
                  <a:close/>
                  <a:moveTo>
                    <a:pt x="95061" y="102570"/>
                  </a:moveTo>
                  <a:lnTo>
                    <a:pt x="95613" y="104136"/>
                  </a:lnTo>
                  <a:lnTo>
                    <a:pt x="96723" y="105251"/>
                  </a:lnTo>
                  <a:lnTo>
                    <a:pt x="93671" y="106366"/>
                  </a:lnTo>
                  <a:lnTo>
                    <a:pt x="93120" y="105921"/>
                  </a:lnTo>
                  <a:lnTo>
                    <a:pt x="92568" y="105251"/>
                  </a:lnTo>
                  <a:lnTo>
                    <a:pt x="92289" y="104581"/>
                  </a:lnTo>
                  <a:lnTo>
                    <a:pt x="92289" y="103685"/>
                  </a:lnTo>
                  <a:lnTo>
                    <a:pt x="95061" y="102570"/>
                  </a:lnTo>
                  <a:close/>
                  <a:moveTo>
                    <a:pt x="90899" y="104136"/>
                  </a:moveTo>
                  <a:lnTo>
                    <a:pt x="90627" y="105025"/>
                  </a:lnTo>
                  <a:lnTo>
                    <a:pt x="90899" y="105921"/>
                  </a:lnTo>
                  <a:lnTo>
                    <a:pt x="91458" y="107036"/>
                  </a:lnTo>
                  <a:lnTo>
                    <a:pt x="89236" y="107487"/>
                  </a:lnTo>
                  <a:lnTo>
                    <a:pt x="88964" y="107487"/>
                  </a:lnTo>
                  <a:lnTo>
                    <a:pt x="88685" y="106591"/>
                  </a:lnTo>
                  <a:lnTo>
                    <a:pt x="88133" y="105025"/>
                  </a:lnTo>
                  <a:lnTo>
                    <a:pt x="90899" y="104136"/>
                  </a:lnTo>
                  <a:close/>
                  <a:moveTo>
                    <a:pt x="86471" y="105696"/>
                  </a:moveTo>
                  <a:lnTo>
                    <a:pt x="86743" y="107261"/>
                  </a:lnTo>
                  <a:lnTo>
                    <a:pt x="87023" y="108382"/>
                  </a:lnTo>
                  <a:lnTo>
                    <a:pt x="84530" y="109052"/>
                  </a:lnTo>
                  <a:lnTo>
                    <a:pt x="83971" y="109272"/>
                  </a:lnTo>
                  <a:lnTo>
                    <a:pt x="83971" y="108827"/>
                  </a:lnTo>
                  <a:lnTo>
                    <a:pt x="83971" y="108601"/>
                  </a:lnTo>
                  <a:lnTo>
                    <a:pt x="83971" y="107931"/>
                  </a:lnTo>
                  <a:lnTo>
                    <a:pt x="83140" y="107261"/>
                  </a:lnTo>
                  <a:lnTo>
                    <a:pt x="82868" y="106816"/>
                  </a:lnTo>
                  <a:lnTo>
                    <a:pt x="86471" y="105696"/>
                  </a:lnTo>
                  <a:close/>
                  <a:moveTo>
                    <a:pt x="80375" y="107487"/>
                  </a:moveTo>
                  <a:lnTo>
                    <a:pt x="81206" y="108382"/>
                  </a:lnTo>
                  <a:lnTo>
                    <a:pt x="82037" y="109052"/>
                  </a:lnTo>
                  <a:lnTo>
                    <a:pt x="82588" y="109497"/>
                  </a:lnTo>
                  <a:lnTo>
                    <a:pt x="82868" y="109497"/>
                  </a:lnTo>
                  <a:lnTo>
                    <a:pt x="78985" y="110837"/>
                  </a:lnTo>
                  <a:lnTo>
                    <a:pt x="78705" y="110392"/>
                  </a:lnTo>
                  <a:lnTo>
                    <a:pt x="78154" y="110392"/>
                  </a:lnTo>
                  <a:lnTo>
                    <a:pt x="77323" y="110612"/>
                  </a:lnTo>
                  <a:lnTo>
                    <a:pt x="76771" y="109052"/>
                  </a:lnTo>
                  <a:lnTo>
                    <a:pt x="76492" y="108601"/>
                  </a:lnTo>
                  <a:lnTo>
                    <a:pt x="80375" y="107487"/>
                  </a:lnTo>
                  <a:close/>
                  <a:moveTo>
                    <a:pt x="77602" y="2680"/>
                  </a:moveTo>
                  <a:lnTo>
                    <a:pt x="78985" y="2905"/>
                  </a:lnTo>
                  <a:lnTo>
                    <a:pt x="79816" y="3350"/>
                  </a:lnTo>
                  <a:lnTo>
                    <a:pt x="80647" y="3801"/>
                  </a:lnTo>
                  <a:lnTo>
                    <a:pt x="81478" y="4471"/>
                  </a:lnTo>
                  <a:lnTo>
                    <a:pt x="82868" y="6031"/>
                  </a:lnTo>
                  <a:lnTo>
                    <a:pt x="83140" y="7371"/>
                  </a:lnTo>
                  <a:lnTo>
                    <a:pt x="83419" y="8717"/>
                  </a:lnTo>
                  <a:lnTo>
                    <a:pt x="85633" y="14303"/>
                  </a:lnTo>
                  <a:lnTo>
                    <a:pt x="89796" y="24355"/>
                  </a:lnTo>
                  <a:lnTo>
                    <a:pt x="98665" y="44471"/>
                  </a:lnTo>
                  <a:lnTo>
                    <a:pt x="107527" y="64355"/>
                  </a:lnTo>
                  <a:lnTo>
                    <a:pt x="112241" y="74413"/>
                  </a:lnTo>
                  <a:lnTo>
                    <a:pt x="114734" y="79774"/>
                  </a:lnTo>
                  <a:lnTo>
                    <a:pt x="116396" y="83131"/>
                  </a:lnTo>
                  <a:lnTo>
                    <a:pt x="115844" y="83350"/>
                  </a:lnTo>
                  <a:lnTo>
                    <a:pt x="115565" y="84246"/>
                  </a:lnTo>
                  <a:lnTo>
                    <a:pt x="115565" y="84916"/>
                  </a:lnTo>
                  <a:lnTo>
                    <a:pt x="115285" y="86481"/>
                  </a:lnTo>
                  <a:lnTo>
                    <a:pt x="115013" y="87596"/>
                  </a:lnTo>
                  <a:lnTo>
                    <a:pt x="114734" y="88492"/>
                  </a:lnTo>
                  <a:lnTo>
                    <a:pt x="113351" y="90502"/>
                  </a:lnTo>
                  <a:lnTo>
                    <a:pt x="111410" y="92287"/>
                  </a:lnTo>
                  <a:lnTo>
                    <a:pt x="109189" y="93633"/>
                  </a:lnTo>
                  <a:lnTo>
                    <a:pt x="106696" y="94974"/>
                  </a:lnTo>
                  <a:lnTo>
                    <a:pt x="104202" y="96088"/>
                  </a:lnTo>
                  <a:lnTo>
                    <a:pt x="98665" y="98324"/>
                  </a:lnTo>
                  <a:lnTo>
                    <a:pt x="93120" y="100335"/>
                  </a:lnTo>
                  <a:lnTo>
                    <a:pt x="82037" y="104136"/>
                  </a:lnTo>
                  <a:lnTo>
                    <a:pt x="75661" y="106146"/>
                  </a:lnTo>
                  <a:lnTo>
                    <a:pt x="75381" y="105921"/>
                  </a:lnTo>
                  <a:lnTo>
                    <a:pt x="75109" y="105921"/>
                  </a:lnTo>
                  <a:lnTo>
                    <a:pt x="74830" y="106146"/>
                  </a:lnTo>
                  <a:lnTo>
                    <a:pt x="74830" y="106366"/>
                  </a:lnTo>
                  <a:lnTo>
                    <a:pt x="66791" y="108382"/>
                  </a:lnTo>
                  <a:lnTo>
                    <a:pt x="58753" y="110392"/>
                  </a:lnTo>
                  <a:lnTo>
                    <a:pt x="52656" y="111507"/>
                  </a:lnTo>
                  <a:lnTo>
                    <a:pt x="46560" y="112622"/>
                  </a:lnTo>
                  <a:lnTo>
                    <a:pt x="43795" y="112848"/>
                  </a:lnTo>
                  <a:lnTo>
                    <a:pt x="42404" y="112848"/>
                  </a:lnTo>
                  <a:lnTo>
                    <a:pt x="41022" y="112403"/>
                  </a:lnTo>
                  <a:lnTo>
                    <a:pt x="39911" y="111952"/>
                  </a:lnTo>
                  <a:lnTo>
                    <a:pt x="39080" y="111063"/>
                  </a:lnTo>
                  <a:lnTo>
                    <a:pt x="38249" y="110392"/>
                  </a:lnTo>
                  <a:lnTo>
                    <a:pt x="37418" y="109497"/>
                  </a:lnTo>
                  <a:lnTo>
                    <a:pt x="36859" y="107706"/>
                  </a:lnTo>
                  <a:lnTo>
                    <a:pt x="36028" y="105921"/>
                  </a:lnTo>
                  <a:lnTo>
                    <a:pt x="33815" y="100560"/>
                  </a:lnTo>
                  <a:lnTo>
                    <a:pt x="29660" y="90277"/>
                  </a:lnTo>
                  <a:lnTo>
                    <a:pt x="25504" y="80225"/>
                  </a:lnTo>
                  <a:lnTo>
                    <a:pt x="20790" y="70167"/>
                  </a:lnTo>
                  <a:lnTo>
                    <a:pt x="16356" y="60109"/>
                  </a:lnTo>
                  <a:lnTo>
                    <a:pt x="11369" y="50277"/>
                  </a:lnTo>
                  <a:lnTo>
                    <a:pt x="6383" y="40225"/>
                  </a:lnTo>
                  <a:lnTo>
                    <a:pt x="4442" y="36868"/>
                  </a:lnTo>
                  <a:lnTo>
                    <a:pt x="3611" y="35309"/>
                  </a:lnTo>
                  <a:lnTo>
                    <a:pt x="2500" y="33743"/>
                  </a:lnTo>
                  <a:lnTo>
                    <a:pt x="2780" y="33518"/>
                  </a:lnTo>
                  <a:lnTo>
                    <a:pt x="3052" y="33073"/>
                  </a:lnTo>
                  <a:lnTo>
                    <a:pt x="2780" y="31733"/>
                  </a:lnTo>
                  <a:lnTo>
                    <a:pt x="3052" y="30612"/>
                  </a:lnTo>
                  <a:lnTo>
                    <a:pt x="3052" y="29722"/>
                  </a:lnTo>
                  <a:lnTo>
                    <a:pt x="3611" y="28601"/>
                  </a:lnTo>
                  <a:lnTo>
                    <a:pt x="4714" y="26816"/>
                  </a:lnTo>
                  <a:lnTo>
                    <a:pt x="6383" y="25251"/>
                  </a:lnTo>
                  <a:lnTo>
                    <a:pt x="8317" y="23685"/>
                  </a:lnTo>
                  <a:lnTo>
                    <a:pt x="10538" y="22345"/>
                  </a:lnTo>
                  <a:lnTo>
                    <a:pt x="13031" y="21230"/>
                  </a:lnTo>
                  <a:lnTo>
                    <a:pt x="15245" y="20109"/>
                  </a:lnTo>
                  <a:lnTo>
                    <a:pt x="21070" y="17879"/>
                  </a:lnTo>
                  <a:lnTo>
                    <a:pt x="27166" y="16088"/>
                  </a:lnTo>
                  <a:lnTo>
                    <a:pt x="39360" y="12287"/>
                  </a:lnTo>
                  <a:lnTo>
                    <a:pt x="51274" y="8492"/>
                  </a:lnTo>
                  <a:lnTo>
                    <a:pt x="57091" y="6701"/>
                  </a:lnTo>
                  <a:lnTo>
                    <a:pt x="63188" y="4916"/>
                  </a:lnTo>
                  <a:lnTo>
                    <a:pt x="69012" y="3575"/>
                  </a:lnTo>
                  <a:lnTo>
                    <a:pt x="72057" y="3131"/>
                  </a:lnTo>
                  <a:lnTo>
                    <a:pt x="75109" y="2680"/>
                  </a:lnTo>
                  <a:close/>
                  <a:moveTo>
                    <a:pt x="74550" y="109272"/>
                  </a:moveTo>
                  <a:lnTo>
                    <a:pt x="74550" y="109497"/>
                  </a:lnTo>
                  <a:lnTo>
                    <a:pt x="74830" y="110612"/>
                  </a:lnTo>
                  <a:lnTo>
                    <a:pt x="75661" y="111733"/>
                  </a:lnTo>
                  <a:lnTo>
                    <a:pt x="72336" y="112848"/>
                  </a:lnTo>
                  <a:lnTo>
                    <a:pt x="72336" y="112622"/>
                  </a:lnTo>
                  <a:lnTo>
                    <a:pt x="72057" y="111733"/>
                  </a:lnTo>
                  <a:lnTo>
                    <a:pt x="71505" y="111063"/>
                  </a:lnTo>
                  <a:lnTo>
                    <a:pt x="70946" y="110167"/>
                  </a:lnTo>
                  <a:lnTo>
                    <a:pt x="74550" y="109272"/>
                  </a:lnTo>
                  <a:close/>
                  <a:moveTo>
                    <a:pt x="68733" y="110837"/>
                  </a:moveTo>
                  <a:lnTo>
                    <a:pt x="69284" y="112177"/>
                  </a:lnTo>
                  <a:lnTo>
                    <a:pt x="69843" y="112848"/>
                  </a:lnTo>
                  <a:lnTo>
                    <a:pt x="70395" y="113298"/>
                  </a:lnTo>
                  <a:lnTo>
                    <a:pt x="66791" y="114413"/>
                  </a:lnTo>
                  <a:lnTo>
                    <a:pt x="66240" y="113968"/>
                  </a:lnTo>
                  <a:lnTo>
                    <a:pt x="65681" y="113298"/>
                  </a:lnTo>
                  <a:lnTo>
                    <a:pt x="65129" y="112622"/>
                  </a:lnTo>
                  <a:lnTo>
                    <a:pt x="64850" y="111733"/>
                  </a:lnTo>
                  <a:lnTo>
                    <a:pt x="68733" y="110837"/>
                  </a:lnTo>
                  <a:close/>
                  <a:moveTo>
                    <a:pt x="62357" y="112177"/>
                  </a:moveTo>
                  <a:lnTo>
                    <a:pt x="62636" y="113073"/>
                  </a:lnTo>
                  <a:lnTo>
                    <a:pt x="63188" y="114188"/>
                  </a:lnTo>
                  <a:lnTo>
                    <a:pt x="64298" y="115309"/>
                  </a:lnTo>
                  <a:lnTo>
                    <a:pt x="61805" y="115979"/>
                  </a:lnTo>
                  <a:lnTo>
                    <a:pt x="61526" y="115528"/>
                  </a:lnTo>
                  <a:lnTo>
                    <a:pt x="61246" y="115309"/>
                  </a:lnTo>
                  <a:lnTo>
                    <a:pt x="60415" y="114858"/>
                  </a:lnTo>
                  <a:lnTo>
                    <a:pt x="60143" y="114639"/>
                  </a:lnTo>
                  <a:lnTo>
                    <a:pt x="59312" y="113518"/>
                  </a:lnTo>
                  <a:lnTo>
                    <a:pt x="59312" y="113073"/>
                  </a:lnTo>
                  <a:lnTo>
                    <a:pt x="62357" y="112177"/>
                  </a:lnTo>
                  <a:close/>
                  <a:moveTo>
                    <a:pt x="39632" y="114639"/>
                  </a:moveTo>
                  <a:lnTo>
                    <a:pt x="41022" y="115083"/>
                  </a:lnTo>
                  <a:lnTo>
                    <a:pt x="42684" y="115309"/>
                  </a:lnTo>
                  <a:lnTo>
                    <a:pt x="44346" y="115528"/>
                  </a:lnTo>
                  <a:lnTo>
                    <a:pt x="44898" y="117094"/>
                  </a:lnTo>
                  <a:lnTo>
                    <a:pt x="43515" y="116649"/>
                  </a:lnTo>
                  <a:lnTo>
                    <a:pt x="42125" y="115979"/>
                  </a:lnTo>
                  <a:lnTo>
                    <a:pt x="40742" y="115309"/>
                  </a:lnTo>
                  <a:lnTo>
                    <a:pt x="39632" y="114639"/>
                  </a:lnTo>
                  <a:close/>
                  <a:moveTo>
                    <a:pt x="57091" y="113518"/>
                  </a:moveTo>
                  <a:lnTo>
                    <a:pt x="57091" y="114413"/>
                  </a:lnTo>
                  <a:lnTo>
                    <a:pt x="57650" y="115309"/>
                  </a:lnTo>
                  <a:lnTo>
                    <a:pt x="58201" y="115979"/>
                  </a:lnTo>
                  <a:lnTo>
                    <a:pt x="58753" y="116649"/>
                  </a:lnTo>
                  <a:lnTo>
                    <a:pt x="58201" y="116868"/>
                  </a:lnTo>
                  <a:lnTo>
                    <a:pt x="54598" y="117538"/>
                  </a:lnTo>
                  <a:lnTo>
                    <a:pt x="54046" y="116868"/>
                  </a:lnTo>
                  <a:lnTo>
                    <a:pt x="53487" y="116198"/>
                  </a:lnTo>
                  <a:lnTo>
                    <a:pt x="52656" y="115309"/>
                  </a:lnTo>
                  <a:lnTo>
                    <a:pt x="52105" y="114413"/>
                  </a:lnTo>
                  <a:lnTo>
                    <a:pt x="53767" y="113968"/>
                  </a:lnTo>
                  <a:lnTo>
                    <a:pt x="57091" y="113518"/>
                  </a:lnTo>
                  <a:close/>
                  <a:moveTo>
                    <a:pt x="49891" y="114858"/>
                  </a:moveTo>
                  <a:lnTo>
                    <a:pt x="50443" y="116424"/>
                  </a:lnTo>
                  <a:lnTo>
                    <a:pt x="50994" y="117094"/>
                  </a:lnTo>
                  <a:lnTo>
                    <a:pt x="51553" y="117764"/>
                  </a:lnTo>
                  <a:lnTo>
                    <a:pt x="49053" y="117764"/>
                  </a:lnTo>
                  <a:lnTo>
                    <a:pt x="49053" y="117319"/>
                  </a:lnTo>
                  <a:lnTo>
                    <a:pt x="49053" y="117094"/>
                  </a:lnTo>
                  <a:lnTo>
                    <a:pt x="48501" y="116868"/>
                  </a:lnTo>
                  <a:lnTo>
                    <a:pt x="48222" y="116868"/>
                  </a:lnTo>
                  <a:lnTo>
                    <a:pt x="47670" y="117094"/>
                  </a:lnTo>
                  <a:lnTo>
                    <a:pt x="47391" y="117094"/>
                  </a:lnTo>
                  <a:lnTo>
                    <a:pt x="46839" y="116868"/>
                  </a:lnTo>
                  <a:lnTo>
                    <a:pt x="46560" y="116198"/>
                  </a:lnTo>
                  <a:lnTo>
                    <a:pt x="46288" y="115309"/>
                  </a:lnTo>
                  <a:lnTo>
                    <a:pt x="49891" y="114858"/>
                  </a:lnTo>
                  <a:close/>
                  <a:moveTo>
                    <a:pt x="76492" y="0"/>
                  </a:moveTo>
                  <a:lnTo>
                    <a:pt x="73439" y="225"/>
                  </a:lnTo>
                  <a:lnTo>
                    <a:pt x="70395" y="670"/>
                  </a:lnTo>
                  <a:lnTo>
                    <a:pt x="66512" y="1340"/>
                  </a:lnTo>
                  <a:lnTo>
                    <a:pt x="62636" y="2455"/>
                  </a:lnTo>
                  <a:lnTo>
                    <a:pt x="55149" y="4471"/>
                  </a:lnTo>
                  <a:lnTo>
                    <a:pt x="40191" y="9162"/>
                  </a:lnTo>
                  <a:lnTo>
                    <a:pt x="25504" y="13853"/>
                  </a:lnTo>
                  <a:lnTo>
                    <a:pt x="18297" y="16314"/>
                  </a:lnTo>
                  <a:lnTo>
                    <a:pt x="14694" y="17654"/>
                  </a:lnTo>
                  <a:lnTo>
                    <a:pt x="11369" y="18994"/>
                  </a:lnTo>
                  <a:lnTo>
                    <a:pt x="9428" y="20109"/>
                  </a:lnTo>
                  <a:lnTo>
                    <a:pt x="7214" y="21230"/>
                  </a:lnTo>
                  <a:lnTo>
                    <a:pt x="5273" y="22796"/>
                  </a:lnTo>
                  <a:lnTo>
                    <a:pt x="3331" y="24355"/>
                  </a:lnTo>
                  <a:lnTo>
                    <a:pt x="1669" y="26146"/>
                  </a:lnTo>
                  <a:lnTo>
                    <a:pt x="559" y="28157"/>
                  </a:lnTo>
                  <a:lnTo>
                    <a:pt x="287" y="29052"/>
                  </a:lnTo>
                  <a:lnTo>
                    <a:pt x="287" y="29942"/>
                  </a:lnTo>
                  <a:lnTo>
                    <a:pt x="287" y="31063"/>
                  </a:lnTo>
                  <a:lnTo>
                    <a:pt x="559" y="31952"/>
                  </a:lnTo>
                  <a:lnTo>
                    <a:pt x="7" y="32177"/>
                  </a:lnTo>
                  <a:lnTo>
                    <a:pt x="7" y="32403"/>
                  </a:lnTo>
                  <a:lnTo>
                    <a:pt x="287" y="34858"/>
                  </a:lnTo>
                  <a:lnTo>
                    <a:pt x="1118" y="36868"/>
                  </a:lnTo>
                  <a:lnTo>
                    <a:pt x="3331" y="41340"/>
                  </a:lnTo>
                  <a:lnTo>
                    <a:pt x="8045" y="51172"/>
                  </a:lnTo>
                  <a:lnTo>
                    <a:pt x="17738" y="71063"/>
                  </a:lnTo>
                  <a:lnTo>
                    <a:pt x="22173" y="81114"/>
                  </a:lnTo>
                  <a:lnTo>
                    <a:pt x="26607" y="91398"/>
                  </a:lnTo>
                  <a:lnTo>
                    <a:pt x="30763" y="101449"/>
                  </a:lnTo>
                  <a:lnTo>
                    <a:pt x="32432" y="106146"/>
                  </a:lnTo>
                  <a:lnTo>
                    <a:pt x="33535" y="108601"/>
                  </a:lnTo>
                  <a:lnTo>
                    <a:pt x="34094" y="109942"/>
                  </a:lnTo>
                  <a:lnTo>
                    <a:pt x="34925" y="111063"/>
                  </a:lnTo>
                  <a:lnTo>
                    <a:pt x="35197" y="112403"/>
                  </a:lnTo>
                  <a:lnTo>
                    <a:pt x="35756" y="113518"/>
                  </a:lnTo>
                  <a:lnTo>
                    <a:pt x="36308" y="114413"/>
                  </a:lnTo>
                  <a:lnTo>
                    <a:pt x="37139" y="115309"/>
                  </a:lnTo>
                  <a:lnTo>
                    <a:pt x="37970" y="116198"/>
                  </a:lnTo>
                  <a:lnTo>
                    <a:pt x="39080" y="117094"/>
                  </a:lnTo>
                  <a:lnTo>
                    <a:pt x="41573" y="118208"/>
                  </a:lnTo>
                  <a:lnTo>
                    <a:pt x="44066" y="119104"/>
                  </a:lnTo>
                  <a:lnTo>
                    <a:pt x="47119" y="119774"/>
                  </a:lnTo>
                  <a:lnTo>
                    <a:pt x="49891" y="120000"/>
                  </a:lnTo>
                  <a:lnTo>
                    <a:pt x="52936" y="120000"/>
                  </a:lnTo>
                  <a:lnTo>
                    <a:pt x="56539" y="119555"/>
                  </a:lnTo>
                  <a:lnTo>
                    <a:pt x="59864" y="118885"/>
                  </a:lnTo>
                  <a:lnTo>
                    <a:pt x="66791" y="116868"/>
                  </a:lnTo>
                  <a:lnTo>
                    <a:pt x="83699" y="111733"/>
                  </a:lnTo>
                  <a:lnTo>
                    <a:pt x="99768" y="107036"/>
                  </a:lnTo>
                  <a:lnTo>
                    <a:pt x="104482" y="105476"/>
                  </a:lnTo>
                  <a:lnTo>
                    <a:pt x="108917" y="103685"/>
                  </a:lnTo>
                  <a:lnTo>
                    <a:pt x="109748" y="103685"/>
                  </a:lnTo>
                  <a:lnTo>
                    <a:pt x="110858" y="103240"/>
                  </a:lnTo>
                  <a:lnTo>
                    <a:pt x="111130" y="102790"/>
                  </a:lnTo>
                  <a:lnTo>
                    <a:pt x="111130" y="102570"/>
                  </a:lnTo>
                  <a:lnTo>
                    <a:pt x="112520" y="101675"/>
                  </a:lnTo>
                  <a:lnTo>
                    <a:pt x="114734" y="100109"/>
                  </a:lnTo>
                  <a:lnTo>
                    <a:pt x="116396" y="98099"/>
                  </a:lnTo>
                  <a:lnTo>
                    <a:pt x="117506" y="96088"/>
                  </a:lnTo>
                  <a:lnTo>
                    <a:pt x="118617" y="93853"/>
                  </a:lnTo>
                  <a:lnTo>
                    <a:pt x="119168" y="91617"/>
                  </a:lnTo>
                  <a:lnTo>
                    <a:pt x="119448" y="89162"/>
                  </a:lnTo>
                  <a:lnTo>
                    <a:pt x="119720" y="84471"/>
                  </a:lnTo>
                  <a:lnTo>
                    <a:pt x="120000" y="84246"/>
                  </a:lnTo>
                  <a:lnTo>
                    <a:pt x="120000" y="83801"/>
                  </a:lnTo>
                  <a:lnTo>
                    <a:pt x="119720" y="82680"/>
                  </a:lnTo>
                  <a:lnTo>
                    <a:pt x="119448" y="81565"/>
                  </a:lnTo>
                  <a:lnTo>
                    <a:pt x="118337" y="79555"/>
                  </a:lnTo>
                  <a:lnTo>
                    <a:pt x="115844" y="74188"/>
                  </a:lnTo>
                  <a:lnTo>
                    <a:pt x="111130" y="64355"/>
                  </a:lnTo>
                  <a:lnTo>
                    <a:pt x="101989" y="44246"/>
                  </a:lnTo>
                  <a:lnTo>
                    <a:pt x="93120" y="24136"/>
                  </a:lnTo>
                  <a:lnTo>
                    <a:pt x="88964" y="14078"/>
                  </a:lnTo>
                  <a:lnTo>
                    <a:pt x="86471" y="8717"/>
                  </a:lnTo>
                  <a:lnTo>
                    <a:pt x="85912" y="7151"/>
                  </a:lnTo>
                  <a:lnTo>
                    <a:pt x="86192" y="6256"/>
                  </a:lnTo>
                  <a:lnTo>
                    <a:pt x="86192" y="5586"/>
                  </a:lnTo>
                  <a:lnTo>
                    <a:pt x="85912" y="4690"/>
                  </a:lnTo>
                  <a:lnTo>
                    <a:pt x="85361" y="3801"/>
                  </a:lnTo>
                  <a:lnTo>
                    <a:pt x="84250" y="2455"/>
                  </a:lnTo>
                  <a:lnTo>
                    <a:pt x="82309" y="1340"/>
                  </a:lnTo>
                  <a:lnTo>
                    <a:pt x="80926" y="670"/>
                  </a:lnTo>
                  <a:lnTo>
                    <a:pt x="79536" y="225"/>
                  </a:lnTo>
                  <a:lnTo>
                    <a:pt x="7815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991200" y="2879025"/>
              <a:ext cx="390600" cy="444900"/>
            </a:xfrm>
            <a:custGeom>
              <a:pathLst>
                <a:path extrusionOk="0" h="120000" w="120000">
                  <a:moveTo>
                    <a:pt x="80844" y="6"/>
                  </a:moveTo>
                  <a:lnTo>
                    <a:pt x="80284" y="249"/>
                  </a:lnTo>
                  <a:lnTo>
                    <a:pt x="79155" y="1490"/>
                  </a:lnTo>
                  <a:lnTo>
                    <a:pt x="78310" y="2974"/>
                  </a:lnTo>
                  <a:lnTo>
                    <a:pt x="76905" y="5941"/>
                  </a:lnTo>
                  <a:lnTo>
                    <a:pt x="75492" y="9901"/>
                  </a:lnTo>
                  <a:lnTo>
                    <a:pt x="74371" y="14102"/>
                  </a:lnTo>
                  <a:lnTo>
                    <a:pt x="74371" y="14844"/>
                  </a:lnTo>
                  <a:lnTo>
                    <a:pt x="74647" y="15586"/>
                  </a:lnTo>
                  <a:lnTo>
                    <a:pt x="75215" y="15836"/>
                  </a:lnTo>
                  <a:lnTo>
                    <a:pt x="75776" y="16085"/>
                  </a:lnTo>
                  <a:lnTo>
                    <a:pt x="76337" y="16328"/>
                  </a:lnTo>
                  <a:lnTo>
                    <a:pt x="77181" y="16085"/>
                  </a:lnTo>
                  <a:lnTo>
                    <a:pt x="77750" y="15586"/>
                  </a:lnTo>
                  <a:lnTo>
                    <a:pt x="78310" y="15094"/>
                  </a:lnTo>
                  <a:lnTo>
                    <a:pt x="78594" y="13860"/>
                  </a:lnTo>
                  <a:lnTo>
                    <a:pt x="78594" y="13610"/>
                  </a:lnTo>
                  <a:lnTo>
                    <a:pt x="78594" y="13361"/>
                  </a:lnTo>
                  <a:lnTo>
                    <a:pt x="80284" y="7675"/>
                  </a:lnTo>
                  <a:lnTo>
                    <a:pt x="81689" y="4208"/>
                  </a:lnTo>
                  <a:lnTo>
                    <a:pt x="81973" y="2475"/>
                  </a:lnTo>
                  <a:lnTo>
                    <a:pt x="82257" y="748"/>
                  </a:lnTo>
                  <a:lnTo>
                    <a:pt x="81973" y="249"/>
                  </a:lnTo>
                  <a:lnTo>
                    <a:pt x="81412" y="6"/>
                  </a:lnTo>
                  <a:close/>
                  <a:moveTo>
                    <a:pt x="27329" y="6933"/>
                  </a:moveTo>
                  <a:lnTo>
                    <a:pt x="27045" y="7176"/>
                  </a:lnTo>
                  <a:lnTo>
                    <a:pt x="26761" y="7425"/>
                  </a:lnTo>
                  <a:lnTo>
                    <a:pt x="26761" y="7675"/>
                  </a:lnTo>
                  <a:lnTo>
                    <a:pt x="27329" y="8909"/>
                  </a:lnTo>
                  <a:lnTo>
                    <a:pt x="28174" y="9901"/>
                  </a:lnTo>
                  <a:lnTo>
                    <a:pt x="29863" y="11877"/>
                  </a:lnTo>
                  <a:lnTo>
                    <a:pt x="31553" y="13860"/>
                  </a:lnTo>
                  <a:lnTo>
                    <a:pt x="33526" y="15836"/>
                  </a:lnTo>
                  <a:lnTo>
                    <a:pt x="34371" y="17569"/>
                  </a:lnTo>
                  <a:lnTo>
                    <a:pt x="35215" y="19303"/>
                  </a:lnTo>
                  <a:lnTo>
                    <a:pt x="36060" y="20044"/>
                  </a:lnTo>
                  <a:lnTo>
                    <a:pt x="36621" y="20537"/>
                  </a:lnTo>
                  <a:lnTo>
                    <a:pt x="37750" y="20786"/>
                  </a:lnTo>
                  <a:lnTo>
                    <a:pt x="38878" y="20786"/>
                  </a:lnTo>
                  <a:lnTo>
                    <a:pt x="39439" y="20537"/>
                  </a:lnTo>
                  <a:lnTo>
                    <a:pt x="40000" y="20287"/>
                  </a:lnTo>
                  <a:lnTo>
                    <a:pt x="40284" y="19795"/>
                  </a:lnTo>
                  <a:lnTo>
                    <a:pt x="40284" y="19303"/>
                  </a:lnTo>
                  <a:lnTo>
                    <a:pt x="40000" y="18311"/>
                  </a:lnTo>
                  <a:lnTo>
                    <a:pt x="39723" y="17819"/>
                  </a:lnTo>
                  <a:lnTo>
                    <a:pt x="39155" y="17569"/>
                  </a:lnTo>
                  <a:lnTo>
                    <a:pt x="38310" y="17569"/>
                  </a:lnTo>
                  <a:lnTo>
                    <a:pt x="38310" y="17320"/>
                  </a:lnTo>
                  <a:lnTo>
                    <a:pt x="38310" y="16827"/>
                  </a:lnTo>
                  <a:lnTo>
                    <a:pt x="38034" y="16085"/>
                  </a:lnTo>
                  <a:lnTo>
                    <a:pt x="36905" y="14352"/>
                  </a:lnTo>
                  <a:lnTo>
                    <a:pt x="35500" y="12619"/>
                  </a:lnTo>
                  <a:lnTo>
                    <a:pt x="33803" y="10892"/>
                  </a:lnTo>
                  <a:lnTo>
                    <a:pt x="31837" y="9401"/>
                  </a:lnTo>
                  <a:lnTo>
                    <a:pt x="29863" y="7918"/>
                  </a:lnTo>
                  <a:lnTo>
                    <a:pt x="27606" y="6933"/>
                  </a:lnTo>
                  <a:close/>
                  <a:moveTo>
                    <a:pt x="117750" y="26971"/>
                  </a:moveTo>
                  <a:lnTo>
                    <a:pt x="117181" y="27214"/>
                  </a:lnTo>
                  <a:lnTo>
                    <a:pt x="116621" y="27713"/>
                  </a:lnTo>
                  <a:lnTo>
                    <a:pt x="115776" y="28205"/>
                  </a:lnTo>
                  <a:lnTo>
                    <a:pt x="114931" y="28705"/>
                  </a:lnTo>
                  <a:lnTo>
                    <a:pt x="113803" y="29197"/>
                  </a:lnTo>
                  <a:lnTo>
                    <a:pt x="112674" y="29197"/>
                  </a:lnTo>
                  <a:lnTo>
                    <a:pt x="111553" y="29689"/>
                  </a:lnTo>
                  <a:lnTo>
                    <a:pt x="111268" y="29939"/>
                  </a:lnTo>
                  <a:lnTo>
                    <a:pt x="110984" y="30681"/>
                  </a:lnTo>
                  <a:lnTo>
                    <a:pt x="110708" y="30930"/>
                  </a:lnTo>
                  <a:lnTo>
                    <a:pt x="110424" y="31173"/>
                  </a:lnTo>
                  <a:lnTo>
                    <a:pt x="109295" y="31915"/>
                  </a:lnTo>
                  <a:lnTo>
                    <a:pt x="107045" y="32657"/>
                  </a:lnTo>
                  <a:lnTo>
                    <a:pt x="105356" y="33648"/>
                  </a:lnTo>
                  <a:lnTo>
                    <a:pt x="103943" y="34889"/>
                  </a:lnTo>
                  <a:lnTo>
                    <a:pt x="103659" y="35382"/>
                  </a:lnTo>
                  <a:lnTo>
                    <a:pt x="103659" y="35874"/>
                  </a:lnTo>
                  <a:lnTo>
                    <a:pt x="104227" y="36124"/>
                  </a:lnTo>
                  <a:lnTo>
                    <a:pt x="106200" y="36124"/>
                  </a:lnTo>
                  <a:lnTo>
                    <a:pt x="107606" y="35874"/>
                  </a:lnTo>
                  <a:lnTo>
                    <a:pt x="110424" y="34889"/>
                  </a:lnTo>
                  <a:lnTo>
                    <a:pt x="112674" y="33898"/>
                  </a:lnTo>
                  <a:lnTo>
                    <a:pt x="113518" y="33406"/>
                  </a:lnTo>
                  <a:lnTo>
                    <a:pt x="114087" y="32414"/>
                  </a:lnTo>
                  <a:lnTo>
                    <a:pt x="115776" y="32165"/>
                  </a:lnTo>
                  <a:lnTo>
                    <a:pt x="117181" y="31423"/>
                  </a:lnTo>
                  <a:lnTo>
                    <a:pt x="118026" y="31672"/>
                  </a:lnTo>
                  <a:lnTo>
                    <a:pt x="118594" y="31672"/>
                  </a:lnTo>
                  <a:lnTo>
                    <a:pt x="119439" y="31173"/>
                  </a:lnTo>
                  <a:lnTo>
                    <a:pt x="120000" y="30681"/>
                  </a:lnTo>
                  <a:lnTo>
                    <a:pt x="120000" y="30188"/>
                  </a:lnTo>
                  <a:lnTo>
                    <a:pt x="119715" y="29446"/>
                  </a:lnTo>
                  <a:lnTo>
                    <a:pt x="120000" y="29197"/>
                  </a:lnTo>
                  <a:lnTo>
                    <a:pt x="120000" y="28705"/>
                  </a:lnTo>
                  <a:lnTo>
                    <a:pt x="119715" y="28205"/>
                  </a:lnTo>
                  <a:lnTo>
                    <a:pt x="119439" y="27713"/>
                  </a:lnTo>
                  <a:lnTo>
                    <a:pt x="118871" y="27214"/>
                  </a:lnTo>
                  <a:lnTo>
                    <a:pt x="118310" y="27214"/>
                  </a:lnTo>
                  <a:lnTo>
                    <a:pt x="117750" y="26971"/>
                  </a:lnTo>
                  <a:close/>
                  <a:moveTo>
                    <a:pt x="17185" y="50227"/>
                  </a:moveTo>
                  <a:lnTo>
                    <a:pt x="16340" y="50476"/>
                  </a:lnTo>
                  <a:lnTo>
                    <a:pt x="8170" y="53687"/>
                  </a:lnTo>
                  <a:lnTo>
                    <a:pt x="3662" y="55420"/>
                  </a:lnTo>
                  <a:lnTo>
                    <a:pt x="1973" y="56411"/>
                  </a:lnTo>
                  <a:lnTo>
                    <a:pt x="1128" y="57153"/>
                  </a:lnTo>
                  <a:lnTo>
                    <a:pt x="852" y="56904"/>
                  </a:lnTo>
                  <a:lnTo>
                    <a:pt x="568" y="56904"/>
                  </a:lnTo>
                  <a:lnTo>
                    <a:pt x="7" y="57403"/>
                  </a:lnTo>
                  <a:lnTo>
                    <a:pt x="7" y="57895"/>
                  </a:lnTo>
                  <a:lnTo>
                    <a:pt x="284" y="58145"/>
                  </a:lnTo>
                  <a:lnTo>
                    <a:pt x="852" y="58637"/>
                  </a:lnTo>
                  <a:lnTo>
                    <a:pt x="1697" y="58887"/>
                  </a:lnTo>
                  <a:lnTo>
                    <a:pt x="2818" y="58637"/>
                  </a:lnTo>
                  <a:lnTo>
                    <a:pt x="3947" y="58388"/>
                  </a:lnTo>
                  <a:lnTo>
                    <a:pt x="6204" y="57646"/>
                  </a:lnTo>
                  <a:lnTo>
                    <a:pt x="7894" y="57153"/>
                  </a:lnTo>
                  <a:lnTo>
                    <a:pt x="18314" y="53194"/>
                  </a:lnTo>
                  <a:lnTo>
                    <a:pt x="18875" y="52945"/>
                  </a:lnTo>
                  <a:lnTo>
                    <a:pt x="19443" y="52452"/>
                  </a:lnTo>
                  <a:lnTo>
                    <a:pt x="19443" y="51710"/>
                  </a:lnTo>
                  <a:lnTo>
                    <a:pt x="19159" y="51218"/>
                  </a:lnTo>
                  <a:lnTo>
                    <a:pt x="18598" y="50719"/>
                  </a:lnTo>
                  <a:lnTo>
                    <a:pt x="18030" y="50476"/>
                  </a:lnTo>
                  <a:lnTo>
                    <a:pt x="17185" y="50227"/>
                  </a:lnTo>
                  <a:close/>
                  <a:moveTo>
                    <a:pt x="51272" y="52702"/>
                  </a:moveTo>
                  <a:lnTo>
                    <a:pt x="50704" y="53194"/>
                  </a:lnTo>
                  <a:lnTo>
                    <a:pt x="50704" y="53687"/>
                  </a:lnTo>
                  <a:lnTo>
                    <a:pt x="50704" y="54428"/>
                  </a:lnTo>
                  <a:lnTo>
                    <a:pt x="53238" y="57153"/>
                  </a:lnTo>
                  <a:lnTo>
                    <a:pt x="54090" y="58637"/>
                  </a:lnTo>
                  <a:lnTo>
                    <a:pt x="54935" y="60121"/>
                  </a:lnTo>
                  <a:lnTo>
                    <a:pt x="55496" y="60370"/>
                  </a:lnTo>
                  <a:lnTo>
                    <a:pt x="55780" y="60613"/>
                  </a:lnTo>
                  <a:lnTo>
                    <a:pt x="56901" y="60613"/>
                  </a:lnTo>
                  <a:lnTo>
                    <a:pt x="58314" y="59871"/>
                  </a:lnTo>
                  <a:lnTo>
                    <a:pt x="59719" y="59129"/>
                  </a:lnTo>
                  <a:lnTo>
                    <a:pt x="60848" y="58145"/>
                  </a:lnTo>
                  <a:lnTo>
                    <a:pt x="60848" y="58388"/>
                  </a:lnTo>
                  <a:lnTo>
                    <a:pt x="61409" y="59129"/>
                  </a:lnTo>
                  <a:lnTo>
                    <a:pt x="61977" y="59871"/>
                  </a:lnTo>
                  <a:lnTo>
                    <a:pt x="62822" y="60370"/>
                  </a:lnTo>
                  <a:lnTo>
                    <a:pt x="63943" y="60863"/>
                  </a:lnTo>
                  <a:lnTo>
                    <a:pt x="65916" y="61112"/>
                  </a:lnTo>
                  <a:lnTo>
                    <a:pt x="67329" y="61112"/>
                  </a:lnTo>
                  <a:lnTo>
                    <a:pt x="68734" y="60613"/>
                  </a:lnTo>
                  <a:lnTo>
                    <a:pt x="71268" y="59629"/>
                  </a:lnTo>
                  <a:lnTo>
                    <a:pt x="73803" y="58388"/>
                  </a:lnTo>
                  <a:lnTo>
                    <a:pt x="74647" y="57646"/>
                  </a:lnTo>
                  <a:lnTo>
                    <a:pt x="74931" y="57153"/>
                  </a:lnTo>
                  <a:lnTo>
                    <a:pt x="74931" y="56411"/>
                  </a:lnTo>
                  <a:lnTo>
                    <a:pt x="74371" y="55669"/>
                  </a:lnTo>
                  <a:lnTo>
                    <a:pt x="74087" y="55420"/>
                  </a:lnTo>
                  <a:lnTo>
                    <a:pt x="72674" y="55420"/>
                  </a:lnTo>
                  <a:lnTo>
                    <a:pt x="72397" y="55919"/>
                  </a:lnTo>
                  <a:lnTo>
                    <a:pt x="70984" y="56904"/>
                  </a:lnTo>
                  <a:lnTo>
                    <a:pt x="69019" y="57646"/>
                  </a:lnTo>
                  <a:lnTo>
                    <a:pt x="67329" y="58145"/>
                  </a:lnTo>
                  <a:lnTo>
                    <a:pt x="65916" y="58388"/>
                  </a:lnTo>
                  <a:lnTo>
                    <a:pt x="65071" y="58388"/>
                  </a:lnTo>
                  <a:lnTo>
                    <a:pt x="64511" y="58145"/>
                  </a:lnTo>
                  <a:lnTo>
                    <a:pt x="64227" y="57895"/>
                  </a:lnTo>
                  <a:lnTo>
                    <a:pt x="63943" y="57646"/>
                  </a:lnTo>
                  <a:lnTo>
                    <a:pt x="63382" y="55669"/>
                  </a:lnTo>
                  <a:lnTo>
                    <a:pt x="62822" y="54928"/>
                  </a:lnTo>
                  <a:lnTo>
                    <a:pt x="61977" y="54678"/>
                  </a:lnTo>
                  <a:lnTo>
                    <a:pt x="61132" y="54678"/>
                  </a:lnTo>
                  <a:lnTo>
                    <a:pt x="60564" y="54928"/>
                  </a:lnTo>
                  <a:lnTo>
                    <a:pt x="59435" y="55669"/>
                  </a:lnTo>
                  <a:lnTo>
                    <a:pt x="58590" y="56661"/>
                  </a:lnTo>
                  <a:lnTo>
                    <a:pt x="56901" y="57646"/>
                  </a:lnTo>
                  <a:lnTo>
                    <a:pt x="55780" y="56411"/>
                  </a:lnTo>
                  <a:lnTo>
                    <a:pt x="54651" y="55170"/>
                  </a:lnTo>
                  <a:lnTo>
                    <a:pt x="53522" y="53936"/>
                  </a:lnTo>
                  <a:lnTo>
                    <a:pt x="52117" y="52945"/>
                  </a:lnTo>
                  <a:lnTo>
                    <a:pt x="51549" y="52702"/>
                  </a:lnTo>
                  <a:close/>
                  <a:moveTo>
                    <a:pt x="98875" y="74224"/>
                  </a:moveTo>
                  <a:lnTo>
                    <a:pt x="98314" y="74473"/>
                  </a:lnTo>
                  <a:lnTo>
                    <a:pt x="98030" y="74716"/>
                  </a:lnTo>
                  <a:lnTo>
                    <a:pt x="98030" y="75215"/>
                  </a:lnTo>
                  <a:lnTo>
                    <a:pt x="97746" y="75708"/>
                  </a:lnTo>
                  <a:lnTo>
                    <a:pt x="98030" y="76200"/>
                  </a:lnTo>
                  <a:lnTo>
                    <a:pt x="99719" y="78925"/>
                  </a:lnTo>
                  <a:lnTo>
                    <a:pt x="101969" y="81400"/>
                  </a:lnTo>
                  <a:lnTo>
                    <a:pt x="103659" y="83626"/>
                  </a:lnTo>
                  <a:lnTo>
                    <a:pt x="104787" y="84368"/>
                  </a:lnTo>
                  <a:lnTo>
                    <a:pt x="106200" y="85110"/>
                  </a:lnTo>
                  <a:lnTo>
                    <a:pt x="107321" y="85110"/>
                  </a:lnTo>
                  <a:lnTo>
                    <a:pt x="107606" y="84860"/>
                  </a:lnTo>
                  <a:lnTo>
                    <a:pt x="108166" y="84617"/>
                  </a:lnTo>
                  <a:lnTo>
                    <a:pt x="108734" y="83875"/>
                  </a:lnTo>
                  <a:lnTo>
                    <a:pt x="108734" y="83127"/>
                  </a:lnTo>
                  <a:lnTo>
                    <a:pt x="108734" y="82634"/>
                  </a:lnTo>
                  <a:lnTo>
                    <a:pt x="108450" y="81892"/>
                  </a:lnTo>
                  <a:lnTo>
                    <a:pt x="108166" y="81400"/>
                  </a:lnTo>
                  <a:lnTo>
                    <a:pt x="107890" y="81151"/>
                  </a:lnTo>
                  <a:lnTo>
                    <a:pt x="106761" y="81151"/>
                  </a:lnTo>
                  <a:lnTo>
                    <a:pt x="106200" y="80159"/>
                  </a:lnTo>
                  <a:lnTo>
                    <a:pt x="104227" y="78183"/>
                  </a:lnTo>
                  <a:lnTo>
                    <a:pt x="102253" y="76200"/>
                  </a:lnTo>
                  <a:lnTo>
                    <a:pt x="100280" y="74473"/>
                  </a:lnTo>
                  <a:lnTo>
                    <a:pt x="100003" y="74224"/>
                  </a:lnTo>
                  <a:close/>
                  <a:moveTo>
                    <a:pt x="62822" y="21528"/>
                  </a:moveTo>
                  <a:lnTo>
                    <a:pt x="65356" y="21771"/>
                  </a:lnTo>
                  <a:lnTo>
                    <a:pt x="68174" y="22021"/>
                  </a:lnTo>
                  <a:lnTo>
                    <a:pt x="70708" y="22520"/>
                  </a:lnTo>
                  <a:lnTo>
                    <a:pt x="73242" y="23012"/>
                  </a:lnTo>
                  <a:lnTo>
                    <a:pt x="75776" y="23754"/>
                  </a:lnTo>
                  <a:lnTo>
                    <a:pt x="78310" y="24745"/>
                  </a:lnTo>
                  <a:lnTo>
                    <a:pt x="80844" y="25980"/>
                  </a:lnTo>
                  <a:lnTo>
                    <a:pt x="83102" y="27214"/>
                  </a:lnTo>
                  <a:lnTo>
                    <a:pt x="85068" y="28705"/>
                  </a:lnTo>
                  <a:lnTo>
                    <a:pt x="87041" y="30188"/>
                  </a:lnTo>
                  <a:lnTo>
                    <a:pt x="89015" y="31915"/>
                  </a:lnTo>
                  <a:lnTo>
                    <a:pt x="90704" y="33648"/>
                  </a:lnTo>
                  <a:lnTo>
                    <a:pt x="92117" y="35874"/>
                  </a:lnTo>
                  <a:lnTo>
                    <a:pt x="93238" y="37607"/>
                  </a:lnTo>
                  <a:lnTo>
                    <a:pt x="94083" y="39590"/>
                  </a:lnTo>
                  <a:lnTo>
                    <a:pt x="94928" y="41816"/>
                  </a:lnTo>
                  <a:lnTo>
                    <a:pt x="95496" y="44042"/>
                  </a:lnTo>
                  <a:lnTo>
                    <a:pt x="96056" y="46018"/>
                  </a:lnTo>
                  <a:lnTo>
                    <a:pt x="96056" y="48244"/>
                  </a:lnTo>
                  <a:lnTo>
                    <a:pt x="96056" y="50476"/>
                  </a:lnTo>
                  <a:lnTo>
                    <a:pt x="95772" y="52702"/>
                  </a:lnTo>
                  <a:lnTo>
                    <a:pt x="95212" y="54928"/>
                  </a:lnTo>
                  <a:lnTo>
                    <a:pt x="94367" y="57403"/>
                  </a:lnTo>
                  <a:lnTo>
                    <a:pt x="93238" y="59379"/>
                  </a:lnTo>
                  <a:lnTo>
                    <a:pt x="92117" y="61605"/>
                  </a:lnTo>
                  <a:lnTo>
                    <a:pt x="90704" y="63588"/>
                  </a:lnTo>
                  <a:lnTo>
                    <a:pt x="89015" y="65564"/>
                  </a:lnTo>
                  <a:lnTo>
                    <a:pt x="85352" y="69273"/>
                  </a:lnTo>
                  <a:lnTo>
                    <a:pt x="79439" y="74966"/>
                  </a:lnTo>
                  <a:lnTo>
                    <a:pt x="76337" y="77933"/>
                  </a:lnTo>
                  <a:lnTo>
                    <a:pt x="73526" y="81151"/>
                  </a:lnTo>
                  <a:lnTo>
                    <a:pt x="71268" y="84368"/>
                  </a:lnTo>
                  <a:lnTo>
                    <a:pt x="69019" y="87828"/>
                  </a:lnTo>
                  <a:lnTo>
                    <a:pt x="68450" y="89561"/>
                  </a:lnTo>
                  <a:lnTo>
                    <a:pt x="67606" y="91544"/>
                  </a:lnTo>
                  <a:lnTo>
                    <a:pt x="67329" y="93271"/>
                  </a:lnTo>
                  <a:lnTo>
                    <a:pt x="67045" y="95254"/>
                  </a:lnTo>
                  <a:lnTo>
                    <a:pt x="63098" y="94512"/>
                  </a:lnTo>
                  <a:lnTo>
                    <a:pt x="59159" y="94013"/>
                  </a:lnTo>
                  <a:lnTo>
                    <a:pt x="65916" y="78675"/>
                  </a:lnTo>
                  <a:lnTo>
                    <a:pt x="69579" y="70265"/>
                  </a:lnTo>
                  <a:lnTo>
                    <a:pt x="71553" y="66306"/>
                  </a:lnTo>
                  <a:lnTo>
                    <a:pt x="72113" y="64330"/>
                  </a:lnTo>
                  <a:lnTo>
                    <a:pt x="72113" y="63338"/>
                  </a:lnTo>
                  <a:lnTo>
                    <a:pt x="71829" y="62347"/>
                  </a:lnTo>
                  <a:lnTo>
                    <a:pt x="71553" y="62104"/>
                  </a:lnTo>
                  <a:lnTo>
                    <a:pt x="71268" y="62104"/>
                  </a:lnTo>
                  <a:lnTo>
                    <a:pt x="70424" y="62596"/>
                  </a:lnTo>
                  <a:lnTo>
                    <a:pt x="69863" y="63338"/>
                  </a:lnTo>
                  <a:lnTo>
                    <a:pt x="69019" y="64822"/>
                  </a:lnTo>
                  <a:lnTo>
                    <a:pt x="67329" y="68039"/>
                  </a:lnTo>
                  <a:lnTo>
                    <a:pt x="63098" y="77191"/>
                  </a:lnTo>
                  <a:lnTo>
                    <a:pt x="56340" y="92529"/>
                  </a:lnTo>
                  <a:lnTo>
                    <a:pt x="55496" y="93770"/>
                  </a:lnTo>
                  <a:lnTo>
                    <a:pt x="53522" y="93271"/>
                  </a:lnTo>
                  <a:lnTo>
                    <a:pt x="49299" y="92286"/>
                  </a:lnTo>
                  <a:lnTo>
                    <a:pt x="49299" y="92036"/>
                  </a:lnTo>
                  <a:lnTo>
                    <a:pt x="49859" y="90303"/>
                  </a:lnTo>
                  <a:lnTo>
                    <a:pt x="50143" y="88327"/>
                  </a:lnTo>
                  <a:lnTo>
                    <a:pt x="50143" y="84617"/>
                  </a:lnTo>
                  <a:lnTo>
                    <a:pt x="50704" y="76699"/>
                  </a:lnTo>
                  <a:lnTo>
                    <a:pt x="51272" y="68289"/>
                  </a:lnTo>
                  <a:lnTo>
                    <a:pt x="51549" y="64080"/>
                  </a:lnTo>
                  <a:lnTo>
                    <a:pt x="51272" y="59871"/>
                  </a:lnTo>
                  <a:lnTo>
                    <a:pt x="51272" y="59379"/>
                  </a:lnTo>
                  <a:lnTo>
                    <a:pt x="50988" y="59129"/>
                  </a:lnTo>
                  <a:lnTo>
                    <a:pt x="50143" y="58637"/>
                  </a:lnTo>
                  <a:lnTo>
                    <a:pt x="49299" y="58887"/>
                  </a:lnTo>
                  <a:lnTo>
                    <a:pt x="49015" y="59129"/>
                  </a:lnTo>
                  <a:lnTo>
                    <a:pt x="48738" y="59629"/>
                  </a:lnTo>
                  <a:lnTo>
                    <a:pt x="48170" y="63338"/>
                  </a:lnTo>
                  <a:lnTo>
                    <a:pt x="47894" y="67297"/>
                  </a:lnTo>
                  <a:lnTo>
                    <a:pt x="47609" y="74966"/>
                  </a:lnTo>
                  <a:lnTo>
                    <a:pt x="46765" y="82884"/>
                  </a:lnTo>
                  <a:lnTo>
                    <a:pt x="46196" y="87086"/>
                  </a:lnTo>
                  <a:lnTo>
                    <a:pt x="46196" y="89069"/>
                  </a:lnTo>
                  <a:lnTo>
                    <a:pt x="46196" y="91294"/>
                  </a:lnTo>
                  <a:lnTo>
                    <a:pt x="42541" y="90060"/>
                  </a:lnTo>
                  <a:lnTo>
                    <a:pt x="39155" y="89069"/>
                  </a:lnTo>
                  <a:lnTo>
                    <a:pt x="35500" y="88570"/>
                  </a:lnTo>
                  <a:lnTo>
                    <a:pt x="32113" y="88570"/>
                  </a:lnTo>
                  <a:lnTo>
                    <a:pt x="33242" y="86843"/>
                  </a:lnTo>
                  <a:lnTo>
                    <a:pt x="34087" y="85110"/>
                  </a:lnTo>
                  <a:lnTo>
                    <a:pt x="34931" y="83376"/>
                  </a:lnTo>
                  <a:lnTo>
                    <a:pt x="35500" y="81400"/>
                  </a:lnTo>
                  <a:lnTo>
                    <a:pt x="36060" y="77441"/>
                  </a:lnTo>
                  <a:lnTo>
                    <a:pt x="36060" y="73482"/>
                  </a:lnTo>
                  <a:lnTo>
                    <a:pt x="35500" y="68531"/>
                  </a:lnTo>
                  <a:lnTo>
                    <a:pt x="34647" y="63588"/>
                  </a:lnTo>
                  <a:lnTo>
                    <a:pt x="33526" y="58637"/>
                  </a:lnTo>
                  <a:lnTo>
                    <a:pt x="32397" y="53687"/>
                  </a:lnTo>
                  <a:lnTo>
                    <a:pt x="32113" y="51218"/>
                  </a:lnTo>
                  <a:lnTo>
                    <a:pt x="32113" y="48493"/>
                  </a:lnTo>
                  <a:lnTo>
                    <a:pt x="32113" y="46018"/>
                  </a:lnTo>
                  <a:lnTo>
                    <a:pt x="32397" y="43543"/>
                  </a:lnTo>
                  <a:lnTo>
                    <a:pt x="32958" y="41074"/>
                  </a:lnTo>
                  <a:lnTo>
                    <a:pt x="34087" y="38848"/>
                  </a:lnTo>
                  <a:lnTo>
                    <a:pt x="35215" y="36616"/>
                  </a:lnTo>
                  <a:lnTo>
                    <a:pt x="36621" y="34147"/>
                  </a:lnTo>
                  <a:lnTo>
                    <a:pt x="38594" y="32165"/>
                  </a:lnTo>
                  <a:lnTo>
                    <a:pt x="40284" y="30188"/>
                  </a:lnTo>
                  <a:lnTo>
                    <a:pt x="42257" y="28455"/>
                  </a:lnTo>
                  <a:lnTo>
                    <a:pt x="44507" y="26971"/>
                  </a:lnTo>
                  <a:lnTo>
                    <a:pt x="46765" y="25487"/>
                  </a:lnTo>
                  <a:lnTo>
                    <a:pt x="49299" y="24246"/>
                  </a:lnTo>
                  <a:lnTo>
                    <a:pt x="52117" y="23262"/>
                  </a:lnTo>
                  <a:lnTo>
                    <a:pt x="54651" y="22520"/>
                  </a:lnTo>
                  <a:lnTo>
                    <a:pt x="57469" y="22021"/>
                  </a:lnTo>
                  <a:lnTo>
                    <a:pt x="60003" y="21771"/>
                  </a:lnTo>
                  <a:lnTo>
                    <a:pt x="62822" y="21528"/>
                  </a:lnTo>
                  <a:close/>
                  <a:moveTo>
                    <a:pt x="30424" y="90553"/>
                  </a:moveTo>
                  <a:lnTo>
                    <a:pt x="35500" y="91294"/>
                  </a:lnTo>
                  <a:lnTo>
                    <a:pt x="40284" y="92529"/>
                  </a:lnTo>
                  <a:lnTo>
                    <a:pt x="45636" y="94013"/>
                  </a:lnTo>
                  <a:lnTo>
                    <a:pt x="50704" y="95746"/>
                  </a:lnTo>
                  <a:lnTo>
                    <a:pt x="52678" y="96245"/>
                  </a:lnTo>
                  <a:lnTo>
                    <a:pt x="54935" y="96488"/>
                  </a:lnTo>
                  <a:lnTo>
                    <a:pt x="59159" y="96987"/>
                  </a:lnTo>
                  <a:lnTo>
                    <a:pt x="63098" y="97729"/>
                  </a:lnTo>
                  <a:lnTo>
                    <a:pt x="65071" y="98221"/>
                  </a:lnTo>
                  <a:lnTo>
                    <a:pt x="67045" y="98714"/>
                  </a:lnTo>
                  <a:lnTo>
                    <a:pt x="67329" y="99705"/>
                  </a:lnTo>
                  <a:lnTo>
                    <a:pt x="67890" y="100204"/>
                  </a:lnTo>
                  <a:lnTo>
                    <a:pt x="68734" y="100447"/>
                  </a:lnTo>
                  <a:lnTo>
                    <a:pt x="69579" y="100447"/>
                  </a:lnTo>
                  <a:lnTo>
                    <a:pt x="69579" y="101189"/>
                  </a:lnTo>
                  <a:lnTo>
                    <a:pt x="69295" y="102180"/>
                  </a:lnTo>
                  <a:lnTo>
                    <a:pt x="68450" y="102673"/>
                  </a:lnTo>
                  <a:lnTo>
                    <a:pt x="67329" y="103415"/>
                  </a:lnTo>
                  <a:lnTo>
                    <a:pt x="61693" y="101438"/>
                  </a:lnTo>
                  <a:lnTo>
                    <a:pt x="49015" y="97729"/>
                  </a:lnTo>
                  <a:lnTo>
                    <a:pt x="42818" y="96245"/>
                  </a:lnTo>
                  <a:lnTo>
                    <a:pt x="36621" y="95004"/>
                  </a:lnTo>
                  <a:lnTo>
                    <a:pt x="32958" y="94512"/>
                  </a:lnTo>
                  <a:lnTo>
                    <a:pt x="31268" y="94512"/>
                  </a:lnTo>
                  <a:lnTo>
                    <a:pt x="29579" y="94761"/>
                  </a:lnTo>
                  <a:lnTo>
                    <a:pt x="28734" y="94512"/>
                  </a:lnTo>
                  <a:lnTo>
                    <a:pt x="28174" y="94013"/>
                  </a:lnTo>
                  <a:lnTo>
                    <a:pt x="27890" y="93271"/>
                  </a:lnTo>
                  <a:lnTo>
                    <a:pt x="27890" y="92529"/>
                  </a:lnTo>
                  <a:lnTo>
                    <a:pt x="27890" y="91787"/>
                  </a:lnTo>
                  <a:lnTo>
                    <a:pt x="28450" y="91294"/>
                  </a:lnTo>
                  <a:lnTo>
                    <a:pt x="29303" y="90802"/>
                  </a:lnTo>
                  <a:lnTo>
                    <a:pt x="30147" y="90553"/>
                  </a:lnTo>
                  <a:close/>
                  <a:moveTo>
                    <a:pt x="32681" y="106139"/>
                  </a:moveTo>
                  <a:lnTo>
                    <a:pt x="36060" y="106881"/>
                  </a:lnTo>
                  <a:lnTo>
                    <a:pt x="34371" y="108365"/>
                  </a:lnTo>
                  <a:lnTo>
                    <a:pt x="32958" y="109849"/>
                  </a:lnTo>
                  <a:lnTo>
                    <a:pt x="32958" y="109599"/>
                  </a:lnTo>
                  <a:lnTo>
                    <a:pt x="32681" y="108857"/>
                  </a:lnTo>
                  <a:lnTo>
                    <a:pt x="32681" y="107873"/>
                  </a:lnTo>
                  <a:lnTo>
                    <a:pt x="32681" y="106139"/>
                  </a:lnTo>
                  <a:close/>
                  <a:moveTo>
                    <a:pt x="37189" y="107374"/>
                  </a:moveTo>
                  <a:lnTo>
                    <a:pt x="38310" y="107623"/>
                  </a:lnTo>
                  <a:lnTo>
                    <a:pt x="39439" y="107873"/>
                  </a:lnTo>
                  <a:lnTo>
                    <a:pt x="37465" y="108857"/>
                  </a:lnTo>
                  <a:lnTo>
                    <a:pt x="35500" y="110341"/>
                  </a:lnTo>
                  <a:lnTo>
                    <a:pt x="35500" y="110341"/>
                  </a:lnTo>
                  <a:lnTo>
                    <a:pt x="36344" y="108857"/>
                  </a:lnTo>
                  <a:lnTo>
                    <a:pt x="37189" y="107374"/>
                  </a:lnTo>
                  <a:close/>
                  <a:moveTo>
                    <a:pt x="31837" y="97479"/>
                  </a:moveTo>
                  <a:lnTo>
                    <a:pt x="35776" y="97729"/>
                  </a:lnTo>
                  <a:lnTo>
                    <a:pt x="41128" y="98963"/>
                  </a:lnTo>
                  <a:lnTo>
                    <a:pt x="46481" y="100204"/>
                  </a:lnTo>
                  <a:lnTo>
                    <a:pt x="56901" y="103415"/>
                  </a:lnTo>
                  <a:lnTo>
                    <a:pt x="61693" y="104898"/>
                  </a:lnTo>
                  <a:lnTo>
                    <a:pt x="64511" y="105640"/>
                  </a:lnTo>
                  <a:lnTo>
                    <a:pt x="66761" y="106389"/>
                  </a:lnTo>
                  <a:lnTo>
                    <a:pt x="67045" y="106881"/>
                  </a:lnTo>
                  <a:lnTo>
                    <a:pt x="67329" y="107131"/>
                  </a:lnTo>
                  <a:lnTo>
                    <a:pt x="67890" y="107623"/>
                  </a:lnTo>
                  <a:lnTo>
                    <a:pt x="68734" y="107623"/>
                  </a:lnTo>
                  <a:lnTo>
                    <a:pt x="68450" y="108365"/>
                  </a:lnTo>
                  <a:lnTo>
                    <a:pt x="67890" y="109357"/>
                  </a:lnTo>
                  <a:lnTo>
                    <a:pt x="66761" y="110591"/>
                  </a:lnTo>
                  <a:lnTo>
                    <a:pt x="65632" y="111333"/>
                  </a:lnTo>
                  <a:lnTo>
                    <a:pt x="64511" y="111832"/>
                  </a:lnTo>
                  <a:lnTo>
                    <a:pt x="55496" y="108857"/>
                  </a:lnTo>
                  <a:lnTo>
                    <a:pt x="46196" y="106389"/>
                  </a:lnTo>
                  <a:lnTo>
                    <a:pt x="36344" y="103664"/>
                  </a:lnTo>
                  <a:lnTo>
                    <a:pt x="31268" y="102673"/>
                  </a:lnTo>
                  <a:lnTo>
                    <a:pt x="26484" y="101931"/>
                  </a:lnTo>
                  <a:lnTo>
                    <a:pt x="26484" y="101438"/>
                  </a:lnTo>
                  <a:lnTo>
                    <a:pt x="26484" y="100204"/>
                  </a:lnTo>
                  <a:lnTo>
                    <a:pt x="27045" y="98963"/>
                  </a:lnTo>
                  <a:lnTo>
                    <a:pt x="27890" y="98221"/>
                  </a:lnTo>
                  <a:lnTo>
                    <a:pt x="28450" y="97729"/>
                  </a:lnTo>
                  <a:lnTo>
                    <a:pt x="30147" y="97729"/>
                  </a:lnTo>
                  <a:lnTo>
                    <a:pt x="30424" y="97972"/>
                  </a:lnTo>
                  <a:lnTo>
                    <a:pt x="30708" y="97972"/>
                  </a:lnTo>
                  <a:lnTo>
                    <a:pt x="30992" y="97729"/>
                  </a:lnTo>
                  <a:lnTo>
                    <a:pt x="31837" y="97479"/>
                  </a:lnTo>
                  <a:close/>
                  <a:moveTo>
                    <a:pt x="42257" y="108365"/>
                  </a:moveTo>
                  <a:lnTo>
                    <a:pt x="43947" y="108857"/>
                  </a:lnTo>
                  <a:lnTo>
                    <a:pt x="42257" y="109849"/>
                  </a:lnTo>
                  <a:lnTo>
                    <a:pt x="40284" y="110840"/>
                  </a:lnTo>
                  <a:lnTo>
                    <a:pt x="38594" y="112075"/>
                  </a:lnTo>
                  <a:lnTo>
                    <a:pt x="37189" y="113558"/>
                  </a:lnTo>
                  <a:lnTo>
                    <a:pt x="35776" y="113066"/>
                  </a:lnTo>
                  <a:lnTo>
                    <a:pt x="36344" y="112574"/>
                  </a:lnTo>
                  <a:lnTo>
                    <a:pt x="42257" y="108365"/>
                  </a:lnTo>
                  <a:close/>
                  <a:moveTo>
                    <a:pt x="45920" y="109357"/>
                  </a:moveTo>
                  <a:lnTo>
                    <a:pt x="47609" y="109849"/>
                  </a:lnTo>
                  <a:lnTo>
                    <a:pt x="47609" y="110098"/>
                  </a:lnTo>
                  <a:lnTo>
                    <a:pt x="45636" y="110840"/>
                  </a:lnTo>
                  <a:lnTo>
                    <a:pt x="43947" y="111832"/>
                  </a:lnTo>
                  <a:lnTo>
                    <a:pt x="42541" y="112816"/>
                  </a:lnTo>
                  <a:lnTo>
                    <a:pt x="41412" y="114300"/>
                  </a:lnTo>
                  <a:lnTo>
                    <a:pt x="40284" y="114058"/>
                  </a:lnTo>
                  <a:lnTo>
                    <a:pt x="43102" y="111582"/>
                  </a:lnTo>
                  <a:lnTo>
                    <a:pt x="45920" y="109357"/>
                  </a:lnTo>
                  <a:close/>
                  <a:moveTo>
                    <a:pt x="49015" y="110341"/>
                  </a:moveTo>
                  <a:lnTo>
                    <a:pt x="52962" y="111582"/>
                  </a:lnTo>
                  <a:lnTo>
                    <a:pt x="49299" y="113316"/>
                  </a:lnTo>
                  <a:lnTo>
                    <a:pt x="47609" y="114300"/>
                  </a:lnTo>
                  <a:lnTo>
                    <a:pt x="45920" y="115541"/>
                  </a:lnTo>
                  <a:lnTo>
                    <a:pt x="44507" y="115042"/>
                  </a:lnTo>
                  <a:lnTo>
                    <a:pt x="44791" y="114550"/>
                  </a:lnTo>
                  <a:lnTo>
                    <a:pt x="44791" y="114058"/>
                  </a:lnTo>
                  <a:lnTo>
                    <a:pt x="44791" y="113808"/>
                  </a:lnTo>
                  <a:lnTo>
                    <a:pt x="46765" y="112075"/>
                  </a:lnTo>
                  <a:lnTo>
                    <a:pt x="49015" y="110591"/>
                  </a:lnTo>
                  <a:lnTo>
                    <a:pt x="49015" y="110341"/>
                  </a:lnTo>
                  <a:close/>
                  <a:moveTo>
                    <a:pt x="54367" y="111832"/>
                  </a:moveTo>
                  <a:lnTo>
                    <a:pt x="56901" y="112574"/>
                  </a:lnTo>
                  <a:lnTo>
                    <a:pt x="54935" y="114058"/>
                  </a:lnTo>
                  <a:lnTo>
                    <a:pt x="52117" y="116776"/>
                  </a:lnTo>
                  <a:lnTo>
                    <a:pt x="49583" y="116283"/>
                  </a:lnTo>
                  <a:lnTo>
                    <a:pt x="49859" y="115784"/>
                  </a:lnTo>
                  <a:lnTo>
                    <a:pt x="49583" y="115541"/>
                  </a:lnTo>
                  <a:lnTo>
                    <a:pt x="51833" y="113558"/>
                  </a:lnTo>
                  <a:lnTo>
                    <a:pt x="54367" y="111832"/>
                  </a:lnTo>
                  <a:close/>
                  <a:moveTo>
                    <a:pt x="61693" y="18062"/>
                  </a:moveTo>
                  <a:lnTo>
                    <a:pt x="59159" y="18311"/>
                  </a:lnTo>
                  <a:lnTo>
                    <a:pt x="56625" y="18561"/>
                  </a:lnTo>
                  <a:lnTo>
                    <a:pt x="54090" y="19053"/>
                  </a:lnTo>
                  <a:lnTo>
                    <a:pt x="51833" y="19545"/>
                  </a:lnTo>
                  <a:lnTo>
                    <a:pt x="49299" y="20287"/>
                  </a:lnTo>
                  <a:lnTo>
                    <a:pt x="47041" y="21279"/>
                  </a:lnTo>
                  <a:lnTo>
                    <a:pt x="44791" y="22270"/>
                  </a:lnTo>
                  <a:lnTo>
                    <a:pt x="42818" y="23754"/>
                  </a:lnTo>
                  <a:lnTo>
                    <a:pt x="38594" y="26722"/>
                  </a:lnTo>
                  <a:lnTo>
                    <a:pt x="36905" y="28455"/>
                  </a:lnTo>
                  <a:lnTo>
                    <a:pt x="35215" y="30431"/>
                  </a:lnTo>
                  <a:lnTo>
                    <a:pt x="33526" y="32165"/>
                  </a:lnTo>
                  <a:lnTo>
                    <a:pt x="32113" y="34390"/>
                  </a:lnTo>
                  <a:lnTo>
                    <a:pt x="30708" y="36373"/>
                  </a:lnTo>
                  <a:lnTo>
                    <a:pt x="29579" y="38599"/>
                  </a:lnTo>
                  <a:lnTo>
                    <a:pt x="28734" y="41566"/>
                  </a:lnTo>
                  <a:lnTo>
                    <a:pt x="28174" y="44534"/>
                  </a:lnTo>
                  <a:lnTo>
                    <a:pt x="27890" y="47502"/>
                  </a:lnTo>
                  <a:lnTo>
                    <a:pt x="27890" y="50719"/>
                  </a:lnTo>
                  <a:lnTo>
                    <a:pt x="28450" y="53687"/>
                  </a:lnTo>
                  <a:lnTo>
                    <a:pt x="29019" y="56904"/>
                  </a:lnTo>
                  <a:lnTo>
                    <a:pt x="30424" y="62846"/>
                  </a:lnTo>
                  <a:lnTo>
                    <a:pt x="31553" y="69523"/>
                  </a:lnTo>
                  <a:lnTo>
                    <a:pt x="32113" y="72740"/>
                  </a:lnTo>
                  <a:lnTo>
                    <a:pt x="32397" y="75957"/>
                  </a:lnTo>
                  <a:lnTo>
                    <a:pt x="32113" y="79174"/>
                  </a:lnTo>
                  <a:lnTo>
                    <a:pt x="31553" y="82385"/>
                  </a:lnTo>
                  <a:lnTo>
                    <a:pt x="30708" y="85110"/>
                  </a:lnTo>
                  <a:lnTo>
                    <a:pt x="29303" y="88077"/>
                  </a:lnTo>
                  <a:lnTo>
                    <a:pt x="27606" y="88570"/>
                  </a:lnTo>
                  <a:lnTo>
                    <a:pt x="26484" y="89561"/>
                  </a:lnTo>
                  <a:lnTo>
                    <a:pt x="25356" y="90553"/>
                  </a:lnTo>
                  <a:lnTo>
                    <a:pt x="24795" y="92036"/>
                  </a:lnTo>
                  <a:lnTo>
                    <a:pt x="24795" y="93271"/>
                  </a:lnTo>
                  <a:lnTo>
                    <a:pt x="25071" y="94262"/>
                  </a:lnTo>
                  <a:lnTo>
                    <a:pt x="25640" y="95503"/>
                  </a:lnTo>
                  <a:lnTo>
                    <a:pt x="26200" y="96245"/>
                  </a:lnTo>
                  <a:lnTo>
                    <a:pt x="25640" y="96737"/>
                  </a:lnTo>
                  <a:lnTo>
                    <a:pt x="25071" y="97230"/>
                  </a:lnTo>
                  <a:lnTo>
                    <a:pt x="24511" y="97972"/>
                  </a:lnTo>
                  <a:lnTo>
                    <a:pt x="23950" y="98963"/>
                  </a:lnTo>
                  <a:lnTo>
                    <a:pt x="23666" y="100204"/>
                  </a:lnTo>
                  <a:lnTo>
                    <a:pt x="23382" y="101438"/>
                  </a:lnTo>
                  <a:lnTo>
                    <a:pt x="23382" y="102430"/>
                  </a:lnTo>
                  <a:lnTo>
                    <a:pt x="23666" y="103664"/>
                  </a:lnTo>
                  <a:lnTo>
                    <a:pt x="24511" y="104406"/>
                  </a:lnTo>
                  <a:lnTo>
                    <a:pt x="25356" y="105148"/>
                  </a:lnTo>
                  <a:lnTo>
                    <a:pt x="26200" y="105397"/>
                  </a:lnTo>
                  <a:lnTo>
                    <a:pt x="26761" y="105148"/>
                  </a:lnTo>
                  <a:lnTo>
                    <a:pt x="27045" y="104898"/>
                  </a:lnTo>
                  <a:lnTo>
                    <a:pt x="27329" y="104898"/>
                  </a:lnTo>
                  <a:lnTo>
                    <a:pt x="31268" y="105890"/>
                  </a:lnTo>
                  <a:lnTo>
                    <a:pt x="30708" y="106632"/>
                  </a:lnTo>
                  <a:lnTo>
                    <a:pt x="30147" y="107623"/>
                  </a:lnTo>
                  <a:lnTo>
                    <a:pt x="30147" y="108857"/>
                  </a:lnTo>
                  <a:lnTo>
                    <a:pt x="30147" y="110098"/>
                  </a:lnTo>
                  <a:lnTo>
                    <a:pt x="30708" y="111333"/>
                  </a:lnTo>
                  <a:lnTo>
                    <a:pt x="31268" y="112324"/>
                  </a:lnTo>
                  <a:lnTo>
                    <a:pt x="31837" y="113316"/>
                  </a:lnTo>
                  <a:lnTo>
                    <a:pt x="32958" y="113808"/>
                  </a:lnTo>
                  <a:lnTo>
                    <a:pt x="32681" y="114300"/>
                  </a:lnTo>
                  <a:lnTo>
                    <a:pt x="32958" y="114799"/>
                  </a:lnTo>
                  <a:lnTo>
                    <a:pt x="33242" y="115042"/>
                  </a:lnTo>
                  <a:lnTo>
                    <a:pt x="33803" y="115292"/>
                  </a:lnTo>
                  <a:lnTo>
                    <a:pt x="35215" y="115784"/>
                  </a:lnTo>
                  <a:lnTo>
                    <a:pt x="36905" y="116526"/>
                  </a:lnTo>
                  <a:lnTo>
                    <a:pt x="40568" y="117275"/>
                  </a:lnTo>
                  <a:lnTo>
                    <a:pt x="41412" y="117517"/>
                  </a:lnTo>
                  <a:lnTo>
                    <a:pt x="42818" y="117767"/>
                  </a:lnTo>
                  <a:lnTo>
                    <a:pt x="48454" y="119251"/>
                  </a:lnTo>
                  <a:lnTo>
                    <a:pt x="51272" y="119743"/>
                  </a:lnTo>
                  <a:lnTo>
                    <a:pt x="52678" y="119993"/>
                  </a:lnTo>
                  <a:lnTo>
                    <a:pt x="54090" y="119743"/>
                  </a:lnTo>
                  <a:lnTo>
                    <a:pt x="54651" y="119500"/>
                  </a:lnTo>
                  <a:lnTo>
                    <a:pt x="54935" y="119251"/>
                  </a:lnTo>
                  <a:lnTo>
                    <a:pt x="54935" y="118758"/>
                  </a:lnTo>
                  <a:lnTo>
                    <a:pt x="54651" y="118259"/>
                  </a:lnTo>
                  <a:lnTo>
                    <a:pt x="57185" y="116034"/>
                  </a:lnTo>
                  <a:lnTo>
                    <a:pt x="58314" y="114799"/>
                  </a:lnTo>
                  <a:lnTo>
                    <a:pt x="59435" y="113558"/>
                  </a:lnTo>
                  <a:lnTo>
                    <a:pt x="63943" y="114799"/>
                  </a:lnTo>
                  <a:lnTo>
                    <a:pt x="64787" y="114799"/>
                  </a:lnTo>
                  <a:lnTo>
                    <a:pt x="65632" y="114550"/>
                  </a:lnTo>
                  <a:lnTo>
                    <a:pt x="67045" y="114058"/>
                  </a:lnTo>
                  <a:lnTo>
                    <a:pt x="68450" y="113066"/>
                  </a:lnTo>
                  <a:lnTo>
                    <a:pt x="69863" y="111832"/>
                  </a:lnTo>
                  <a:lnTo>
                    <a:pt x="70708" y="110341"/>
                  </a:lnTo>
                  <a:lnTo>
                    <a:pt x="71268" y="108857"/>
                  </a:lnTo>
                  <a:lnTo>
                    <a:pt x="71553" y="107131"/>
                  </a:lnTo>
                  <a:lnTo>
                    <a:pt x="71268" y="105890"/>
                  </a:lnTo>
                  <a:lnTo>
                    <a:pt x="70708" y="105148"/>
                  </a:lnTo>
                  <a:lnTo>
                    <a:pt x="70424" y="104656"/>
                  </a:lnTo>
                  <a:lnTo>
                    <a:pt x="70984" y="103914"/>
                  </a:lnTo>
                  <a:lnTo>
                    <a:pt x="71829" y="102922"/>
                  </a:lnTo>
                  <a:lnTo>
                    <a:pt x="72113" y="101931"/>
                  </a:lnTo>
                  <a:lnTo>
                    <a:pt x="72397" y="101189"/>
                  </a:lnTo>
                  <a:lnTo>
                    <a:pt x="72958" y="100696"/>
                  </a:lnTo>
                  <a:lnTo>
                    <a:pt x="73526" y="100204"/>
                  </a:lnTo>
                  <a:lnTo>
                    <a:pt x="73526" y="99705"/>
                  </a:lnTo>
                  <a:lnTo>
                    <a:pt x="73242" y="98963"/>
                  </a:lnTo>
                  <a:lnTo>
                    <a:pt x="72113" y="97972"/>
                  </a:lnTo>
                  <a:lnTo>
                    <a:pt x="70984" y="96987"/>
                  </a:lnTo>
                  <a:lnTo>
                    <a:pt x="70984" y="94761"/>
                  </a:lnTo>
                  <a:lnTo>
                    <a:pt x="71553" y="92286"/>
                  </a:lnTo>
                  <a:lnTo>
                    <a:pt x="72397" y="90060"/>
                  </a:lnTo>
                  <a:lnTo>
                    <a:pt x="73242" y="88077"/>
                  </a:lnTo>
                  <a:lnTo>
                    <a:pt x="74647" y="86101"/>
                  </a:lnTo>
                  <a:lnTo>
                    <a:pt x="76060" y="84118"/>
                  </a:lnTo>
                  <a:lnTo>
                    <a:pt x="79155" y="80159"/>
                  </a:lnTo>
                  <a:lnTo>
                    <a:pt x="82818" y="76450"/>
                  </a:lnTo>
                  <a:lnTo>
                    <a:pt x="86765" y="72990"/>
                  </a:lnTo>
                  <a:lnTo>
                    <a:pt x="90420" y="69523"/>
                  </a:lnTo>
                  <a:lnTo>
                    <a:pt x="93522" y="65813"/>
                  </a:lnTo>
                  <a:lnTo>
                    <a:pt x="94928" y="64080"/>
                  </a:lnTo>
                  <a:lnTo>
                    <a:pt x="96340" y="62104"/>
                  </a:lnTo>
                  <a:lnTo>
                    <a:pt x="97185" y="60370"/>
                  </a:lnTo>
                  <a:lnTo>
                    <a:pt x="98314" y="58388"/>
                  </a:lnTo>
                  <a:lnTo>
                    <a:pt x="98875" y="56411"/>
                  </a:lnTo>
                  <a:lnTo>
                    <a:pt x="99435" y="54186"/>
                  </a:lnTo>
                  <a:lnTo>
                    <a:pt x="99719" y="52203"/>
                  </a:lnTo>
                  <a:lnTo>
                    <a:pt x="100003" y="50227"/>
                  </a:lnTo>
                  <a:lnTo>
                    <a:pt x="100003" y="46018"/>
                  </a:lnTo>
                  <a:lnTo>
                    <a:pt x="99159" y="42059"/>
                  </a:lnTo>
                  <a:lnTo>
                    <a:pt x="97746" y="37857"/>
                  </a:lnTo>
                  <a:lnTo>
                    <a:pt x="95496" y="33898"/>
                  </a:lnTo>
                  <a:lnTo>
                    <a:pt x="94083" y="32165"/>
                  </a:lnTo>
                  <a:lnTo>
                    <a:pt x="92678" y="30188"/>
                  </a:lnTo>
                  <a:lnTo>
                    <a:pt x="90988" y="28705"/>
                  </a:lnTo>
                  <a:lnTo>
                    <a:pt x="89299" y="26971"/>
                  </a:lnTo>
                  <a:lnTo>
                    <a:pt x="87325" y="25730"/>
                  </a:lnTo>
                  <a:lnTo>
                    <a:pt x="85352" y="24246"/>
                  </a:lnTo>
                  <a:lnTo>
                    <a:pt x="81128" y="22021"/>
                  </a:lnTo>
                  <a:lnTo>
                    <a:pt x="76621" y="20287"/>
                  </a:lnTo>
                  <a:lnTo>
                    <a:pt x="71829" y="19053"/>
                  </a:lnTo>
                  <a:lnTo>
                    <a:pt x="66761" y="18311"/>
                  </a:lnTo>
                  <a:lnTo>
                    <a:pt x="61693" y="180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244725" y="2547975"/>
              <a:ext cx="185400" cy="404400"/>
            </a:xfrm>
            <a:custGeom>
              <a:pathLst>
                <a:path extrusionOk="0" h="120000" w="120000">
                  <a:moveTo>
                    <a:pt x="54065" y="1090"/>
                  </a:moveTo>
                  <a:lnTo>
                    <a:pt x="52284" y="3271"/>
                  </a:lnTo>
                  <a:lnTo>
                    <a:pt x="51086" y="5444"/>
                  </a:lnTo>
                  <a:lnTo>
                    <a:pt x="50503" y="10072"/>
                  </a:lnTo>
                  <a:lnTo>
                    <a:pt x="49904" y="22044"/>
                  </a:lnTo>
                  <a:lnTo>
                    <a:pt x="50503" y="33200"/>
                  </a:lnTo>
                  <a:lnTo>
                    <a:pt x="50503" y="39186"/>
                  </a:lnTo>
                  <a:lnTo>
                    <a:pt x="50503" y="41359"/>
                  </a:lnTo>
                  <a:lnTo>
                    <a:pt x="51086" y="42450"/>
                  </a:lnTo>
                  <a:lnTo>
                    <a:pt x="52284" y="43540"/>
                  </a:lnTo>
                  <a:lnTo>
                    <a:pt x="52867" y="43807"/>
                  </a:lnTo>
                  <a:lnTo>
                    <a:pt x="54065" y="44082"/>
                  </a:lnTo>
                  <a:lnTo>
                    <a:pt x="54648" y="44082"/>
                  </a:lnTo>
                  <a:lnTo>
                    <a:pt x="55846" y="43540"/>
                  </a:lnTo>
                  <a:lnTo>
                    <a:pt x="56445" y="42724"/>
                  </a:lnTo>
                  <a:lnTo>
                    <a:pt x="57028" y="41901"/>
                  </a:lnTo>
                  <a:lnTo>
                    <a:pt x="57028" y="40002"/>
                  </a:lnTo>
                  <a:lnTo>
                    <a:pt x="57028" y="34016"/>
                  </a:lnTo>
                  <a:lnTo>
                    <a:pt x="56445" y="22044"/>
                  </a:lnTo>
                  <a:lnTo>
                    <a:pt x="57028" y="11155"/>
                  </a:lnTo>
                  <a:lnTo>
                    <a:pt x="57028" y="5993"/>
                  </a:lnTo>
                  <a:lnTo>
                    <a:pt x="56445" y="3538"/>
                  </a:lnTo>
                  <a:lnTo>
                    <a:pt x="55247" y="2180"/>
                  </a:lnTo>
                  <a:lnTo>
                    <a:pt x="54648" y="1090"/>
                  </a:lnTo>
                  <a:close/>
                  <a:moveTo>
                    <a:pt x="27931" y="7"/>
                  </a:moveTo>
                  <a:lnTo>
                    <a:pt x="27332" y="274"/>
                  </a:lnTo>
                  <a:lnTo>
                    <a:pt x="26150" y="1090"/>
                  </a:lnTo>
                  <a:lnTo>
                    <a:pt x="25551" y="2180"/>
                  </a:lnTo>
                  <a:lnTo>
                    <a:pt x="24952" y="4628"/>
                  </a:lnTo>
                  <a:lnTo>
                    <a:pt x="25551" y="9524"/>
                  </a:lnTo>
                  <a:lnTo>
                    <a:pt x="26150" y="21495"/>
                  </a:lnTo>
                  <a:lnTo>
                    <a:pt x="27931" y="46255"/>
                  </a:lnTo>
                  <a:lnTo>
                    <a:pt x="28514" y="47071"/>
                  </a:lnTo>
                  <a:lnTo>
                    <a:pt x="29113" y="47345"/>
                  </a:lnTo>
                  <a:lnTo>
                    <a:pt x="30311" y="47620"/>
                  </a:lnTo>
                  <a:lnTo>
                    <a:pt x="31493" y="47887"/>
                  </a:lnTo>
                  <a:lnTo>
                    <a:pt x="32675" y="47620"/>
                  </a:lnTo>
                  <a:lnTo>
                    <a:pt x="33873" y="47345"/>
                  </a:lnTo>
                  <a:lnTo>
                    <a:pt x="35055" y="47071"/>
                  </a:lnTo>
                  <a:lnTo>
                    <a:pt x="35055" y="46255"/>
                  </a:lnTo>
                  <a:lnTo>
                    <a:pt x="35055" y="44356"/>
                  </a:lnTo>
                  <a:lnTo>
                    <a:pt x="35055" y="44082"/>
                  </a:lnTo>
                  <a:lnTo>
                    <a:pt x="33274" y="22311"/>
                  </a:lnTo>
                  <a:lnTo>
                    <a:pt x="32092" y="10339"/>
                  </a:lnTo>
                  <a:lnTo>
                    <a:pt x="31493" y="4354"/>
                  </a:lnTo>
                  <a:lnTo>
                    <a:pt x="30894" y="2180"/>
                  </a:lnTo>
                  <a:lnTo>
                    <a:pt x="30311" y="1090"/>
                  </a:lnTo>
                  <a:lnTo>
                    <a:pt x="28514" y="274"/>
                  </a:lnTo>
                  <a:lnTo>
                    <a:pt x="27931" y="7"/>
                  </a:lnTo>
                  <a:close/>
                  <a:moveTo>
                    <a:pt x="80199" y="1364"/>
                  </a:moveTo>
                  <a:lnTo>
                    <a:pt x="79001" y="1639"/>
                  </a:lnTo>
                  <a:lnTo>
                    <a:pt x="78418" y="1906"/>
                  </a:lnTo>
                  <a:lnTo>
                    <a:pt x="78418" y="2455"/>
                  </a:lnTo>
                  <a:lnTo>
                    <a:pt x="77220" y="8166"/>
                  </a:lnTo>
                  <a:lnTo>
                    <a:pt x="76637" y="14152"/>
                  </a:lnTo>
                  <a:lnTo>
                    <a:pt x="76637" y="26124"/>
                  </a:lnTo>
                  <a:lnTo>
                    <a:pt x="76637" y="38096"/>
                  </a:lnTo>
                  <a:lnTo>
                    <a:pt x="76038" y="43540"/>
                  </a:lnTo>
                  <a:lnTo>
                    <a:pt x="76038" y="46529"/>
                  </a:lnTo>
                  <a:lnTo>
                    <a:pt x="77220" y="49252"/>
                  </a:lnTo>
                  <a:lnTo>
                    <a:pt x="77819" y="49793"/>
                  </a:lnTo>
                  <a:lnTo>
                    <a:pt x="79600" y="50067"/>
                  </a:lnTo>
                  <a:lnTo>
                    <a:pt x="81381" y="49793"/>
                  </a:lnTo>
                  <a:lnTo>
                    <a:pt x="82579" y="49252"/>
                  </a:lnTo>
                  <a:lnTo>
                    <a:pt x="83761" y="46529"/>
                  </a:lnTo>
                  <a:lnTo>
                    <a:pt x="83761" y="43540"/>
                  </a:lnTo>
                  <a:lnTo>
                    <a:pt x="83162" y="38096"/>
                  </a:lnTo>
                  <a:lnTo>
                    <a:pt x="83162" y="26124"/>
                  </a:lnTo>
                  <a:lnTo>
                    <a:pt x="83761" y="14152"/>
                  </a:lnTo>
                  <a:lnTo>
                    <a:pt x="83162" y="8441"/>
                  </a:lnTo>
                  <a:lnTo>
                    <a:pt x="82579" y="2455"/>
                  </a:lnTo>
                  <a:lnTo>
                    <a:pt x="82579" y="1906"/>
                  </a:lnTo>
                  <a:lnTo>
                    <a:pt x="81980" y="1639"/>
                  </a:lnTo>
                  <a:lnTo>
                    <a:pt x="80199" y="1364"/>
                  </a:lnTo>
                  <a:close/>
                  <a:moveTo>
                    <a:pt x="101573" y="19864"/>
                  </a:moveTo>
                  <a:lnTo>
                    <a:pt x="101573" y="20138"/>
                  </a:lnTo>
                  <a:lnTo>
                    <a:pt x="100391" y="22311"/>
                  </a:lnTo>
                  <a:lnTo>
                    <a:pt x="99792" y="24492"/>
                  </a:lnTo>
                  <a:lnTo>
                    <a:pt x="99209" y="29113"/>
                  </a:lnTo>
                  <a:lnTo>
                    <a:pt x="99209" y="38370"/>
                  </a:lnTo>
                  <a:lnTo>
                    <a:pt x="98610" y="56869"/>
                  </a:lnTo>
                  <a:lnTo>
                    <a:pt x="98610" y="58501"/>
                  </a:lnTo>
                  <a:lnTo>
                    <a:pt x="99209" y="59043"/>
                  </a:lnTo>
                  <a:lnTo>
                    <a:pt x="99792" y="59592"/>
                  </a:lnTo>
                  <a:lnTo>
                    <a:pt x="100990" y="59859"/>
                  </a:lnTo>
                  <a:lnTo>
                    <a:pt x="103354" y="59859"/>
                  </a:lnTo>
                  <a:lnTo>
                    <a:pt x="104552" y="59592"/>
                  </a:lnTo>
                  <a:lnTo>
                    <a:pt x="105135" y="59043"/>
                  </a:lnTo>
                  <a:lnTo>
                    <a:pt x="105734" y="58501"/>
                  </a:lnTo>
                  <a:lnTo>
                    <a:pt x="105734" y="39186"/>
                  </a:lnTo>
                  <a:lnTo>
                    <a:pt x="105734" y="29388"/>
                  </a:lnTo>
                  <a:lnTo>
                    <a:pt x="105135" y="24766"/>
                  </a:lnTo>
                  <a:lnTo>
                    <a:pt x="104552" y="22311"/>
                  </a:lnTo>
                  <a:lnTo>
                    <a:pt x="103354" y="20138"/>
                  </a:lnTo>
                  <a:lnTo>
                    <a:pt x="102771" y="19864"/>
                  </a:lnTo>
                  <a:close/>
                  <a:moveTo>
                    <a:pt x="52867" y="58501"/>
                  </a:moveTo>
                  <a:lnTo>
                    <a:pt x="49904" y="60133"/>
                  </a:lnTo>
                  <a:lnTo>
                    <a:pt x="46341" y="61498"/>
                  </a:lnTo>
                  <a:lnTo>
                    <a:pt x="43378" y="62314"/>
                  </a:lnTo>
                  <a:lnTo>
                    <a:pt x="39800" y="62855"/>
                  </a:lnTo>
                  <a:lnTo>
                    <a:pt x="39800" y="62855"/>
                  </a:lnTo>
                  <a:lnTo>
                    <a:pt x="42180" y="61498"/>
                  </a:lnTo>
                  <a:lnTo>
                    <a:pt x="44560" y="60407"/>
                  </a:lnTo>
                  <a:lnTo>
                    <a:pt x="48123" y="59317"/>
                  </a:lnTo>
                  <a:lnTo>
                    <a:pt x="51685" y="58776"/>
                  </a:lnTo>
                  <a:lnTo>
                    <a:pt x="52867" y="58501"/>
                  </a:lnTo>
                  <a:close/>
                  <a:moveTo>
                    <a:pt x="77819" y="70473"/>
                  </a:moveTo>
                  <a:lnTo>
                    <a:pt x="73075" y="70747"/>
                  </a:lnTo>
                  <a:lnTo>
                    <a:pt x="70095" y="71014"/>
                  </a:lnTo>
                  <a:lnTo>
                    <a:pt x="65934" y="71014"/>
                  </a:lnTo>
                  <a:lnTo>
                    <a:pt x="65934" y="71289"/>
                  </a:lnTo>
                  <a:lnTo>
                    <a:pt x="65934" y="71830"/>
                  </a:lnTo>
                  <a:lnTo>
                    <a:pt x="66533" y="72379"/>
                  </a:lnTo>
                  <a:lnTo>
                    <a:pt x="67132" y="72921"/>
                  </a:lnTo>
                  <a:lnTo>
                    <a:pt x="68314" y="73195"/>
                  </a:lnTo>
                  <a:lnTo>
                    <a:pt x="69512" y="73470"/>
                  </a:lnTo>
                  <a:lnTo>
                    <a:pt x="72476" y="73737"/>
                  </a:lnTo>
                  <a:lnTo>
                    <a:pt x="75439" y="73470"/>
                  </a:lnTo>
                  <a:lnTo>
                    <a:pt x="77819" y="73737"/>
                  </a:lnTo>
                  <a:lnTo>
                    <a:pt x="80199" y="74011"/>
                  </a:lnTo>
                  <a:lnTo>
                    <a:pt x="82579" y="74286"/>
                  </a:lnTo>
                  <a:lnTo>
                    <a:pt x="84944" y="75101"/>
                  </a:lnTo>
                  <a:lnTo>
                    <a:pt x="86142" y="75917"/>
                  </a:lnTo>
                  <a:lnTo>
                    <a:pt x="87923" y="77000"/>
                  </a:lnTo>
                  <a:lnTo>
                    <a:pt x="88506" y="78091"/>
                  </a:lnTo>
                  <a:lnTo>
                    <a:pt x="89105" y="79181"/>
                  </a:lnTo>
                  <a:lnTo>
                    <a:pt x="89704" y="79723"/>
                  </a:lnTo>
                  <a:lnTo>
                    <a:pt x="90886" y="80271"/>
                  </a:lnTo>
                  <a:lnTo>
                    <a:pt x="94448" y="80271"/>
                  </a:lnTo>
                  <a:lnTo>
                    <a:pt x="95647" y="79723"/>
                  </a:lnTo>
                  <a:lnTo>
                    <a:pt x="96229" y="79448"/>
                  </a:lnTo>
                  <a:lnTo>
                    <a:pt x="96829" y="78632"/>
                  </a:lnTo>
                  <a:lnTo>
                    <a:pt x="95647" y="76459"/>
                  </a:lnTo>
                  <a:lnTo>
                    <a:pt x="93266" y="74553"/>
                  </a:lnTo>
                  <a:lnTo>
                    <a:pt x="90287" y="72921"/>
                  </a:lnTo>
                  <a:lnTo>
                    <a:pt x="86725" y="71563"/>
                  </a:lnTo>
                  <a:lnTo>
                    <a:pt x="82579" y="70747"/>
                  </a:lnTo>
                  <a:lnTo>
                    <a:pt x="77819" y="70473"/>
                  </a:lnTo>
                  <a:close/>
                  <a:moveTo>
                    <a:pt x="79001" y="63397"/>
                  </a:moveTo>
                  <a:lnTo>
                    <a:pt x="83162" y="63946"/>
                  </a:lnTo>
                  <a:lnTo>
                    <a:pt x="87324" y="64762"/>
                  </a:lnTo>
                  <a:lnTo>
                    <a:pt x="91485" y="65844"/>
                  </a:lnTo>
                  <a:lnTo>
                    <a:pt x="95647" y="67209"/>
                  </a:lnTo>
                  <a:lnTo>
                    <a:pt x="98610" y="68567"/>
                  </a:lnTo>
                  <a:lnTo>
                    <a:pt x="102172" y="70199"/>
                  </a:lnTo>
                  <a:lnTo>
                    <a:pt x="104552" y="71830"/>
                  </a:lnTo>
                  <a:lnTo>
                    <a:pt x="106916" y="73737"/>
                  </a:lnTo>
                  <a:lnTo>
                    <a:pt x="108714" y="75643"/>
                  </a:lnTo>
                  <a:lnTo>
                    <a:pt x="109896" y="77816"/>
                  </a:lnTo>
                  <a:lnTo>
                    <a:pt x="111078" y="79723"/>
                  </a:lnTo>
                  <a:lnTo>
                    <a:pt x="112276" y="82170"/>
                  </a:lnTo>
                  <a:lnTo>
                    <a:pt x="112276" y="84351"/>
                  </a:lnTo>
                  <a:lnTo>
                    <a:pt x="112276" y="86524"/>
                  </a:lnTo>
                  <a:lnTo>
                    <a:pt x="112276" y="88972"/>
                  </a:lnTo>
                  <a:lnTo>
                    <a:pt x="110495" y="93601"/>
                  </a:lnTo>
                  <a:lnTo>
                    <a:pt x="108114" y="97955"/>
                  </a:lnTo>
                  <a:lnTo>
                    <a:pt x="105734" y="100128"/>
                  </a:lnTo>
                  <a:lnTo>
                    <a:pt x="103354" y="102309"/>
                  </a:lnTo>
                  <a:lnTo>
                    <a:pt x="102172" y="103392"/>
                  </a:lnTo>
                  <a:lnTo>
                    <a:pt x="99792" y="104215"/>
                  </a:lnTo>
                  <a:lnTo>
                    <a:pt x="95647" y="105847"/>
                  </a:lnTo>
                  <a:lnTo>
                    <a:pt x="89704" y="107746"/>
                  </a:lnTo>
                  <a:lnTo>
                    <a:pt x="83761" y="110201"/>
                  </a:lnTo>
                  <a:lnTo>
                    <a:pt x="81381" y="111017"/>
                  </a:lnTo>
                  <a:lnTo>
                    <a:pt x="75439" y="112649"/>
                  </a:lnTo>
                  <a:lnTo>
                    <a:pt x="75439" y="112649"/>
                  </a:lnTo>
                  <a:lnTo>
                    <a:pt x="77819" y="110201"/>
                  </a:lnTo>
                  <a:lnTo>
                    <a:pt x="79600" y="108562"/>
                  </a:lnTo>
                  <a:lnTo>
                    <a:pt x="80199" y="107479"/>
                  </a:lnTo>
                  <a:lnTo>
                    <a:pt x="80782" y="106663"/>
                  </a:lnTo>
                  <a:lnTo>
                    <a:pt x="80199" y="105847"/>
                  </a:lnTo>
                  <a:lnTo>
                    <a:pt x="79600" y="105031"/>
                  </a:lnTo>
                  <a:lnTo>
                    <a:pt x="78418" y="104757"/>
                  </a:lnTo>
                  <a:lnTo>
                    <a:pt x="75439" y="104757"/>
                  </a:lnTo>
                  <a:lnTo>
                    <a:pt x="74257" y="105031"/>
                  </a:lnTo>
                  <a:lnTo>
                    <a:pt x="73658" y="105573"/>
                  </a:lnTo>
                  <a:lnTo>
                    <a:pt x="73075" y="106388"/>
                  </a:lnTo>
                  <a:lnTo>
                    <a:pt x="73658" y="107204"/>
                  </a:lnTo>
                  <a:lnTo>
                    <a:pt x="73075" y="107746"/>
                  </a:lnTo>
                  <a:lnTo>
                    <a:pt x="71876" y="109652"/>
                  </a:lnTo>
                  <a:lnTo>
                    <a:pt x="70694" y="111284"/>
                  </a:lnTo>
                  <a:lnTo>
                    <a:pt x="70095" y="113190"/>
                  </a:lnTo>
                  <a:lnTo>
                    <a:pt x="70694" y="113732"/>
                  </a:lnTo>
                  <a:lnTo>
                    <a:pt x="69512" y="114006"/>
                  </a:lnTo>
                  <a:lnTo>
                    <a:pt x="64752" y="114822"/>
                  </a:lnTo>
                  <a:lnTo>
                    <a:pt x="58809" y="115638"/>
                  </a:lnTo>
                  <a:lnTo>
                    <a:pt x="61789" y="113732"/>
                  </a:lnTo>
                  <a:lnTo>
                    <a:pt x="66533" y="109378"/>
                  </a:lnTo>
                  <a:lnTo>
                    <a:pt x="66533" y="108836"/>
                  </a:lnTo>
                  <a:lnTo>
                    <a:pt x="66533" y="108295"/>
                  </a:lnTo>
                  <a:lnTo>
                    <a:pt x="65934" y="107746"/>
                  </a:lnTo>
                  <a:lnTo>
                    <a:pt x="65351" y="107479"/>
                  </a:lnTo>
                  <a:lnTo>
                    <a:pt x="64153" y="107204"/>
                  </a:lnTo>
                  <a:lnTo>
                    <a:pt x="62971" y="107204"/>
                  </a:lnTo>
                  <a:lnTo>
                    <a:pt x="61789" y="107479"/>
                  </a:lnTo>
                  <a:lnTo>
                    <a:pt x="61190" y="108020"/>
                  </a:lnTo>
                  <a:lnTo>
                    <a:pt x="56445" y="112374"/>
                  </a:lnTo>
                  <a:lnTo>
                    <a:pt x="54065" y="114281"/>
                  </a:lnTo>
                  <a:lnTo>
                    <a:pt x="52284" y="116179"/>
                  </a:lnTo>
                  <a:lnTo>
                    <a:pt x="46941" y="116454"/>
                  </a:lnTo>
                  <a:lnTo>
                    <a:pt x="40998" y="115912"/>
                  </a:lnTo>
                  <a:lnTo>
                    <a:pt x="44560" y="114281"/>
                  </a:lnTo>
                  <a:lnTo>
                    <a:pt x="47523" y="112649"/>
                  </a:lnTo>
                  <a:lnTo>
                    <a:pt x="50503" y="110468"/>
                  </a:lnTo>
                  <a:lnTo>
                    <a:pt x="52867" y="108295"/>
                  </a:lnTo>
                  <a:lnTo>
                    <a:pt x="54065" y="108295"/>
                  </a:lnTo>
                  <a:lnTo>
                    <a:pt x="54648" y="107746"/>
                  </a:lnTo>
                  <a:lnTo>
                    <a:pt x="55247" y="107479"/>
                  </a:lnTo>
                  <a:lnTo>
                    <a:pt x="55846" y="106663"/>
                  </a:lnTo>
                  <a:lnTo>
                    <a:pt x="55247" y="106388"/>
                  </a:lnTo>
                  <a:lnTo>
                    <a:pt x="55247" y="105847"/>
                  </a:lnTo>
                  <a:lnTo>
                    <a:pt x="54065" y="105573"/>
                  </a:lnTo>
                  <a:lnTo>
                    <a:pt x="52284" y="105298"/>
                  </a:lnTo>
                  <a:lnTo>
                    <a:pt x="51086" y="105298"/>
                  </a:lnTo>
                  <a:lnTo>
                    <a:pt x="49305" y="105573"/>
                  </a:lnTo>
                  <a:lnTo>
                    <a:pt x="47523" y="106663"/>
                  </a:lnTo>
                  <a:lnTo>
                    <a:pt x="44560" y="108836"/>
                  </a:lnTo>
                  <a:lnTo>
                    <a:pt x="40399" y="111833"/>
                  </a:lnTo>
                  <a:lnTo>
                    <a:pt x="36238" y="114548"/>
                  </a:lnTo>
                  <a:lnTo>
                    <a:pt x="35655" y="115364"/>
                  </a:lnTo>
                  <a:lnTo>
                    <a:pt x="30894" y="114006"/>
                  </a:lnTo>
                  <a:lnTo>
                    <a:pt x="26150" y="112649"/>
                  </a:lnTo>
                  <a:lnTo>
                    <a:pt x="28514" y="111833"/>
                  </a:lnTo>
                  <a:lnTo>
                    <a:pt x="30311" y="111017"/>
                  </a:lnTo>
                  <a:lnTo>
                    <a:pt x="36238" y="108020"/>
                  </a:lnTo>
                  <a:lnTo>
                    <a:pt x="41581" y="105298"/>
                  </a:lnTo>
                  <a:lnTo>
                    <a:pt x="43961" y="103666"/>
                  </a:lnTo>
                  <a:lnTo>
                    <a:pt x="45159" y="102034"/>
                  </a:lnTo>
                  <a:lnTo>
                    <a:pt x="45159" y="101493"/>
                  </a:lnTo>
                  <a:lnTo>
                    <a:pt x="44560" y="100944"/>
                  </a:lnTo>
                  <a:lnTo>
                    <a:pt x="42779" y="100944"/>
                  </a:lnTo>
                  <a:lnTo>
                    <a:pt x="39217" y="101760"/>
                  </a:lnTo>
                  <a:lnTo>
                    <a:pt x="36238" y="102850"/>
                  </a:lnTo>
                  <a:lnTo>
                    <a:pt x="31493" y="105573"/>
                  </a:lnTo>
                  <a:lnTo>
                    <a:pt x="25551" y="108836"/>
                  </a:lnTo>
                  <a:lnTo>
                    <a:pt x="24369" y="109927"/>
                  </a:lnTo>
                  <a:lnTo>
                    <a:pt x="23170" y="111284"/>
                  </a:lnTo>
                  <a:lnTo>
                    <a:pt x="18426" y="108562"/>
                  </a:lnTo>
                  <a:lnTo>
                    <a:pt x="23770" y="106114"/>
                  </a:lnTo>
                  <a:lnTo>
                    <a:pt x="28514" y="103392"/>
                  </a:lnTo>
                  <a:lnTo>
                    <a:pt x="37436" y="97955"/>
                  </a:lnTo>
                  <a:lnTo>
                    <a:pt x="37436" y="97406"/>
                  </a:lnTo>
                  <a:lnTo>
                    <a:pt x="37436" y="96864"/>
                  </a:lnTo>
                  <a:lnTo>
                    <a:pt x="36238" y="96048"/>
                  </a:lnTo>
                  <a:lnTo>
                    <a:pt x="35655" y="95774"/>
                  </a:lnTo>
                  <a:lnTo>
                    <a:pt x="33274" y="95774"/>
                  </a:lnTo>
                  <a:lnTo>
                    <a:pt x="32092" y="96048"/>
                  </a:lnTo>
                  <a:lnTo>
                    <a:pt x="23170" y="101218"/>
                  </a:lnTo>
                  <a:lnTo>
                    <a:pt x="19608" y="103941"/>
                  </a:lnTo>
                  <a:lnTo>
                    <a:pt x="16046" y="106663"/>
                  </a:lnTo>
                  <a:lnTo>
                    <a:pt x="13666" y="104215"/>
                  </a:lnTo>
                  <a:lnTo>
                    <a:pt x="11302" y="101760"/>
                  </a:lnTo>
                  <a:lnTo>
                    <a:pt x="16645" y="99587"/>
                  </a:lnTo>
                  <a:lnTo>
                    <a:pt x="21988" y="97139"/>
                  </a:lnTo>
                  <a:lnTo>
                    <a:pt x="30311" y="92243"/>
                  </a:lnTo>
                  <a:lnTo>
                    <a:pt x="30894" y="91694"/>
                  </a:lnTo>
                  <a:lnTo>
                    <a:pt x="30894" y="91153"/>
                  </a:lnTo>
                  <a:lnTo>
                    <a:pt x="30311" y="90604"/>
                  </a:lnTo>
                  <a:lnTo>
                    <a:pt x="29712" y="90337"/>
                  </a:lnTo>
                  <a:lnTo>
                    <a:pt x="28514" y="90063"/>
                  </a:lnTo>
                  <a:lnTo>
                    <a:pt x="27332" y="89788"/>
                  </a:lnTo>
                  <a:lnTo>
                    <a:pt x="26150" y="89788"/>
                  </a:lnTo>
                  <a:lnTo>
                    <a:pt x="24952" y="90337"/>
                  </a:lnTo>
                  <a:lnTo>
                    <a:pt x="17244" y="94417"/>
                  </a:lnTo>
                  <a:lnTo>
                    <a:pt x="13083" y="96590"/>
                  </a:lnTo>
                  <a:lnTo>
                    <a:pt x="10103" y="99045"/>
                  </a:lnTo>
                  <a:lnTo>
                    <a:pt x="9520" y="97955"/>
                  </a:lnTo>
                  <a:lnTo>
                    <a:pt x="8921" y="95507"/>
                  </a:lnTo>
                  <a:lnTo>
                    <a:pt x="12484" y="93875"/>
                  </a:lnTo>
                  <a:lnTo>
                    <a:pt x="16645" y="91969"/>
                  </a:lnTo>
                  <a:lnTo>
                    <a:pt x="21389" y="89521"/>
                  </a:lnTo>
                  <a:lnTo>
                    <a:pt x="23770" y="88156"/>
                  </a:lnTo>
                  <a:lnTo>
                    <a:pt x="24369" y="87340"/>
                  </a:lnTo>
                  <a:lnTo>
                    <a:pt x="24369" y="86524"/>
                  </a:lnTo>
                  <a:lnTo>
                    <a:pt x="24369" y="85983"/>
                  </a:lnTo>
                  <a:lnTo>
                    <a:pt x="23770" y="85708"/>
                  </a:lnTo>
                  <a:lnTo>
                    <a:pt x="22588" y="85434"/>
                  </a:lnTo>
                  <a:lnTo>
                    <a:pt x="21988" y="85708"/>
                  </a:lnTo>
                  <a:lnTo>
                    <a:pt x="19025" y="86257"/>
                  </a:lnTo>
                  <a:lnTo>
                    <a:pt x="16645" y="87340"/>
                  </a:lnTo>
                  <a:lnTo>
                    <a:pt x="12484" y="89788"/>
                  </a:lnTo>
                  <a:lnTo>
                    <a:pt x="8322" y="92243"/>
                  </a:lnTo>
                  <a:lnTo>
                    <a:pt x="8322" y="88431"/>
                  </a:lnTo>
                  <a:lnTo>
                    <a:pt x="10103" y="87615"/>
                  </a:lnTo>
                  <a:lnTo>
                    <a:pt x="11885" y="86799"/>
                  </a:lnTo>
                  <a:lnTo>
                    <a:pt x="13083" y="85167"/>
                  </a:lnTo>
                  <a:lnTo>
                    <a:pt x="16046" y="84893"/>
                  </a:lnTo>
                  <a:lnTo>
                    <a:pt x="18426" y="84618"/>
                  </a:lnTo>
                  <a:lnTo>
                    <a:pt x="20207" y="83802"/>
                  </a:lnTo>
                  <a:lnTo>
                    <a:pt x="21988" y="82986"/>
                  </a:lnTo>
                  <a:lnTo>
                    <a:pt x="23770" y="82170"/>
                  </a:lnTo>
                  <a:lnTo>
                    <a:pt x="24369" y="81087"/>
                  </a:lnTo>
                  <a:lnTo>
                    <a:pt x="24369" y="80539"/>
                  </a:lnTo>
                  <a:lnTo>
                    <a:pt x="24369" y="79997"/>
                  </a:lnTo>
                  <a:lnTo>
                    <a:pt x="23770" y="79448"/>
                  </a:lnTo>
                  <a:lnTo>
                    <a:pt x="22588" y="79181"/>
                  </a:lnTo>
                  <a:lnTo>
                    <a:pt x="19025" y="79181"/>
                  </a:lnTo>
                  <a:lnTo>
                    <a:pt x="17827" y="79723"/>
                  </a:lnTo>
                  <a:lnTo>
                    <a:pt x="17244" y="80271"/>
                  </a:lnTo>
                  <a:lnTo>
                    <a:pt x="16645" y="81087"/>
                  </a:lnTo>
                  <a:lnTo>
                    <a:pt x="15447" y="81629"/>
                  </a:lnTo>
                  <a:lnTo>
                    <a:pt x="13666" y="81903"/>
                  </a:lnTo>
                  <a:lnTo>
                    <a:pt x="11302" y="82170"/>
                  </a:lnTo>
                  <a:lnTo>
                    <a:pt x="14265" y="79997"/>
                  </a:lnTo>
                  <a:lnTo>
                    <a:pt x="15447" y="79181"/>
                  </a:lnTo>
                  <a:lnTo>
                    <a:pt x="17827" y="78365"/>
                  </a:lnTo>
                  <a:lnTo>
                    <a:pt x="19608" y="77549"/>
                  </a:lnTo>
                  <a:lnTo>
                    <a:pt x="22588" y="77275"/>
                  </a:lnTo>
                  <a:lnTo>
                    <a:pt x="24952" y="76733"/>
                  </a:lnTo>
                  <a:lnTo>
                    <a:pt x="27931" y="76733"/>
                  </a:lnTo>
                  <a:lnTo>
                    <a:pt x="33873" y="76459"/>
                  </a:lnTo>
                  <a:lnTo>
                    <a:pt x="39217" y="76184"/>
                  </a:lnTo>
                  <a:lnTo>
                    <a:pt x="43961" y="75369"/>
                  </a:lnTo>
                  <a:lnTo>
                    <a:pt x="48722" y="74011"/>
                  </a:lnTo>
                  <a:lnTo>
                    <a:pt x="52284" y="72105"/>
                  </a:lnTo>
                  <a:lnTo>
                    <a:pt x="55247" y="70199"/>
                  </a:lnTo>
                  <a:lnTo>
                    <a:pt x="57627" y="68025"/>
                  </a:lnTo>
                  <a:lnTo>
                    <a:pt x="60008" y="65577"/>
                  </a:lnTo>
                  <a:lnTo>
                    <a:pt x="60008" y="65303"/>
                  </a:lnTo>
                  <a:lnTo>
                    <a:pt x="60008" y="65029"/>
                  </a:lnTo>
                  <a:lnTo>
                    <a:pt x="63570" y="64762"/>
                  </a:lnTo>
                  <a:lnTo>
                    <a:pt x="67132" y="64213"/>
                  </a:lnTo>
                  <a:lnTo>
                    <a:pt x="70694" y="63671"/>
                  </a:lnTo>
                  <a:lnTo>
                    <a:pt x="74257" y="63397"/>
                  </a:lnTo>
                  <a:close/>
                  <a:moveTo>
                    <a:pt x="52867" y="55512"/>
                  </a:moveTo>
                  <a:lnTo>
                    <a:pt x="48722" y="56053"/>
                  </a:lnTo>
                  <a:lnTo>
                    <a:pt x="45159" y="57144"/>
                  </a:lnTo>
                  <a:lnTo>
                    <a:pt x="41581" y="58227"/>
                  </a:lnTo>
                  <a:lnTo>
                    <a:pt x="39217" y="59317"/>
                  </a:lnTo>
                  <a:lnTo>
                    <a:pt x="36837" y="60674"/>
                  </a:lnTo>
                  <a:lnTo>
                    <a:pt x="35055" y="62039"/>
                  </a:lnTo>
                  <a:lnTo>
                    <a:pt x="33873" y="63671"/>
                  </a:lnTo>
                  <a:lnTo>
                    <a:pt x="32675" y="61223"/>
                  </a:lnTo>
                  <a:lnTo>
                    <a:pt x="31493" y="58776"/>
                  </a:lnTo>
                  <a:lnTo>
                    <a:pt x="30311" y="58227"/>
                  </a:lnTo>
                  <a:lnTo>
                    <a:pt x="29712" y="58227"/>
                  </a:lnTo>
                  <a:lnTo>
                    <a:pt x="28514" y="58501"/>
                  </a:lnTo>
                  <a:lnTo>
                    <a:pt x="27332" y="59317"/>
                  </a:lnTo>
                  <a:lnTo>
                    <a:pt x="26733" y="60133"/>
                  </a:lnTo>
                  <a:lnTo>
                    <a:pt x="26150" y="62039"/>
                  </a:lnTo>
                  <a:lnTo>
                    <a:pt x="26733" y="64213"/>
                  </a:lnTo>
                  <a:lnTo>
                    <a:pt x="27931" y="66119"/>
                  </a:lnTo>
                  <a:lnTo>
                    <a:pt x="30311" y="68300"/>
                  </a:lnTo>
                  <a:lnTo>
                    <a:pt x="33274" y="69932"/>
                  </a:lnTo>
                  <a:lnTo>
                    <a:pt x="36837" y="71289"/>
                  </a:lnTo>
                  <a:lnTo>
                    <a:pt x="40399" y="72379"/>
                  </a:lnTo>
                  <a:lnTo>
                    <a:pt x="37436" y="72921"/>
                  </a:lnTo>
                  <a:lnTo>
                    <a:pt x="34456" y="73195"/>
                  </a:lnTo>
                  <a:lnTo>
                    <a:pt x="27332" y="73195"/>
                  </a:lnTo>
                  <a:lnTo>
                    <a:pt x="23770" y="73470"/>
                  </a:lnTo>
                  <a:lnTo>
                    <a:pt x="20207" y="73737"/>
                  </a:lnTo>
                  <a:lnTo>
                    <a:pt x="17244" y="74286"/>
                  </a:lnTo>
                  <a:lnTo>
                    <a:pt x="14265" y="75101"/>
                  </a:lnTo>
                  <a:lnTo>
                    <a:pt x="9520" y="77000"/>
                  </a:lnTo>
                  <a:lnTo>
                    <a:pt x="7140" y="78091"/>
                  </a:lnTo>
                  <a:lnTo>
                    <a:pt x="5359" y="79448"/>
                  </a:lnTo>
                  <a:lnTo>
                    <a:pt x="3578" y="81087"/>
                  </a:lnTo>
                  <a:lnTo>
                    <a:pt x="2380" y="82445"/>
                  </a:lnTo>
                  <a:lnTo>
                    <a:pt x="599" y="85983"/>
                  </a:lnTo>
                  <a:lnTo>
                    <a:pt x="16" y="89521"/>
                  </a:lnTo>
                  <a:lnTo>
                    <a:pt x="16" y="93059"/>
                  </a:lnTo>
                  <a:lnTo>
                    <a:pt x="1198" y="96590"/>
                  </a:lnTo>
                  <a:lnTo>
                    <a:pt x="2380" y="99861"/>
                  </a:lnTo>
                  <a:lnTo>
                    <a:pt x="4177" y="103125"/>
                  </a:lnTo>
                  <a:lnTo>
                    <a:pt x="6541" y="105847"/>
                  </a:lnTo>
                  <a:lnTo>
                    <a:pt x="9520" y="108836"/>
                  </a:lnTo>
                  <a:lnTo>
                    <a:pt x="13666" y="111558"/>
                  </a:lnTo>
                  <a:lnTo>
                    <a:pt x="17827" y="113732"/>
                  </a:lnTo>
                  <a:lnTo>
                    <a:pt x="23170" y="115912"/>
                  </a:lnTo>
                  <a:lnTo>
                    <a:pt x="28514" y="117544"/>
                  </a:lnTo>
                  <a:lnTo>
                    <a:pt x="35055" y="118902"/>
                  </a:lnTo>
                  <a:lnTo>
                    <a:pt x="41581" y="119718"/>
                  </a:lnTo>
                  <a:lnTo>
                    <a:pt x="45159" y="119992"/>
                  </a:lnTo>
                  <a:lnTo>
                    <a:pt x="48722" y="119992"/>
                  </a:lnTo>
                  <a:lnTo>
                    <a:pt x="56445" y="119718"/>
                  </a:lnTo>
                  <a:lnTo>
                    <a:pt x="63570" y="118902"/>
                  </a:lnTo>
                  <a:lnTo>
                    <a:pt x="70095" y="117819"/>
                  </a:lnTo>
                  <a:lnTo>
                    <a:pt x="76038" y="116454"/>
                  </a:lnTo>
                  <a:lnTo>
                    <a:pt x="82579" y="115097"/>
                  </a:lnTo>
                  <a:lnTo>
                    <a:pt x="87923" y="113465"/>
                  </a:lnTo>
                  <a:lnTo>
                    <a:pt x="90886" y="112374"/>
                  </a:lnTo>
                  <a:lnTo>
                    <a:pt x="92667" y="111284"/>
                  </a:lnTo>
                  <a:lnTo>
                    <a:pt x="102172" y="107479"/>
                  </a:lnTo>
                  <a:lnTo>
                    <a:pt x="106333" y="105847"/>
                  </a:lnTo>
                  <a:lnTo>
                    <a:pt x="108714" y="105031"/>
                  </a:lnTo>
                  <a:lnTo>
                    <a:pt x="109896" y="103941"/>
                  </a:lnTo>
                  <a:lnTo>
                    <a:pt x="112859" y="101493"/>
                  </a:lnTo>
                  <a:lnTo>
                    <a:pt x="115239" y="98771"/>
                  </a:lnTo>
                  <a:lnTo>
                    <a:pt x="117020" y="96048"/>
                  </a:lnTo>
                  <a:lnTo>
                    <a:pt x="118202" y="93601"/>
                  </a:lnTo>
                  <a:lnTo>
                    <a:pt x="119400" y="90878"/>
                  </a:lnTo>
                  <a:lnTo>
                    <a:pt x="119983" y="88156"/>
                  </a:lnTo>
                  <a:lnTo>
                    <a:pt x="119983" y="85434"/>
                  </a:lnTo>
                  <a:lnTo>
                    <a:pt x="119400" y="82719"/>
                  </a:lnTo>
                  <a:lnTo>
                    <a:pt x="118801" y="79997"/>
                  </a:lnTo>
                  <a:lnTo>
                    <a:pt x="117619" y="77275"/>
                  </a:lnTo>
                  <a:lnTo>
                    <a:pt x="115838" y="75101"/>
                  </a:lnTo>
                  <a:lnTo>
                    <a:pt x="113458" y="72646"/>
                  </a:lnTo>
                  <a:lnTo>
                    <a:pt x="111078" y="70747"/>
                  </a:lnTo>
                  <a:lnTo>
                    <a:pt x="108114" y="68567"/>
                  </a:lnTo>
                  <a:lnTo>
                    <a:pt x="104552" y="66660"/>
                  </a:lnTo>
                  <a:lnTo>
                    <a:pt x="100990" y="65029"/>
                  </a:lnTo>
                  <a:lnTo>
                    <a:pt x="96829" y="63671"/>
                  </a:lnTo>
                  <a:lnTo>
                    <a:pt x="92068" y="62314"/>
                  </a:lnTo>
                  <a:lnTo>
                    <a:pt x="87324" y="61498"/>
                  </a:lnTo>
                  <a:lnTo>
                    <a:pt x="82579" y="60674"/>
                  </a:lnTo>
                  <a:lnTo>
                    <a:pt x="77220" y="60407"/>
                  </a:lnTo>
                  <a:lnTo>
                    <a:pt x="72476" y="60407"/>
                  </a:lnTo>
                  <a:lnTo>
                    <a:pt x="68314" y="60674"/>
                  </a:lnTo>
                  <a:lnTo>
                    <a:pt x="63570" y="61498"/>
                  </a:lnTo>
                  <a:lnTo>
                    <a:pt x="61789" y="62039"/>
                  </a:lnTo>
                  <a:lnTo>
                    <a:pt x="60008" y="62581"/>
                  </a:lnTo>
                  <a:lnTo>
                    <a:pt x="58809" y="63397"/>
                  </a:lnTo>
                  <a:lnTo>
                    <a:pt x="57627" y="64213"/>
                  </a:lnTo>
                  <a:lnTo>
                    <a:pt x="57627" y="64487"/>
                  </a:lnTo>
                  <a:lnTo>
                    <a:pt x="57028" y="64762"/>
                  </a:lnTo>
                  <a:lnTo>
                    <a:pt x="56445" y="65029"/>
                  </a:lnTo>
                  <a:lnTo>
                    <a:pt x="51685" y="68025"/>
                  </a:lnTo>
                  <a:lnTo>
                    <a:pt x="48722" y="69383"/>
                  </a:lnTo>
                  <a:lnTo>
                    <a:pt x="45742" y="70747"/>
                  </a:lnTo>
                  <a:lnTo>
                    <a:pt x="45159" y="70199"/>
                  </a:lnTo>
                  <a:lnTo>
                    <a:pt x="39800" y="68025"/>
                  </a:lnTo>
                  <a:lnTo>
                    <a:pt x="38019" y="66935"/>
                  </a:lnTo>
                  <a:lnTo>
                    <a:pt x="35655" y="65844"/>
                  </a:lnTo>
                  <a:lnTo>
                    <a:pt x="36837" y="65844"/>
                  </a:lnTo>
                  <a:lnTo>
                    <a:pt x="37436" y="65577"/>
                  </a:lnTo>
                  <a:lnTo>
                    <a:pt x="40998" y="65577"/>
                  </a:lnTo>
                  <a:lnTo>
                    <a:pt x="43961" y="65303"/>
                  </a:lnTo>
                  <a:lnTo>
                    <a:pt x="46941" y="64762"/>
                  </a:lnTo>
                  <a:lnTo>
                    <a:pt x="49305" y="63946"/>
                  </a:lnTo>
                  <a:lnTo>
                    <a:pt x="52867" y="62855"/>
                  </a:lnTo>
                  <a:lnTo>
                    <a:pt x="56445" y="61223"/>
                  </a:lnTo>
                  <a:lnTo>
                    <a:pt x="59408" y="59592"/>
                  </a:lnTo>
                  <a:lnTo>
                    <a:pt x="61789" y="57960"/>
                  </a:lnTo>
                  <a:lnTo>
                    <a:pt x="62372" y="57411"/>
                  </a:lnTo>
                  <a:lnTo>
                    <a:pt x="62372" y="56869"/>
                  </a:lnTo>
                  <a:lnTo>
                    <a:pt x="61190" y="56053"/>
                  </a:lnTo>
                  <a:lnTo>
                    <a:pt x="59408" y="55512"/>
                  </a:lnTo>
                  <a:lnTo>
                    <a:pt x="58226" y="55512"/>
                  </a:lnTo>
                  <a:lnTo>
                    <a:pt x="57028" y="55779"/>
                  </a:lnTo>
                  <a:lnTo>
                    <a:pt x="55247" y="55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6823375" y="1978500"/>
              <a:ext cx="365100" cy="447600"/>
            </a:xfrm>
            <a:custGeom>
              <a:pathLst>
                <a:path extrusionOk="0" h="120000" w="120000">
                  <a:moveTo>
                    <a:pt x="86229" y="29019"/>
                  </a:moveTo>
                  <a:lnTo>
                    <a:pt x="89245" y="31969"/>
                  </a:lnTo>
                  <a:lnTo>
                    <a:pt x="88037" y="31969"/>
                  </a:lnTo>
                  <a:lnTo>
                    <a:pt x="88037" y="31479"/>
                  </a:lnTo>
                  <a:lnTo>
                    <a:pt x="87733" y="30983"/>
                  </a:lnTo>
                  <a:lnTo>
                    <a:pt x="87437" y="30983"/>
                  </a:lnTo>
                  <a:lnTo>
                    <a:pt x="87133" y="30494"/>
                  </a:lnTo>
                  <a:lnTo>
                    <a:pt x="86829" y="30246"/>
                  </a:lnTo>
                  <a:lnTo>
                    <a:pt x="85925" y="29998"/>
                  </a:lnTo>
                  <a:lnTo>
                    <a:pt x="85021" y="30246"/>
                  </a:lnTo>
                  <a:lnTo>
                    <a:pt x="84717" y="30494"/>
                  </a:lnTo>
                  <a:lnTo>
                    <a:pt x="84421" y="30983"/>
                  </a:lnTo>
                  <a:lnTo>
                    <a:pt x="84421" y="31479"/>
                  </a:lnTo>
                  <a:lnTo>
                    <a:pt x="82613" y="30983"/>
                  </a:lnTo>
                  <a:lnTo>
                    <a:pt x="86229" y="29019"/>
                  </a:lnTo>
                  <a:close/>
                  <a:moveTo>
                    <a:pt x="56683" y="23113"/>
                  </a:moveTo>
                  <a:lnTo>
                    <a:pt x="57891" y="23361"/>
                  </a:lnTo>
                  <a:lnTo>
                    <a:pt x="59395" y="23609"/>
                  </a:lnTo>
                  <a:lnTo>
                    <a:pt x="60604" y="24099"/>
                  </a:lnTo>
                  <a:lnTo>
                    <a:pt x="61508" y="24836"/>
                  </a:lnTo>
                  <a:lnTo>
                    <a:pt x="61812" y="25573"/>
                  </a:lnTo>
                  <a:lnTo>
                    <a:pt x="61812" y="26070"/>
                  </a:lnTo>
                  <a:lnTo>
                    <a:pt x="61508" y="26807"/>
                  </a:lnTo>
                  <a:lnTo>
                    <a:pt x="61204" y="27544"/>
                  </a:lnTo>
                  <a:lnTo>
                    <a:pt x="59700" y="28771"/>
                  </a:lnTo>
                  <a:lnTo>
                    <a:pt x="58795" y="29756"/>
                  </a:lnTo>
                  <a:lnTo>
                    <a:pt x="56987" y="31721"/>
                  </a:lnTo>
                  <a:lnTo>
                    <a:pt x="55179" y="33195"/>
                  </a:lnTo>
                  <a:lnTo>
                    <a:pt x="53371" y="34181"/>
                  </a:lnTo>
                  <a:lnTo>
                    <a:pt x="52467" y="34429"/>
                  </a:lnTo>
                  <a:lnTo>
                    <a:pt x="51859" y="34429"/>
                  </a:lnTo>
                  <a:lnTo>
                    <a:pt x="51259" y="33933"/>
                  </a:lnTo>
                  <a:lnTo>
                    <a:pt x="50955" y="33443"/>
                  </a:lnTo>
                  <a:lnTo>
                    <a:pt x="50651" y="32217"/>
                  </a:lnTo>
                  <a:lnTo>
                    <a:pt x="50651" y="31231"/>
                  </a:lnTo>
                  <a:lnTo>
                    <a:pt x="50651" y="27786"/>
                  </a:lnTo>
                  <a:lnTo>
                    <a:pt x="50355" y="24099"/>
                  </a:lnTo>
                  <a:lnTo>
                    <a:pt x="51555" y="23609"/>
                  </a:lnTo>
                  <a:lnTo>
                    <a:pt x="52763" y="23361"/>
                  </a:lnTo>
                  <a:lnTo>
                    <a:pt x="53971" y="23113"/>
                  </a:lnTo>
                  <a:close/>
                  <a:moveTo>
                    <a:pt x="53067" y="20901"/>
                  </a:moveTo>
                  <a:lnTo>
                    <a:pt x="51259" y="21397"/>
                  </a:lnTo>
                  <a:lnTo>
                    <a:pt x="49451" y="21887"/>
                  </a:lnTo>
                  <a:lnTo>
                    <a:pt x="47939" y="22624"/>
                  </a:lnTo>
                  <a:lnTo>
                    <a:pt x="47035" y="23851"/>
                  </a:lnTo>
                  <a:lnTo>
                    <a:pt x="47035" y="24347"/>
                  </a:lnTo>
                  <a:lnTo>
                    <a:pt x="47339" y="24588"/>
                  </a:lnTo>
                  <a:lnTo>
                    <a:pt x="47643" y="24836"/>
                  </a:lnTo>
                  <a:lnTo>
                    <a:pt x="48243" y="24836"/>
                  </a:lnTo>
                  <a:lnTo>
                    <a:pt x="49147" y="24588"/>
                  </a:lnTo>
                  <a:lnTo>
                    <a:pt x="48843" y="28282"/>
                  </a:lnTo>
                  <a:lnTo>
                    <a:pt x="48843" y="31969"/>
                  </a:lnTo>
                  <a:lnTo>
                    <a:pt x="48843" y="33195"/>
                  </a:lnTo>
                  <a:lnTo>
                    <a:pt x="49147" y="34181"/>
                  </a:lnTo>
                  <a:lnTo>
                    <a:pt x="49747" y="34918"/>
                  </a:lnTo>
                  <a:lnTo>
                    <a:pt x="50651" y="35656"/>
                  </a:lnTo>
                  <a:lnTo>
                    <a:pt x="51259" y="36152"/>
                  </a:lnTo>
                  <a:lnTo>
                    <a:pt x="53667" y="36152"/>
                  </a:lnTo>
                  <a:lnTo>
                    <a:pt x="55179" y="35408"/>
                  </a:lnTo>
                  <a:lnTo>
                    <a:pt x="56683" y="34429"/>
                  </a:lnTo>
                  <a:lnTo>
                    <a:pt x="59395" y="32217"/>
                  </a:lnTo>
                  <a:lnTo>
                    <a:pt x="61204" y="30246"/>
                  </a:lnTo>
                  <a:lnTo>
                    <a:pt x="62412" y="29019"/>
                  </a:lnTo>
                  <a:lnTo>
                    <a:pt x="63620" y="28034"/>
                  </a:lnTo>
                  <a:lnTo>
                    <a:pt x="64220" y="26559"/>
                  </a:lnTo>
                  <a:lnTo>
                    <a:pt x="64524" y="25822"/>
                  </a:lnTo>
                  <a:lnTo>
                    <a:pt x="64524" y="25084"/>
                  </a:lnTo>
                  <a:lnTo>
                    <a:pt x="63916" y="24099"/>
                  </a:lnTo>
                  <a:lnTo>
                    <a:pt x="63012" y="23113"/>
                  </a:lnTo>
                  <a:lnTo>
                    <a:pt x="61812" y="22135"/>
                  </a:lnTo>
                  <a:lnTo>
                    <a:pt x="60604" y="21639"/>
                  </a:lnTo>
                  <a:lnTo>
                    <a:pt x="59091" y="21149"/>
                  </a:lnTo>
                  <a:lnTo>
                    <a:pt x="57283" y="20901"/>
                  </a:lnTo>
                  <a:close/>
                  <a:moveTo>
                    <a:pt x="22921" y="23609"/>
                  </a:moveTo>
                  <a:lnTo>
                    <a:pt x="24121" y="24588"/>
                  </a:lnTo>
                  <a:lnTo>
                    <a:pt x="25329" y="25332"/>
                  </a:lnTo>
                  <a:lnTo>
                    <a:pt x="28346" y="26311"/>
                  </a:lnTo>
                  <a:lnTo>
                    <a:pt x="29850" y="26807"/>
                  </a:lnTo>
                  <a:lnTo>
                    <a:pt x="30154" y="27296"/>
                  </a:lnTo>
                  <a:lnTo>
                    <a:pt x="30458" y="27786"/>
                  </a:lnTo>
                  <a:lnTo>
                    <a:pt x="30458" y="28282"/>
                  </a:lnTo>
                  <a:lnTo>
                    <a:pt x="30754" y="28523"/>
                  </a:lnTo>
                  <a:lnTo>
                    <a:pt x="31058" y="28771"/>
                  </a:lnTo>
                  <a:lnTo>
                    <a:pt x="31658" y="29019"/>
                  </a:lnTo>
                  <a:lnTo>
                    <a:pt x="33170" y="29508"/>
                  </a:lnTo>
                  <a:lnTo>
                    <a:pt x="34674" y="29998"/>
                  </a:lnTo>
                  <a:lnTo>
                    <a:pt x="36186" y="30742"/>
                  </a:lnTo>
                  <a:lnTo>
                    <a:pt x="37386" y="31479"/>
                  </a:lnTo>
                  <a:lnTo>
                    <a:pt x="39802" y="33691"/>
                  </a:lnTo>
                  <a:lnTo>
                    <a:pt x="41914" y="35656"/>
                  </a:lnTo>
                  <a:lnTo>
                    <a:pt x="39202" y="35904"/>
                  </a:lnTo>
                  <a:lnTo>
                    <a:pt x="36786" y="35904"/>
                  </a:lnTo>
                  <a:lnTo>
                    <a:pt x="31362" y="35656"/>
                  </a:lnTo>
                  <a:lnTo>
                    <a:pt x="28650" y="35656"/>
                  </a:lnTo>
                  <a:lnTo>
                    <a:pt x="25937" y="36152"/>
                  </a:lnTo>
                  <a:lnTo>
                    <a:pt x="24425" y="36641"/>
                  </a:lnTo>
                  <a:lnTo>
                    <a:pt x="22921" y="37378"/>
                  </a:lnTo>
                  <a:lnTo>
                    <a:pt x="21409" y="37868"/>
                  </a:lnTo>
                  <a:lnTo>
                    <a:pt x="20505" y="38116"/>
                  </a:lnTo>
                  <a:lnTo>
                    <a:pt x="19305" y="38116"/>
                  </a:lnTo>
                  <a:lnTo>
                    <a:pt x="19001" y="38364"/>
                  </a:lnTo>
                  <a:lnTo>
                    <a:pt x="18697" y="38853"/>
                  </a:lnTo>
                  <a:lnTo>
                    <a:pt x="18697" y="39101"/>
                  </a:lnTo>
                  <a:lnTo>
                    <a:pt x="19305" y="44752"/>
                  </a:lnTo>
                  <a:lnTo>
                    <a:pt x="17489" y="43526"/>
                  </a:lnTo>
                  <a:lnTo>
                    <a:pt x="15681" y="42788"/>
                  </a:lnTo>
                  <a:lnTo>
                    <a:pt x="15681" y="41065"/>
                  </a:lnTo>
                  <a:lnTo>
                    <a:pt x="15081" y="39591"/>
                  </a:lnTo>
                  <a:lnTo>
                    <a:pt x="14177" y="38853"/>
                  </a:lnTo>
                  <a:lnTo>
                    <a:pt x="12968" y="38364"/>
                  </a:lnTo>
                  <a:lnTo>
                    <a:pt x="10560" y="37868"/>
                  </a:lnTo>
                  <a:lnTo>
                    <a:pt x="9048" y="37868"/>
                  </a:lnTo>
                  <a:lnTo>
                    <a:pt x="7544" y="38116"/>
                  </a:lnTo>
                  <a:lnTo>
                    <a:pt x="7544" y="38116"/>
                  </a:lnTo>
                  <a:lnTo>
                    <a:pt x="9048" y="35904"/>
                  </a:lnTo>
                  <a:lnTo>
                    <a:pt x="10560" y="33691"/>
                  </a:lnTo>
                  <a:lnTo>
                    <a:pt x="12064" y="31721"/>
                  </a:lnTo>
                  <a:lnTo>
                    <a:pt x="13873" y="29756"/>
                  </a:lnTo>
                  <a:lnTo>
                    <a:pt x="15985" y="28034"/>
                  </a:lnTo>
                  <a:lnTo>
                    <a:pt x="18097" y="26559"/>
                  </a:lnTo>
                  <a:lnTo>
                    <a:pt x="20505" y="25084"/>
                  </a:lnTo>
                  <a:lnTo>
                    <a:pt x="22921" y="23609"/>
                  </a:lnTo>
                  <a:close/>
                  <a:moveTo>
                    <a:pt x="87437" y="50410"/>
                  </a:moveTo>
                  <a:lnTo>
                    <a:pt x="90749" y="51637"/>
                  </a:lnTo>
                  <a:lnTo>
                    <a:pt x="93166" y="52622"/>
                  </a:lnTo>
                  <a:lnTo>
                    <a:pt x="94366" y="53118"/>
                  </a:lnTo>
                  <a:lnTo>
                    <a:pt x="95574" y="53360"/>
                  </a:lnTo>
                  <a:lnTo>
                    <a:pt x="94974" y="55330"/>
                  </a:lnTo>
                  <a:lnTo>
                    <a:pt x="92253" y="54345"/>
                  </a:lnTo>
                  <a:lnTo>
                    <a:pt x="89541" y="53360"/>
                  </a:lnTo>
                  <a:lnTo>
                    <a:pt x="88637" y="52870"/>
                  </a:lnTo>
                  <a:lnTo>
                    <a:pt x="87437" y="50410"/>
                  </a:lnTo>
                  <a:close/>
                  <a:moveTo>
                    <a:pt x="84421" y="54097"/>
                  </a:moveTo>
                  <a:lnTo>
                    <a:pt x="85325" y="54593"/>
                  </a:lnTo>
                  <a:lnTo>
                    <a:pt x="86533" y="55082"/>
                  </a:lnTo>
                  <a:lnTo>
                    <a:pt x="86829" y="55820"/>
                  </a:lnTo>
                  <a:lnTo>
                    <a:pt x="87133" y="56309"/>
                  </a:lnTo>
                  <a:lnTo>
                    <a:pt x="88037" y="56557"/>
                  </a:lnTo>
                  <a:lnTo>
                    <a:pt x="89845" y="57047"/>
                  </a:lnTo>
                  <a:lnTo>
                    <a:pt x="90749" y="57295"/>
                  </a:lnTo>
                  <a:lnTo>
                    <a:pt x="90749" y="57543"/>
                  </a:lnTo>
                  <a:lnTo>
                    <a:pt x="90749" y="58032"/>
                  </a:lnTo>
                  <a:lnTo>
                    <a:pt x="91054" y="58528"/>
                  </a:lnTo>
                  <a:lnTo>
                    <a:pt x="91653" y="59017"/>
                  </a:lnTo>
                  <a:lnTo>
                    <a:pt x="93166" y="59265"/>
                  </a:lnTo>
                  <a:lnTo>
                    <a:pt x="91653" y="61967"/>
                  </a:lnTo>
                  <a:lnTo>
                    <a:pt x="91054" y="61478"/>
                  </a:lnTo>
                  <a:lnTo>
                    <a:pt x="87133" y="58769"/>
                  </a:lnTo>
                  <a:lnTo>
                    <a:pt x="87133" y="57295"/>
                  </a:lnTo>
                  <a:lnTo>
                    <a:pt x="86829" y="56068"/>
                  </a:lnTo>
                  <a:lnTo>
                    <a:pt x="86229" y="55330"/>
                  </a:lnTo>
                  <a:lnTo>
                    <a:pt x="85021" y="54834"/>
                  </a:lnTo>
                  <a:lnTo>
                    <a:pt x="84421" y="54097"/>
                  </a:lnTo>
                  <a:close/>
                  <a:moveTo>
                    <a:pt x="75077" y="32217"/>
                  </a:moveTo>
                  <a:lnTo>
                    <a:pt x="78085" y="32458"/>
                  </a:lnTo>
                  <a:lnTo>
                    <a:pt x="78693" y="32706"/>
                  </a:lnTo>
                  <a:lnTo>
                    <a:pt x="78989" y="32458"/>
                  </a:lnTo>
                  <a:lnTo>
                    <a:pt x="81405" y="32954"/>
                  </a:lnTo>
                  <a:lnTo>
                    <a:pt x="83813" y="33691"/>
                  </a:lnTo>
                  <a:lnTo>
                    <a:pt x="82309" y="35166"/>
                  </a:lnTo>
                  <a:lnTo>
                    <a:pt x="82309" y="35656"/>
                  </a:lnTo>
                  <a:lnTo>
                    <a:pt x="82613" y="36152"/>
                  </a:lnTo>
                  <a:lnTo>
                    <a:pt x="83213" y="36393"/>
                  </a:lnTo>
                  <a:lnTo>
                    <a:pt x="83813" y="36393"/>
                  </a:lnTo>
                  <a:lnTo>
                    <a:pt x="85621" y="35656"/>
                  </a:lnTo>
                  <a:lnTo>
                    <a:pt x="87437" y="35166"/>
                  </a:lnTo>
                  <a:lnTo>
                    <a:pt x="89245" y="34918"/>
                  </a:lnTo>
                  <a:lnTo>
                    <a:pt x="91349" y="34670"/>
                  </a:lnTo>
                  <a:lnTo>
                    <a:pt x="93166" y="37626"/>
                  </a:lnTo>
                  <a:lnTo>
                    <a:pt x="89245" y="38364"/>
                  </a:lnTo>
                  <a:lnTo>
                    <a:pt x="87133" y="38853"/>
                  </a:lnTo>
                  <a:lnTo>
                    <a:pt x="85325" y="39591"/>
                  </a:lnTo>
                  <a:lnTo>
                    <a:pt x="85021" y="39839"/>
                  </a:lnTo>
                  <a:lnTo>
                    <a:pt x="85021" y="40080"/>
                  </a:lnTo>
                  <a:lnTo>
                    <a:pt x="85021" y="40328"/>
                  </a:lnTo>
                  <a:lnTo>
                    <a:pt x="85325" y="40576"/>
                  </a:lnTo>
                  <a:lnTo>
                    <a:pt x="87437" y="41065"/>
                  </a:lnTo>
                  <a:lnTo>
                    <a:pt x="89845" y="41065"/>
                  </a:lnTo>
                  <a:lnTo>
                    <a:pt x="92253" y="40817"/>
                  </a:lnTo>
                  <a:lnTo>
                    <a:pt x="94366" y="40328"/>
                  </a:lnTo>
                  <a:lnTo>
                    <a:pt x="95574" y="44015"/>
                  </a:lnTo>
                  <a:lnTo>
                    <a:pt x="95878" y="44511"/>
                  </a:lnTo>
                  <a:lnTo>
                    <a:pt x="95878" y="44511"/>
                  </a:lnTo>
                  <a:lnTo>
                    <a:pt x="92558" y="43774"/>
                  </a:lnTo>
                  <a:lnTo>
                    <a:pt x="89845" y="43278"/>
                  </a:lnTo>
                  <a:lnTo>
                    <a:pt x="88341" y="43036"/>
                  </a:lnTo>
                  <a:lnTo>
                    <a:pt x="86829" y="43278"/>
                  </a:lnTo>
                  <a:lnTo>
                    <a:pt x="86533" y="43278"/>
                  </a:lnTo>
                  <a:lnTo>
                    <a:pt x="86829" y="43774"/>
                  </a:lnTo>
                  <a:lnTo>
                    <a:pt x="88037" y="44511"/>
                  </a:lnTo>
                  <a:lnTo>
                    <a:pt x="89541" y="45248"/>
                  </a:lnTo>
                  <a:lnTo>
                    <a:pt x="93166" y="46475"/>
                  </a:lnTo>
                  <a:lnTo>
                    <a:pt x="96174" y="47213"/>
                  </a:lnTo>
                  <a:lnTo>
                    <a:pt x="95878" y="50899"/>
                  </a:lnTo>
                  <a:lnTo>
                    <a:pt x="94366" y="50410"/>
                  </a:lnTo>
                  <a:lnTo>
                    <a:pt x="92862" y="49921"/>
                  </a:lnTo>
                  <a:lnTo>
                    <a:pt x="88637" y="48446"/>
                  </a:lnTo>
                  <a:lnTo>
                    <a:pt x="86533" y="47950"/>
                  </a:lnTo>
                  <a:lnTo>
                    <a:pt x="84117" y="47709"/>
                  </a:lnTo>
                  <a:lnTo>
                    <a:pt x="83813" y="47709"/>
                  </a:lnTo>
                  <a:lnTo>
                    <a:pt x="83813" y="47950"/>
                  </a:lnTo>
                  <a:lnTo>
                    <a:pt x="83813" y="48198"/>
                  </a:lnTo>
                  <a:lnTo>
                    <a:pt x="83813" y="48446"/>
                  </a:lnTo>
                  <a:lnTo>
                    <a:pt x="86229" y="49673"/>
                  </a:lnTo>
                  <a:lnTo>
                    <a:pt x="85621" y="49921"/>
                  </a:lnTo>
                  <a:lnTo>
                    <a:pt x="82309" y="50899"/>
                  </a:lnTo>
                  <a:lnTo>
                    <a:pt x="81405" y="50162"/>
                  </a:lnTo>
                  <a:lnTo>
                    <a:pt x="80805" y="49921"/>
                  </a:lnTo>
                  <a:lnTo>
                    <a:pt x="80501" y="50162"/>
                  </a:lnTo>
                  <a:lnTo>
                    <a:pt x="80197" y="50410"/>
                  </a:lnTo>
                  <a:lnTo>
                    <a:pt x="79901" y="50658"/>
                  </a:lnTo>
                  <a:lnTo>
                    <a:pt x="79901" y="51637"/>
                  </a:lnTo>
                  <a:lnTo>
                    <a:pt x="79597" y="51885"/>
                  </a:lnTo>
                  <a:lnTo>
                    <a:pt x="79597" y="52374"/>
                  </a:lnTo>
                  <a:lnTo>
                    <a:pt x="79901" y="53118"/>
                  </a:lnTo>
                  <a:lnTo>
                    <a:pt x="81709" y="54834"/>
                  </a:lnTo>
                  <a:lnTo>
                    <a:pt x="78989" y="53360"/>
                  </a:lnTo>
                  <a:lnTo>
                    <a:pt x="76276" y="52133"/>
                  </a:lnTo>
                  <a:lnTo>
                    <a:pt x="75981" y="52133"/>
                  </a:lnTo>
                  <a:lnTo>
                    <a:pt x="75677" y="52374"/>
                  </a:lnTo>
                  <a:lnTo>
                    <a:pt x="75372" y="52622"/>
                  </a:lnTo>
                  <a:lnTo>
                    <a:pt x="75372" y="53118"/>
                  </a:lnTo>
                  <a:lnTo>
                    <a:pt x="77181" y="54834"/>
                  </a:lnTo>
                  <a:lnTo>
                    <a:pt x="79293" y="56557"/>
                  </a:lnTo>
                  <a:lnTo>
                    <a:pt x="83517" y="59507"/>
                  </a:lnTo>
                  <a:lnTo>
                    <a:pt x="84117" y="60003"/>
                  </a:lnTo>
                  <a:lnTo>
                    <a:pt x="83517" y="61230"/>
                  </a:lnTo>
                  <a:lnTo>
                    <a:pt x="82613" y="62456"/>
                  </a:lnTo>
                  <a:lnTo>
                    <a:pt x="81405" y="62952"/>
                  </a:lnTo>
                  <a:lnTo>
                    <a:pt x="80805" y="62704"/>
                  </a:lnTo>
                  <a:lnTo>
                    <a:pt x="77485" y="60982"/>
                  </a:lnTo>
                  <a:lnTo>
                    <a:pt x="76581" y="59755"/>
                  </a:lnTo>
                  <a:lnTo>
                    <a:pt x="75372" y="58280"/>
                  </a:lnTo>
                  <a:lnTo>
                    <a:pt x="73564" y="57295"/>
                  </a:lnTo>
                  <a:lnTo>
                    <a:pt x="72060" y="56309"/>
                  </a:lnTo>
                  <a:lnTo>
                    <a:pt x="71156" y="55572"/>
                  </a:lnTo>
                  <a:lnTo>
                    <a:pt x="70252" y="54345"/>
                  </a:lnTo>
                  <a:lnTo>
                    <a:pt x="69948" y="52870"/>
                  </a:lnTo>
                  <a:lnTo>
                    <a:pt x="69644" y="52870"/>
                  </a:lnTo>
                  <a:lnTo>
                    <a:pt x="69644" y="52133"/>
                  </a:lnTo>
                  <a:lnTo>
                    <a:pt x="69348" y="51885"/>
                  </a:lnTo>
                  <a:lnTo>
                    <a:pt x="68740" y="51885"/>
                  </a:lnTo>
                  <a:lnTo>
                    <a:pt x="64820" y="51396"/>
                  </a:lnTo>
                  <a:lnTo>
                    <a:pt x="60604" y="51147"/>
                  </a:lnTo>
                  <a:lnTo>
                    <a:pt x="58491" y="51147"/>
                  </a:lnTo>
                  <a:lnTo>
                    <a:pt x="56379" y="51396"/>
                  </a:lnTo>
                  <a:lnTo>
                    <a:pt x="54571" y="51885"/>
                  </a:lnTo>
                  <a:lnTo>
                    <a:pt x="53067" y="52870"/>
                  </a:lnTo>
                  <a:lnTo>
                    <a:pt x="52467" y="52133"/>
                  </a:lnTo>
                  <a:lnTo>
                    <a:pt x="52163" y="51637"/>
                  </a:lnTo>
                  <a:lnTo>
                    <a:pt x="52467" y="51147"/>
                  </a:lnTo>
                  <a:lnTo>
                    <a:pt x="52763" y="50658"/>
                  </a:lnTo>
                  <a:lnTo>
                    <a:pt x="54275" y="49673"/>
                  </a:lnTo>
                  <a:lnTo>
                    <a:pt x="55779" y="49183"/>
                  </a:lnTo>
                  <a:lnTo>
                    <a:pt x="58187" y="48935"/>
                  </a:lnTo>
                  <a:lnTo>
                    <a:pt x="60604" y="48446"/>
                  </a:lnTo>
                  <a:lnTo>
                    <a:pt x="61812" y="47950"/>
                  </a:lnTo>
                  <a:lnTo>
                    <a:pt x="63316" y="46964"/>
                  </a:lnTo>
                  <a:lnTo>
                    <a:pt x="63620" y="46227"/>
                  </a:lnTo>
                  <a:lnTo>
                    <a:pt x="63916" y="45738"/>
                  </a:lnTo>
                  <a:lnTo>
                    <a:pt x="63620" y="45248"/>
                  </a:lnTo>
                  <a:lnTo>
                    <a:pt x="63012" y="44752"/>
                  </a:lnTo>
                  <a:lnTo>
                    <a:pt x="62412" y="44263"/>
                  </a:lnTo>
                  <a:lnTo>
                    <a:pt x="61508" y="44263"/>
                  </a:lnTo>
                  <a:lnTo>
                    <a:pt x="59395" y="44511"/>
                  </a:lnTo>
                  <a:lnTo>
                    <a:pt x="57587" y="45000"/>
                  </a:lnTo>
                  <a:lnTo>
                    <a:pt x="55779" y="45490"/>
                  </a:lnTo>
                  <a:lnTo>
                    <a:pt x="55179" y="45490"/>
                  </a:lnTo>
                  <a:lnTo>
                    <a:pt x="54571" y="45248"/>
                  </a:lnTo>
                  <a:lnTo>
                    <a:pt x="54571" y="44752"/>
                  </a:lnTo>
                  <a:lnTo>
                    <a:pt x="54875" y="44263"/>
                  </a:lnTo>
                  <a:lnTo>
                    <a:pt x="55475" y="43278"/>
                  </a:lnTo>
                  <a:lnTo>
                    <a:pt x="56083" y="42540"/>
                  </a:lnTo>
                  <a:lnTo>
                    <a:pt x="58187" y="41555"/>
                  </a:lnTo>
                  <a:lnTo>
                    <a:pt x="60299" y="40328"/>
                  </a:lnTo>
                  <a:lnTo>
                    <a:pt x="63316" y="38605"/>
                  </a:lnTo>
                  <a:lnTo>
                    <a:pt x="66636" y="36641"/>
                  </a:lnTo>
                  <a:lnTo>
                    <a:pt x="67236" y="37130"/>
                  </a:lnTo>
                  <a:lnTo>
                    <a:pt x="67540" y="37130"/>
                  </a:lnTo>
                  <a:lnTo>
                    <a:pt x="67836" y="36889"/>
                  </a:lnTo>
                  <a:lnTo>
                    <a:pt x="69948" y="34670"/>
                  </a:lnTo>
                  <a:lnTo>
                    <a:pt x="71756" y="32217"/>
                  </a:lnTo>
                  <a:close/>
                  <a:moveTo>
                    <a:pt x="86229" y="61478"/>
                  </a:moveTo>
                  <a:lnTo>
                    <a:pt x="88341" y="62952"/>
                  </a:lnTo>
                  <a:lnTo>
                    <a:pt x="90149" y="64427"/>
                  </a:lnTo>
                  <a:lnTo>
                    <a:pt x="87733" y="67866"/>
                  </a:lnTo>
                  <a:lnTo>
                    <a:pt x="87133" y="68362"/>
                  </a:lnTo>
                  <a:lnTo>
                    <a:pt x="86829" y="68114"/>
                  </a:lnTo>
                  <a:lnTo>
                    <a:pt x="86533" y="67625"/>
                  </a:lnTo>
                  <a:lnTo>
                    <a:pt x="85621" y="66639"/>
                  </a:lnTo>
                  <a:lnTo>
                    <a:pt x="84717" y="65413"/>
                  </a:lnTo>
                  <a:lnTo>
                    <a:pt x="83517" y="64427"/>
                  </a:lnTo>
                  <a:lnTo>
                    <a:pt x="84421" y="63690"/>
                  </a:lnTo>
                  <a:lnTo>
                    <a:pt x="85021" y="63194"/>
                  </a:lnTo>
                  <a:lnTo>
                    <a:pt x="86229" y="61478"/>
                  </a:lnTo>
                  <a:close/>
                  <a:moveTo>
                    <a:pt x="4528" y="48935"/>
                  </a:moveTo>
                  <a:lnTo>
                    <a:pt x="6640" y="50162"/>
                  </a:lnTo>
                  <a:lnTo>
                    <a:pt x="8144" y="51637"/>
                  </a:lnTo>
                  <a:lnTo>
                    <a:pt x="9952" y="53118"/>
                  </a:lnTo>
                  <a:lnTo>
                    <a:pt x="11760" y="54593"/>
                  </a:lnTo>
                  <a:lnTo>
                    <a:pt x="16289" y="57543"/>
                  </a:lnTo>
                  <a:lnTo>
                    <a:pt x="18393" y="59265"/>
                  </a:lnTo>
                  <a:lnTo>
                    <a:pt x="19305" y="60244"/>
                  </a:lnTo>
                  <a:lnTo>
                    <a:pt x="19905" y="61230"/>
                  </a:lnTo>
                  <a:lnTo>
                    <a:pt x="18097" y="62215"/>
                  </a:lnTo>
                  <a:lnTo>
                    <a:pt x="16585" y="63442"/>
                  </a:lnTo>
                  <a:lnTo>
                    <a:pt x="15385" y="64917"/>
                  </a:lnTo>
                  <a:lnTo>
                    <a:pt x="14481" y="66887"/>
                  </a:lnTo>
                  <a:lnTo>
                    <a:pt x="14177" y="69341"/>
                  </a:lnTo>
                  <a:lnTo>
                    <a:pt x="14481" y="71560"/>
                  </a:lnTo>
                  <a:lnTo>
                    <a:pt x="15681" y="76473"/>
                  </a:lnTo>
                  <a:lnTo>
                    <a:pt x="12673" y="73524"/>
                  </a:lnTo>
                  <a:lnTo>
                    <a:pt x="10256" y="70574"/>
                  </a:lnTo>
                  <a:lnTo>
                    <a:pt x="8144" y="67129"/>
                  </a:lnTo>
                  <a:lnTo>
                    <a:pt x="6640" y="63690"/>
                  </a:lnTo>
                  <a:lnTo>
                    <a:pt x="5432" y="60003"/>
                  </a:lnTo>
                  <a:lnTo>
                    <a:pt x="4528" y="56309"/>
                  </a:lnTo>
                  <a:lnTo>
                    <a:pt x="4224" y="52622"/>
                  </a:lnTo>
                  <a:lnTo>
                    <a:pt x="4528" y="48935"/>
                  </a:lnTo>
                  <a:close/>
                  <a:moveTo>
                    <a:pt x="56683" y="57784"/>
                  </a:moveTo>
                  <a:lnTo>
                    <a:pt x="56987" y="58280"/>
                  </a:lnTo>
                  <a:lnTo>
                    <a:pt x="57587" y="58528"/>
                  </a:lnTo>
                  <a:lnTo>
                    <a:pt x="59700" y="59507"/>
                  </a:lnTo>
                  <a:lnTo>
                    <a:pt x="61508" y="60492"/>
                  </a:lnTo>
                  <a:lnTo>
                    <a:pt x="63316" y="61719"/>
                  </a:lnTo>
                  <a:lnTo>
                    <a:pt x="64820" y="63194"/>
                  </a:lnTo>
                  <a:lnTo>
                    <a:pt x="66028" y="64675"/>
                  </a:lnTo>
                  <a:lnTo>
                    <a:pt x="67236" y="66391"/>
                  </a:lnTo>
                  <a:lnTo>
                    <a:pt x="67836" y="68114"/>
                  </a:lnTo>
                  <a:lnTo>
                    <a:pt x="67836" y="69837"/>
                  </a:lnTo>
                  <a:lnTo>
                    <a:pt x="67540" y="71312"/>
                  </a:lnTo>
                  <a:lnTo>
                    <a:pt x="63316" y="67625"/>
                  </a:lnTo>
                  <a:lnTo>
                    <a:pt x="58795" y="64427"/>
                  </a:lnTo>
                  <a:lnTo>
                    <a:pt x="58187" y="64427"/>
                  </a:lnTo>
                  <a:lnTo>
                    <a:pt x="57891" y="64675"/>
                  </a:lnTo>
                  <a:lnTo>
                    <a:pt x="58187" y="64917"/>
                  </a:lnTo>
                  <a:lnTo>
                    <a:pt x="62108" y="69341"/>
                  </a:lnTo>
                  <a:lnTo>
                    <a:pt x="66332" y="73524"/>
                  </a:lnTo>
                  <a:lnTo>
                    <a:pt x="64820" y="74999"/>
                  </a:lnTo>
                  <a:lnTo>
                    <a:pt x="63620" y="76473"/>
                  </a:lnTo>
                  <a:lnTo>
                    <a:pt x="61812" y="77948"/>
                  </a:lnTo>
                  <a:lnTo>
                    <a:pt x="59395" y="76232"/>
                  </a:lnTo>
                  <a:lnTo>
                    <a:pt x="56379" y="73772"/>
                  </a:lnTo>
                  <a:lnTo>
                    <a:pt x="55779" y="72049"/>
                  </a:lnTo>
                  <a:lnTo>
                    <a:pt x="55475" y="70326"/>
                  </a:lnTo>
                  <a:lnTo>
                    <a:pt x="54571" y="68603"/>
                  </a:lnTo>
                  <a:lnTo>
                    <a:pt x="53667" y="66887"/>
                  </a:lnTo>
                  <a:lnTo>
                    <a:pt x="53067" y="66150"/>
                  </a:lnTo>
                  <a:lnTo>
                    <a:pt x="51859" y="66150"/>
                  </a:lnTo>
                  <a:lnTo>
                    <a:pt x="48243" y="67129"/>
                  </a:lnTo>
                  <a:lnTo>
                    <a:pt x="46435" y="67625"/>
                  </a:lnTo>
                  <a:lnTo>
                    <a:pt x="45835" y="67625"/>
                  </a:lnTo>
                  <a:lnTo>
                    <a:pt x="44922" y="67129"/>
                  </a:lnTo>
                  <a:lnTo>
                    <a:pt x="42818" y="66391"/>
                  </a:lnTo>
                  <a:lnTo>
                    <a:pt x="41306" y="65413"/>
                  </a:lnTo>
                  <a:lnTo>
                    <a:pt x="40706" y="64675"/>
                  </a:lnTo>
                  <a:lnTo>
                    <a:pt x="40106" y="63938"/>
                  </a:lnTo>
                  <a:lnTo>
                    <a:pt x="39802" y="63194"/>
                  </a:lnTo>
                  <a:lnTo>
                    <a:pt x="39802" y="62215"/>
                  </a:lnTo>
                  <a:lnTo>
                    <a:pt x="40106" y="61230"/>
                  </a:lnTo>
                  <a:lnTo>
                    <a:pt x="40706" y="60244"/>
                  </a:lnTo>
                  <a:lnTo>
                    <a:pt x="41610" y="59507"/>
                  </a:lnTo>
                  <a:lnTo>
                    <a:pt x="42818" y="59017"/>
                  </a:lnTo>
                  <a:lnTo>
                    <a:pt x="45835" y="58280"/>
                  </a:lnTo>
                  <a:lnTo>
                    <a:pt x="48243" y="58032"/>
                  </a:lnTo>
                  <a:lnTo>
                    <a:pt x="52467" y="58032"/>
                  </a:lnTo>
                  <a:lnTo>
                    <a:pt x="56683" y="57784"/>
                  </a:lnTo>
                  <a:close/>
                  <a:moveTo>
                    <a:pt x="70852" y="67625"/>
                  </a:moveTo>
                  <a:lnTo>
                    <a:pt x="76885" y="70822"/>
                  </a:lnTo>
                  <a:lnTo>
                    <a:pt x="78085" y="71801"/>
                  </a:lnTo>
                  <a:lnTo>
                    <a:pt x="79293" y="72786"/>
                  </a:lnTo>
                  <a:lnTo>
                    <a:pt x="80197" y="73772"/>
                  </a:lnTo>
                  <a:lnTo>
                    <a:pt x="81101" y="74751"/>
                  </a:lnTo>
                  <a:lnTo>
                    <a:pt x="76885" y="77948"/>
                  </a:lnTo>
                  <a:lnTo>
                    <a:pt x="76581" y="77707"/>
                  </a:lnTo>
                  <a:lnTo>
                    <a:pt x="75677" y="76970"/>
                  </a:lnTo>
                  <a:lnTo>
                    <a:pt x="74468" y="76473"/>
                  </a:lnTo>
                  <a:lnTo>
                    <a:pt x="72964" y="75736"/>
                  </a:lnTo>
                  <a:lnTo>
                    <a:pt x="72060" y="74999"/>
                  </a:lnTo>
                  <a:lnTo>
                    <a:pt x="69948" y="73276"/>
                  </a:lnTo>
                  <a:lnTo>
                    <a:pt x="70252" y="72538"/>
                  </a:lnTo>
                  <a:lnTo>
                    <a:pt x="70852" y="71312"/>
                  </a:lnTo>
                  <a:lnTo>
                    <a:pt x="71156" y="70085"/>
                  </a:lnTo>
                  <a:lnTo>
                    <a:pt x="71156" y="68852"/>
                  </a:lnTo>
                  <a:lnTo>
                    <a:pt x="70852" y="67625"/>
                  </a:lnTo>
                  <a:close/>
                  <a:moveTo>
                    <a:pt x="56379" y="77459"/>
                  </a:moveTo>
                  <a:lnTo>
                    <a:pt x="59091" y="79671"/>
                  </a:lnTo>
                  <a:lnTo>
                    <a:pt x="57587" y="80160"/>
                  </a:lnTo>
                  <a:lnTo>
                    <a:pt x="56683" y="80160"/>
                  </a:lnTo>
                  <a:lnTo>
                    <a:pt x="55779" y="79919"/>
                  </a:lnTo>
                  <a:lnTo>
                    <a:pt x="56379" y="77459"/>
                  </a:lnTo>
                  <a:close/>
                  <a:moveTo>
                    <a:pt x="68444" y="75495"/>
                  </a:moveTo>
                  <a:lnTo>
                    <a:pt x="69644" y="76721"/>
                  </a:lnTo>
                  <a:lnTo>
                    <a:pt x="71156" y="77948"/>
                  </a:lnTo>
                  <a:lnTo>
                    <a:pt x="72964" y="78934"/>
                  </a:lnTo>
                  <a:lnTo>
                    <a:pt x="73868" y="79182"/>
                  </a:lnTo>
                  <a:lnTo>
                    <a:pt x="74772" y="79423"/>
                  </a:lnTo>
                  <a:lnTo>
                    <a:pt x="71756" y="81146"/>
                  </a:lnTo>
                  <a:lnTo>
                    <a:pt x="68444" y="82621"/>
                  </a:lnTo>
                  <a:lnTo>
                    <a:pt x="68140" y="82379"/>
                  </a:lnTo>
                  <a:lnTo>
                    <a:pt x="64220" y="79671"/>
                  </a:lnTo>
                  <a:lnTo>
                    <a:pt x="66332" y="77707"/>
                  </a:lnTo>
                  <a:lnTo>
                    <a:pt x="68444" y="75495"/>
                  </a:lnTo>
                  <a:close/>
                  <a:moveTo>
                    <a:pt x="57283" y="17952"/>
                  </a:moveTo>
                  <a:lnTo>
                    <a:pt x="60604" y="18200"/>
                  </a:lnTo>
                  <a:lnTo>
                    <a:pt x="63916" y="18689"/>
                  </a:lnTo>
                  <a:lnTo>
                    <a:pt x="67236" y="19426"/>
                  </a:lnTo>
                  <a:lnTo>
                    <a:pt x="70252" y="20164"/>
                  </a:lnTo>
                  <a:lnTo>
                    <a:pt x="73268" y="21397"/>
                  </a:lnTo>
                  <a:lnTo>
                    <a:pt x="76276" y="22624"/>
                  </a:lnTo>
                  <a:lnTo>
                    <a:pt x="78989" y="24099"/>
                  </a:lnTo>
                  <a:lnTo>
                    <a:pt x="78085" y="24347"/>
                  </a:lnTo>
                  <a:lnTo>
                    <a:pt x="76276" y="25573"/>
                  </a:lnTo>
                  <a:lnTo>
                    <a:pt x="75372" y="26311"/>
                  </a:lnTo>
                  <a:lnTo>
                    <a:pt x="74468" y="27048"/>
                  </a:lnTo>
                  <a:lnTo>
                    <a:pt x="74468" y="27296"/>
                  </a:lnTo>
                  <a:lnTo>
                    <a:pt x="74468" y="27544"/>
                  </a:lnTo>
                  <a:lnTo>
                    <a:pt x="75077" y="27544"/>
                  </a:lnTo>
                  <a:lnTo>
                    <a:pt x="75981" y="27296"/>
                  </a:lnTo>
                  <a:lnTo>
                    <a:pt x="76885" y="27296"/>
                  </a:lnTo>
                  <a:lnTo>
                    <a:pt x="79597" y="26311"/>
                  </a:lnTo>
                  <a:lnTo>
                    <a:pt x="81405" y="25573"/>
                  </a:lnTo>
                  <a:lnTo>
                    <a:pt x="83813" y="27048"/>
                  </a:lnTo>
                  <a:lnTo>
                    <a:pt x="81405" y="28523"/>
                  </a:lnTo>
                  <a:lnTo>
                    <a:pt x="78989" y="30246"/>
                  </a:lnTo>
                  <a:lnTo>
                    <a:pt x="76276" y="29998"/>
                  </a:lnTo>
                  <a:lnTo>
                    <a:pt x="71756" y="29998"/>
                  </a:lnTo>
                  <a:lnTo>
                    <a:pt x="70548" y="30246"/>
                  </a:lnTo>
                  <a:lnTo>
                    <a:pt x="70252" y="30494"/>
                  </a:lnTo>
                  <a:lnTo>
                    <a:pt x="69948" y="30983"/>
                  </a:lnTo>
                  <a:lnTo>
                    <a:pt x="68444" y="33443"/>
                  </a:lnTo>
                  <a:lnTo>
                    <a:pt x="66636" y="35904"/>
                  </a:lnTo>
                  <a:lnTo>
                    <a:pt x="64524" y="36641"/>
                  </a:lnTo>
                  <a:lnTo>
                    <a:pt x="62412" y="37626"/>
                  </a:lnTo>
                  <a:lnTo>
                    <a:pt x="58491" y="39591"/>
                  </a:lnTo>
                  <a:lnTo>
                    <a:pt x="55179" y="41313"/>
                  </a:lnTo>
                  <a:lnTo>
                    <a:pt x="53667" y="42299"/>
                  </a:lnTo>
                  <a:lnTo>
                    <a:pt x="53067" y="42788"/>
                  </a:lnTo>
                  <a:lnTo>
                    <a:pt x="52763" y="43526"/>
                  </a:lnTo>
                  <a:lnTo>
                    <a:pt x="52467" y="44752"/>
                  </a:lnTo>
                  <a:lnTo>
                    <a:pt x="52763" y="45490"/>
                  </a:lnTo>
                  <a:lnTo>
                    <a:pt x="53067" y="46227"/>
                  </a:lnTo>
                  <a:lnTo>
                    <a:pt x="53971" y="46723"/>
                  </a:lnTo>
                  <a:lnTo>
                    <a:pt x="54875" y="46723"/>
                  </a:lnTo>
                  <a:lnTo>
                    <a:pt x="56083" y="46964"/>
                  </a:lnTo>
                  <a:lnTo>
                    <a:pt x="58491" y="46475"/>
                  </a:lnTo>
                  <a:lnTo>
                    <a:pt x="60004" y="45986"/>
                  </a:lnTo>
                  <a:lnTo>
                    <a:pt x="61204" y="45738"/>
                  </a:lnTo>
                  <a:lnTo>
                    <a:pt x="61508" y="45986"/>
                  </a:lnTo>
                  <a:lnTo>
                    <a:pt x="60908" y="46227"/>
                  </a:lnTo>
                  <a:lnTo>
                    <a:pt x="59395" y="46964"/>
                  </a:lnTo>
                  <a:lnTo>
                    <a:pt x="56379" y="47461"/>
                  </a:lnTo>
                  <a:lnTo>
                    <a:pt x="53667" y="47950"/>
                  </a:lnTo>
                  <a:lnTo>
                    <a:pt x="52163" y="48446"/>
                  </a:lnTo>
                  <a:lnTo>
                    <a:pt x="51259" y="49183"/>
                  </a:lnTo>
                  <a:lnTo>
                    <a:pt x="50651" y="50162"/>
                  </a:lnTo>
                  <a:lnTo>
                    <a:pt x="50355" y="51147"/>
                  </a:lnTo>
                  <a:lnTo>
                    <a:pt x="50355" y="52133"/>
                  </a:lnTo>
                  <a:lnTo>
                    <a:pt x="50651" y="53118"/>
                  </a:lnTo>
                  <a:lnTo>
                    <a:pt x="51259" y="54097"/>
                  </a:lnTo>
                  <a:lnTo>
                    <a:pt x="52467" y="54834"/>
                  </a:lnTo>
                  <a:lnTo>
                    <a:pt x="53371" y="54834"/>
                  </a:lnTo>
                  <a:lnTo>
                    <a:pt x="53971" y="54593"/>
                  </a:lnTo>
                  <a:lnTo>
                    <a:pt x="54571" y="54097"/>
                  </a:lnTo>
                  <a:lnTo>
                    <a:pt x="55179" y="53608"/>
                  </a:lnTo>
                  <a:lnTo>
                    <a:pt x="56683" y="53118"/>
                  </a:lnTo>
                  <a:lnTo>
                    <a:pt x="60299" y="53118"/>
                  </a:lnTo>
                  <a:lnTo>
                    <a:pt x="68444" y="53608"/>
                  </a:lnTo>
                  <a:lnTo>
                    <a:pt x="68444" y="54593"/>
                  </a:lnTo>
                  <a:lnTo>
                    <a:pt x="68740" y="55820"/>
                  </a:lnTo>
                  <a:lnTo>
                    <a:pt x="69348" y="56805"/>
                  </a:lnTo>
                  <a:lnTo>
                    <a:pt x="70252" y="57543"/>
                  </a:lnTo>
                  <a:lnTo>
                    <a:pt x="72060" y="58769"/>
                  </a:lnTo>
                  <a:lnTo>
                    <a:pt x="70252" y="58280"/>
                  </a:lnTo>
                  <a:lnTo>
                    <a:pt x="68444" y="58032"/>
                  </a:lnTo>
                  <a:lnTo>
                    <a:pt x="68140" y="58032"/>
                  </a:lnTo>
                  <a:lnTo>
                    <a:pt x="68140" y="58528"/>
                  </a:lnTo>
                  <a:lnTo>
                    <a:pt x="69948" y="60003"/>
                  </a:lnTo>
                  <a:lnTo>
                    <a:pt x="72060" y="61478"/>
                  </a:lnTo>
                  <a:lnTo>
                    <a:pt x="76885" y="63690"/>
                  </a:lnTo>
                  <a:lnTo>
                    <a:pt x="77485" y="64179"/>
                  </a:lnTo>
                  <a:lnTo>
                    <a:pt x="78389" y="64675"/>
                  </a:lnTo>
                  <a:lnTo>
                    <a:pt x="79293" y="64917"/>
                  </a:lnTo>
                  <a:lnTo>
                    <a:pt x="80501" y="65654"/>
                  </a:lnTo>
                  <a:lnTo>
                    <a:pt x="81709" y="66639"/>
                  </a:lnTo>
                  <a:lnTo>
                    <a:pt x="83213" y="68362"/>
                  </a:lnTo>
                  <a:lnTo>
                    <a:pt x="84421" y="69341"/>
                  </a:lnTo>
                  <a:lnTo>
                    <a:pt x="85621" y="70326"/>
                  </a:lnTo>
                  <a:lnTo>
                    <a:pt x="83213" y="72786"/>
                  </a:lnTo>
                  <a:lnTo>
                    <a:pt x="82005" y="71312"/>
                  </a:lnTo>
                  <a:lnTo>
                    <a:pt x="80501" y="70085"/>
                  </a:lnTo>
                  <a:lnTo>
                    <a:pt x="77485" y="68114"/>
                  </a:lnTo>
                  <a:lnTo>
                    <a:pt x="73868" y="66391"/>
                  </a:lnTo>
                  <a:lnTo>
                    <a:pt x="69044" y="63690"/>
                  </a:lnTo>
                  <a:lnTo>
                    <a:pt x="66932" y="61478"/>
                  </a:lnTo>
                  <a:lnTo>
                    <a:pt x="64524" y="59507"/>
                  </a:lnTo>
                  <a:lnTo>
                    <a:pt x="62108" y="58032"/>
                  </a:lnTo>
                  <a:lnTo>
                    <a:pt x="59395" y="56557"/>
                  </a:lnTo>
                  <a:lnTo>
                    <a:pt x="59091" y="56557"/>
                  </a:lnTo>
                  <a:lnTo>
                    <a:pt x="59091" y="56309"/>
                  </a:lnTo>
                  <a:lnTo>
                    <a:pt x="58795" y="56309"/>
                  </a:lnTo>
                  <a:lnTo>
                    <a:pt x="57891" y="56068"/>
                  </a:lnTo>
                  <a:lnTo>
                    <a:pt x="54875" y="55820"/>
                  </a:lnTo>
                  <a:lnTo>
                    <a:pt x="51555" y="55572"/>
                  </a:lnTo>
                  <a:lnTo>
                    <a:pt x="48243" y="55820"/>
                  </a:lnTo>
                  <a:lnTo>
                    <a:pt x="44922" y="56068"/>
                  </a:lnTo>
                  <a:lnTo>
                    <a:pt x="42514" y="56557"/>
                  </a:lnTo>
                  <a:lnTo>
                    <a:pt x="41010" y="57047"/>
                  </a:lnTo>
                  <a:lnTo>
                    <a:pt x="39802" y="57784"/>
                  </a:lnTo>
                  <a:lnTo>
                    <a:pt x="38898" y="58528"/>
                  </a:lnTo>
                  <a:lnTo>
                    <a:pt x="37994" y="59265"/>
                  </a:lnTo>
                  <a:lnTo>
                    <a:pt x="37386" y="60244"/>
                  </a:lnTo>
                  <a:lnTo>
                    <a:pt x="36786" y="61478"/>
                  </a:lnTo>
                  <a:lnTo>
                    <a:pt x="36786" y="62456"/>
                  </a:lnTo>
                  <a:lnTo>
                    <a:pt x="36786" y="63442"/>
                  </a:lnTo>
                  <a:lnTo>
                    <a:pt x="37090" y="64427"/>
                  </a:lnTo>
                  <a:lnTo>
                    <a:pt x="37386" y="65165"/>
                  </a:lnTo>
                  <a:lnTo>
                    <a:pt x="38898" y="66887"/>
                  </a:lnTo>
                  <a:lnTo>
                    <a:pt x="40706" y="68114"/>
                  </a:lnTo>
                  <a:lnTo>
                    <a:pt x="43114" y="69341"/>
                  </a:lnTo>
                  <a:lnTo>
                    <a:pt x="45835" y="70326"/>
                  </a:lnTo>
                  <a:lnTo>
                    <a:pt x="46739" y="70326"/>
                  </a:lnTo>
                  <a:lnTo>
                    <a:pt x="47643" y="69837"/>
                  </a:lnTo>
                  <a:lnTo>
                    <a:pt x="50051" y="69100"/>
                  </a:lnTo>
                  <a:lnTo>
                    <a:pt x="50051" y="69837"/>
                  </a:lnTo>
                  <a:lnTo>
                    <a:pt x="50051" y="70574"/>
                  </a:lnTo>
                  <a:lnTo>
                    <a:pt x="50651" y="72297"/>
                  </a:lnTo>
                  <a:lnTo>
                    <a:pt x="51859" y="73524"/>
                  </a:lnTo>
                  <a:lnTo>
                    <a:pt x="53371" y="74999"/>
                  </a:lnTo>
                  <a:lnTo>
                    <a:pt x="53371" y="77707"/>
                  </a:lnTo>
                  <a:lnTo>
                    <a:pt x="52763" y="80160"/>
                  </a:lnTo>
                  <a:lnTo>
                    <a:pt x="52467" y="81146"/>
                  </a:lnTo>
                  <a:lnTo>
                    <a:pt x="52763" y="81394"/>
                  </a:lnTo>
                  <a:lnTo>
                    <a:pt x="53067" y="81642"/>
                  </a:lnTo>
                  <a:lnTo>
                    <a:pt x="55179" y="82379"/>
                  </a:lnTo>
                  <a:lnTo>
                    <a:pt x="57283" y="82621"/>
                  </a:lnTo>
                  <a:lnTo>
                    <a:pt x="59395" y="82131"/>
                  </a:lnTo>
                  <a:lnTo>
                    <a:pt x="61204" y="81394"/>
                  </a:lnTo>
                  <a:lnTo>
                    <a:pt x="65124" y="83854"/>
                  </a:lnTo>
                  <a:lnTo>
                    <a:pt x="61508" y="84833"/>
                  </a:lnTo>
                  <a:lnTo>
                    <a:pt x="57891" y="85818"/>
                  </a:lnTo>
                  <a:lnTo>
                    <a:pt x="55179" y="86314"/>
                  </a:lnTo>
                  <a:lnTo>
                    <a:pt x="54275" y="85570"/>
                  </a:lnTo>
                  <a:lnTo>
                    <a:pt x="53371" y="84343"/>
                  </a:lnTo>
                  <a:lnTo>
                    <a:pt x="51859" y="82379"/>
                  </a:lnTo>
                  <a:lnTo>
                    <a:pt x="50051" y="80656"/>
                  </a:lnTo>
                  <a:lnTo>
                    <a:pt x="48243" y="79182"/>
                  </a:lnTo>
                  <a:lnTo>
                    <a:pt x="44922" y="76232"/>
                  </a:lnTo>
                  <a:lnTo>
                    <a:pt x="41914" y="73035"/>
                  </a:lnTo>
                  <a:lnTo>
                    <a:pt x="41610" y="72786"/>
                  </a:lnTo>
                  <a:lnTo>
                    <a:pt x="41010" y="72786"/>
                  </a:lnTo>
                  <a:lnTo>
                    <a:pt x="40706" y="73035"/>
                  </a:lnTo>
                  <a:lnTo>
                    <a:pt x="40706" y="73276"/>
                  </a:lnTo>
                  <a:lnTo>
                    <a:pt x="40706" y="74751"/>
                  </a:lnTo>
                  <a:lnTo>
                    <a:pt x="41306" y="75984"/>
                  </a:lnTo>
                  <a:lnTo>
                    <a:pt x="41914" y="77211"/>
                  </a:lnTo>
                  <a:lnTo>
                    <a:pt x="43114" y="78444"/>
                  </a:lnTo>
                  <a:lnTo>
                    <a:pt x="45531" y="80656"/>
                  </a:lnTo>
                  <a:lnTo>
                    <a:pt x="47939" y="82621"/>
                  </a:lnTo>
                  <a:lnTo>
                    <a:pt x="49451" y="84343"/>
                  </a:lnTo>
                  <a:lnTo>
                    <a:pt x="50955" y="86556"/>
                  </a:lnTo>
                  <a:lnTo>
                    <a:pt x="46435" y="86804"/>
                  </a:lnTo>
                  <a:lnTo>
                    <a:pt x="41306" y="82869"/>
                  </a:lnTo>
                  <a:lnTo>
                    <a:pt x="38290" y="80408"/>
                  </a:lnTo>
                  <a:lnTo>
                    <a:pt x="37090" y="79182"/>
                  </a:lnTo>
                  <a:lnTo>
                    <a:pt x="36482" y="77459"/>
                  </a:lnTo>
                  <a:lnTo>
                    <a:pt x="36186" y="77211"/>
                  </a:lnTo>
                  <a:lnTo>
                    <a:pt x="35578" y="76970"/>
                  </a:lnTo>
                  <a:lnTo>
                    <a:pt x="34978" y="76970"/>
                  </a:lnTo>
                  <a:lnTo>
                    <a:pt x="34674" y="77459"/>
                  </a:lnTo>
                  <a:lnTo>
                    <a:pt x="34674" y="78196"/>
                  </a:lnTo>
                  <a:lnTo>
                    <a:pt x="34674" y="79182"/>
                  </a:lnTo>
                  <a:lnTo>
                    <a:pt x="35282" y="80656"/>
                  </a:lnTo>
                  <a:lnTo>
                    <a:pt x="36186" y="82131"/>
                  </a:lnTo>
                  <a:lnTo>
                    <a:pt x="37690" y="83358"/>
                  </a:lnTo>
                  <a:lnTo>
                    <a:pt x="40706" y="86314"/>
                  </a:lnTo>
                  <a:lnTo>
                    <a:pt x="40106" y="86314"/>
                  </a:lnTo>
                  <a:lnTo>
                    <a:pt x="40106" y="86066"/>
                  </a:lnTo>
                  <a:lnTo>
                    <a:pt x="40106" y="85818"/>
                  </a:lnTo>
                  <a:lnTo>
                    <a:pt x="39802" y="85570"/>
                  </a:lnTo>
                  <a:lnTo>
                    <a:pt x="37386" y="85081"/>
                  </a:lnTo>
                  <a:lnTo>
                    <a:pt x="36482" y="84833"/>
                  </a:lnTo>
                  <a:lnTo>
                    <a:pt x="35882" y="84095"/>
                  </a:lnTo>
                  <a:lnTo>
                    <a:pt x="35282" y="82869"/>
                  </a:lnTo>
                  <a:lnTo>
                    <a:pt x="33474" y="80408"/>
                  </a:lnTo>
                  <a:lnTo>
                    <a:pt x="32266" y="79423"/>
                  </a:lnTo>
                  <a:lnTo>
                    <a:pt x="31362" y="78686"/>
                  </a:lnTo>
                  <a:lnTo>
                    <a:pt x="31362" y="78196"/>
                  </a:lnTo>
                  <a:lnTo>
                    <a:pt x="31362" y="77707"/>
                  </a:lnTo>
                  <a:lnTo>
                    <a:pt x="31058" y="77459"/>
                  </a:lnTo>
                  <a:lnTo>
                    <a:pt x="30754" y="77211"/>
                  </a:lnTo>
                  <a:lnTo>
                    <a:pt x="30154" y="77459"/>
                  </a:lnTo>
                  <a:lnTo>
                    <a:pt x="29250" y="77948"/>
                  </a:lnTo>
                  <a:lnTo>
                    <a:pt x="28945" y="78444"/>
                  </a:lnTo>
                  <a:lnTo>
                    <a:pt x="28945" y="79423"/>
                  </a:lnTo>
                  <a:lnTo>
                    <a:pt x="29250" y="80160"/>
                  </a:lnTo>
                  <a:lnTo>
                    <a:pt x="30154" y="81146"/>
                  </a:lnTo>
                  <a:lnTo>
                    <a:pt x="31058" y="82131"/>
                  </a:lnTo>
                  <a:lnTo>
                    <a:pt x="31962" y="83358"/>
                  </a:lnTo>
                  <a:lnTo>
                    <a:pt x="32570" y="84833"/>
                  </a:lnTo>
                  <a:lnTo>
                    <a:pt x="32570" y="84833"/>
                  </a:lnTo>
                  <a:lnTo>
                    <a:pt x="27746" y="83358"/>
                  </a:lnTo>
                  <a:lnTo>
                    <a:pt x="23217" y="81146"/>
                  </a:lnTo>
                  <a:lnTo>
                    <a:pt x="22921" y="80904"/>
                  </a:lnTo>
                  <a:lnTo>
                    <a:pt x="22313" y="80160"/>
                  </a:lnTo>
                  <a:lnTo>
                    <a:pt x="21409" y="79671"/>
                  </a:lnTo>
                  <a:lnTo>
                    <a:pt x="19305" y="79182"/>
                  </a:lnTo>
                  <a:lnTo>
                    <a:pt x="19001" y="78686"/>
                  </a:lnTo>
                  <a:lnTo>
                    <a:pt x="17793" y="74509"/>
                  </a:lnTo>
                  <a:lnTo>
                    <a:pt x="17193" y="72049"/>
                  </a:lnTo>
                  <a:lnTo>
                    <a:pt x="16889" y="69589"/>
                  </a:lnTo>
                  <a:lnTo>
                    <a:pt x="16889" y="67377"/>
                  </a:lnTo>
                  <a:lnTo>
                    <a:pt x="17193" y="66150"/>
                  </a:lnTo>
                  <a:lnTo>
                    <a:pt x="17793" y="65413"/>
                  </a:lnTo>
                  <a:lnTo>
                    <a:pt x="18393" y="64427"/>
                  </a:lnTo>
                  <a:lnTo>
                    <a:pt x="19305" y="63938"/>
                  </a:lnTo>
                  <a:lnTo>
                    <a:pt x="20505" y="63442"/>
                  </a:lnTo>
                  <a:lnTo>
                    <a:pt x="22017" y="62952"/>
                  </a:lnTo>
                  <a:lnTo>
                    <a:pt x="22313" y="62952"/>
                  </a:lnTo>
                  <a:lnTo>
                    <a:pt x="22617" y="62704"/>
                  </a:lnTo>
                  <a:lnTo>
                    <a:pt x="22921" y="62215"/>
                  </a:lnTo>
                  <a:lnTo>
                    <a:pt x="22921" y="61719"/>
                  </a:lnTo>
                  <a:lnTo>
                    <a:pt x="22313" y="60492"/>
                  </a:lnTo>
                  <a:lnTo>
                    <a:pt x="21409" y="59265"/>
                  </a:lnTo>
                  <a:lnTo>
                    <a:pt x="20505" y="58280"/>
                  </a:lnTo>
                  <a:lnTo>
                    <a:pt x="19305" y="57047"/>
                  </a:lnTo>
                  <a:lnTo>
                    <a:pt x="16889" y="55330"/>
                  </a:lnTo>
                  <a:lnTo>
                    <a:pt x="14177" y="53360"/>
                  </a:lnTo>
                  <a:lnTo>
                    <a:pt x="12369" y="52374"/>
                  </a:lnTo>
                  <a:lnTo>
                    <a:pt x="10560" y="51147"/>
                  </a:lnTo>
                  <a:lnTo>
                    <a:pt x="9656" y="49921"/>
                  </a:lnTo>
                  <a:lnTo>
                    <a:pt x="8144" y="48935"/>
                  </a:lnTo>
                  <a:lnTo>
                    <a:pt x="6336" y="47950"/>
                  </a:lnTo>
                  <a:lnTo>
                    <a:pt x="4528" y="47709"/>
                  </a:lnTo>
                  <a:lnTo>
                    <a:pt x="5432" y="44015"/>
                  </a:lnTo>
                  <a:lnTo>
                    <a:pt x="6336" y="40817"/>
                  </a:lnTo>
                  <a:lnTo>
                    <a:pt x="6640" y="40328"/>
                  </a:lnTo>
                  <a:lnTo>
                    <a:pt x="7848" y="39839"/>
                  </a:lnTo>
                  <a:lnTo>
                    <a:pt x="9048" y="39591"/>
                  </a:lnTo>
                  <a:lnTo>
                    <a:pt x="10256" y="39591"/>
                  </a:lnTo>
                  <a:lnTo>
                    <a:pt x="11464" y="39839"/>
                  </a:lnTo>
                  <a:lnTo>
                    <a:pt x="12369" y="40328"/>
                  </a:lnTo>
                  <a:lnTo>
                    <a:pt x="13273" y="41065"/>
                  </a:lnTo>
                  <a:lnTo>
                    <a:pt x="13577" y="41803"/>
                  </a:lnTo>
                  <a:lnTo>
                    <a:pt x="13577" y="43036"/>
                  </a:lnTo>
                  <a:lnTo>
                    <a:pt x="13577" y="43774"/>
                  </a:lnTo>
                  <a:lnTo>
                    <a:pt x="13873" y="44015"/>
                  </a:lnTo>
                  <a:lnTo>
                    <a:pt x="14177" y="44015"/>
                  </a:lnTo>
                  <a:lnTo>
                    <a:pt x="15985" y="44752"/>
                  </a:lnTo>
                  <a:lnTo>
                    <a:pt x="17489" y="45490"/>
                  </a:lnTo>
                  <a:lnTo>
                    <a:pt x="18697" y="46723"/>
                  </a:lnTo>
                  <a:lnTo>
                    <a:pt x="19601" y="47950"/>
                  </a:lnTo>
                  <a:lnTo>
                    <a:pt x="20209" y="48446"/>
                  </a:lnTo>
                  <a:lnTo>
                    <a:pt x="20809" y="48446"/>
                  </a:lnTo>
                  <a:lnTo>
                    <a:pt x="21409" y="48198"/>
                  </a:lnTo>
                  <a:lnTo>
                    <a:pt x="21713" y="47461"/>
                  </a:lnTo>
                  <a:lnTo>
                    <a:pt x="20809" y="39839"/>
                  </a:lnTo>
                  <a:lnTo>
                    <a:pt x="22617" y="39591"/>
                  </a:lnTo>
                  <a:lnTo>
                    <a:pt x="24729" y="38853"/>
                  </a:lnTo>
                  <a:lnTo>
                    <a:pt x="26537" y="38364"/>
                  </a:lnTo>
                  <a:lnTo>
                    <a:pt x="28346" y="38116"/>
                  </a:lnTo>
                  <a:lnTo>
                    <a:pt x="30154" y="37868"/>
                  </a:lnTo>
                  <a:lnTo>
                    <a:pt x="31962" y="38116"/>
                  </a:lnTo>
                  <a:lnTo>
                    <a:pt x="35282" y="38364"/>
                  </a:lnTo>
                  <a:lnTo>
                    <a:pt x="41914" y="38364"/>
                  </a:lnTo>
                  <a:lnTo>
                    <a:pt x="43418" y="37868"/>
                  </a:lnTo>
                  <a:lnTo>
                    <a:pt x="45227" y="37378"/>
                  </a:lnTo>
                  <a:lnTo>
                    <a:pt x="45835" y="37130"/>
                  </a:lnTo>
                  <a:lnTo>
                    <a:pt x="46131" y="36641"/>
                  </a:lnTo>
                  <a:lnTo>
                    <a:pt x="46131" y="35904"/>
                  </a:lnTo>
                  <a:lnTo>
                    <a:pt x="45835" y="35408"/>
                  </a:lnTo>
                  <a:lnTo>
                    <a:pt x="43114" y="32954"/>
                  </a:lnTo>
                  <a:lnTo>
                    <a:pt x="40106" y="30494"/>
                  </a:lnTo>
                  <a:lnTo>
                    <a:pt x="38594" y="29260"/>
                  </a:lnTo>
                  <a:lnTo>
                    <a:pt x="37090" y="28282"/>
                  </a:lnTo>
                  <a:lnTo>
                    <a:pt x="35282" y="27544"/>
                  </a:lnTo>
                  <a:lnTo>
                    <a:pt x="33170" y="26807"/>
                  </a:lnTo>
                  <a:lnTo>
                    <a:pt x="32866" y="26070"/>
                  </a:lnTo>
                  <a:lnTo>
                    <a:pt x="32570" y="25573"/>
                  </a:lnTo>
                  <a:lnTo>
                    <a:pt x="31658" y="25084"/>
                  </a:lnTo>
                  <a:lnTo>
                    <a:pt x="30754" y="24588"/>
                  </a:lnTo>
                  <a:lnTo>
                    <a:pt x="27746" y="23609"/>
                  </a:lnTo>
                  <a:lnTo>
                    <a:pt x="26233" y="23113"/>
                  </a:lnTo>
                  <a:lnTo>
                    <a:pt x="24425" y="22872"/>
                  </a:lnTo>
                  <a:lnTo>
                    <a:pt x="28041" y="21639"/>
                  </a:lnTo>
                  <a:lnTo>
                    <a:pt x="31362" y="20412"/>
                  </a:lnTo>
                  <a:lnTo>
                    <a:pt x="34978" y="19674"/>
                  </a:lnTo>
                  <a:lnTo>
                    <a:pt x="38594" y="19178"/>
                  </a:lnTo>
                  <a:lnTo>
                    <a:pt x="42210" y="18689"/>
                  </a:lnTo>
                  <a:lnTo>
                    <a:pt x="53371" y="18689"/>
                  </a:lnTo>
                  <a:lnTo>
                    <a:pt x="53971" y="18441"/>
                  </a:lnTo>
                  <a:lnTo>
                    <a:pt x="53971" y="17952"/>
                  </a:lnTo>
                  <a:close/>
                  <a:moveTo>
                    <a:pt x="41914" y="104508"/>
                  </a:moveTo>
                  <a:lnTo>
                    <a:pt x="43114" y="104756"/>
                  </a:lnTo>
                  <a:lnTo>
                    <a:pt x="45227" y="105245"/>
                  </a:lnTo>
                  <a:lnTo>
                    <a:pt x="44322" y="105493"/>
                  </a:lnTo>
                  <a:lnTo>
                    <a:pt x="43723" y="105982"/>
                  </a:lnTo>
                  <a:lnTo>
                    <a:pt x="43114" y="106720"/>
                  </a:lnTo>
                  <a:lnTo>
                    <a:pt x="43114" y="107457"/>
                  </a:lnTo>
                  <a:lnTo>
                    <a:pt x="42818" y="108443"/>
                  </a:lnTo>
                  <a:lnTo>
                    <a:pt x="43114" y="109669"/>
                  </a:lnTo>
                  <a:lnTo>
                    <a:pt x="43114" y="110165"/>
                  </a:lnTo>
                  <a:lnTo>
                    <a:pt x="43418" y="110655"/>
                  </a:lnTo>
                  <a:lnTo>
                    <a:pt x="44018" y="111144"/>
                  </a:lnTo>
                  <a:lnTo>
                    <a:pt x="44627" y="111392"/>
                  </a:lnTo>
                  <a:lnTo>
                    <a:pt x="45531" y="111392"/>
                  </a:lnTo>
                  <a:lnTo>
                    <a:pt x="48243" y="113604"/>
                  </a:lnTo>
                  <a:lnTo>
                    <a:pt x="51259" y="115079"/>
                  </a:lnTo>
                  <a:lnTo>
                    <a:pt x="53971" y="116313"/>
                  </a:lnTo>
                  <a:lnTo>
                    <a:pt x="55475" y="116802"/>
                  </a:lnTo>
                  <a:lnTo>
                    <a:pt x="28346" y="116554"/>
                  </a:lnTo>
                  <a:lnTo>
                    <a:pt x="29554" y="116065"/>
                  </a:lnTo>
                  <a:lnTo>
                    <a:pt x="32266" y="115079"/>
                  </a:lnTo>
                  <a:lnTo>
                    <a:pt x="34978" y="113852"/>
                  </a:lnTo>
                  <a:lnTo>
                    <a:pt x="36786" y="112867"/>
                  </a:lnTo>
                  <a:lnTo>
                    <a:pt x="38594" y="111640"/>
                  </a:lnTo>
                  <a:lnTo>
                    <a:pt x="39202" y="111882"/>
                  </a:lnTo>
                  <a:lnTo>
                    <a:pt x="40106" y="111882"/>
                  </a:lnTo>
                  <a:lnTo>
                    <a:pt x="40706" y="111640"/>
                  </a:lnTo>
                  <a:lnTo>
                    <a:pt x="41306" y="111144"/>
                  </a:lnTo>
                  <a:lnTo>
                    <a:pt x="42210" y="109917"/>
                  </a:lnTo>
                  <a:lnTo>
                    <a:pt x="42818" y="108691"/>
                  </a:lnTo>
                  <a:lnTo>
                    <a:pt x="42514" y="107947"/>
                  </a:lnTo>
                  <a:lnTo>
                    <a:pt x="41914" y="107457"/>
                  </a:lnTo>
                  <a:lnTo>
                    <a:pt x="41610" y="107209"/>
                  </a:lnTo>
                  <a:lnTo>
                    <a:pt x="41914" y="105734"/>
                  </a:lnTo>
                  <a:lnTo>
                    <a:pt x="41914" y="104508"/>
                  </a:lnTo>
                  <a:close/>
                  <a:moveTo>
                    <a:pt x="80501" y="0"/>
                  </a:moveTo>
                  <a:lnTo>
                    <a:pt x="79293" y="496"/>
                  </a:lnTo>
                  <a:lnTo>
                    <a:pt x="77181" y="737"/>
                  </a:lnTo>
                  <a:lnTo>
                    <a:pt x="75372" y="1474"/>
                  </a:lnTo>
                  <a:lnTo>
                    <a:pt x="74468" y="1970"/>
                  </a:lnTo>
                  <a:lnTo>
                    <a:pt x="73868" y="2708"/>
                  </a:lnTo>
                  <a:lnTo>
                    <a:pt x="73564" y="3445"/>
                  </a:lnTo>
                  <a:lnTo>
                    <a:pt x="73268" y="4431"/>
                  </a:lnTo>
                  <a:lnTo>
                    <a:pt x="73268" y="5168"/>
                  </a:lnTo>
                  <a:lnTo>
                    <a:pt x="73268" y="5905"/>
                  </a:lnTo>
                  <a:lnTo>
                    <a:pt x="73868" y="6884"/>
                  </a:lnTo>
                  <a:lnTo>
                    <a:pt x="74173" y="7621"/>
                  </a:lnTo>
                  <a:lnTo>
                    <a:pt x="67836" y="15739"/>
                  </a:lnTo>
                  <a:lnTo>
                    <a:pt x="62716" y="14754"/>
                  </a:lnTo>
                  <a:lnTo>
                    <a:pt x="57587" y="14513"/>
                  </a:lnTo>
                  <a:lnTo>
                    <a:pt x="52467" y="14513"/>
                  </a:lnTo>
                  <a:lnTo>
                    <a:pt x="47643" y="15002"/>
                  </a:lnTo>
                  <a:lnTo>
                    <a:pt x="46435" y="15250"/>
                  </a:lnTo>
                  <a:lnTo>
                    <a:pt x="45835" y="15987"/>
                  </a:lnTo>
                  <a:lnTo>
                    <a:pt x="41914" y="15739"/>
                  </a:lnTo>
                  <a:lnTo>
                    <a:pt x="37994" y="16229"/>
                  </a:lnTo>
                  <a:lnTo>
                    <a:pt x="33770" y="16725"/>
                  </a:lnTo>
                  <a:lnTo>
                    <a:pt x="29850" y="17704"/>
                  </a:lnTo>
                  <a:lnTo>
                    <a:pt x="26233" y="18937"/>
                  </a:lnTo>
                  <a:lnTo>
                    <a:pt x="22313" y="20412"/>
                  </a:lnTo>
                  <a:lnTo>
                    <a:pt x="19001" y="22135"/>
                  </a:lnTo>
                  <a:lnTo>
                    <a:pt x="15985" y="23851"/>
                  </a:lnTo>
                  <a:lnTo>
                    <a:pt x="12369" y="26311"/>
                  </a:lnTo>
                  <a:lnTo>
                    <a:pt x="9352" y="29260"/>
                  </a:lnTo>
                  <a:lnTo>
                    <a:pt x="6640" y="32217"/>
                  </a:lnTo>
                  <a:lnTo>
                    <a:pt x="4528" y="35408"/>
                  </a:lnTo>
                  <a:lnTo>
                    <a:pt x="2720" y="38853"/>
                  </a:lnTo>
                  <a:lnTo>
                    <a:pt x="1512" y="42540"/>
                  </a:lnTo>
                  <a:lnTo>
                    <a:pt x="608" y="46227"/>
                  </a:lnTo>
                  <a:lnTo>
                    <a:pt x="8" y="49921"/>
                  </a:lnTo>
                  <a:lnTo>
                    <a:pt x="8" y="53608"/>
                  </a:lnTo>
                  <a:lnTo>
                    <a:pt x="312" y="57295"/>
                  </a:lnTo>
                  <a:lnTo>
                    <a:pt x="1216" y="60982"/>
                  </a:lnTo>
                  <a:lnTo>
                    <a:pt x="2416" y="64675"/>
                  </a:lnTo>
                  <a:lnTo>
                    <a:pt x="3928" y="68114"/>
                  </a:lnTo>
                  <a:lnTo>
                    <a:pt x="5736" y="71312"/>
                  </a:lnTo>
                  <a:lnTo>
                    <a:pt x="8144" y="74509"/>
                  </a:lnTo>
                  <a:lnTo>
                    <a:pt x="11160" y="77459"/>
                  </a:lnTo>
                  <a:lnTo>
                    <a:pt x="14177" y="80160"/>
                  </a:lnTo>
                  <a:lnTo>
                    <a:pt x="17793" y="82621"/>
                  </a:lnTo>
                  <a:lnTo>
                    <a:pt x="22017" y="84833"/>
                  </a:lnTo>
                  <a:lnTo>
                    <a:pt x="25937" y="86556"/>
                  </a:lnTo>
                  <a:lnTo>
                    <a:pt x="30458" y="88030"/>
                  </a:lnTo>
                  <a:lnTo>
                    <a:pt x="34978" y="89016"/>
                  </a:lnTo>
                  <a:lnTo>
                    <a:pt x="39498" y="89753"/>
                  </a:lnTo>
                  <a:lnTo>
                    <a:pt x="44322" y="90243"/>
                  </a:lnTo>
                  <a:lnTo>
                    <a:pt x="48843" y="90243"/>
                  </a:lnTo>
                  <a:lnTo>
                    <a:pt x="53371" y="90001"/>
                  </a:lnTo>
                  <a:lnTo>
                    <a:pt x="57891" y="89505"/>
                  </a:lnTo>
                  <a:lnTo>
                    <a:pt x="62412" y="88526"/>
                  </a:lnTo>
                  <a:lnTo>
                    <a:pt x="66636" y="87293"/>
                  </a:lnTo>
                  <a:lnTo>
                    <a:pt x="70852" y="85818"/>
                  </a:lnTo>
                  <a:lnTo>
                    <a:pt x="74772" y="83854"/>
                  </a:lnTo>
                  <a:lnTo>
                    <a:pt x="78389" y="81883"/>
                  </a:lnTo>
                  <a:lnTo>
                    <a:pt x="82613" y="78934"/>
                  </a:lnTo>
                  <a:lnTo>
                    <a:pt x="86229" y="75495"/>
                  </a:lnTo>
                  <a:lnTo>
                    <a:pt x="89845" y="71801"/>
                  </a:lnTo>
                  <a:lnTo>
                    <a:pt x="92862" y="68114"/>
                  </a:lnTo>
                  <a:lnTo>
                    <a:pt x="95574" y="63938"/>
                  </a:lnTo>
                  <a:lnTo>
                    <a:pt x="97686" y="59755"/>
                  </a:lnTo>
                  <a:lnTo>
                    <a:pt x="99494" y="55572"/>
                  </a:lnTo>
                  <a:lnTo>
                    <a:pt x="100094" y="53118"/>
                  </a:lnTo>
                  <a:lnTo>
                    <a:pt x="100398" y="50899"/>
                  </a:lnTo>
                  <a:lnTo>
                    <a:pt x="100702" y="47461"/>
                  </a:lnTo>
                  <a:lnTo>
                    <a:pt x="100398" y="44263"/>
                  </a:lnTo>
                  <a:lnTo>
                    <a:pt x="99494" y="41065"/>
                  </a:lnTo>
                  <a:lnTo>
                    <a:pt x="97982" y="37868"/>
                  </a:lnTo>
                  <a:lnTo>
                    <a:pt x="96478" y="34670"/>
                  </a:lnTo>
                  <a:lnTo>
                    <a:pt x="94366" y="31721"/>
                  </a:lnTo>
                  <a:lnTo>
                    <a:pt x="91958" y="29019"/>
                  </a:lnTo>
                  <a:lnTo>
                    <a:pt x="89245" y="26559"/>
                  </a:lnTo>
                  <a:lnTo>
                    <a:pt x="88941" y="25822"/>
                  </a:lnTo>
                  <a:lnTo>
                    <a:pt x="88037" y="25573"/>
                  </a:lnTo>
                  <a:lnTo>
                    <a:pt x="84421" y="22624"/>
                  </a:lnTo>
                  <a:lnTo>
                    <a:pt x="83517" y="22135"/>
                  </a:lnTo>
                  <a:lnTo>
                    <a:pt x="80805" y="20660"/>
                  </a:lnTo>
                  <a:lnTo>
                    <a:pt x="78085" y="19178"/>
                  </a:lnTo>
                  <a:lnTo>
                    <a:pt x="75077" y="17952"/>
                  </a:lnTo>
                  <a:lnTo>
                    <a:pt x="72060" y="16966"/>
                  </a:lnTo>
                  <a:lnTo>
                    <a:pt x="72356" y="16477"/>
                  </a:lnTo>
                  <a:lnTo>
                    <a:pt x="72660" y="16229"/>
                  </a:lnTo>
                  <a:lnTo>
                    <a:pt x="72356" y="15739"/>
                  </a:lnTo>
                  <a:lnTo>
                    <a:pt x="75372" y="12542"/>
                  </a:lnTo>
                  <a:lnTo>
                    <a:pt x="78085" y="9344"/>
                  </a:lnTo>
                  <a:lnTo>
                    <a:pt x="80197" y="9344"/>
                  </a:lnTo>
                  <a:lnTo>
                    <a:pt x="81101" y="9103"/>
                  </a:lnTo>
                  <a:lnTo>
                    <a:pt x="82005" y="8607"/>
                  </a:lnTo>
                  <a:lnTo>
                    <a:pt x="82613" y="8117"/>
                  </a:lnTo>
                  <a:lnTo>
                    <a:pt x="87133" y="9840"/>
                  </a:lnTo>
                  <a:lnTo>
                    <a:pt x="91054" y="12052"/>
                  </a:lnTo>
                  <a:lnTo>
                    <a:pt x="94974" y="14265"/>
                  </a:lnTo>
                  <a:lnTo>
                    <a:pt x="98590" y="16966"/>
                  </a:lnTo>
                  <a:lnTo>
                    <a:pt x="101902" y="19922"/>
                  </a:lnTo>
                  <a:lnTo>
                    <a:pt x="104918" y="22872"/>
                  </a:lnTo>
                  <a:lnTo>
                    <a:pt x="107335" y="26311"/>
                  </a:lnTo>
                  <a:lnTo>
                    <a:pt x="109743" y="29756"/>
                  </a:lnTo>
                  <a:lnTo>
                    <a:pt x="111551" y="33443"/>
                  </a:lnTo>
                  <a:lnTo>
                    <a:pt x="113063" y="37130"/>
                  </a:lnTo>
                  <a:lnTo>
                    <a:pt x="114263" y="41065"/>
                  </a:lnTo>
                  <a:lnTo>
                    <a:pt x="115167" y="45000"/>
                  </a:lnTo>
                  <a:lnTo>
                    <a:pt x="115775" y="48935"/>
                  </a:lnTo>
                  <a:lnTo>
                    <a:pt x="115775" y="52870"/>
                  </a:lnTo>
                  <a:lnTo>
                    <a:pt x="115775" y="57047"/>
                  </a:lnTo>
                  <a:lnTo>
                    <a:pt x="115167" y="60982"/>
                  </a:lnTo>
                  <a:lnTo>
                    <a:pt x="113967" y="65413"/>
                  </a:lnTo>
                  <a:lnTo>
                    <a:pt x="112759" y="69589"/>
                  </a:lnTo>
                  <a:lnTo>
                    <a:pt x="110647" y="73772"/>
                  </a:lnTo>
                  <a:lnTo>
                    <a:pt x="108535" y="77707"/>
                  </a:lnTo>
                  <a:lnTo>
                    <a:pt x="105822" y="81642"/>
                  </a:lnTo>
                  <a:lnTo>
                    <a:pt x="102510" y="85081"/>
                  </a:lnTo>
                  <a:lnTo>
                    <a:pt x="99190" y="88526"/>
                  </a:lnTo>
                  <a:lnTo>
                    <a:pt x="95270" y="91724"/>
                  </a:lnTo>
                  <a:lnTo>
                    <a:pt x="91054" y="94177"/>
                  </a:lnTo>
                  <a:lnTo>
                    <a:pt x="86829" y="96638"/>
                  </a:lnTo>
                  <a:lnTo>
                    <a:pt x="82005" y="98609"/>
                  </a:lnTo>
                  <a:lnTo>
                    <a:pt x="77181" y="100325"/>
                  </a:lnTo>
                  <a:lnTo>
                    <a:pt x="72356" y="101558"/>
                  </a:lnTo>
                  <a:lnTo>
                    <a:pt x="67236" y="102295"/>
                  </a:lnTo>
                  <a:lnTo>
                    <a:pt x="62108" y="102785"/>
                  </a:lnTo>
                  <a:lnTo>
                    <a:pt x="56683" y="103033"/>
                  </a:lnTo>
                  <a:lnTo>
                    <a:pt x="52763" y="102785"/>
                  </a:lnTo>
                  <a:lnTo>
                    <a:pt x="48843" y="102537"/>
                  </a:lnTo>
                  <a:lnTo>
                    <a:pt x="44922" y="101799"/>
                  </a:lnTo>
                  <a:lnTo>
                    <a:pt x="41306" y="101062"/>
                  </a:lnTo>
                  <a:lnTo>
                    <a:pt x="37386" y="99835"/>
                  </a:lnTo>
                  <a:lnTo>
                    <a:pt x="33770" y="98360"/>
                  </a:lnTo>
                  <a:lnTo>
                    <a:pt x="29850" y="96886"/>
                  </a:lnTo>
                  <a:lnTo>
                    <a:pt x="30154" y="96638"/>
                  </a:lnTo>
                  <a:lnTo>
                    <a:pt x="30458" y="96148"/>
                  </a:lnTo>
                  <a:lnTo>
                    <a:pt x="30458" y="95652"/>
                  </a:lnTo>
                  <a:lnTo>
                    <a:pt x="30458" y="95163"/>
                  </a:lnTo>
                  <a:lnTo>
                    <a:pt x="30154" y="94674"/>
                  </a:lnTo>
                  <a:lnTo>
                    <a:pt x="28945" y="93936"/>
                  </a:lnTo>
                  <a:lnTo>
                    <a:pt x="27746" y="93440"/>
                  </a:lnTo>
                  <a:lnTo>
                    <a:pt x="26537" y="93199"/>
                  </a:lnTo>
                  <a:lnTo>
                    <a:pt x="24729" y="93199"/>
                  </a:lnTo>
                  <a:lnTo>
                    <a:pt x="23825" y="93440"/>
                  </a:lnTo>
                  <a:lnTo>
                    <a:pt x="22617" y="93936"/>
                  </a:lnTo>
                  <a:lnTo>
                    <a:pt x="21713" y="94674"/>
                  </a:lnTo>
                  <a:lnTo>
                    <a:pt x="21409" y="95652"/>
                  </a:lnTo>
                  <a:lnTo>
                    <a:pt x="21409" y="96638"/>
                  </a:lnTo>
                  <a:lnTo>
                    <a:pt x="21713" y="97623"/>
                  </a:lnTo>
                  <a:lnTo>
                    <a:pt x="22313" y="98609"/>
                  </a:lnTo>
                  <a:lnTo>
                    <a:pt x="23217" y="99346"/>
                  </a:lnTo>
                  <a:lnTo>
                    <a:pt x="24425" y="99587"/>
                  </a:lnTo>
                  <a:lnTo>
                    <a:pt x="25633" y="99835"/>
                  </a:lnTo>
                  <a:lnTo>
                    <a:pt x="26841" y="99587"/>
                  </a:lnTo>
                  <a:lnTo>
                    <a:pt x="27746" y="98850"/>
                  </a:lnTo>
                  <a:lnTo>
                    <a:pt x="28945" y="99587"/>
                  </a:lnTo>
                  <a:lnTo>
                    <a:pt x="33170" y="101558"/>
                  </a:lnTo>
                  <a:lnTo>
                    <a:pt x="36482" y="102785"/>
                  </a:lnTo>
                  <a:lnTo>
                    <a:pt x="39498" y="103770"/>
                  </a:lnTo>
                  <a:lnTo>
                    <a:pt x="39202" y="104260"/>
                  </a:lnTo>
                  <a:lnTo>
                    <a:pt x="38898" y="104508"/>
                  </a:lnTo>
                  <a:lnTo>
                    <a:pt x="38290" y="105982"/>
                  </a:lnTo>
                  <a:lnTo>
                    <a:pt x="37994" y="107457"/>
                  </a:lnTo>
                  <a:lnTo>
                    <a:pt x="37690" y="110407"/>
                  </a:lnTo>
                  <a:lnTo>
                    <a:pt x="32570" y="111640"/>
                  </a:lnTo>
                  <a:lnTo>
                    <a:pt x="27746" y="113356"/>
                  </a:lnTo>
                  <a:lnTo>
                    <a:pt x="22617" y="115079"/>
                  </a:lnTo>
                  <a:lnTo>
                    <a:pt x="17489" y="116554"/>
                  </a:lnTo>
                  <a:lnTo>
                    <a:pt x="16889" y="116802"/>
                  </a:lnTo>
                  <a:lnTo>
                    <a:pt x="16585" y="117291"/>
                  </a:lnTo>
                  <a:lnTo>
                    <a:pt x="16289" y="117787"/>
                  </a:lnTo>
                  <a:lnTo>
                    <a:pt x="16289" y="118277"/>
                  </a:lnTo>
                  <a:lnTo>
                    <a:pt x="16585" y="118766"/>
                  </a:lnTo>
                  <a:lnTo>
                    <a:pt x="16889" y="119262"/>
                  </a:lnTo>
                  <a:lnTo>
                    <a:pt x="17489" y="119510"/>
                  </a:lnTo>
                  <a:lnTo>
                    <a:pt x="18097" y="119751"/>
                  </a:lnTo>
                  <a:lnTo>
                    <a:pt x="69044" y="120000"/>
                  </a:lnTo>
                  <a:lnTo>
                    <a:pt x="69644" y="120000"/>
                  </a:lnTo>
                  <a:lnTo>
                    <a:pt x="70252" y="119751"/>
                  </a:lnTo>
                  <a:lnTo>
                    <a:pt x="70852" y="119262"/>
                  </a:lnTo>
                  <a:lnTo>
                    <a:pt x="70852" y="118766"/>
                  </a:lnTo>
                  <a:lnTo>
                    <a:pt x="70852" y="118277"/>
                  </a:lnTo>
                  <a:lnTo>
                    <a:pt x="70852" y="117787"/>
                  </a:lnTo>
                  <a:lnTo>
                    <a:pt x="70548" y="117291"/>
                  </a:lnTo>
                  <a:lnTo>
                    <a:pt x="69644" y="116802"/>
                  </a:lnTo>
                  <a:lnTo>
                    <a:pt x="66636" y="115816"/>
                  </a:lnTo>
                  <a:lnTo>
                    <a:pt x="63012" y="115079"/>
                  </a:lnTo>
                  <a:lnTo>
                    <a:pt x="59700" y="114342"/>
                  </a:lnTo>
                  <a:lnTo>
                    <a:pt x="56379" y="113604"/>
                  </a:lnTo>
                  <a:lnTo>
                    <a:pt x="53371" y="112378"/>
                  </a:lnTo>
                  <a:lnTo>
                    <a:pt x="50651" y="110903"/>
                  </a:lnTo>
                  <a:lnTo>
                    <a:pt x="48547" y="109428"/>
                  </a:lnTo>
                  <a:lnTo>
                    <a:pt x="47643" y="108691"/>
                  </a:lnTo>
                  <a:lnTo>
                    <a:pt x="46435" y="108195"/>
                  </a:lnTo>
                  <a:lnTo>
                    <a:pt x="46435" y="107947"/>
                  </a:lnTo>
                  <a:lnTo>
                    <a:pt x="46739" y="106720"/>
                  </a:lnTo>
                  <a:lnTo>
                    <a:pt x="46435" y="105493"/>
                  </a:lnTo>
                  <a:lnTo>
                    <a:pt x="50355" y="105982"/>
                  </a:lnTo>
                  <a:lnTo>
                    <a:pt x="54571" y="106230"/>
                  </a:lnTo>
                  <a:lnTo>
                    <a:pt x="62716" y="106230"/>
                  </a:lnTo>
                  <a:lnTo>
                    <a:pt x="67540" y="105734"/>
                  </a:lnTo>
                  <a:lnTo>
                    <a:pt x="72660" y="104756"/>
                  </a:lnTo>
                  <a:lnTo>
                    <a:pt x="77485" y="103770"/>
                  </a:lnTo>
                  <a:lnTo>
                    <a:pt x="82309" y="102295"/>
                  </a:lnTo>
                  <a:lnTo>
                    <a:pt x="86829" y="100325"/>
                  </a:lnTo>
                  <a:lnTo>
                    <a:pt x="91054" y="98360"/>
                  </a:lnTo>
                  <a:lnTo>
                    <a:pt x="95270" y="95900"/>
                  </a:lnTo>
                  <a:lnTo>
                    <a:pt x="99190" y="93199"/>
                  </a:lnTo>
                  <a:lnTo>
                    <a:pt x="102806" y="90243"/>
                  </a:lnTo>
                  <a:lnTo>
                    <a:pt x="106126" y="87052"/>
                  </a:lnTo>
                  <a:lnTo>
                    <a:pt x="109143" y="83606"/>
                  </a:lnTo>
                  <a:lnTo>
                    <a:pt x="111551" y="79919"/>
                  </a:lnTo>
                  <a:lnTo>
                    <a:pt x="113967" y="76232"/>
                  </a:lnTo>
                  <a:lnTo>
                    <a:pt x="115775" y="72297"/>
                  </a:lnTo>
                  <a:lnTo>
                    <a:pt x="117583" y="68362"/>
                  </a:lnTo>
                  <a:lnTo>
                    <a:pt x="118487" y="64179"/>
                  </a:lnTo>
                  <a:lnTo>
                    <a:pt x="119391" y="60003"/>
                  </a:lnTo>
                  <a:lnTo>
                    <a:pt x="119991" y="55820"/>
                  </a:lnTo>
                  <a:lnTo>
                    <a:pt x="119991" y="51637"/>
                  </a:lnTo>
                  <a:lnTo>
                    <a:pt x="119695" y="47461"/>
                  </a:lnTo>
                  <a:lnTo>
                    <a:pt x="119087" y="43278"/>
                  </a:lnTo>
                  <a:lnTo>
                    <a:pt x="118183" y="39101"/>
                  </a:lnTo>
                  <a:lnTo>
                    <a:pt x="116679" y="34918"/>
                  </a:lnTo>
                  <a:lnTo>
                    <a:pt x="114871" y="30983"/>
                  </a:lnTo>
                  <a:lnTo>
                    <a:pt x="112759" y="26807"/>
                  </a:lnTo>
                  <a:lnTo>
                    <a:pt x="109743" y="22872"/>
                  </a:lnTo>
                  <a:lnTo>
                    <a:pt x="106726" y="19178"/>
                  </a:lnTo>
                  <a:lnTo>
                    <a:pt x="102806" y="15491"/>
                  </a:lnTo>
                  <a:lnTo>
                    <a:pt x="98886" y="12294"/>
                  </a:lnTo>
                  <a:lnTo>
                    <a:pt x="94366" y="9344"/>
                  </a:lnTo>
                  <a:lnTo>
                    <a:pt x="89541" y="6884"/>
                  </a:lnTo>
                  <a:lnTo>
                    <a:pt x="87133" y="5905"/>
                  </a:lnTo>
                  <a:lnTo>
                    <a:pt x="84421" y="4920"/>
                  </a:lnTo>
                  <a:lnTo>
                    <a:pt x="84717" y="3934"/>
                  </a:lnTo>
                  <a:lnTo>
                    <a:pt x="84717" y="2956"/>
                  </a:lnTo>
                  <a:lnTo>
                    <a:pt x="84421" y="1970"/>
                  </a:lnTo>
                  <a:lnTo>
                    <a:pt x="83813" y="985"/>
                  </a:lnTo>
                  <a:lnTo>
                    <a:pt x="82909" y="496"/>
                  </a:lnTo>
                  <a:lnTo>
                    <a:pt x="81709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6071400" y="1791425"/>
              <a:ext cx="402600" cy="375000"/>
            </a:xfrm>
            <a:custGeom>
              <a:pathLst>
                <a:path extrusionOk="0" h="120000" w="120000">
                  <a:moveTo>
                    <a:pt x="98131" y="4694"/>
                  </a:moveTo>
                  <a:lnTo>
                    <a:pt x="98399" y="4990"/>
                  </a:lnTo>
                  <a:lnTo>
                    <a:pt x="98950" y="5286"/>
                  </a:lnTo>
                  <a:lnTo>
                    <a:pt x="99494" y="5574"/>
                  </a:lnTo>
                  <a:lnTo>
                    <a:pt x="101409" y="6166"/>
                  </a:lnTo>
                  <a:lnTo>
                    <a:pt x="103048" y="6750"/>
                  </a:lnTo>
                  <a:lnTo>
                    <a:pt x="104412" y="7629"/>
                  </a:lnTo>
                  <a:lnTo>
                    <a:pt x="105507" y="9389"/>
                  </a:lnTo>
                  <a:lnTo>
                    <a:pt x="106602" y="11149"/>
                  </a:lnTo>
                  <a:lnTo>
                    <a:pt x="106871" y="13204"/>
                  </a:lnTo>
                  <a:lnTo>
                    <a:pt x="106602" y="15259"/>
                  </a:lnTo>
                  <a:lnTo>
                    <a:pt x="106051" y="17019"/>
                  </a:lnTo>
                  <a:lnTo>
                    <a:pt x="104963" y="18778"/>
                  </a:lnTo>
                  <a:lnTo>
                    <a:pt x="103592" y="20242"/>
                  </a:lnTo>
                  <a:lnTo>
                    <a:pt x="101953" y="21418"/>
                  </a:lnTo>
                  <a:lnTo>
                    <a:pt x="100314" y="22298"/>
                  </a:lnTo>
                  <a:lnTo>
                    <a:pt x="98131" y="22593"/>
                  </a:lnTo>
                  <a:lnTo>
                    <a:pt x="95672" y="22298"/>
                  </a:lnTo>
                  <a:lnTo>
                    <a:pt x="94301" y="22002"/>
                  </a:lnTo>
                  <a:lnTo>
                    <a:pt x="93481" y="21714"/>
                  </a:lnTo>
                  <a:lnTo>
                    <a:pt x="92661" y="21122"/>
                  </a:lnTo>
                  <a:lnTo>
                    <a:pt x="92117" y="19954"/>
                  </a:lnTo>
                  <a:lnTo>
                    <a:pt x="91566" y="19954"/>
                  </a:lnTo>
                  <a:lnTo>
                    <a:pt x="91298" y="18195"/>
                  </a:lnTo>
                  <a:lnTo>
                    <a:pt x="91298" y="16427"/>
                  </a:lnTo>
                  <a:lnTo>
                    <a:pt x="91298" y="14964"/>
                  </a:lnTo>
                  <a:lnTo>
                    <a:pt x="91566" y="13788"/>
                  </a:lnTo>
                  <a:lnTo>
                    <a:pt x="92386" y="11149"/>
                  </a:lnTo>
                  <a:lnTo>
                    <a:pt x="93757" y="8509"/>
                  </a:lnTo>
                  <a:lnTo>
                    <a:pt x="95672" y="6454"/>
                  </a:lnTo>
                  <a:lnTo>
                    <a:pt x="96760" y="5574"/>
                  </a:lnTo>
                  <a:lnTo>
                    <a:pt x="98131" y="4694"/>
                  </a:lnTo>
                  <a:close/>
                  <a:moveTo>
                    <a:pt x="67514" y="26696"/>
                  </a:moveTo>
                  <a:lnTo>
                    <a:pt x="68885" y="27288"/>
                  </a:lnTo>
                  <a:lnTo>
                    <a:pt x="68885" y="27576"/>
                  </a:lnTo>
                  <a:lnTo>
                    <a:pt x="68334" y="29048"/>
                  </a:lnTo>
                  <a:lnTo>
                    <a:pt x="68334" y="29336"/>
                  </a:lnTo>
                  <a:lnTo>
                    <a:pt x="68065" y="29048"/>
                  </a:lnTo>
                  <a:lnTo>
                    <a:pt x="67514" y="28168"/>
                  </a:lnTo>
                  <a:lnTo>
                    <a:pt x="66970" y="27576"/>
                  </a:lnTo>
                  <a:lnTo>
                    <a:pt x="66970" y="27288"/>
                  </a:lnTo>
                  <a:lnTo>
                    <a:pt x="66970" y="26992"/>
                  </a:lnTo>
                  <a:lnTo>
                    <a:pt x="67514" y="26696"/>
                  </a:lnTo>
                  <a:close/>
                  <a:moveTo>
                    <a:pt x="105231" y="3519"/>
                  </a:moveTo>
                  <a:lnTo>
                    <a:pt x="106051" y="3814"/>
                  </a:lnTo>
                  <a:lnTo>
                    <a:pt x="106602" y="4694"/>
                  </a:lnTo>
                  <a:lnTo>
                    <a:pt x="107422" y="5286"/>
                  </a:lnTo>
                  <a:lnTo>
                    <a:pt x="107698" y="6454"/>
                  </a:lnTo>
                  <a:lnTo>
                    <a:pt x="108242" y="6454"/>
                  </a:lnTo>
                  <a:lnTo>
                    <a:pt x="107966" y="4990"/>
                  </a:lnTo>
                  <a:lnTo>
                    <a:pt x="107698" y="3814"/>
                  </a:lnTo>
                  <a:lnTo>
                    <a:pt x="108786" y="4406"/>
                  </a:lnTo>
                  <a:lnTo>
                    <a:pt x="110157" y="4990"/>
                  </a:lnTo>
                  <a:lnTo>
                    <a:pt x="111520" y="6166"/>
                  </a:lnTo>
                  <a:lnTo>
                    <a:pt x="112615" y="7046"/>
                  </a:lnTo>
                  <a:lnTo>
                    <a:pt x="113435" y="8509"/>
                  </a:lnTo>
                  <a:lnTo>
                    <a:pt x="114255" y="9685"/>
                  </a:lnTo>
                  <a:lnTo>
                    <a:pt x="115074" y="12620"/>
                  </a:lnTo>
                  <a:lnTo>
                    <a:pt x="115894" y="15547"/>
                  </a:lnTo>
                  <a:lnTo>
                    <a:pt x="116438" y="19074"/>
                  </a:lnTo>
                  <a:lnTo>
                    <a:pt x="116714" y="20538"/>
                  </a:lnTo>
                  <a:lnTo>
                    <a:pt x="116438" y="22298"/>
                  </a:lnTo>
                  <a:lnTo>
                    <a:pt x="116170" y="23769"/>
                  </a:lnTo>
                  <a:lnTo>
                    <a:pt x="115350" y="24937"/>
                  </a:lnTo>
                  <a:lnTo>
                    <a:pt x="113159" y="27288"/>
                  </a:lnTo>
                  <a:lnTo>
                    <a:pt x="111244" y="28752"/>
                  </a:lnTo>
                  <a:lnTo>
                    <a:pt x="108786" y="29632"/>
                  </a:lnTo>
                  <a:lnTo>
                    <a:pt x="106327" y="30223"/>
                  </a:lnTo>
                  <a:lnTo>
                    <a:pt x="103868" y="30511"/>
                  </a:lnTo>
                  <a:lnTo>
                    <a:pt x="102229" y="30223"/>
                  </a:lnTo>
                  <a:lnTo>
                    <a:pt x="100589" y="29928"/>
                  </a:lnTo>
                  <a:lnTo>
                    <a:pt x="99218" y="29336"/>
                  </a:lnTo>
                  <a:lnTo>
                    <a:pt x="97855" y="28752"/>
                  </a:lnTo>
                  <a:lnTo>
                    <a:pt x="96491" y="27872"/>
                  </a:lnTo>
                  <a:lnTo>
                    <a:pt x="95396" y="26696"/>
                  </a:lnTo>
                  <a:lnTo>
                    <a:pt x="94301" y="25529"/>
                  </a:lnTo>
                  <a:lnTo>
                    <a:pt x="93481" y="24353"/>
                  </a:lnTo>
                  <a:lnTo>
                    <a:pt x="95672" y="24937"/>
                  </a:lnTo>
                  <a:lnTo>
                    <a:pt x="97855" y="25233"/>
                  </a:lnTo>
                  <a:lnTo>
                    <a:pt x="100038" y="24937"/>
                  </a:lnTo>
                  <a:lnTo>
                    <a:pt x="102229" y="24353"/>
                  </a:lnTo>
                  <a:lnTo>
                    <a:pt x="104144" y="23473"/>
                  </a:lnTo>
                  <a:lnTo>
                    <a:pt x="106051" y="22002"/>
                  </a:lnTo>
                  <a:lnTo>
                    <a:pt x="107422" y="19954"/>
                  </a:lnTo>
                  <a:lnTo>
                    <a:pt x="108786" y="17899"/>
                  </a:lnTo>
                  <a:lnTo>
                    <a:pt x="109337" y="15843"/>
                  </a:lnTo>
                  <a:lnTo>
                    <a:pt x="109605" y="13788"/>
                  </a:lnTo>
                  <a:lnTo>
                    <a:pt x="109337" y="11740"/>
                  </a:lnTo>
                  <a:lnTo>
                    <a:pt x="108786" y="9685"/>
                  </a:lnTo>
                  <a:lnTo>
                    <a:pt x="107966" y="7925"/>
                  </a:lnTo>
                  <a:lnTo>
                    <a:pt x="106871" y="6166"/>
                  </a:lnTo>
                  <a:lnTo>
                    <a:pt x="105507" y="4694"/>
                  </a:lnTo>
                  <a:lnTo>
                    <a:pt x="103868" y="3519"/>
                  </a:lnTo>
                  <a:close/>
                  <a:moveTo>
                    <a:pt x="102504" y="0"/>
                  </a:moveTo>
                  <a:lnTo>
                    <a:pt x="101409" y="591"/>
                  </a:lnTo>
                  <a:lnTo>
                    <a:pt x="99494" y="879"/>
                  </a:lnTo>
                  <a:lnTo>
                    <a:pt x="97855" y="1175"/>
                  </a:lnTo>
                  <a:lnTo>
                    <a:pt x="96216" y="2055"/>
                  </a:lnTo>
                  <a:lnTo>
                    <a:pt x="94845" y="3231"/>
                  </a:lnTo>
                  <a:lnTo>
                    <a:pt x="93205" y="4406"/>
                  </a:lnTo>
                  <a:lnTo>
                    <a:pt x="92117" y="5870"/>
                  </a:lnTo>
                  <a:lnTo>
                    <a:pt x="91022" y="7334"/>
                  </a:lnTo>
                  <a:lnTo>
                    <a:pt x="89927" y="9093"/>
                  </a:lnTo>
                  <a:lnTo>
                    <a:pt x="89383" y="10565"/>
                  </a:lnTo>
                  <a:lnTo>
                    <a:pt x="88832" y="12620"/>
                  </a:lnTo>
                  <a:lnTo>
                    <a:pt x="88288" y="14380"/>
                  </a:lnTo>
                  <a:lnTo>
                    <a:pt x="88288" y="16427"/>
                  </a:lnTo>
                  <a:lnTo>
                    <a:pt x="88288" y="18195"/>
                  </a:lnTo>
                  <a:lnTo>
                    <a:pt x="88563" y="20242"/>
                  </a:lnTo>
                  <a:lnTo>
                    <a:pt x="89107" y="22002"/>
                  </a:lnTo>
                  <a:lnTo>
                    <a:pt x="89659" y="23769"/>
                  </a:lnTo>
                  <a:lnTo>
                    <a:pt x="90478" y="25529"/>
                  </a:lnTo>
                  <a:lnTo>
                    <a:pt x="91298" y="26992"/>
                  </a:lnTo>
                  <a:lnTo>
                    <a:pt x="92386" y="28456"/>
                  </a:lnTo>
                  <a:lnTo>
                    <a:pt x="93757" y="29632"/>
                  </a:lnTo>
                  <a:lnTo>
                    <a:pt x="95120" y="30807"/>
                  </a:lnTo>
                  <a:lnTo>
                    <a:pt x="96760" y="31983"/>
                  </a:lnTo>
                  <a:lnTo>
                    <a:pt x="98399" y="32567"/>
                  </a:lnTo>
                  <a:lnTo>
                    <a:pt x="100038" y="33151"/>
                  </a:lnTo>
                  <a:lnTo>
                    <a:pt x="101953" y="33743"/>
                  </a:lnTo>
                  <a:lnTo>
                    <a:pt x="105231" y="33743"/>
                  </a:lnTo>
                  <a:lnTo>
                    <a:pt x="108517" y="33151"/>
                  </a:lnTo>
                  <a:lnTo>
                    <a:pt x="111796" y="31983"/>
                  </a:lnTo>
                  <a:lnTo>
                    <a:pt x="114530" y="30223"/>
                  </a:lnTo>
                  <a:lnTo>
                    <a:pt x="116170" y="29048"/>
                  </a:lnTo>
                  <a:lnTo>
                    <a:pt x="117257" y="27576"/>
                  </a:lnTo>
                  <a:lnTo>
                    <a:pt x="118353" y="26113"/>
                  </a:lnTo>
                  <a:lnTo>
                    <a:pt x="119172" y="24353"/>
                  </a:lnTo>
                  <a:lnTo>
                    <a:pt x="119716" y="22298"/>
                  </a:lnTo>
                  <a:lnTo>
                    <a:pt x="119992" y="19954"/>
                  </a:lnTo>
                  <a:lnTo>
                    <a:pt x="119716" y="17899"/>
                  </a:lnTo>
                  <a:lnTo>
                    <a:pt x="119172" y="15843"/>
                  </a:lnTo>
                  <a:lnTo>
                    <a:pt x="118353" y="11444"/>
                  </a:lnTo>
                  <a:lnTo>
                    <a:pt x="117533" y="9389"/>
                  </a:lnTo>
                  <a:lnTo>
                    <a:pt x="116714" y="7629"/>
                  </a:lnTo>
                  <a:lnTo>
                    <a:pt x="115618" y="5870"/>
                  </a:lnTo>
                  <a:lnTo>
                    <a:pt x="114530" y="4406"/>
                  </a:lnTo>
                  <a:lnTo>
                    <a:pt x="112884" y="2935"/>
                  </a:lnTo>
                  <a:lnTo>
                    <a:pt x="111244" y="1759"/>
                  </a:lnTo>
                  <a:lnTo>
                    <a:pt x="109061" y="591"/>
                  </a:lnTo>
                  <a:lnTo>
                    <a:pt x="106327" y="0"/>
                  </a:lnTo>
                  <a:close/>
                  <a:moveTo>
                    <a:pt x="82819" y="36382"/>
                  </a:moveTo>
                  <a:lnTo>
                    <a:pt x="85285" y="38725"/>
                  </a:lnTo>
                  <a:lnTo>
                    <a:pt x="84190" y="39605"/>
                  </a:lnTo>
                  <a:lnTo>
                    <a:pt x="82819" y="39317"/>
                  </a:lnTo>
                  <a:lnTo>
                    <a:pt x="81455" y="39317"/>
                  </a:lnTo>
                  <a:lnTo>
                    <a:pt x="79272" y="39605"/>
                  </a:lnTo>
                  <a:lnTo>
                    <a:pt x="80911" y="37845"/>
                  </a:lnTo>
                  <a:lnTo>
                    <a:pt x="82819" y="36382"/>
                  </a:lnTo>
                  <a:close/>
                  <a:moveTo>
                    <a:pt x="51114" y="29048"/>
                  </a:moveTo>
                  <a:lnTo>
                    <a:pt x="52209" y="29336"/>
                  </a:lnTo>
                  <a:lnTo>
                    <a:pt x="52485" y="29632"/>
                  </a:lnTo>
                  <a:lnTo>
                    <a:pt x="52485" y="29928"/>
                  </a:lnTo>
                  <a:lnTo>
                    <a:pt x="52485" y="30223"/>
                  </a:lnTo>
                  <a:lnTo>
                    <a:pt x="52753" y="30807"/>
                  </a:lnTo>
                  <a:lnTo>
                    <a:pt x="53580" y="31103"/>
                  </a:lnTo>
                  <a:lnTo>
                    <a:pt x="54944" y="31103"/>
                  </a:lnTo>
                  <a:lnTo>
                    <a:pt x="55220" y="31391"/>
                  </a:lnTo>
                  <a:lnTo>
                    <a:pt x="55488" y="32271"/>
                  </a:lnTo>
                  <a:lnTo>
                    <a:pt x="55764" y="33151"/>
                  </a:lnTo>
                  <a:lnTo>
                    <a:pt x="55764" y="34030"/>
                  </a:lnTo>
                  <a:lnTo>
                    <a:pt x="55488" y="36086"/>
                  </a:lnTo>
                  <a:lnTo>
                    <a:pt x="54944" y="38141"/>
                  </a:lnTo>
                  <a:lnTo>
                    <a:pt x="53849" y="40197"/>
                  </a:lnTo>
                  <a:lnTo>
                    <a:pt x="53305" y="41077"/>
                  </a:lnTo>
                  <a:lnTo>
                    <a:pt x="52485" y="41660"/>
                  </a:lnTo>
                  <a:lnTo>
                    <a:pt x="51665" y="41956"/>
                  </a:lnTo>
                  <a:lnTo>
                    <a:pt x="50570" y="41956"/>
                  </a:lnTo>
                  <a:lnTo>
                    <a:pt x="50570" y="39901"/>
                  </a:lnTo>
                  <a:lnTo>
                    <a:pt x="50294" y="38141"/>
                  </a:lnTo>
                  <a:lnTo>
                    <a:pt x="49475" y="36382"/>
                  </a:lnTo>
                  <a:lnTo>
                    <a:pt x="48387" y="34622"/>
                  </a:lnTo>
                  <a:lnTo>
                    <a:pt x="47016" y="33151"/>
                  </a:lnTo>
                  <a:lnTo>
                    <a:pt x="45377" y="32271"/>
                  </a:lnTo>
                  <a:lnTo>
                    <a:pt x="45377" y="31391"/>
                  </a:lnTo>
                  <a:lnTo>
                    <a:pt x="45921" y="30807"/>
                  </a:lnTo>
                  <a:lnTo>
                    <a:pt x="46472" y="30223"/>
                  </a:lnTo>
                  <a:lnTo>
                    <a:pt x="47292" y="29928"/>
                  </a:lnTo>
                  <a:lnTo>
                    <a:pt x="48931" y="29632"/>
                  </a:lnTo>
                  <a:lnTo>
                    <a:pt x="51114" y="29048"/>
                  </a:lnTo>
                  <a:close/>
                  <a:moveTo>
                    <a:pt x="48655" y="25529"/>
                  </a:moveTo>
                  <a:lnTo>
                    <a:pt x="48387" y="25817"/>
                  </a:lnTo>
                  <a:lnTo>
                    <a:pt x="48111" y="26408"/>
                  </a:lnTo>
                  <a:lnTo>
                    <a:pt x="48111" y="26696"/>
                  </a:lnTo>
                  <a:lnTo>
                    <a:pt x="48111" y="27288"/>
                  </a:lnTo>
                  <a:lnTo>
                    <a:pt x="46196" y="27872"/>
                  </a:lnTo>
                  <a:lnTo>
                    <a:pt x="44557" y="28456"/>
                  </a:lnTo>
                  <a:lnTo>
                    <a:pt x="43194" y="29928"/>
                  </a:lnTo>
                  <a:lnTo>
                    <a:pt x="42918" y="30511"/>
                  </a:lnTo>
                  <a:lnTo>
                    <a:pt x="42374" y="31391"/>
                  </a:lnTo>
                  <a:lnTo>
                    <a:pt x="42374" y="32271"/>
                  </a:lnTo>
                  <a:lnTo>
                    <a:pt x="42374" y="32567"/>
                  </a:lnTo>
                  <a:lnTo>
                    <a:pt x="43194" y="33743"/>
                  </a:lnTo>
                  <a:lnTo>
                    <a:pt x="44013" y="34326"/>
                  </a:lnTo>
                  <a:lnTo>
                    <a:pt x="45101" y="34910"/>
                  </a:lnTo>
                  <a:lnTo>
                    <a:pt x="45921" y="35502"/>
                  </a:lnTo>
                  <a:lnTo>
                    <a:pt x="46748" y="36086"/>
                  </a:lnTo>
                  <a:lnTo>
                    <a:pt x="47292" y="36966"/>
                  </a:lnTo>
                  <a:lnTo>
                    <a:pt x="47836" y="38141"/>
                  </a:lnTo>
                  <a:lnTo>
                    <a:pt x="48387" y="40197"/>
                  </a:lnTo>
                  <a:lnTo>
                    <a:pt x="48111" y="42244"/>
                  </a:lnTo>
                  <a:lnTo>
                    <a:pt x="48387" y="43124"/>
                  </a:lnTo>
                  <a:lnTo>
                    <a:pt x="48655" y="43716"/>
                  </a:lnTo>
                  <a:lnTo>
                    <a:pt x="50294" y="44300"/>
                  </a:lnTo>
                  <a:lnTo>
                    <a:pt x="51665" y="44300"/>
                  </a:lnTo>
                  <a:lnTo>
                    <a:pt x="53029" y="44012"/>
                  </a:lnTo>
                  <a:lnTo>
                    <a:pt x="54124" y="43420"/>
                  </a:lnTo>
                  <a:lnTo>
                    <a:pt x="55220" y="42244"/>
                  </a:lnTo>
                  <a:lnTo>
                    <a:pt x="56039" y="41077"/>
                  </a:lnTo>
                  <a:lnTo>
                    <a:pt x="56859" y="39605"/>
                  </a:lnTo>
                  <a:lnTo>
                    <a:pt x="57403" y="38141"/>
                  </a:lnTo>
                  <a:lnTo>
                    <a:pt x="57678" y="36670"/>
                  </a:lnTo>
                  <a:lnTo>
                    <a:pt x="57947" y="34910"/>
                  </a:lnTo>
                  <a:lnTo>
                    <a:pt x="57947" y="33151"/>
                  </a:lnTo>
                  <a:lnTo>
                    <a:pt x="57947" y="31391"/>
                  </a:lnTo>
                  <a:lnTo>
                    <a:pt x="57403" y="30223"/>
                  </a:lnTo>
                  <a:lnTo>
                    <a:pt x="56859" y="29336"/>
                  </a:lnTo>
                  <a:lnTo>
                    <a:pt x="55764" y="28752"/>
                  </a:lnTo>
                  <a:lnTo>
                    <a:pt x="54668" y="28752"/>
                  </a:lnTo>
                  <a:lnTo>
                    <a:pt x="54400" y="27872"/>
                  </a:lnTo>
                  <a:lnTo>
                    <a:pt x="53849" y="27576"/>
                  </a:lnTo>
                  <a:lnTo>
                    <a:pt x="52485" y="26992"/>
                  </a:lnTo>
                  <a:lnTo>
                    <a:pt x="50846" y="26408"/>
                  </a:lnTo>
                  <a:lnTo>
                    <a:pt x="49751" y="25817"/>
                  </a:lnTo>
                  <a:lnTo>
                    <a:pt x="48931" y="25529"/>
                  </a:lnTo>
                  <a:close/>
                  <a:moveTo>
                    <a:pt x="87468" y="41077"/>
                  </a:moveTo>
                  <a:lnTo>
                    <a:pt x="90746" y="45475"/>
                  </a:lnTo>
                  <a:lnTo>
                    <a:pt x="87744" y="46355"/>
                  </a:lnTo>
                  <a:lnTo>
                    <a:pt x="85009" y="48115"/>
                  </a:lnTo>
                  <a:lnTo>
                    <a:pt x="82275" y="49874"/>
                  </a:lnTo>
                  <a:lnTo>
                    <a:pt x="81179" y="51050"/>
                  </a:lnTo>
                  <a:lnTo>
                    <a:pt x="80360" y="52513"/>
                  </a:lnTo>
                  <a:lnTo>
                    <a:pt x="80091" y="53105"/>
                  </a:lnTo>
                  <a:lnTo>
                    <a:pt x="80360" y="53393"/>
                  </a:lnTo>
                  <a:lnTo>
                    <a:pt x="80911" y="53689"/>
                  </a:lnTo>
                  <a:lnTo>
                    <a:pt x="81455" y="53689"/>
                  </a:lnTo>
                  <a:lnTo>
                    <a:pt x="83914" y="51930"/>
                  </a:lnTo>
                  <a:lnTo>
                    <a:pt x="86104" y="50466"/>
                  </a:lnTo>
                  <a:lnTo>
                    <a:pt x="88288" y="49578"/>
                  </a:lnTo>
                  <a:lnTo>
                    <a:pt x="90478" y="48699"/>
                  </a:lnTo>
                  <a:lnTo>
                    <a:pt x="91298" y="48411"/>
                  </a:lnTo>
                  <a:lnTo>
                    <a:pt x="92117" y="48115"/>
                  </a:lnTo>
                  <a:lnTo>
                    <a:pt x="92386" y="47819"/>
                  </a:lnTo>
                  <a:lnTo>
                    <a:pt x="94025" y="51634"/>
                  </a:lnTo>
                  <a:lnTo>
                    <a:pt x="95672" y="55153"/>
                  </a:lnTo>
                  <a:lnTo>
                    <a:pt x="95396" y="55449"/>
                  </a:lnTo>
                  <a:lnTo>
                    <a:pt x="91842" y="56328"/>
                  </a:lnTo>
                  <a:lnTo>
                    <a:pt x="88012" y="56920"/>
                  </a:lnTo>
                  <a:lnTo>
                    <a:pt x="84190" y="56920"/>
                  </a:lnTo>
                  <a:lnTo>
                    <a:pt x="80091" y="56624"/>
                  </a:lnTo>
                  <a:lnTo>
                    <a:pt x="79540" y="56920"/>
                  </a:lnTo>
                  <a:lnTo>
                    <a:pt x="79272" y="57208"/>
                  </a:lnTo>
                  <a:lnTo>
                    <a:pt x="79272" y="57800"/>
                  </a:lnTo>
                  <a:lnTo>
                    <a:pt x="79816" y="58384"/>
                  </a:lnTo>
                  <a:lnTo>
                    <a:pt x="81455" y="58968"/>
                  </a:lnTo>
                  <a:lnTo>
                    <a:pt x="83370" y="59560"/>
                  </a:lnTo>
                  <a:lnTo>
                    <a:pt x="87192" y="59848"/>
                  </a:lnTo>
                  <a:lnTo>
                    <a:pt x="89107" y="59848"/>
                  </a:lnTo>
                  <a:lnTo>
                    <a:pt x="91022" y="59560"/>
                  </a:lnTo>
                  <a:lnTo>
                    <a:pt x="93757" y="58968"/>
                  </a:lnTo>
                  <a:lnTo>
                    <a:pt x="94576" y="58968"/>
                  </a:lnTo>
                  <a:lnTo>
                    <a:pt x="95120" y="58680"/>
                  </a:lnTo>
                  <a:lnTo>
                    <a:pt x="95396" y="59264"/>
                  </a:lnTo>
                  <a:lnTo>
                    <a:pt x="95672" y="59560"/>
                  </a:lnTo>
                  <a:lnTo>
                    <a:pt x="95940" y="59848"/>
                  </a:lnTo>
                  <a:lnTo>
                    <a:pt x="96760" y="60143"/>
                  </a:lnTo>
                  <a:lnTo>
                    <a:pt x="97035" y="62199"/>
                  </a:lnTo>
                  <a:lnTo>
                    <a:pt x="97311" y="64542"/>
                  </a:lnTo>
                  <a:lnTo>
                    <a:pt x="96760" y="64838"/>
                  </a:lnTo>
                  <a:lnTo>
                    <a:pt x="94576" y="63958"/>
                  </a:lnTo>
                  <a:lnTo>
                    <a:pt x="92937" y="63079"/>
                  </a:lnTo>
                  <a:lnTo>
                    <a:pt x="91298" y="62199"/>
                  </a:lnTo>
                  <a:lnTo>
                    <a:pt x="88563" y="62199"/>
                  </a:lnTo>
                  <a:lnTo>
                    <a:pt x="87744" y="62487"/>
                  </a:lnTo>
                  <a:lnTo>
                    <a:pt x="83646" y="62199"/>
                  </a:lnTo>
                  <a:lnTo>
                    <a:pt x="81179" y="61903"/>
                  </a:lnTo>
                  <a:lnTo>
                    <a:pt x="80091" y="61903"/>
                  </a:lnTo>
                  <a:lnTo>
                    <a:pt x="79540" y="61607"/>
                  </a:lnTo>
                  <a:lnTo>
                    <a:pt x="78720" y="59848"/>
                  </a:lnTo>
                  <a:lnTo>
                    <a:pt x="78452" y="59848"/>
                  </a:lnTo>
                  <a:lnTo>
                    <a:pt x="78452" y="60143"/>
                  </a:lnTo>
                  <a:lnTo>
                    <a:pt x="78452" y="63079"/>
                  </a:lnTo>
                  <a:lnTo>
                    <a:pt x="78452" y="63663"/>
                  </a:lnTo>
                  <a:lnTo>
                    <a:pt x="78996" y="63958"/>
                  </a:lnTo>
                  <a:lnTo>
                    <a:pt x="82275" y="64838"/>
                  </a:lnTo>
                  <a:lnTo>
                    <a:pt x="85553" y="65134"/>
                  </a:lnTo>
                  <a:lnTo>
                    <a:pt x="85553" y="66598"/>
                  </a:lnTo>
                  <a:lnTo>
                    <a:pt x="85829" y="67773"/>
                  </a:lnTo>
                  <a:lnTo>
                    <a:pt x="86373" y="68357"/>
                  </a:lnTo>
                  <a:lnTo>
                    <a:pt x="86648" y="68653"/>
                  </a:lnTo>
                  <a:lnTo>
                    <a:pt x="87744" y="69237"/>
                  </a:lnTo>
                  <a:lnTo>
                    <a:pt x="89107" y="70117"/>
                  </a:lnTo>
                  <a:lnTo>
                    <a:pt x="85009" y="69237"/>
                  </a:lnTo>
                  <a:lnTo>
                    <a:pt x="81731" y="67773"/>
                  </a:lnTo>
                  <a:lnTo>
                    <a:pt x="79816" y="67478"/>
                  </a:lnTo>
                  <a:lnTo>
                    <a:pt x="77901" y="67182"/>
                  </a:lnTo>
                  <a:lnTo>
                    <a:pt x="75986" y="65718"/>
                  </a:lnTo>
                  <a:lnTo>
                    <a:pt x="74898" y="65422"/>
                  </a:lnTo>
                  <a:lnTo>
                    <a:pt x="74078" y="65134"/>
                  </a:lnTo>
                  <a:lnTo>
                    <a:pt x="72439" y="65422"/>
                  </a:lnTo>
                  <a:lnTo>
                    <a:pt x="71344" y="66014"/>
                  </a:lnTo>
                  <a:lnTo>
                    <a:pt x="70524" y="66894"/>
                  </a:lnTo>
                  <a:lnTo>
                    <a:pt x="69705" y="68061"/>
                  </a:lnTo>
                  <a:lnTo>
                    <a:pt x="68885" y="68653"/>
                  </a:lnTo>
                  <a:lnTo>
                    <a:pt x="67790" y="68941"/>
                  </a:lnTo>
                  <a:lnTo>
                    <a:pt x="65875" y="68653"/>
                  </a:lnTo>
                  <a:lnTo>
                    <a:pt x="64235" y="68941"/>
                  </a:lnTo>
                  <a:lnTo>
                    <a:pt x="62596" y="69533"/>
                  </a:lnTo>
                  <a:lnTo>
                    <a:pt x="60957" y="70413"/>
                  </a:lnTo>
                  <a:lnTo>
                    <a:pt x="59042" y="70413"/>
                  </a:lnTo>
                  <a:lnTo>
                    <a:pt x="58498" y="70117"/>
                  </a:lnTo>
                  <a:lnTo>
                    <a:pt x="58222" y="69821"/>
                  </a:lnTo>
                  <a:lnTo>
                    <a:pt x="58222" y="69533"/>
                  </a:lnTo>
                  <a:lnTo>
                    <a:pt x="58766" y="68941"/>
                  </a:lnTo>
                  <a:lnTo>
                    <a:pt x="59593" y="68061"/>
                  </a:lnTo>
                  <a:lnTo>
                    <a:pt x="60681" y="67478"/>
                  </a:lnTo>
                  <a:lnTo>
                    <a:pt x="62596" y="66598"/>
                  </a:lnTo>
                  <a:lnTo>
                    <a:pt x="65055" y="65422"/>
                  </a:lnTo>
                  <a:lnTo>
                    <a:pt x="66426" y="64542"/>
                  </a:lnTo>
                  <a:lnTo>
                    <a:pt x="67246" y="63375"/>
                  </a:lnTo>
                  <a:lnTo>
                    <a:pt x="68065" y="62199"/>
                  </a:lnTo>
                  <a:lnTo>
                    <a:pt x="68609" y="61023"/>
                  </a:lnTo>
                  <a:lnTo>
                    <a:pt x="68609" y="59560"/>
                  </a:lnTo>
                  <a:lnTo>
                    <a:pt x="68334" y="57800"/>
                  </a:lnTo>
                  <a:lnTo>
                    <a:pt x="67790" y="56920"/>
                  </a:lnTo>
                  <a:lnTo>
                    <a:pt x="66970" y="56033"/>
                  </a:lnTo>
                  <a:lnTo>
                    <a:pt x="65875" y="55153"/>
                  </a:lnTo>
                  <a:lnTo>
                    <a:pt x="64779" y="54865"/>
                  </a:lnTo>
                  <a:lnTo>
                    <a:pt x="63692" y="54569"/>
                  </a:lnTo>
                  <a:lnTo>
                    <a:pt x="62596" y="54569"/>
                  </a:lnTo>
                  <a:lnTo>
                    <a:pt x="61501" y="54865"/>
                  </a:lnTo>
                  <a:lnTo>
                    <a:pt x="60413" y="55449"/>
                  </a:lnTo>
                  <a:lnTo>
                    <a:pt x="59042" y="56920"/>
                  </a:lnTo>
                  <a:lnTo>
                    <a:pt x="59042" y="56920"/>
                  </a:lnTo>
                  <a:lnTo>
                    <a:pt x="59593" y="55745"/>
                  </a:lnTo>
                  <a:lnTo>
                    <a:pt x="60413" y="54865"/>
                  </a:lnTo>
                  <a:lnTo>
                    <a:pt x="61777" y="52809"/>
                  </a:lnTo>
                  <a:lnTo>
                    <a:pt x="63416" y="51050"/>
                  </a:lnTo>
                  <a:lnTo>
                    <a:pt x="65331" y="48994"/>
                  </a:lnTo>
                  <a:lnTo>
                    <a:pt x="66694" y="47531"/>
                  </a:lnTo>
                  <a:lnTo>
                    <a:pt x="68065" y="46355"/>
                  </a:lnTo>
                  <a:lnTo>
                    <a:pt x="68334" y="46355"/>
                  </a:lnTo>
                  <a:lnTo>
                    <a:pt x="69973" y="46059"/>
                  </a:lnTo>
                  <a:lnTo>
                    <a:pt x="71619" y="45475"/>
                  </a:lnTo>
                  <a:lnTo>
                    <a:pt x="74898" y="44300"/>
                  </a:lnTo>
                  <a:lnTo>
                    <a:pt x="77901" y="42836"/>
                  </a:lnTo>
                  <a:lnTo>
                    <a:pt x="79272" y="42244"/>
                  </a:lnTo>
                  <a:lnTo>
                    <a:pt x="81179" y="41956"/>
                  </a:lnTo>
                  <a:lnTo>
                    <a:pt x="81179" y="41956"/>
                  </a:lnTo>
                  <a:lnTo>
                    <a:pt x="78996" y="44012"/>
                  </a:lnTo>
                  <a:lnTo>
                    <a:pt x="78176" y="45179"/>
                  </a:lnTo>
                  <a:lnTo>
                    <a:pt x="77633" y="46651"/>
                  </a:lnTo>
                  <a:lnTo>
                    <a:pt x="77901" y="46939"/>
                  </a:lnTo>
                  <a:lnTo>
                    <a:pt x="79272" y="46355"/>
                  </a:lnTo>
                  <a:lnTo>
                    <a:pt x="80635" y="45771"/>
                  </a:lnTo>
                  <a:lnTo>
                    <a:pt x="83094" y="44012"/>
                  </a:lnTo>
                  <a:lnTo>
                    <a:pt x="87468" y="41077"/>
                  </a:lnTo>
                  <a:close/>
                  <a:moveTo>
                    <a:pt x="89383" y="66014"/>
                  </a:moveTo>
                  <a:lnTo>
                    <a:pt x="93481" y="67182"/>
                  </a:lnTo>
                  <a:lnTo>
                    <a:pt x="94845" y="68653"/>
                  </a:lnTo>
                  <a:lnTo>
                    <a:pt x="95396" y="68941"/>
                  </a:lnTo>
                  <a:lnTo>
                    <a:pt x="95940" y="69237"/>
                  </a:lnTo>
                  <a:lnTo>
                    <a:pt x="96491" y="68941"/>
                  </a:lnTo>
                  <a:lnTo>
                    <a:pt x="97035" y="68653"/>
                  </a:lnTo>
                  <a:lnTo>
                    <a:pt x="96491" y="72172"/>
                  </a:lnTo>
                  <a:lnTo>
                    <a:pt x="93205" y="71292"/>
                  </a:lnTo>
                  <a:lnTo>
                    <a:pt x="92386" y="69237"/>
                  </a:lnTo>
                  <a:lnTo>
                    <a:pt x="91022" y="67773"/>
                  </a:lnTo>
                  <a:lnTo>
                    <a:pt x="89659" y="66598"/>
                  </a:lnTo>
                  <a:lnTo>
                    <a:pt x="89107" y="66302"/>
                  </a:lnTo>
                  <a:lnTo>
                    <a:pt x="89383" y="66014"/>
                  </a:lnTo>
                  <a:close/>
                  <a:moveTo>
                    <a:pt x="81455" y="70709"/>
                  </a:moveTo>
                  <a:lnTo>
                    <a:pt x="85829" y="72756"/>
                  </a:lnTo>
                  <a:lnTo>
                    <a:pt x="90203" y="73932"/>
                  </a:lnTo>
                  <a:lnTo>
                    <a:pt x="89659" y="75107"/>
                  </a:lnTo>
                  <a:lnTo>
                    <a:pt x="88832" y="76275"/>
                  </a:lnTo>
                  <a:lnTo>
                    <a:pt x="87744" y="76867"/>
                  </a:lnTo>
                  <a:lnTo>
                    <a:pt x="87192" y="76867"/>
                  </a:lnTo>
                  <a:lnTo>
                    <a:pt x="86648" y="76571"/>
                  </a:lnTo>
                  <a:lnTo>
                    <a:pt x="85829" y="76275"/>
                  </a:lnTo>
                  <a:lnTo>
                    <a:pt x="85009" y="75395"/>
                  </a:lnTo>
                  <a:lnTo>
                    <a:pt x="83646" y="73932"/>
                  </a:lnTo>
                  <a:lnTo>
                    <a:pt x="81455" y="70709"/>
                  </a:lnTo>
                  <a:close/>
                  <a:moveTo>
                    <a:pt x="93205" y="74812"/>
                  </a:moveTo>
                  <a:lnTo>
                    <a:pt x="95940" y="75107"/>
                  </a:lnTo>
                  <a:lnTo>
                    <a:pt x="94301" y="81266"/>
                  </a:lnTo>
                  <a:lnTo>
                    <a:pt x="93757" y="80682"/>
                  </a:lnTo>
                  <a:lnTo>
                    <a:pt x="92117" y="80682"/>
                  </a:lnTo>
                  <a:lnTo>
                    <a:pt x="91022" y="80386"/>
                  </a:lnTo>
                  <a:lnTo>
                    <a:pt x="88563" y="79802"/>
                  </a:lnTo>
                  <a:lnTo>
                    <a:pt x="90203" y="78922"/>
                  </a:lnTo>
                  <a:lnTo>
                    <a:pt x="91566" y="78043"/>
                  </a:lnTo>
                  <a:lnTo>
                    <a:pt x="92386" y="76571"/>
                  </a:lnTo>
                  <a:lnTo>
                    <a:pt x="93205" y="74812"/>
                  </a:lnTo>
                  <a:close/>
                  <a:moveTo>
                    <a:pt x="77357" y="77747"/>
                  </a:moveTo>
                  <a:lnTo>
                    <a:pt x="85009" y="81266"/>
                  </a:lnTo>
                  <a:lnTo>
                    <a:pt x="88832" y="83025"/>
                  </a:lnTo>
                  <a:lnTo>
                    <a:pt x="91298" y="83905"/>
                  </a:lnTo>
                  <a:lnTo>
                    <a:pt x="92386" y="83905"/>
                  </a:lnTo>
                  <a:lnTo>
                    <a:pt x="93205" y="83617"/>
                  </a:lnTo>
                  <a:lnTo>
                    <a:pt x="91842" y="87720"/>
                  </a:lnTo>
                  <a:lnTo>
                    <a:pt x="89659" y="86840"/>
                  </a:lnTo>
                  <a:lnTo>
                    <a:pt x="88563" y="86256"/>
                  </a:lnTo>
                  <a:lnTo>
                    <a:pt x="87744" y="85665"/>
                  </a:lnTo>
                  <a:lnTo>
                    <a:pt x="85829" y="84201"/>
                  </a:lnTo>
                  <a:lnTo>
                    <a:pt x="85009" y="83321"/>
                  </a:lnTo>
                  <a:lnTo>
                    <a:pt x="83914" y="82729"/>
                  </a:lnTo>
                  <a:lnTo>
                    <a:pt x="82550" y="82442"/>
                  </a:lnTo>
                  <a:lnTo>
                    <a:pt x="81179" y="82146"/>
                  </a:lnTo>
                  <a:lnTo>
                    <a:pt x="78176" y="81850"/>
                  </a:lnTo>
                  <a:lnTo>
                    <a:pt x="77901" y="79802"/>
                  </a:lnTo>
                  <a:lnTo>
                    <a:pt x="77357" y="77747"/>
                  </a:lnTo>
                  <a:close/>
                  <a:moveTo>
                    <a:pt x="77901" y="84201"/>
                  </a:moveTo>
                  <a:lnTo>
                    <a:pt x="80360" y="84785"/>
                  </a:lnTo>
                  <a:lnTo>
                    <a:pt x="81731" y="85081"/>
                  </a:lnTo>
                  <a:lnTo>
                    <a:pt x="82819" y="85665"/>
                  </a:lnTo>
                  <a:lnTo>
                    <a:pt x="84465" y="86544"/>
                  </a:lnTo>
                  <a:lnTo>
                    <a:pt x="85829" y="87720"/>
                  </a:lnTo>
                  <a:lnTo>
                    <a:pt x="87192" y="88896"/>
                  </a:lnTo>
                  <a:lnTo>
                    <a:pt x="88563" y="90071"/>
                  </a:lnTo>
                  <a:lnTo>
                    <a:pt x="90203" y="90655"/>
                  </a:lnTo>
                  <a:lnTo>
                    <a:pt x="87468" y="95350"/>
                  </a:lnTo>
                  <a:lnTo>
                    <a:pt x="86648" y="95350"/>
                  </a:lnTo>
                  <a:lnTo>
                    <a:pt x="85553" y="95054"/>
                  </a:lnTo>
                  <a:lnTo>
                    <a:pt x="83646" y="93878"/>
                  </a:lnTo>
                  <a:lnTo>
                    <a:pt x="78720" y="91831"/>
                  </a:lnTo>
                  <a:lnTo>
                    <a:pt x="76537" y="90655"/>
                  </a:lnTo>
                  <a:lnTo>
                    <a:pt x="77357" y="87720"/>
                  </a:lnTo>
                  <a:lnTo>
                    <a:pt x="77901" y="84785"/>
                  </a:lnTo>
                  <a:lnTo>
                    <a:pt x="77901" y="84201"/>
                  </a:lnTo>
                  <a:close/>
                  <a:moveTo>
                    <a:pt x="75442" y="93295"/>
                  </a:moveTo>
                  <a:lnTo>
                    <a:pt x="80360" y="95638"/>
                  </a:lnTo>
                  <a:lnTo>
                    <a:pt x="82819" y="97110"/>
                  </a:lnTo>
                  <a:lnTo>
                    <a:pt x="84190" y="97693"/>
                  </a:lnTo>
                  <a:lnTo>
                    <a:pt x="85553" y="98285"/>
                  </a:lnTo>
                  <a:lnTo>
                    <a:pt x="83646" y="101213"/>
                  </a:lnTo>
                  <a:lnTo>
                    <a:pt x="81179" y="100333"/>
                  </a:lnTo>
                  <a:lnTo>
                    <a:pt x="77901" y="99165"/>
                  </a:lnTo>
                  <a:lnTo>
                    <a:pt x="74898" y="97989"/>
                  </a:lnTo>
                  <a:lnTo>
                    <a:pt x="73527" y="97110"/>
                  </a:lnTo>
                  <a:lnTo>
                    <a:pt x="75442" y="93295"/>
                  </a:lnTo>
                  <a:close/>
                  <a:moveTo>
                    <a:pt x="69705" y="76571"/>
                  </a:moveTo>
                  <a:lnTo>
                    <a:pt x="71344" y="76867"/>
                  </a:lnTo>
                  <a:lnTo>
                    <a:pt x="72983" y="77163"/>
                  </a:lnTo>
                  <a:lnTo>
                    <a:pt x="74347" y="78043"/>
                  </a:lnTo>
                  <a:lnTo>
                    <a:pt x="74898" y="78922"/>
                  </a:lnTo>
                  <a:lnTo>
                    <a:pt x="75166" y="79506"/>
                  </a:lnTo>
                  <a:lnTo>
                    <a:pt x="75442" y="80682"/>
                  </a:lnTo>
                  <a:lnTo>
                    <a:pt x="75442" y="81562"/>
                  </a:lnTo>
                  <a:lnTo>
                    <a:pt x="73259" y="81266"/>
                  </a:lnTo>
                  <a:lnTo>
                    <a:pt x="72983" y="81562"/>
                  </a:lnTo>
                  <a:lnTo>
                    <a:pt x="72983" y="81850"/>
                  </a:lnTo>
                  <a:lnTo>
                    <a:pt x="74078" y="82729"/>
                  </a:lnTo>
                  <a:lnTo>
                    <a:pt x="75166" y="83617"/>
                  </a:lnTo>
                  <a:lnTo>
                    <a:pt x="74622" y="86256"/>
                  </a:lnTo>
                  <a:lnTo>
                    <a:pt x="74078" y="88600"/>
                  </a:lnTo>
                  <a:lnTo>
                    <a:pt x="73803" y="89480"/>
                  </a:lnTo>
                  <a:lnTo>
                    <a:pt x="71888" y="88896"/>
                  </a:lnTo>
                  <a:lnTo>
                    <a:pt x="69973" y="88600"/>
                  </a:lnTo>
                  <a:lnTo>
                    <a:pt x="69705" y="88600"/>
                  </a:lnTo>
                  <a:lnTo>
                    <a:pt x="69429" y="88896"/>
                  </a:lnTo>
                  <a:lnTo>
                    <a:pt x="69429" y="89184"/>
                  </a:lnTo>
                  <a:lnTo>
                    <a:pt x="69705" y="89480"/>
                  </a:lnTo>
                  <a:lnTo>
                    <a:pt x="71068" y="90951"/>
                  </a:lnTo>
                  <a:lnTo>
                    <a:pt x="72983" y="92119"/>
                  </a:lnTo>
                  <a:lnTo>
                    <a:pt x="70792" y="95934"/>
                  </a:lnTo>
                  <a:lnTo>
                    <a:pt x="67514" y="94470"/>
                  </a:lnTo>
                  <a:lnTo>
                    <a:pt x="63960" y="92999"/>
                  </a:lnTo>
                  <a:lnTo>
                    <a:pt x="63692" y="92999"/>
                  </a:lnTo>
                  <a:lnTo>
                    <a:pt x="63692" y="93591"/>
                  </a:lnTo>
                  <a:lnTo>
                    <a:pt x="65055" y="94758"/>
                  </a:lnTo>
                  <a:lnTo>
                    <a:pt x="66426" y="96230"/>
                  </a:lnTo>
                  <a:lnTo>
                    <a:pt x="69429" y="98285"/>
                  </a:lnTo>
                  <a:lnTo>
                    <a:pt x="67514" y="100629"/>
                  </a:lnTo>
                  <a:lnTo>
                    <a:pt x="65606" y="102388"/>
                  </a:lnTo>
                  <a:lnTo>
                    <a:pt x="63692" y="101508"/>
                  </a:lnTo>
                  <a:lnTo>
                    <a:pt x="62596" y="96526"/>
                  </a:lnTo>
                  <a:lnTo>
                    <a:pt x="61777" y="91535"/>
                  </a:lnTo>
                  <a:lnTo>
                    <a:pt x="61233" y="90359"/>
                  </a:lnTo>
                  <a:lnTo>
                    <a:pt x="60681" y="89480"/>
                  </a:lnTo>
                  <a:lnTo>
                    <a:pt x="59862" y="88896"/>
                  </a:lnTo>
                  <a:lnTo>
                    <a:pt x="54944" y="88896"/>
                  </a:lnTo>
                  <a:lnTo>
                    <a:pt x="54124" y="88600"/>
                  </a:lnTo>
                  <a:lnTo>
                    <a:pt x="53305" y="88304"/>
                  </a:lnTo>
                  <a:lnTo>
                    <a:pt x="52209" y="87136"/>
                  </a:lnTo>
                  <a:lnTo>
                    <a:pt x="51390" y="85377"/>
                  </a:lnTo>
                  <a:lnTo>
                    <a:pt x="51114" y="83617"/>
                  </a:lnTo>
                  <a:lnTo>
                    <a:pt x="51114" y="82729"/>
                  </a:lnTo>
                  <a:lnTo>
                    <a:pt x="51390" y="81850"/>
                  </a:lnTo>
                  <a:lnTo>
                    <a:pt x="51665" y="80970"/>
                  </a:lnTo>
                  <a:lnTo>
                    <a:pt x="52209" y="80386"/>
                  </a:lnTo>
                  <a:lnTo>
                    <a:pt x="53849" y="79802"/>
                  </a:lnTo>
                  <a:lnTo>
                    <a:pt x="55488" y="79210"/>
                  </a:lnTo>
                  <a:lnTo>
                    <a:pt x="62052" y="77747"/>
                  </a:lnTo>
                  <a:lnTo>
                    <a:pt x="62596" y="78043"/>
                  </a:lnTo>
                  <a:lnTo>
                    <a:pt x="63692" y="78043"/>
                  </a:lnTo>
                  <a:lnTo>
                    <a:pt x="65875" y="77163"/>
                  </a:lnTo>
                  <a:lnTo>
                    <a:pt x="68065" y="76571"/>
                  </a:lnTo>
                  <a:close/>
                  <a:moveTo>
                    <a:pt x="7659" y="58968"/>
                  </a:moveTo>
                  <a:lnTo>
                    <a:pt x="7659" y="63079"/>
                  </a:lnTo>
                  <a:lnTo>
                    <a:pt x="8203" y="67478"/>
                  </a:lnTo>
                  <a:lnTo>
                    <a:pt x="8479" y="67773"/>
                  </a:lnTo>
                  <a:lnTo>
                    <a:pt x="9023" y="68061"/>
                  </a:lnTo>
                  <a:lnTo>
                    <a:pt x="9574" y="68061"/>
                  </a:lnTo>
                  <a:lnTo>
                    <a:pt x="10118" y="67773"/>
                  </a:lnTo>
                  <a:lnTo>
                    <a:pt x="13948" y="64542"/>
                  </a:lnTo>
                  <a:lnTo>
                    <a:pt x="14492" y="71588"/>
                  </a:lnTo>
                  <a:lnTo>
                    <a:pt x="14768" y="76867"/>
                  </a:lnTo>
                  <a:lnTo>
                    <a:pt x="14768" y="78043"/>
                  </a:lnTo>
                  <a:lnTo>
                    <a:pt x="14768" y="79210"/>
                  </a:lnTo>
                  <a:lnTo>
                    <a:pt x="13948" y="80090"/>
                  </a:lnTo>
                  <a:lnTo>
                    <a:pt x="13128" y="80682"/>
                  </a:lnTo>
                  <a:lnTo>
                    <a:pt x="12033" y="82146"/>
                  </a:lnTo>
                  <a:lnTo>
                    <a:pt x="11213" y="83617"/>
                  </a:lnTo>
                  <a:lnTo>
                    <a:pt x="10938" y="85081"/>
                  </a:lnTo>
                  <a:lnTo>
                    <a:pt x="10938" y="86840"/>
                  </a:lnTo>
                  <a:lnTo>
                    <a:pt x="11213" y="88600"/>
                  </a:lnTo>
                  <a:lnTo>
                    <a:pt x="11757" y="90359"/>
                  </a:lnTo>
                  <a:lnTo>
                    <a:pt x="12577" y="93591"/>
                  </a:lnTo>
                  <a:lnTo>
                    <a:pt x="16131" y="102980"/>
                  </a:lnTo>
                  <a:lnTo>
                    <a:pt x="13672" y="100045"/>
                  </a:lnTo>
                  <a:lnTo>
                    <a:pt x="11213" y="97110"/>
                  </a:lnTo>
                  <a:lnTo>
                    <a:pt x="9023" y="93295"/>
                  </a:lnTo>
                  <a:lnTo>
                    <a:pt x="6840" y="89480"/>
                  </a:lnTo>
                  <a:lnTo>
                    <a:pt x="5476" y="85377"/>
                  </a:lnTo>
                  <a:lnTo>
                    <a:pt x="4381" y="81266"/>
                  </a:lnTo>
                  <a:lnTo>
                    <a:pt x="4105" y="78627"/>
                  </a:lnTo>
                  <a:lnTo>
                    <a:pt x="3829" y="75987"/>
                  </a:lnTo>
                  <a:lnTo>
                    <a:pt x="4105" y="73348"/>
                  </a:lnTo>
                  <a:lnTo>
                    <a:pt x="4381" y="70709"/>
                  </a:lnTo>
                  <a:lnTo>
                    <a:pt x="5744" y="65422"/>
                  </a:lnTo>
                  <a:lnTo>
                    <a:pt x="7115" y="60439"/>
                  </a:lnTo>
                  <a:lnTo>
                    <a:pt x="7659" y="58968"/>
                  </a:lnTo>
                  <a:close/>
                  <a:moveTo>
                    <a:pt x="71619" y="99749"/>
                  </a:moveTo>
                  <a:lnTo>
                    <a:pt x="74078" y="100925"/>
                  </a:lnTo>
                  <a:lnTo>
                    <a:pt x="79540" y="103268"/>
                  </a:lnTo>
                  <a:lnTo>
                    <a:pt x="81179" y="103860"/>
                  </a:lnTo>
                  <a:lnTo>
                    <a:pt x="78452" y="106499"/>
                  </a:lnTo>
                  <a:lnTo>
                    <a:pt x="75718" y="108842"/>
                  </a:lnTo>
                  <a:lnTo>
                    <a:pt x="72163" y="106203"/>
                  </a:lnTo>
                  <a:lnTo>
                    <a:pt x="68334" y="103860"/>
                  </a:lnTo>
                  <a:lnTo>
                    <a:pt x="69973" y="101804"/>
                  </a:lnTo>
                  <a:lnTo>
                    <a:pt x="71619" y="99749"/>
                  </a:lnTo>
                  <a:close/>
                  <a:moveTo>
                    <a:pt x="19141" y="41660"/>
                  </a:moveTo>
                  <a:lnTo>
                    <a:pt x="21600" y="42540"/>
                  </a:lnTo>
                  <a:lnTo>
                    <a:pt x="24335" y="42836"/>
                  </a:lnTo>
                  <a:lnTo>
                    <a:pt x="29796" y="42836"/>
                  </a:lnTo>
                  <a:lnTo>
                    <a:pt x="35266" y="43420"/>
                  </a:lnTo>
                  <a:lnTo>
                    <a:pt x="40735" y="44300"/>
                  </a:lnTo>
                  <a:lnTo>
                    <a:pt x="39639" y="45179"/>
                  </a:lnTo>
                  <a:lnTo>
                    <a:pt x="38544" y="45771"/>
                  </a:lnTo>
                  <a:lnTo>
                    <a:pt x="36361" y="46651"/>
                  </a:lnTo>
                  <a:lnTo>
                    <a:pt x="34990" y="47531"/>
                  </a:lnTo>
                  <a:lnTo>
                    <a:pt x="33626" y="48411"/>
                  </a:lnTo>
                  <a:lnTo>
                    <a:pt x="32531" y="49874"/>
                  </a:lnTo>
                  <a:lnTo>
                    <a:pt x="31987" y="51346"/>
                  </a:lnTo>
                  <a:lnTo>
                    <a:pt x="31711" y="51930"/>
                  </a:lnTo>
                  <a:lnTo>
                    <a:pt x="31987" y="52809"/>
                  </a:lnTo>
                  <a:lnTo>
                    <a:pt x="32255" y="53393"/>
                  </a:lnTo>
                  <a:lnTo>
                    <a:pt x="32531" y="53985"/>
                  </a:lnTo>
                  <a:lnTo>
                    <a:pt x="33075" y="54569"/>
                  </a:lnTo>
                  <a:lnTo>
                    <a:pt x="33895" y="54569"/>
                  </a:lnTo>
                  <a:lnTo>
                    <a:pt x="34722" y="54865"/>
                  </a:lnTo>
                  <a:lnTo>
                    <a:pt x="34990" y="55449"/>
                  </a:lnTo>
                  <a:lnTo>
                    <a:pt x="35266" y="56920"/>
                  </a:lnTo>
                  <a:lnTo>
                    <a:pt x="35541" y="58384"/>
                  </a:lnTo>
                  <a:lnTo>
                    <a:pt x="35541" y="61319"/>
                  </a:lnTo>
                  <a:lnTo>
                    <a:pt x="35809" y="62487"/>
                  </a:lnTo>
                  <a:lnTo>
                    <a:pt x="34170" y="60143"/>
                  </a:lnTo>
                  <a:lnTo>
                    <a:pt x="32531" y="58088"/>
                  </a:lnTo>
                  <a:lnTo>
                    <a:pt x="31711" y="57504"/>
                  </a:lnTo>
                  <a:lnTo>
                    <a:pt x="30892" y="57208"/>
                  </a:lnTo>
                  <a:lnTo>
                    <a:pt x="29796" y="56920"/>
                  </a:lnTo>
                  <a:lnTo>
                    <a:pt x="28977" y="57208"/>
                  </a:lnTo>
                  <a:lnTo>
                    <a:pt x="27062" y="57800"/>
                  </a:lnTo>
                  <a:lnTo>
                    <a:pt x="25423" y="58968"/>
                  </a:lnTo>
                  <a:lnTo>
                    <a:pt x="23783" y="60727"/>
                  </a:lnTo>
                  <a:lnTo>
                    <a:pt x="22144" y="62487"/>
                  </a:lnTo>
                  <a:lnTo>
                    <a:pt x="21049" y="64542"/>
                  </a:lnTo>
                  <a:lnTo>
                    <a:pt x="20229" y="66894"/>
                  </a:lnTo>
                  <a:lnTo>
                    <a:pt x="19685" y="69237"/>
                  </a:lnTo>
                  <a:lnTo>
                    <a:pt x="19410" y="71588"/>
                  </a:lnTo>
                  <a:lnTo>
                    <a:pt x="19410" y="73932"/>
                  </a:lnTo>
                  <a:lnTo>
                    <a:pt x="19961" y="76275"/>
                  </a:lnTo>
                  <a:lnTo>
                    <a:pt x="19961" y="76867"/>
                  </a:lnTo>
                  <a:lnTo>
                    <a:pt x="20505" y="77163"/>
                  </a:lnTo>
                  <a:lnTo>
                    <a:pt x="20781" y="77451"/>
                  </a:lnTo>
                  <a:lnTo>
                    <a:pt x="23515" y="77451"/>
                  </a:lnTo>
                  <a:lnTo>
                    <a:pt x="25698" y="78043"/>
                  </a:lnTo>
                  <a:lnTo>
                    <a:pt x="27613" y="78922"/>
                  </a:lnTo>
                  <a:lnTo>
                    <a:pt x="29528" y="80090"/>
                  </a:lnTo>
                  <a:lnTo>
                    <a:pt x="31167" y="81562"/>
                  </a:lnTo>
                  <a:lnTo>
                    <a:pt x="32807" y="83321"/>
                  </a:lnTo>
                  <a:lnTo>
                    <a:pt x="35541" y="86840"/>
                  </a:lnTo>
                  <a:lnTo>
                    <a:pt x="32807" y="89184"/>
                  </a:lnTo>
                  <a:lnTo>
                    <a:pt x="30616" y="91535"/>
                  </a:lnTo>
                  <a:lnTo>
                    <a:pt x="28433" y="94174"/>
                  </a:lnTo>
                  <a:lnTo>
                    <a:pt x="26794" y="97110"/>
                  </a:lnTo>
                  <a:lnTo>
                    <a:pt x="25423" y="100333"/>
                  </a:lnTo>
                  <a:lnTo>
                    <a:pt x="24335" y="103860"/>
                  </a:lnTo>
                  <a:lnTo>
                    <a:pt x="23783" y="107379"/>
                  </a:lnTo>
                  <a:lnTo>
                    <a:pt x="23515" y="110898"/>
                  </a:lnTo>
                  <a:lnTo>
                    <a:pt x="22964" y="110602"/>
                  </a:lnTo>
                  <a:lnTo>
                    <a:pt x="22144" y="109722"/>
                  </a:lnTo>
                  <a:lnTo>
                    <a:pt x="21600" y="108547"/>
                  </a:lnTo>
                  <a:lnTo>
                    <a:pt x="18322" y="100629"/>
                  </a:lnTo>
                  <a:lnTo>
                    <a:pt x="15587" y="93591"/>
                  </a:lnTo>
                  <a:lnTo>
                    <a:pt x="14492" y="90071"/>
                  </a:lnTo>
                  <a:lnTo>
                    <a:pt x="13948" y="86544"/>
                  </a:lnTo>
                  <a:lnTo>
                    <a:pt x="13948" y="85081"/>
                  </a:lnTo>
                  <a:lnTo>
                    <a:pt x="14492" y="83905"/>
                  </a:lnTo>
                  <a:lnTo>
                    <a:pt x="15312" y="83025"/>
                  </a:lnTo>
                  <a:lnTo>
                    <a:pt x="16407" y="82146"/>
                  </a:lnTo>
                  <a:lnTo>
                    <a:pt x="17226" y="81266"/>
                  </a:lnTo>
                  <a:lnTo>
                    <a:pt x="17770" y="80386"/>
                  </a:lnTo>
                  <a:lnTo>
                    <a:pt x="17770" y="79210"/>
                  </a:lnTo>
                  <a:lnTo>
                    <a:pt x="17770" y="77747"/>
                  </a:lnTo>
                  <a:lnTo>
                    <a:pt x="17226" y="69821"/>
                  </a:lnTo>
                  <a:lnTo>
                    <a:pt x="16131" y="61903"/>
                  </a:lnTo>
                  <a:lnTo>
                    <a:pt x="16131" y="61319"/>
                  </a:lnTo>
                  <a:lnTo>
                    <a:pt x="15587" y="60727"/>
                  </a:lnTo>
                  <a:lnTo>
                    <a:pt x="14492" y="60727"/>
                  </a:lnTo>
                  <a:lnTo>
                    <a:pt x="10118" y="64542"/>
                  </a:lnTo>
                  <a:lnTo>
                    <a:pt x="9842" y="61319"/>
                  </a:lnTo>
                  <a:lnTo>
                    <a:pt x="10118" y="58088"/>
                  </a:lnTo>
                  <a:lnTo>
                    <a:pt x="10394" y="54865"/>
                  </a:lnTo>
                  <a:lnTo>
                    <a:pt x="11213" y="51634"/>
                  </a:lnTo>
                  <a:lnTo>
                    <a:pt x="11213" y="51050"/>
                  </a:lnTo>
                  <a:lnTo>
                    <a:pt x="10938" y="50466"/>
                  </a:lnTo>
                  <a:lnTo>
                    <a:pt x="12853" y="46355"/>
                  </a:lnTo>
                  <a:lnTo>
                    <a:pt x="14768" y="42540"/>
                  </a:lnTo>
                  <a:lnTo>
                    <a:pt x="16683" y="42836"/>
                  </a:lnTo>
                  <a:lnTo>
                    <a:pt x="18590" y="43124"/>
                  </a:lnTo>
                  <a:lnTo>
                    <a:pt x="19141" y="42836"/>
                  </a:lnTo>
                  <a:lnTo>
                    <a:pt x="19410" y="42540"/>
                  </a:lnTo>
                  <a:lnTo>
                    <a:pt x="19410" y="42244"/>
                  </a:lnTo>
                  <a:lnTo>
                    <a:pt x="19141" y="41660"/>
                  </a:lnTo>
                  <a:close/>
                  <a:moveTo>
                    <a:pt x="65606" y="111482"/>
                  </a:moveTo>
                  <a:lnTo>
                    <a:pt x="67790" y="111778"/>
                  </a:lnTo>
                  <a:lnTo>
                    <a:pt x="69973" y="112362"/>
                  </a:lnTo>
                  <a:lnTo>
                    <a:pt x="68609" y="112657"/>
                  </a:lnTo>
                  <a:lnTo>
                    <a:pt x="68334" y="112362"/>
                  </a:lnTo>
                  <a:lnTo>
                    <a:pt x="67514" y="112362"/>
                  </a:lnTo>
                  <a:lnTo>
                    <a:pt x="66970" y="111778"/>
                  </a:lnTo>
                  <a:lnTo>
                    <a:pt x="65606" y="111482"/>
                  </a:lnTo>
                  <a:close/>
                  <a:moveTo>
                    <a:pt x="43328" y="113393"/>
                  </a:moveTo>
                  <a:lnTo>
                    <a:pt x="43194" y="113537"/>
                  </a:lnTo>
                  <a:lnTo>
                    <a:pt x="42918" y="113537"/>
                  </a:lnTo>
                  <a:lnTo>
                    <a:pt x="43328" y="113393"/>
                  </a:lnTo>
                  <a:close/>
                  <a:moveTo>
                    <a:pt x="53305" y="23473"/>
                  </a:moveTo>
                  <a:lnTo>
                    <a:pt x="56583" y="24057"/>
                  </a:lnTo>
                  <a:lnTo>
                    <a:pt x="59862" y="24649"/>
                  </a:lnTo>
                  <a:lnTo>
                    <a:pt x="62872" y="25233"/>
                  </a:lnTo>
                  <a:lnTo>
                    <a:pt x="62596" y="25529"/>
                  </a:lnTo>
                  <a:lnTo>
                    <a:pt x="62596" y="25817"/>
                  </a:lnTo>
                  <a:lnTo>
                    <a:pt x="62596" y="26113"/>
                  </a:lnTo>
                  <a:lnTo>
                    <a:pt x="62872" y="26113"/>
                  </a:lnTo>
                  <a:lnTo>
                    <a:pt x="64235" y="25817"/>
                  </a:lnTo>
                  <a:lnTo>
                    <a:pt x="65331" y="26113"/>
                  </a:lnTo>
                  <a:lnTo>
                    <a:pt x="65606" y="26113"/>
                  </a:lnTo>
                  <a:lnTo>
                    <a:pt x="65331" y="26696"/>
                  </a:lnTo>
                  <a:lnTo>
                    <a:pt x="65331" y="27288"/>
                  </a:lnTo>
                  <a:lnTo>
                    <a:pt x="65331" y="27576"/>
                  </a:lnTo>
                  <a:lnTo>
                    <a:pt x="65606" y="27872"/>
                  </a:lnTo>
                  <a:lnTo>
                    <a:pt x="65875" y="27872"/>
                  </a:lnTo>
                  <a:lnTo>
                    <a:pt x="66426" y="28168"/>
                  </a:lnTo>
                  <a:lnTo>
                    <a:pt x="66970" y="28456"/>
                  </a:lnTo>
                  <a:lnTo>
                    <a:pt x="67790" y="29336"/>
                  </a:lnTo>
                  <a:lnTo>
                    <a:pt x="68609" y="30511"/>
                  </a:lnTo>
                  <a:lnTo>
                    <a:pt x="68885" y="30807"/>
                  </a:lnTo>
                  <a:lnTo>
                    <a:pt x="69153" y="31103"/>
                  </a:lnTo>
                  <a:lnTo>
                    <a:pt x="69429" y="30807"/>
                  </a:lnTo>
                  <a:lnTo>
                    <a:pt x="69973" y="29928"/>
                  </a:lnTo>
                  <a:lnTo>
                    <a:pt x="70524" y="29048"/>
                  </a:lnTo>
                  <a:lnTo>
                    <a:pt x="71068" y="28456"/>
                  </a:lnTo>
                  <a:lnTo>
                    <a:pt x="72707" y="29048"/>
                  </a:lnTo>
                  <a:lnTo>
                    <a:pt x="71619" y="30511"/>
                  </a:lnTo>
                  <a:lnTo>
                    <a:pt x="70792" y="31983"/>
                  </a:lnTo>
                  <a:lnTo>
                    <a:pt x="70524" y="32567"/>
                  </a:lnTo>
                  <a:lnTo>
                    <a:pt x="70524" y="33447"/>
                  </a:lnTo>
                  <a:lnTo>
                    <a:pt x="71344" y="33447"/>
                  </a:lnTo>
                  <a:lnTo>
                    <a:pt x="71888" y="33151"/>
                  </a:lnTo>
                  <a:lnTo>
                    <a:pt x="72983" y="32271"/>
                  </a:lnTo>
                  <a:lnTo>
                    <a:pt x="74898" y="30511"/>
                  </a:lnTo>
                  <a:lnTo>
                    <a:pt x="76805" y="31687"/>
                  </a:lnTo>
                  <a:lnTo>
                    <a:pt x="76262" y="32271"/>
                  </a:lnTo>
                  <a:lnTo>
                    <a:pt x="74347" y="34910"/>
                  </a:lnTo>
                  <a:lnTo>
                    <a:pt x="73527" y="36086"/>
                  </a:lnTo>
                  <a:lnTo>
                    <a:pt x="72983" y="37557"/>
                  </a:lnTo>
                  <a:lnTo>
                    <a:pt x="72983" y="37845"/>
                  </a:lnTo>
                  <a:lnTo>
                    <a:pt x="73259" y="37845"/>
                  </a:lnTo>
                  <a:lnTo>
                    <a:pt x="74622" y="37262"/>
                  </a:lnTo>
                  <a:lnTo>
                    <a:pt x="75986" y="36382"/>
                  </a:lnTo>
                  <a:lnTo>
                    <a:pt x="78176" y="34622"/>
                  </a:lnTo>
                  <a:lnTo>
                    <a:pt x="79272" y="33447"/>
                  </a:lnTo>
                  <a:lnTo>
                    <a:pt x="80635" y="34326"/>
                  </a:lnTo>
                  <a:lnTo>
                    <a:pt x="78720" y="36382"/>
                  </a:lnTo>
                  <a:lnTo>
                    <a:pt x="76537" y="39021"/>
                  </a:lnTo>
                  <a:lnTo>
                    <a:pt x="74898" y="41660"/>
                  </a:lnTo>
                  <a:lnTo>
                    <a:pt x="74078" y="41956"/>
                  </a:lnTo>
                  <a:lnTo>
                    <a:pt x="71888" y="43124"/>
                  </a:lnTo>
                  <a:lnTo>
                    <a:pt x="69973" y="44300"/>
                  </a:lnTo>
                  <a:lnTo>
                    <a:pt x="69153" y="44300"/>
                  </a:lnTo>
                  <a:lnTo>
                    <a:pt x="68065" y="44596"/>
                  </a:lnTo>
                  <a:lnTo>
                    <a:pt x="65606" y="46059"/>
                  </a:lnTo>
                  <a:lnTo>
                    <a:pt x="63692" y="47819"/>
                  </a:lnTo>
                  <a:lnTo>
                    <a:pt x="62321" y="48699"/>
                  </a:lnTo>
                  <a:lnTo>
                    <a:pt x="60137" y="50754"/>
                  </a:lnTo>
                  <a:lnTo>
                    <a:pt x="59042" y="52513"/>
                  </a:lnTo>
                  <a:lnTo>
                    <a:pt x="57678" y="53985"/>
                  </a:lnTo>
                  <a:lnTo>
                    <a:pt x="56859" y="55745"/>
                  </a:lnTo>
                  <a:lnTo>
                    <a:pt x="56583" y="57208"/>
                  </a:lnTo>
                  <a:lnTo>
                    <a:pt x="56859" y="57800"/>
                  </a:lnTo>
                  <a:lnTo>
                    <a:pt x="57127" y="58384"/>
                  </a:lnTo>
                  <a:lnTo>
                    <a:pt x="57678" y="58968"/>
                  </a:lnTo>
                  <a:lnTo>
                    <a:pt x="58498" y="59264"/>
                  </a:lnTo>
                  <a:lnTo>
                    <a:pt x="59593" y="59264"/>
                  </a:lnTo>
                  <a:lnTo>
                    <a:pt x="60681" y="58680"/>
                  </a:lnTo>
                  <a:lnTo>
                    <a:pt x="62596" y="57504"/>
                  </a:lnTo>
                  <a:lnTo>
                    <a:pt x="63692" y="57208"/>
                  </a:lnTo>
                  <a:lnTo>
                    <a:pt x="65055" y="57800"/>
                  </a:lnTo>
                  <a:lnTo>
                    <a:pt x="65606" y="58088"/>
                  </a:lnTo>
                  <a:lnTo>
                    <a:pt x="66150" y="58680"/>
                  </a:lnTo>
                  <a:lnTo>
                    <a:pt x="66426" y="59264"/>
                  </a:lnTo>
                  <a:lnTo>
                    <a:pt x="66426" y="59848"/>
                  </a:lnTo>
                  <a:lnTo>
                    <a:pt x="65875" y="60727"/>
                  </a:lnTo>
                  <a:lnTo>
                    <a:pt x="65055" y="61903"/>
                  </a:lnTo>
                  <a:lnTo>
                    <a:pt x="63960" y="62783"/>
                  </a:lnTo>
                  <a:lnTo>
                    <a:pt x="62596" y="63663"/>
                  </a:lnTo>
                  <a:lnTo>
                    <a:pt x="60681" y="64542"/>
                  </a:lnTo>
                  <a:lnTo>
                    <a:pt x="59318" y="65134"/>
                  </a:lnTo>
                  <a:lnTo>
                    <a:pt x="57678" y="66014"/>
                  </a:lnTo>
                  <a:lnTo>
                    <a:pt x="56307" y="67182"/>
                  </a:lnTo>
                  <a:lnTo>
                    <a:pt x="56039" y="67773"/>
                  </a:lnTo>
                  <a:lnTo>
                    <a:pt x="55764" y="68653"/>
                  </a:lnTo>
                  <a:lnTo>
                    <a:pt x="55488" y="70117"/>
                  </a:lnTo>
                  <a:lnTo>
                    <a:pt x="56039" y="71292"/>
                  </a:lnTo>
                  <a:lnTo>
                    <a:pt x="56859" y="72468"/>
                  </a:lnTo>
                  <a:lnTo>
                    <a:pt x="57947" y="73052"/>
                  </a:lnTo>
                  <a:lnTo>
                    <a:pt x="58766" y="73348"/>
                  </a:lnTo>
                  <a:lnTo>
                    <a:pt x="59862" y="73636"/>
                  </a:lnTo>
                  <a:lnTo>
                    <a:pt x="61501" y="73052"/>
                  </a:lnTo>
                  <a:lnTo>
                    <a:pt x="64779" y="71588"/>
                  </a:lnTo>
                  <a:lnTo>
                    <a:pt x="68609" y="71588"/>
                  </a:lnTo>
                  <a:lnTo>
                    <a:pt x="69973" y="70997"/>
                  </a:lnTo>
                  <a:lnTo>
                    <a:pt x="71344" y="70117"/>
                  </a:lnTo>
                  <a:lnTo>
                    <a:pt x="72163" y="69237"/>
                  </a:lnTo>
                  <a:lnTo>
                    <a:pt x="72983" y="68357"/>
                  </a:lnTo>
                  <a:lnTo>
                    <a:pt x="73803" y="68357"/>
                  </a:lnTo>
                  <a:lnTo>
                    <a:pt x="74898" y="68653"/>
                  </a:lnTo>
                  <a:lnTo>
                    <a:pt x="75166" y="68941"/>
                  </a:lnTo>
                  <a:lnTo>
                    <a:pt x="75442" y="68941"/>
                  </a:lnTo>
                  <a:lnTo>
                    <a:pt x="75986" y="69237"/>
                  </a:lnTo>
                  <a:lnTo>
                    <a:pt x="77357" y="70413"/>
                  </a:lnTo>
                  <a:lnTo>
                    <a:pt x="78720" y="71876"/>
                  </a:lnTo>
                  <a:lnTo>
                    <a:pt x="82819" y="77163"/>
                  </a:lnTo>
                  <a:lnTo>
                    <a:pt x="77357" y="75107"/>
                  </a:lnTo>
                  <a:lnTo>
                    <a:pt x="74622" y="74228"/>
                  </a:lnTo>
                  <a:lnTo>
                    <a:pt x="71888" y="73348"/>
                  </a:lnTo>
                  <a:lnTo>
                    <a:pt x="71619" y="73636"/>
                  </a:lnTo>
                  <a:lnTo>
                    <a:pt x="69153" y="73348"/>
                  </a:lnTo>
                  <a:lnTo>
                    <a:pt x="66694" y="73636"/>
                  </a:lnTo>
                  <a:lnTo>
                    <a:pt x="64235" y="74228"/>
                  </a:lnTo>
                  <a:lnTo>
                    <a:pt x="62052" y="75107"/>
                  </a:lnTo>
                  <a:lnTo>
                    <a:pt x="61777" y="75395"/>
                  </a:lnTo>
                  <a:lnTo>
                    <a:pt x="60681" y="75395"/>
                  </a:lnTo>
                  <a:lnTo>
                    <a:pt x="56859" y="76275"/>
                  </a:lnTo>
                  <a:lnTo>
                    <a:pt x="53029" y="77163"/>
                  </a:lnTo>
                  <a:lnTo>
                    <a:pt x="51665" y="77451"/>
                  </a:lnTo>
                  <a:lnTo>
                    <a:pt x="50570" y="78331"/>
                  </a:lnTo>
                  <a:lnTo>
                    <a:pt x="49751" y="79210"/>
                  </a:lnTo>
                  <a:lnTo>
                    <a:pt x="48931" y="80682"/>
                  </a:lnTo>
                  <a:lnTo>
                    <a:pt x="48387" y="82146"/>
                  </a:lnTo>
                  <a:lnTo>
                    <a:pt x="48387" y="83617"/>
                  </a:lnTo>
                  <a:lnTo>
                    <a:pt x="48387" y="84785"/>
                  </a:lnTo>
                  <a:lnTo>
                    <a:pt x="48655" y="86256"/>
                  </a:lnTo>
                  <a:lnTo>
                    <a:pt x="49207" y="87720"/>
                  </a:lnTo>
                  <a:lnTo>
                    <a:pt x="50026" y="88896"/>
                  </a:lnTo>
                  <a:lnTo>
                    <a:pt x="50846" y="89776"/>
                  </a:lnTo>
                  <a:lnTo>
                    <a:pt x="51934" y="90655"/>
                  </a:lnTo>
                  <a:lnTo>
                    <a:pt x="53029" y="91239"/>
                  </a:lnTo>
                  <a:lnTo>
                    <a:pt x="54400" y="91535"/>
                  </a:lnTo>
                  <a:lnTo>
                    <a:pt x="55764" y="91831"/>
                  </a:lnTo>
                  <a:lnTo>
                    <a:pt x="57947" y="91831"/>
                  </a:lnTo>
                  <a:lnTo>
                    <a:pt x="58498" y="92415"/>
                  </a:lnTo>
                  <a:lnTo>
                    <a:pt x="59042" y="93295"/>
                  </a:lnTo>
                  <a:lnTo>
                    <a:pt x="59318" y="94470"/>
                  </a:lnTo>
                  <a:lnTo>
                    <a:pt x="59862" y="96814"/>
                  </a:lnTo>
                  <a:lnTo>
                    <a:pt x="60137" y="98869"/>
                  </a:lnTo>
                  <a:lnTo>
                    <a:pt x="60413" y="100045"/>
                  </a:lnTo>
                  <a:lnTo>
                    <a:pt x="58498" y="99453"/>
                  </a:lnTo>
                  <a:lnTo>
                    <a:pt x="56859" y="99165"/>
                  </a:lnTo>
                  <a:lnTo>
                    <a:pt x="56307" y="98869"/>
                  </a:lnTo>
                  <a:lnTo>
                    <a:pt x="56039" y="97693"/>
                  </a:lnTo>
                  <a:lnTo>
                    <a:pt x="56039" y="97406"/>
                  </a:lnTo>
                  <a:lnTo>
                    <a:pt x="55488" y="97406"/>
                  </a:lnTo>
                  <a:lnTo>
                    <a:pt x="55488" y="97693"/>
                  </a:lnTo>
                  <a:lnTo>
                    <a:pt x="55220" y="99749"/>
                  </a:lnTo>
                  <a:lnTo>
                    <a:pt x="55220" y="100045"/>
                  </a:lnTo>
                  <a:lnTo>
                    <a:pt x="55488" y="100333"/>
                  </a:lnTo>
                  <a:lnTo>
                    <a:pt x="58498" y="101804"/>
                  </a:lnTo>
                  <a:lnTo>
                    <a:pt x="61501" y="103564"/>
                  </a:lnTo>
                  <a:lnTo>
                    <a:pt x="62872" y="106499"/>
                  </a:lnTo>
                  <a:lnTo>
                    <a:pt x="63140" y="107083"/>
                  </a:lnTo>
                  <a:lnTo>
                    <a:pt x="63692" y="107379"/>
                  </a:lnTo>
                  <a:lnTo>
                    <a:pt x="64235" y="107379"/>
                  </a:lnTo>
                  <a:lnTo>
                    <a:pt x="64779" y="107083"/>
                  </a:lnTo>
                  <a:lnTo>
                    <a:pt x="65875" y="106203"/>
                  </a:lnTo>
                  <a:lnTo>
                    <a:pt x="70248" y="108842"/>
                  </a:lnTo>
                  <a:lnTo>
                    <a:pt x="69153" y="108842"/>
                  </a:lnTo>
                  <a:lnTo>
                    <a:pt x="63692" y="108259"/>
                  </a:lnTo>
                  <a:lnTo>
                    <a:pt x="58498" y="108259"/>
                  </a:lnTo>
                  <a:lnTo>
                    <a:pt x="54944" y="105619"/>
                  </a:lnTo>
                  <a:lnTo>
                    <a:pt x="51114" y="103268"/>
                  </a:lnTo>
                  <a:lnTo>
                    <a:pt x="50846" y="102980"/>
                  </a:lnTo>
                  <a:lnTo>
                    <a:pt x="50294" y="103268"/>
                  </a:lnTo>
                  <a:lnTo>
                    <a:pt x="50294" y="103564"/>
                  </a:lnTo>
                  <a:lnTo>
                    <a:pt x="50294" y="104148"/>
                  </a:lnTo>
                  <a:lnTo>
                    <a:pt x="51934" y="106499"/>
                  </a:lnTo>
                  <a:lnTo>
                    <a:pt x="53849" y="108547"/>
                  </a:lnTo>
                  <a:lnTo>
                    <a:pt x="51390" y="108842"/>
                  </a:lnTo>
                  <a:lnTo>
                    <a:pt x="48931" y="109138"/>
                  </a:lnTo>
                  <a:lnTo>
                    <a:pt x="47016" y="107379"/>
                  </a:lnTo>
                  <a:lnTo>
                    <a:pt x="45377" y="105323"/>
                  </a:lnTo>
                  <a:lnTo>
                    <a:pt x="44833" y="105323"/>
                  </a:lnTo>
                  <a:lnTo>
                    <a:pt x="44281" y="105907"/>
                  </a:lnTo>
                  <a:lnTo>
                    <a:pt x="44013" y="107083"/>
                  </a:lnTo>
                  <a:lnTo>
                    <a:pt x="44281" y="107963"/>
                  </a:lnTo>
                  <a:lnTo>
                    <a:pt x="44557" y="109138"/>
                  </a:lnTo>
                  <a:lnTo>
                    <a:pt x="45377" y="110018"/>
                  </a:lnTo>
                  <a:lnTo>
                    <a:pt x="42918" y="110602"/>
                  </a:lnTo>
                  <a:lnTo>
                    <a:pt x="40459" y="111482"/>
                  </a:lnTo>
                  <a:lnTo>
                    <a:pt x="40183" y="111194"/>
                  </a:lnTo>
                  <a:lnTo>
                    <a:pt x="38544" y="109426"/>
                  </a:lnTo>
                  <a:lnTo>
                    <a:pt x="37449" y="108842"/>
                  </a:lnTo>
                  <a:lnTo>
                    <a:pt x="36629" y="108547"/>
                  </a:lnTo>
                  <a:lnTo>
                    <a:pt x="36361" y="108547"/>
                  </a:lnTo>
                  <a:lnTo>
                    <a:pt x="36361" y="108842"/>
                  </a:lnTo>
                  <a:lnTo>
                    <a:pt x="36361" y="109426"/>
                  </a:lnTo>
                  <a:lnTo>
                    <a:pt x="36629" y="110314"/>
                  </a:lnTo>
                  <a:lnTo>
                    <a:pt x="37180" y="111482"/>
                  </a:lnTo>
                  <a:lnTo>
                    <a:pt x="38000" y="112657"/>
                  </a:lnTo>
                  <a:lnTo>
                    <a:pt x="38268" y="112657"/>
                  </a:lnTo>
                  <a:lnTo>
                    <a:pt x="36085" y="114417"/>
                  </a:lnTo>
                  <a:lnTo>
                    <a:pt x="34446" y="114121"/>
                  </a:lnTo>
                  <a:lnTo>
                    <a:pt x="30616" y="113537"/>
                  </a:lnTo>
                  <a:lnTo>
                    <a:pt x="28709" y="113241"/>
                  </a:lnTo>
                  <a:lnTo>
                    <a:pt x="26794" y="112657"/>
                  </a:lnTo>
                  <a:lnTo>
                    <a:pt x="27338" y="112074"/>
                  </a:lnTo>
                  <a:lnTo>
                    <a:pt x="27613" y="111194"/>
                  </a:lnTo>
                  <a:lnTo>
                    <a:pt x="27613" y="110602"/>
                  </a:lnTo>
                  <a:lnTo>
                    <a:pt x="27338" y="109722"/>
                  </a:lnTo>
                  <a:lnTo>
                    <a:pt x="27062" y="109138"/>
                  </a:lnTo>
                  <a:lnTo>
                    <a:pt x="26518" y="108842"/>
                  </a:lnTo>
                  <a:lnTo>
                    <a:pt x="27062" y="105907"/>
                  </a:lnTo>
                  <a:lnTo>
                    <a:pt x="27882" y="102980"/>
                  </a:lnTo>
                  <a:lnTo>
                    <a:pt x="28977" y="100045"/>
                  </a:lnTo>
                  <a:lnTo>
                    <a:pt x="30348" y="97406"/>
                  </a:lnTo>
                  <a:lnTo>
                    <a:pt x="31987" y="94758"/>
                  </a:lnTo>
                  <a:lnTo>
                    <a:pt x="33895" y="92415"/>
                  </a:lnTo>
                  <a:lnTo>
                    <a:pt x="36085" y="90359"/>
                  </a:lnTo>
                  <a:lnTo>
                    <a:pt x="38544" y="88896"/>
                  </a:lnTo>
                  <a:lnTo>
                    <a:pt x="39088" y="88304"/>
                  </a:lnTo>
                  <a:lnTo>
                    <a:pt x="39364" y="87424"/>
                  </a:lnTo>
                  <a:lnTo>
                    <a:pt x="39364" y="86840"/>
                  </a:lnTo>
                  <a:lnTo>
                    <a:pt x="38820" y="86256"/>
                  </a:lnTo>
                  <a:lnTo>
                    <a:pt x="35541" y="81850"/>
                  </a:lnTo>
                  <a:lnTo>
                    <a:pt x="33895" y="79802"/>
                  </a:lnTo>
                  <a:lnTo>
                    <a:pt x="31987" y="78043"/>
                  </a:lnTo>
                  <a:lnTo>
                    <a:pt x="29796" y="76571"/>
                  </a:lnTo>
                  <a:lnTo>
                    <a:pt x="27613" y="75395"/>
                  </a:lnTo>
                  <a:lnTo>
                    <a:pt x="25154" y="74516"/>
                  </a:lnTo>
                  <a:lnTo>
                    <a:pt x="22696" y="74228"/>
                  </a:lnTo>
                  <a:lnTo>
                    <a:pt x="22696" y="70997"/>
                  </a:lnTo>
                  <a:lnTo>
                    <a:pt x="23239" y="68061"/>
                  </a:lnTo>
                  <a:lnTo>
                    <a:pt x="24335" y="65422"/>
                  </a:lnTo>
                  <a:lnTo>
                    <a:pt x="25974" y="63079"/>
                  </a:lnTo>
                  <a:lnTo>
                    <a:pt x="27062" y="61903"/>
                  </a:lnTo>
                  <a:lnTo>
                    <a:pt x="28433" y="60727"/>
                  </a:lnTo>
                  <a:lnTo>
                    <a:pt x="28977" y="60439"/>
                  </a:lnTo>
                  <a:lnTo>
                    <a:pt x="29528" y="60439"/>
                  </a:lnTo>
                  <a:lnTo>
                    <a:pt x="30072" y="60727"/>
                  </a:lnTo>
                  <a:lnTo>
                    <a:pt x="30616" y="61023"/>
                  </a:lnTo>
                  <a:lnTo>
                    <a:pt x="31436" y="61903"/>
                  </a:lnTo>
                  <a:lnTo>
                    <a:pt x="32255" y="63079"/>
                  </a:lnTo>
                  <a:lnTo>
                    <a:pt x="36629" y="69237"/>
                  </a:lnTo>
                  <a:lnTo>
                    <a:pt x="37449" y="69821"/>
                  </a:lnTo>
                  <a:lnTo>
                    <a:pt x="38268" y="70117"/>
                  </a:lnTo>
                  <a:lnTo>
                    <a:pt x="38820" y="69821"/>
                  </a:lnTo>
                  <a:lnTo>
                    <a:pt x="39088" y="69533"/>
                  </a:lnTo>
                  <a:lnTo>
                    <a:pt x="39364" y="68941"/>
                  </a:lnTo>
                  <a:lnTo>
                    <a:pt x="39364" y="68357"/>
                  </a:lnTo>
                  <a:lnTo>
                    <a:pt x="38268" y="56033"/>
                  </a:lnTo>
                  <a:lnTo>
                    <a:pt x="38000" y="54569"/>
                  </a:lnTo>
                  <a:lnTo>
                    <a:pt x="37180" y="53105"/>
                  </a:lnTo>
                  <a:lnTo>
                    <a:pt x="36361" y="51930"/>
                  </a:lnTo>
                  <a:lnTo>
                    <a:pt x="34722" y="51634"/>
                  </a:lnTo>
                  <a:lnTo>
                    <a:pt x="35266" y="51346"/>
                  </a:lnTo>
                  <a:lnTo>
                    <a:pt x="36085" y="50754"/>
                  </a:lnTo>
                  <a:lnTo>
                    <a:pt x="37449" y="49578"/>
                  </a:lnTo>
                  <a:lnTo>
                    <a:pt x="40459" y="48115"/>
                  </a:lnTo>
                  <a:lnTo>
                    <a:pt x="41823" y="47531"/>
                  </a:lnTo>
                  <a:lnTo>
                    <a:pt x="42918" y="46355"/>
                  </a:lnTo>
                  <a:lnTo>
                    <a:pt x="43737" y="45179"/>
                  </a:lnTo>
                  <a:lnTo>
                    <a:pt x="44557" y="43716"/>
                  </a:lnTo>
                  <a:lnTo>
                    <a:pt x="44557" y="43124"/>
                  </a:lnTo>
                  <a:lnTo>
                    <a:pt x="44281" y="42540"/>
                  </a:lnTo>
                  <a:lnTo>
                    <a:pt x="44013" y="41956"/>
                  </a:lnTo>
                  <a:lnTo>
                    <a:pt x="43462" y="41660"/>
                  </a:lnTo>
                  <a:lnTo>
                    <a:pt x="37180" y="40781"/>
                  </a:lnTo>
                  <a:lnTo>
                    <a:pt x="30616" y="39901"/>
                  </a:lnTo>
                  <a:lnTo>
                    <a:pt x="27882" y="39901"/>
                  </a:lnTo>
                  <a:lnTo>
                    <a:pt x="24603" y="39605"/>
                  </a:lnTo>
                  <a:lnTo>
                    <a:pt x="21600" y="39901"/>
                  </a:lnTo>
                  <a:lnTo>
                    <a:pt x="20229" y="40197"/>
                  </a:lnTo>
                  <a:lnTo>
                    <a:pt x="18866" y="40781"/>
                  </a:lnTo>
                  <a:lnTo>
                    <a:pt x="18590" y="41077"/>
                  </a:lnTo>
                  <a:lnTo>
                    <a:pt x="18866" y="41660"/>
                  </a:lnTo>
                  <a:lnTo>
                    <a:pt x="16131" y="40485"/>
                  </a:lnTo>
                  <a:lnTo>
                    <a:pt x="18322" y="37845"/>
                  </a:lnTo>
                  <a:lnTo>
                    <a:pt x="20505" y="35206"/>
                  </a:lnTo>
                  <a:lnTo>
                    <a:pt x="22964" y="33151"/>
                  </a:lnTo>
                  <a:lnTo>
                    <a:pt x="25698" y="31103"/>
                  </a:lnTo>
                  <a:lnTo>
                    <a:pt x="28433" y="29336"/>
                  </a:lnTo>
                  <a:lnTo>
                    <a:pt x="31436" y="27576"/>
                  </a:lnTo>
                  <a:lnTo>
                    <a:pt x="34446" y="26408"/>
                  </a:lnTo>
                  <a:lnTo>
                    <a:pt x="37449" y="25233"/>
                  </a:lnTo>
                  <a:lnTo>
                    <a:pt x="40735" y="24353"/>
                  </a:lnTo>
                  <a:lnTo>
                    <a:pt x="44013" y="23769"/>
                  </a:lnTo>
                  <a:lnTo>
                    <a:pt x="47016" y="23473"/>
                  </a:lnTo>
                  <a:close/>
                  <a:moveTo>
                    <a:pt x="40183" y="114713"/>
                  </a:moveTo>
                  <a:lnTo>
                    <a:pt x="40459" y="115001"/>
                  </a:lnTo>
                  <a:lnTo>
                    <a:pt x="39908" y="115001"/>
                  </a:lnTo>
                  <a:lnTo>
                    <a:pt x="40183" y="114713"/>
                  </a:lnTo>
                  <a:close/>
                  <a:moveTo>
                    <a:pt x="57403" y="111194"/>
                  </a:moveTo>
                  <a:lnTo>
                    <a:pt x="59318" y="112362"/>
                  </a:lnTo>
                  <a:lnTo>
                    <a:pt x="61777" y="113537"/>
                  </a:lnTo>
                  <a:lnTo>
                    <a:pt x="63960" y="114417"/>
                  </a:lnTo>
                  <a:lnTo>
                    <a:pt x="60957" y="115001"/>
                  </a:lnTo>
                  <a:lnTo>
                    <a:pt x="57678" y="115297"/>
                  </a:lnTo>
                  <a:lnTo>
                    <a:pt x="57403" y="114417"/>
                  </a:lnTo>
                  <a:lnTo>
                    <a:pt x="56859" y="113833"/>
                  </a:lnTo>
                  <a:lnTo>
                    <a:pt x="54124" y="112953"/>
                  </a:lnTo>
                  <a:lnTo>
                    <a:pt x="51934" y="111482"/>
                  </a:lnTo>
                  <a:lnTo>
                    <a:pt x="56039" y="111194"/>
                  </a:lnTo>
                  <a:close/>
                  <a:moveTo>
                    <a:pt x="47836" y="112074"/>
                  </a:moveTo>
                  <a:lnTo>
                    <a:pt x="48931" y="112953"/>
                  </a:lnTo>
                  <a:lnTo>
                    <a:pt x="50570" y="114417"/>
                  </a:lnTo>
                  <a:lnTo>
                    <a:pt x="52209" y="115593"/>
                  </a:lnTo>
                  <a:lnTo>
                    <a:pt x="45101" y="115297"/>
                  </a:lnTo>
                  <a:lnTo>
                    <a:pt x="45101" y="114713"/>
                  </a:lnTo>
                  <a:lnTo>
                    <a:pt x="45101" y="114121"/>
                  </a:lnTo>
                  <a:lnTo>
                    <a:pt x="44557" y="113537"/>
                  </a:lnTo>
                  <a:lnTo>
                    <a:pt x="44013" y="113241"/>
                  </a:lnTo>
                  <a:lnTo>
                    <a:pt x="43737" y="113241"/>
                  </a:lnTo>
                  <a:lnTo>
                    <a:pt x="44557" y="112953"/>
                  </a:lnTo>
                  <a:lnTo>
                    <a:pt x="47836" y="112074"/>
                  </a:lnTo>
                  <a:close/>
                  <a:moveTo>
                    <a:pt x="50846" y="19074"/>
                  </a:moveTo>
                  <a:lnTo>
                    <a:pt x="50294" y="19362"/>
                  </a:lnTo>
                  <a:lnTo>
                    <a:pt x="49751" y="19954"/>
                  </a:lnTo>
                  <a:lnTo>
                    <a:pt x="45652" y="20242"/>
                  </a:lnTo>
                  <a:lnTo>
                    <a:pt x="41279" y="20834"/>
                  </a:lnTo>
                  <a:lnTo>
                    <a:pt x="37449" y="21714"/>
                  </a:lnTo>
                  <a:lnTo>
                    <a:pt x="33351" y="22881"/>
                  </a:lnTo>
                  <a:lnTo>
                    <a:pt x="29253" y="24649"/>
                  </a:lnTo>
                  <a:lnTo>
                    <a:pt x="25154" y="26992"/>
                  </a:lnTo>
                  <a:lnTo>
                    <a:pt x="21600" y="29632"/>
                  </a:lnTo>
                  <a:lnTo>
                    <a:pt x="18322" y="32863"/>
                  </a:lnTo>
                  <a:lnTo>
                    <a:pt x="15036" y="36086"/>
                  </a:lnTo>
                  <a:lnTo>
                    <a:pt x="12309" y="39901"/>
                  </a:lnTo>
                  <a:lnTo>
                    <a:pt x="9842" y="43716"/>
                  </a:lnTo>
                  <a:lnTo>
                    <a:pt x="7935" y="48115"/>
                  </a:lnTo>
                  <a:lnTo>
                    <a:pt x="5476" y="53689"/>
                  </a:lnTo>
                  <a:lnTo>
                    <a:pt x="3561" y="59560"/>
                  </a:lnTo>
                  <a:lnTo>
                    <a:pt x="1646" y="65422"/>
                  </a:lnTo>
                  <a:lnTo>
                    <a:pt x="551" y="71292"/>
                  </a:lnTo>
                  <a:lnTo>
                    <a:pt x="283" y="73932"/>
                  </a:lnTo>
                  <a:lnTo>
                    <a:pt x="7" y="76867"/>
                  </a:lnTo>
                  <a:lnTo>
                    <a:pt x="283" y="79506"/>
                  </a:lnTo>
                  <a:lnTo>
                    <a:pt x="551" y="82146"/>
                  </a:lnTo>
                  <a:lnTo>
                    <a:pt x="1102" y="84785"/>
                  </a:lnTo>
                  <a:lnTo>
                    <a:pt x="1922" y="87424"/>
                  </a:lnTo>
                  <a:lnTo>
                    <a:pt x="2742" y="90071"/>
                  </a:lnTo>
                  <a:lnTo>
                    <a:pt x="3829" y="92415"/>
                  </a:lnTo>
                  <a:lnTo>
                    <a:pt x="6564" y="97110"/>
                  </a:lnTo>
                  <a:lnTo>
                    <a:pt x="9574" y="101508"/>
                  </a:lnTo>
                  <a:lnTo>
                    <a:pt x="12853" y="105619"/>
                  </a:lnTo>
                  <a:lnTo>
                    <a:pt x="16407" y="109722"/>
                  </a:lnTo>
                  <a:lnTo>
                    <a:pt x="18322" y="111778"/>
                  </a:lnTo>
                  <a:lnTo>
                    <a:pt x="20505" y="113833"/>
                  </a:lnTo>
                  <a:lnTo>
                    <a:pt x="21049" y="114713"/>
                  </a:lnTo>
                  <a:lnTo>
                    <a:pt x="21600" y="115297"/>
                  </a:lnTo>
                  <a:lnTo>
                    <a:pt x="22420" y="115593"/>
                  </a:lnTo>
                  <a:lnTo>
                    <a:pt x="23239" y="115593"/>
                  </a:lnTo>
                  <a:lnTo>
                    <a:pt x="23783" y="116177"/>
                  </a:lnTo>
                  <a:lnTo>
                    <a:pt x="26518" y="117056"/>
                  </a:lnTo>
                  <a:lnTo>
                    <a:pt x="28977" y="117936"/>
                  </a:lnTo>
                  <a:lnTo>
                    <a:pt x="34446" y="118528"/>
                  </a:lnTo>
                  <a:lnTo>
                    <a:pt x="44833" y="119696"/>
                  </a:lnTo>
                  <a:lnTo>
                    <a:pt x="50026" y="119992"/>
                  </a:lnTo>
                  <a:lnTo>
                    <a:pt x="55220" y="119992"/>
                  </a:lnTo>
                  <a:lnTo>
                    <a:pt x="60413" y="119408"/>
                  </a:lnTo>
                  <a:lnTo>
                    <a:pt x="65331" y="118232"/>
                  </a:lnTo>
                  <a:lnTo>
                    <a:pt x="70524" y="116768"/>
                  </a:lnTo>
                  <a:lnTo>
                    <a:pt x="72707" y="115593"/>
                  </a:lnTo>
                  <a:lnTo>
                    <a:pt x="75166" y="114417"/>
                  </a:lnTo>
                  <a:lnTo>
                    <a:pt x="77357" y="113241"/>
                  </a:lnTo>
                  <a:lnTo>
                    <a:pt x="79540" y="111778"/>
                  </a:lnTo>
                  <a:lnTo>
                    <a:pt x="83094" y="108259"/>
                  </a:lnTo>
                  <a:lnTo>
                    <a:pt x="86648" y="104444"/>
                  </a:lnTo>
                  <a:lnTo>
                    <a:pt x="89659" y="100045"/>
                  </a:lnTo>
                  <a:lnTo>
                    <a:pt x="92386" y="95638"/>
                  </a:lnTo>
                  <a:lnTo>
                    <a:pt x="94845" y="90951"/>
                  </a:lnTo>
                  <a:lnTo>
                    <a:pt x="96760" y="85961"/>
                  </a:lnTo>
                  <a:lnTo>
                    <a:pt x="98674" y="81266"/>
                  </a:lnTo>
                  <a:lnTo>
                    <a:pt x="100038" y="75691"/>
                  </a:lnTo>
                  <a:lnTo>
                    <a:pt x="100589" y="72756"/>
                  </a:lnTo>
                  <a:lnTo>
                    <a:pt x="101133" y="69821"/>
                  </a:lnTo>
                  <a:lnTo>
                    <a:pt x="101133" y="67182"/>
                  </a:lnTo>
                  <a:lnTo>
                    <a:pt x="101133" y="64254"/>
                  </a:lnTo>
                  <a:lnTo>
                    <a:pt x="101133" y="61319"/>
                  </a:lnTo>
                  <a:lnTo>
                    <a:pt x="100589" y="58384"/>
                  </a:lnTo>
                  <a:lnTo>
                    <a:pt x="100038" y="55745"/>
                  </a:lnTo>
                  <a:lnTo>
                    <a:pt x="99494" y="53105"/>
                  </a:lnTo>
                  <a:lnTo>
                    <a:pt x="98399" y="50754"/>
                  </a:lnTo>
                  <a:lnTo>
                    <a:pt x="97311" y="48411"/>
                  </a:lnTo>
                  <a:lnTo>
                    <a:pt x="94576" y="43716"/>
                  </a:lnTo>
                  <a:lnTo>
                    <a:pt x="91566" y="39317"/>
                  </a:lnTo>
                  <a:lnTo>
                    <a:pt x="88288" y="35790"/>
                  </a:lnTo>
                  <a:lnTo>
                    <a:pt x="84733" y="32271"/>
                  </a:lnTo>
                  <a:lnTo>
                    <a:pt x="81179" y="29336"/>
                  </a:lnTo>
                  <a:lnTo>
                    <a:pt x="77081" y="26696"/>
                  </a:lnTo>
                  <a:lnTo>
                    <a:pt x="72983" y="24353"/>
                  </a:lnTo>
                  <a:lnTo>
                    <a:pt x="68609" y="22298"/>
                  </a:lnTo>
                  <a:lnTo>
                    <a:pt x="63960" y="20834"/>
                  </a:lnTo>
                  <a:lnTo>
                    <a:pt x="59593" y="19658"/>
                  </a:lnTo>
                  <a:lnTo>
                    <a:pt x="55488" y="1907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6902250" y="3951050"/>
              <a:ext cx="436500" cy="300000"/>
            </a:xfrm>
            <a:custGeom>
              <a:pathLst>
                <a:path extrusionOk="0" h="120000" w="120000">
                  <a:moveTo>
                    <a:pt x="67061" y="22389"/>
                  </a:moveTo>
                  <a:lnTo>
                    <a:pt x="66807" y="22749"/>
                  </a:lnTo>
                  <a:lnTo>
                    <a:pt x="66305" y="23119"/>
                  </a:lnTo>
                  <a:lnTo>
                    <a:pt x="66051" y="24590"/>
                  </a:lnTo>
                  <a:lnTo>
                    <a:pt x="66305" y="25690"/>
                  </a:lnTo>
                  <a:lnTo>
                    <a:pt x="66807" y="26060"/>
                  </a:lnTo>
                  <a:lnTo>
                    <a:pt x="67061" y="26421"/>
                  </a:lnTo>
                  <a:lnTo>
                    <a:pt x="68319" y="26421"/>
                  </a:lnTo>
                  <a:lnTo>
                    <a:pt x="68573" y="26060"/>
                  </a:lnTo>
                  <a:lnTo>
                    <a:pt x="69075" y="25320"/>
                  </a:lnTo>
                  <a:lnTo>
                    <a:pt x="69075" y="24590"/>
                  </a:lnTo>
                  <a:lnTo>
                    <a:pt x="69075" y="23489"/>
                  </a:lnTo>
                  <a:lnTo>
                    <a:pt x="68573" y="22749"/>
                  </a:lnTo>
                  <a:lnTo>
                    <a:pt x="68319" y="22389"/>
                  </a:lnTo>
                  <a:close/>
                  <a:moveTo>
                    <a:pt x="67315" y="31923"/>
                  </a:moveTo>
                  <a:lnTo>
                    <a:pt x="66807" y="32663"/>
                  </a:lnTo>
                  <a:lnTo>
                    <a:pt x="66552" y="33023"/>
                  </a:lnTo>
                  <a:lnTo>
                    <a:pt x="66552" y="33764"/>
                  </a:lnTo>
                  <a:lnTo>
                    <a:pt x="66552" y="34864"/>
                  </a:lnTo>
                  <a:lnTo>
                    <a:pt x="67061" y="35234"/>
                  </a:lnTo>
                  <a:lnTo>
                    <a:pt x="67315" y="35594"/>
                  </a:lnTo>
                  <a:lnTo>
                    <a:pt x="68319" y="35594"/>
                  </a:lnTo>
                  <a:lnTo>
                    <a:pt x="68573" y="35234"/>
                  </a:lnTo>
                  <a:lnTo>
                    <a:pt x="68827" y="34864"/>
                  </a:lnTo>
                  <a:lnTo>
                    <a:pt x="69075" y="33764"/>
                  </a:lnTo>
                  <a:lnTo>
                    <a:pt x="68827" y="33023"/>
                  </a:lnTo>
                  <a:lnTo>
                    <a:pt x="68573" y="32293"/>
                  </a:lnTo>
                  <a:lnTo>
                    <a:pt x="68319" y="31923"/>
                  </a:lnTo>
                  <a:close/>
                  <a:moveTo>
                    <a:pt x="79163" y="30462"/>
                  </a:moveTo>
                  <a:lnTo>
                    <a:pt x="78407" y="30822"/>
                  </a:lnTo>
                  <a:lnTo>
                    <a:pt x="77899" y="31192"/>
                  </a:lnTo>
                  <a:lnTo>
                    <a:pt x="77645" y="31923"/>
                  </a:lnTo>
                  <a:lnTo>
                    <a:pt x="77397" y="32663"/>
                  </a:lnTo>
                  <a:lnTo>
                    <a:pt x="77397" y="33393"/>
                  </a:lnTo>
                  <a:lnTo>
                    <a:pt x="77397" y="34134"/>
                  </a:lnTo>
                  <a:lnTo>
                    <a:pt x="77645" y="34864"/>
                  </a:lnTo>
                  <a:lnTo>
                    <a:pt x="78153" y="35234"/>
                  </a:lnTo>
                  <a:lnTo>
                    <a:pt x="78655" y="35964"/>
                  </a:lnTo>
                  <a:lnTo>
                    <a:pt x="79665" y="35964"/>
                  </a:lnTo>
                  <a:lnTo>
                    <a:pt x="80167" y="35234"/>
                  </a:lnTo>
                  <a:lnTo>
                    <a:pt x="80421" y="34864"/>
                  </a:lnTo>
                  <a:lnTo>
                    <a:pt x="80675" y="34134"/>
                  </a:lnTo>
                  <a:lnTo>
                    <a:pt x="80421" y="32663"/>
                  </a:lnTo>
                  <a:lnTo>
                    <a:pt x="80421" y="31563"/>
                  </a:lnTo>
                  <a:lnTo>
                    <a:pt x="79919" y="30822"/>
                  </a:lnTo>
                  <a:lnTo>
                    <a:pt x="79163" y="30462"/>
                  </a:lnTo>
                  <a:close/>
                  <a:moveTo>
                    <a:pt x="106894" y="15416"/>
                  </a:moveTo>
                  <a:lnTo>
                    <a:pt x="105883" y="18717"/>
                  </a:lnTo>
                  <a:lnTo>
                    <a:pt x="104372" y="21649"/>
                  </a:lnTo>
                  <a:lnTo>
                    <a:pt x="102860" y="24590"/>
                  </a:lnTo>
                  <a:lnTo>
                    <a:pt x="101093" y="27161"/>
                  </a:lnTo>
                  <a:lnTo>
                    <a:pt x="99073" y="29362"/>
                  </a:lnTo>
                  <a:lnTo>
                    <a:pt x="97059" y="31563"/>
                  </a:lnTo>
                  <a:lnTo>
                    <a:pt x="93025" y="35964"/>
                  </a:lnTo>
                  <a:lnTo>
                    <a:pt x="91259" y="32663"/>
                  </a:lnTo>
                  <a:lnTo>
                    <a:pt x="89245" y="29722"/>
                  </a:lnTo>
                  <a:lnTo>
                    <a:pt x="90001" y="29362"/>
                  </a:lnTo>
                  <a:lnTo>
                    <a:pt x="94035" y="25320"/>
                  </a:lnTo>
                  <a:lnTo>
                    <a:pt x="98317" y="21649"/>
                  </a:lnTo>
                  <a:lnTo>
                    <a:pt x="102605" y="18347"/>
                  </a:lnTo>
                  <a:lnTo>
                    <a:pt x="106894" y="15416"/>
                  </a:lnTo>
                  <a:close/>
                  <a:moveTo>
                    <a:pt x="61261" y="32293"/>
                  </a:moveTo>
                  <a:lnTo>
                    <a:pt x="60759" y="33023"/>
                  </a:lnTo>
                  <a:lnTo>
                    <a:pt x="60505" y="33764"/>
                  </a:lnTo>
                  <a:lnTo>
                    <a:pt x="60505" y="34864"/>
                  </a:lnTo>
                  <a:lnTo>
                    <a:pt x="60505" y="35594"/>
                  </a:lnTo>
                  <a:lnTo>
                    <a:pt x="61006" y="36335"/>
                  </a:lnTo>
                  <a:lnTo>
                    <a:pt x="61515" y="36695"/>
                  </a:lnTo>
                  <a:lnTo>
                    <a:pt x="62525" y="36695"/>
                  </a:lnTo>
                  <a:lnTo>
                    <a:pt x="62773" y="36335"/>
                  </a:lnTo>
                  <a:lnTo>
                    <a:pt x="63281" y="35594"/>
                  </a:lnTo>
                  <a:lnTo>
                    <a:pt x="63281" y="34864"/>
                  </a:lnTo>
                  <a:lnTo>
                    <a:pt x="63281" y="33764"/>
                  </a:lnTo>
                  <a:lnTo>
                    <a:pt x="63027" y="33393"/>
                  </a:lnTo>
                  <a:lnTo>
                    <a:pt x="62773" y="32663"/>
                  </a:lnTo>
                  <a:lnTo>
                    <a:pt x="62271" y="32293"/>
                  </a:lnTo>
                  <a:close/>
                  <a:moveTo>
                    <a:pt x="112186" y="11014"/>
                  </a:moveTo>
                  <a:lnTo>
                    <a:pt x="110921" y="15416"/>
                  </a:lnTo>
                  <a:lnTo>
                    <a:pt x="109162" y="19448"/>
                  </a:lnTo>
                  <a:lnTo>
                    <a:pt x="107141" y="23489"/>
                  </a:lnTo>
                  <a:lnTo>
                    <a:pt x="105127" y="27521"/>
                  </a:lnTo>
                  <a:lnTo>
                    <a:pt x="102860" y="30822"/>
                  </a:lnTo>
                  <a:lnTo>
                    <a:pt x="100337" y="34134"/>
                  </a:lnTo>
                  <a:lnTo>
                    <a:pt x="95039" y="40736"/>
                  </a:lnTo>
                  <a:lnTo>
                    <a:pt x="94537" y="39266"/>
                  </a:lnTo>
                  <a:lnTo>
                    <a:pt x="96049" y="37795"/>
                  </a:lnTo>
                  <a:lnTo>
                    <a:pt x="98571" y="35594"/>
                  </a:lnTo>
                  <a:lnTo>
                    <a:pt x="100839" y="33023"/>
                  </a:lnTo>
                  <a:lnTo>
                    <a:pt x="103107" y="30092"/>
                  </a:lnTo>
                  <a:lnTo>
                    <a:pt x="105127" y="27161"/>
                  </a:lnTo>
                  <a:lnTo>
                    <a:pt x="106894" y="23849"/>
                  </a:lnTo>
                  <a:lnTo>
                    <a:pt x="108406" y="20188"/>
                  </a:lnTo>
                  <a:lnTo>
                    <a:pt x="109663" y="16516"/>
                  </a:lnTo>
                  <a:lnTo>
                    <a:pt x="110674" y="12115"/>
                  </a:lnTo>
                  <a:lnTo>
                    <a:pt x="110674" y="11374"/>
                  </a:lnTo>
                  <a:lnTo>
                    <a:pt x="112186" y="11014"/>
                  </a:lnTo>
                  <a:close/>
                  <a:moveTo>
                    <a:pt x="72353" y="39636"/>
                  </a:moveTo>
                  <a:lnTo>
                    <a:pt x="71851" y="39996"/>
                  </a:lnTo>
                  <a:lnTo>
                    <a:pt x="71342" y="40736"/>
                  </a:lnTo>
                  <a:lnTo>
                    <a:pt x="71342" y="41097"/>
                  </a:lnTo>
                  <a:lnTo>
                    <a:pt x="71095" y="42207"/>
                  </a:lnTo>
                  <a:lnTo>
                    <a:pt x="71342" y="43308"/>
                  </a:lnTo>
                  <a:lnTo>
                    <a:pt x="71851" y="44038"/>
                  </a:lnTo>
                  <a:lnTo>
                    <a:pt x="72098" y="44408"/>
                  </a:lnTo>
                  <a:lnTo>
                    <a:pt x="73109" y="44408"/>
                  </a:lnTo>
                  <a:lnTo>
                    <a:pt x="73865" y="43668"/>
                  </a:lnTo>
                  <a:lnTo>
                    <a:pt x="74119" y="42937"/>
                  </a:lnTo>
                  <a:lnTo>
                    <a:pt x="74373" y="42207"/>
                  </a:lnTo>
                  <a:lnTo>
                    <a:pt x="74119" y="41097"/>
                  </a:lnTo>
                  <a:lnTo>
                    <a:pt x="73865" y="40736"/>
                  </a:lnTo>
                  <a:lnTo>
                    <a:pt x="73617" y="39996"/>
                  </a:lnTo>
                  <a:lnTo>
                    <a:pt x="73363" y="39636"/>
                  </a:lnTo>
                  <a:close/>
                  <a:moveTo>
                    <a:pt x="112941" y="4771"/>
                  </a:moveTo>
                  <a:lnTo>
                    <a:pt x="114199" y="5142"/>
                  </a:lnTo>
                  <a:lnTo>
                    <a:pt x="115209" y="5872"/>
                  </a:lnTo>
                  <a:lnTo>
                    <a:pt x="115711" y="7343"/>
                  </a:lnTo>
                  <a:lnTo>
                    <a:pt x="116220" y="8803"/>
                  </a:lnTo>
                  <a:lnTo>
                    <a:pt x="116467" y="10644"/>
                  </a:lnTo>
                  <a:lnTo>
                    <a:pt x="116467" y="12475"/>
                  </a:lnTo>
                  <a:lnTo>
                    <a:pt x="116220" y="15416"/>
                  </a:lnTo>
                  <a:lnTo>
                    <a:pt x="115209" y="18717"/>
                  </a:lnTo>
                  <a:lnTo>
                    <a:pt x="113697" y="21288"/>
                  </a:lnTo>
                  <a:lnTo>
                    <a:pt x="110674" y="26421"/>
                  </a:lnTo>
                  <a:lnTo>
                    <a:pt x="103616" y="36695"/>
                  </a:lnTo>
                  <a:lnTo>
                    <a:pt x="96805" y="45508"/>
                  </a:lnTo>
                  <a:lnTo>
                    <a:pt x="96303" y="44038"/>
                  </a:lnTo>
                  <a:lnTo>
                    <a:pt x="97059" y="43308"/>
                  </a:lnTo>
                  <a:lnTo>
                    <a:pt x="102860" y="36335"/>
                  </a:lnTo>
                  <a:lnTo>
                    <a:pt x="105629" y="32293"/>
                  </a:lnTo>
                  <a:lnTo>
                    <a:pt x="108151" y="28261"/>
                  </a:lnTo>
                  <a:lnTo>
                    <a:pt x="110419" y="23849"/>
                  </a:lnTo>
                  <a:lnTo>
                    <a:pt x="112440" y="19087"/>
                  </a:lnTo>
                  <a:lnTo>
                    <a:pt x="114199" y="14315"/>
                  </a:lnTo>
                  <a:lnTo>
                    <a:pt x="115209" y="8803"/>
                  </a:lnTo>
                  <a:lnTo>
                    <a:pt x="115209" y="7703"/>
                  </a:lnTo>
                  <a:lnTo>
                    <a:pt x="114955" y="6972"/>
                  </a:lnTo>
                  <a:lnTo>
                    <a:pt x="114453" y="6602"/>
                  </a:lnTo>
                  <a:lnTo>
                    <a:pt x="113697" y="6602"/>
                  </a:lnTo>
                  <a:lnTo>
                    <a:pt x="109409" y="7703"/>
                  </a:lnTo>
                  <a:lnTo>
                    <a:pt x="105375" y="9543"/>
                  </a:lnTo>
                  <a:lnTo>
                    <a:pt x="105375" y="9543"/>
                  </a:lnTo>
                  <a:lnTo>
                    <a:pt x="107141" y="8073"/>
                  </a:lnTo>
                  <a:lnTo>
                    <a:pt x="109162" y="6602"/>
                  </a:lnTo>
                  <a:lnTo>
                    <a:pt x="111175" y="5502"/>
                  </a:lnTo>
                  <a:lnTo>
                    <a:pt x="112941" y="4771"/>
                  </a:lnTo>
                  <a:close/>
                  <a:moveTo>
                    <a:pt x="64284" y="41837"/>
                  </a:moveTo>
                  <a:lnTo>
                    <a:pt x="63281" y="42567"/>
                  </a:lnTo>
                  <a:lnTo>
                    <a:pt x="62773" y="43668"/>
                  </a:lnTo>
                  <a:lnTo>
                    <a:pt x="62773" y="44408"/>
                  </a:lnTo>
                  <a:lnTo>
                    <a:pt x="63027" y="45138"/>
                  </a:lnTo>
                  <a:lnTo>
                    <a:pt x="63281" y="45869"/>
                  </a:lnTo>
                  <a:lnTo>
                    <a:pt x="63783" y="46239"/>
                  </a:lnTo>
                  <a:lnTo>
                    <a:pt x="64793" y="46239"/>
                  </a:lnTo>
                  <a:lnTo>
                    <a:pt x="65549" y="45869"/>
                  </a:lnTo>
                  <a:lnTo>
                    <a:pt x="66051" y="44768"/>
                  </a:lnTo>
                  <a:lnTo>
                    <a:pt x="66305" y="44038"/>
                  </a:lnTo>
                  <a:lnTo>
                    <a:pt x="66305" y="42937"/>
                  </a:lnTo>
                  <a:lnTo>
                    <a:pt x="66051" y="42567"/>
                  </a:lnTo>
                  <a:lnTo>
                    <a:pt x="65549" y="41837"/>
                  </a:lnTo>
                  <a:close/>
                  <a:moveTo>
                    <a:pt x="91011" y="65687"/>
                  </a:moveTo>
                  <a:lnTo>
                    <a:pt x="90503" y="66417"/>
                  </a:lnTo>
                  <a:lnTo>
                    <a:pt x="90255" y="67157"/>
                  </a:lnTo>
                  <a:lnTo>
                    <a:pt x="90255" y="68628"/>
                  </a:lnTo>
                  <a:lnTo>
                    <a:pt x="90255" y="69358"/>
                  </a:lnTo>
                  <a:lnTo>
                    <a:pt x="90757" y="69729"/>
                  </a:lnTo>
                  <a:lnTo>
                    <a:pt x="91513" y="70089"/>
                  </a:lnTo>
                  <a:lnTo>
                    <a:pt x="92523" y="69729"/>
                  </a:lnTo>
                  <a:lnTo>
                    <a:pt x="93025" y="69358"/>
                  </a:lnTo>
                  <a:lnTo>
                    <a:pt x="93025" y="68628"/>
                  </a:lnTo>
                  <a:lnTo>
                    <a:pt x="93279" y="67528"/>
                  </a:lnTo>
                  <a:lnTo>
                    <a:pt x="93025" y="66787"/>
                  </a:lnTo>
                  <a:lnTo>
                    <a:pt x="92523" y="66057"/>
                  </a:lnTo>
                  <a:lnTo>
                    <a:pt x="91513" y="65687"/>
                  </a:lnTo>
                  <a:close/>
                  <a:moveTo>
                    <a:pt x="83953" y="73030"/>
                  </a:moveTo>
                  <a:lnTo>
                    <a:pt x="83191" y="73390"/>
                  </a:lnTo>
                  <a:lnTo>
                    <a:pt x="82689" y="74130"/>
                  </a:lnTo>
                  <a:lnTo>
                    <a:pt x="82435" y="75231"/>
                  </a:lnTo>
                  <a:lnTo>
                    <a:pt x="82435" y="76331"/>
                  </a:lnTo>
                  <a:lnTo>
                    <a:pt x="82689" y="77062"/>
                  </a:lnTo>
                  <a:lnTo>
                    <a:pt x="83191" y="77802"/>
                  </a:lnTo>
                  <a:lnTo>
                    <a:pt x="83953" y="77802"/>
                  </a:lnTo>
                  <a:lnTo>
                    <a:pt x="84455" y="77432"/>
                  </a:lnTo>
                  <a:lnTo>
                    <a:pt x="84957" y="77062"/>
                  </a:lnTo>
                  <a:lnTo>
                    <a:pt x="85465" y="76331"/>
                  </a:lnTo>
                  <a:lnTo>
                    <a:pt x="85465" y="75231"/>
                  </a:lnTo>
                  <a:lnTo>
                    <a:pt x="85465" y="74130"/>
                  </a:lnTo>
                  <a:lnTo>
                    <a:pt x="84709" y="73390"/>
                  </a:lnTo>
                  <a:lnTo>
                    <a:pt x="83953" y="73030"/>
                  </a:lnTo>
                  <a:close/>
                  <a:moveTo>
                    <a:pt x="87479" y="80363"/>
                  </a:moveTo>
                  <a:lnTo>
                    <a:pt x="86977" y="81103"/>
                  </a:lnTo>
                  <a:lnTo>
                    <a:pt x="86977" y="81463"/>
                  </a:lnTo>
                  <a:lnTo>
                    <a:pt x="86723" y="82564"/>
                  </a:lnTo>
                  <a:lnTo>
                    <a:pt x="86723" y="84035"/>
                  </a:lnTo>
                  <a:lnTo>
                    <a:pt x="86977" y="84405"/>
                  </a:lnTo>
                  <a:lnTo>
                    <a:pt x="87225" y="84775"/>
                  </a:lnTo>
                  <a:lnTo>
                    <a:pt x="87479" y="84775"/>
                  </a:lnTo>
                  <a:lnTo>
                    <a:pt x="87981" y="85135"/>
                  </a:lnTo>
                  <a:lnTo>
                    <a:pt x="88737" y="84775"/>
                  </a:lnTo>
                  <a:lnTo>
                    <a:pt x="89245" y="84405"/>
                  </a:lnTo>
                  <a:lnTo>
                    <a:pt x="89493" y="84035"/>
                  </a:lnTo>
                  <a:lnTo>
                    <a:pt x="89493" y="82564"/>
                  </a:lnTo>
                  <a:lnTo>
                    <a:pt x="89493" y="81834"/>
                  </a:lnTo>
                  <a:lnTo>
                    <a:pt x="88991" y="81103"/>
                  </a:lnTo>
                  <a:lnTo>
                    <a:pt x="88737" y="80363"/>
                  </a:lnTo>
                  <a:close/>
                  <a:moveTo>
                    <a:pt x="69075" y="21288"/>
                  </a:moveTo>
                  <a:lnTo>
                    <a:pt x="71851" y="21649"/>
                  </a:lnTo>
                  <a:lnTo>
                    <a:pt x="74621" y="22389"/>
                  </a:lnTo>
                  <a:lnTo>
                    <a:pt x="77397" y="23489"/>
                  </a:lnTo>
                  <a:lnTo>
                    <a:pt x="77143" y="24590"/>
                  </a:lnTo>
                  <a:lnTo>
                    <a:pt x="77397" y="25690"/>
                  </a:lnTo>
                  <a:lnTo>
                    <a:pt x="77899" y="26421"/>
                  </a:lnTo>
                  <a:lnTo>
                    <a:pt x="78655" y="27161"/>
                  </a:lnTo>
                  <a:lnTo>
                    <a:pt x="79919" y="27161"/>
                  </a:lnTo>
                  <a:lnTo>
                    <a:pt x="80923" y="27891"/>
                  </a:lnTo>
                  <a:lnTo>
                    <a:pt x="83191" y="29362"/>
                  </a:lnTo>
                  <a:lnTo>
                    <a:pt x="83699" y="29722"/>
                  </a:lnTo>
                  <a:lnTo>
                    <a:pt x="84201" y="30092"/>
                  </a:lnTo>
                  <a:lnTo>
                    <a:pt x="85713" y="31923"/>
                  </a:lnTo>
                  <a:lnTo>
                    <a:pt x="87225" y="34134"/>
                  </a:lnTo>
                  <a:lnTo>
                    <a:pt x="90001" y="38536"/>
                  </a:lnTo>
                  <a:lnTo>
                    <a:pt x="78909" y="48440"/>
                  </a:lnTo>
                  <a:lnTo>
                    <a:pt x="67817" y="57984"/>
                  </a:lnTo>
                  <a:lnTo>
                    <a:pt x="41853" y="80733"/>
                  </a:lnTo>
                  <a:lnTo>
                    <a:pt x="35798" y="86235"/>
                  </a:lnTo>
                  <a:lnTo>
                    <a:pt x="36808" y="83304"/>
                  </a:lnTo>
                  <a:lnTo>
                    <a:pt x="38822" y="79633"/>
                  </a:lnTo>
                  <a:lnTo>
                    <a:pt x="40843" y="75601"/>
                  </a:lnTo>
                  <a:lnTo>
                    <a:pt x="40588" y="74861"/>
                  </a:lnTo>
                  <a:lnTo>
                    <a:pt x="40341" y="74861"/>
                  </a:lnTo>
                  <a:lnTo>
                    <a:pt x="39076" y="75961"/>
                  </a:lnTo>
                  <a:lnTo>
                    <a:pt x="38066" y="77432"/>
                  </a:lnTo>
                  <a:lnTo>
                    <a:pt x="35798" y="80733"/>
                  </a:lnTo>
                  <a:lnTo>
                    <a:pt x="34286" y="84405"/>
                  </a:lnTo>
                  <a:lnTo>
                    <a:pt x="32774" y="88436"/>
                  </a:lnTo>
                  <a:lnTo>
                    <a:pt x="32520" y="88807"/>
                  </a:lnTo>
                  <a:lnTo>
                    <a:pt x="31764" y="85875"/>
                  </a:lnTo>
                  <a:lnTo>
                    <a:pt x="33785" y="81103"/>
                  </a:lnTo>
                  <a:lnTo>
                    <a:pt x="36307" y="76331"/>
                  </a:lnTo>
                  <a:lnTo>
                    <a:pt x="38822" y="71929"/>
                  </a:lnTo>
                  <a:lnTo>
                    <a:pt x="41344" y="67888"/>
                  </a:lnTo>
                  <a:lnTo>
                    <a:pt x="41344" y="67528"/>
                  </a:lnTo>
                  <a:lnTo>
                    <a:pt x="41344" y="67157"/>
                  </a:lnTo>
                  <a:lnTo>
                    <a:pt x="40843" y="67157"/>
                  </a:lnTo>
                  <a:lnTo>
                    <a:pt x="38066" y="70459"/>
                  </a:lnTo>
                  <a:lnTo>
                    <a:pt x="35551" y="74130"/>
                  </a:lnTo>
                  <a:lnTo>
                    <a:pt x="33276" y="77802"/>
                  </a:lnTo>
                  <a:lnTo>
                    <a:pt x="31008" y="81834"/>
                  </a:lnTo>
                  <a:lnTo>
                    <a:pt x="30761" y="79263"/>
                  </a:lnTo>
                  <a:lnTo>
                    <a:pt x="30506" y="76701"/>
                  </a:lnTo>
                  <a:lnTo>
                    <a:pt x="32018" y="73390"/>
                  </a:lnTo>
                  <a:lnTo>
                    <a:pt x="33530" y="70829"/>
                  </a:lnTo>
                  <a:lnTo>
                    <a:pt x="39076" y="60185"/>
                  </a:lnTo>
                  <a:lnTo>
                    <a:pt x="39331" y="59454"/>
                  </a:lnTo>
                  <a:lnTo>
                    <a:pt x="39076" y="59084"/>
                  </a:lnTo>
                  <a:lnTo>
                    <a:pt x="38320" y="59084"/>
                  </a:lnTo>
                  <a:lnTo>
                    <a:pt x="36307" y="62015"/>
                  </a:lnTo>
                  <a:lnTo>
                    <a:pt x="34039" y="65317"/>
                  </a:lnTo>
                  <a:lnTo>
                    <a:pt x="30252" y="71559"/>
                  </a:lnTo>
                  <a:lnTo>
                    <a:pt x="30252" y="65317"/>
                  </a:lnTo>
                  <a:lnTo>
                    <a:pt x="31764" y="62015"/>
                  </a:lnTo>
                  <a:lnTo>
                    <a:pt x="34039" y="57614"/>
                  </a:lnTo>
                  <a:lnTo>
                    <a:pt x="35296" y="55042"/>
                  </a:lnTo>
                  <a:lnTo>
                    <a:pt x="36052" y="53942"/>
                  </a:lnTo>
                  <a:lnTo>
                    <a:pt x="37063" y="53212"/>
                  </a:lnTo>
                  <a:lnTo>
                    <a:pt x="37310" y="53212"/>
                  </a:lnTo>
                  <a:lnTo>
                    <a:pt x="37310" y="52842"/>
                  </a:lnTo>
                  <a:lnTo>
                    <a:pt x="37063" y="52481"/>
                  </a:lnTo>
                  <a:lnTo>
                    <a:pt x="37063" y="52111"/>
                  </a:lnTo>
                  <a:lnTo>
                    <a:pt x="35551" y="52111"/>
                  </a:lnTo>
                  <a:lnTo>
                    <a:pt x="34795" y="52842"/>
                  </a:lnTo>
                  <a:lnTo>
                    <a:pt x="34039" y="53582"/>
                  </a:lnTo>
                  <a:lnTo>
                    <a:pt x="32774" y="55413"/>
                  </a:lnTo>
                  <a:lnTo>
                    <a:pt x="31764" y="57243"/>
                  </a:lnTo>
                  <a:lnTo>
                    <a:pt x="30761" y="58714"/>
                  </a:lnTo>
                  <a:lnTo>
                    <a:pt x="31517" y="54682"/>
                  </a:lnTo>
                  <a:lnTo>
                    <a:pt x="32520" y="50641"/>
                  </a:lnTo>
                  <a:lnTo>
                    <a:pt x="33530" y="48440"/>
                  </a:lnTo>
                  <a:lnTo>
                    <a:pt x="34540" y="46239"/>
                  </a:lnTo>
                  <a:lnTo>
                    <a:pt x="35798" y="44038"/>
                  </a:lnTo>
                  <a:lnTo>
                    <a:pt x="37063" y="42207"/>
                  </a:lnTo>
                  <a:lnTo>
                    <a:pt x="39832" y="38536"/>
                  </a:lnTo>
                  <a:lnTo>
                    <a:pt x="42856" y="35234"/>
                  </a:lnTo>
                  <a:lnTo>
                    <a:pt x="45887" y="32293"/>
                  </a:lnTo>
                  <a:lnTo>
                    <a:pt x="48911" y="29362"/>
                  </a:lnTo>
                  <a:lnTo>
                    <a:pt x="52189" y="27161"/>
                  </a:lnTo>
                  <a:lnTo>
                    <a:pt x="55460" y="24950"/>
                  </a:lnTo>
                  <a:lnTo>
                    <a:pt x="58237" y="23489"/>
                  </a:lnTo>
                  <a:lnTo>
                    <a:pt x="60759" y="22389"/>
                  </a:lnTo>
                  <a:lnTo>
                    <a:pt x="63529" y="21649"/>
                  </a:lnTo>
                  <a:lnTo>
                    <a:pt x="66305" y="21288"/>
                  </a:lnTo>
                  <a:close/>
                  <a:moveTo>
                    <a:pt x="91513" y="42207"/>
                  </a:moveTo>
                  <a:lnTo>
                    <a:pt x="92269" y="43668"/>
                  </a:lnTo>
                  <a:lnTo>
                    <a:pt x="86469" y="50280"/>
                  </a:lnTo>
                  <a:lnTo>
                    <a:pt x="80421" y="56513"/>
                  </a:lnTo>
                  <a:lnTo>
                    <a:pt x="74119" y="62756"/>
                  </a:lnTo>
                  <a:lnTo>
                    <a:pt x="67817" y="68628"/>
                  </a:lnTo>
                  <a:lnTo>
                    <a:pt x="61006" y="74491"/>
                  </a:lnTo>
                  <a:lnTo>
                    <a:pt x="54203" y="80363"/>
                  </a:lnTo>
                  <a:lnTo>
                    <a:pt x="47145" y="85875"/>
                  </a:lnTo>
                  <a:lnTo>
                    <a:pt x="39832" y="91007"/>
                  </a:lnTo>
                  <a:lnTo>
                    <a:pt x="34286" y="94679"/>
                  </a:lnTo>
                  <a:lnTo>
                    <a:pt x="33785" y="93208"/>
                  </a:lnTo>
                  <a:lnTo>
                    <a:pt x="34039" y="92108"/>
                  </a:lnTo>
                  <a:lnTo>
                    <a:pt x="41598" y="85875"/>
                  </a:lnTo>
                  <a:lnTo>
                    <a:pt x="70085" y="60915"/>
                  </a:lnTo>
                  <a:lnTo>
                    <a:pt x="80923" y="51381"/>
                  </a:lnTo>
                  <a:lnTo>
                    <a:pt x="91513" y="42207"/>
                  </a:lnTo>
                  <a:close/>
                  <a:moveTo>
                    <a:pt x="27228" y="79633"/>
                  </a:moveTo>
                  <a:lnTo>
                    <a:pt x="27482" y="80733"/>
                  </a:lnTo>
                  <a:lnTo>
                    <a:pt x="27482" y="81103"/>
                  </a:lnTo>
                  <a:lnTo>
                    <a:pt x="28493" y="86976"/>
                  </a:lnTo>
                  <a:lnTo>
                    <a:pt x="27228" y="90277"/>
                  </a:lnTo>
                  <a:lnTo>
                    <a:pt x="26974" y="91007"/>
                  </a:lnTo>
                  <a:lnTo>
                    <a:pt x="26974" y="91378"/>
                  </a:lnTo>
                  <a:lnTo>
                    <a:pt x="27482" y="92478"/>
                  </a:lnTo>
                  <a:lnTo>
                    <a:pt x="22947" y="95049"/>
                  </a:lnTo>
                  <a:lnTo>
                    <a:pt x="20672" y="96150"/>
                  </a:lnTo>
                  <a:lnTo>
                    <a:pt x="18157" y="96880"/>
                  </a:lnTo>
                  <a:lnTo>
                    <a:pt x="19916" y="91748"/>
                  </a:lnTo>
                  <a:lnTo>
                    <a:pt x="22191" y="86976"/>
                  </a:lnTo>
                  <a:lnTo>
                    <a:pt x="24459" y="83304"/>
                  </a:lnTo>
                  <a:lnTo>
                    <a:pt x="27228" y="79633"/>
                  </a:lnTo>
                  <a:close/>
                  <a:moveTo>
                    <a:pt x="93527" y="47339"/>
                  </a:moveTo>
                  <a:lnTo>
                    <a:pt x="94035" y="49170"/>
                  </a:lnTo>
                  <a:lnTo>
                    <a:pt x="89245" y="55042"/>
                  </a:lnTo>
                  <a:lnTo>
                    <a:pt x="83191" y="62015"/>
                  </a:lnTo>
                  <a:lnTo>
                    <a:pt x="77143" y="68258"/>
                  </a:lnTo>
                  <a:lnTo>
                    <a:pt x="70841" y="74491"/>
                  </a:lnTo>
                  <a:lnTo>
                    <a:pt x="64284" y="80363"/>
                  </a:lnTo>
                  <a:lnTo>
                    <a:pt x="57735" y="85875"/>
                  </a:lnTo>
                  <a:lnTo>
                    <a:pt x="51179" y="91007"/>
                  </a:lnTo>
                  <a:lnTo>
                    <a:pt x="44368" y="95779"/>
                  </a:lnTo>
                  <a:lnTo>
                    <a:pt x="37310" y="100181"/>
                  </a:lnTo>
                  <a:lnTo>
                    <a:pt x="36052" y="97980"/>
                  </a:lnTo>
                  <a:lnTo>
                    <a:pt x="37564" y="96880"/>
                  </a:lnTo>
                  <a:lnTo>
                    <a:pt x="45378" y="91378"/>
                  </a:lnTo>
                  <a:lnTo>
                    <a:pt x="53192" y="85505"/>
                  </a:lnTo>
                  <a:lnTo>
                    <a:pt x="61006" y="79263"/>
                  </a:lnTo>
                  <a:lnTo>
                    <a:pt x="68573" y="72660"/>
                  </a:lnTo>
                  <a:lnTo>
                    <a:pt x="74875" y="66787"/>
                  </a:lnTo>
                  <a:lnTo>
                    <a:pt x="81177" y="60555"/>
                  </a:lnTo>
                  <a:lnTo>
                    <a:pt x="87479" y="53942"/>
                  </a:lnTo>
                  <a:lnTo>
                    <a:pt x="93527" y="47339"/>
                  </a:lnTo>
                  <a:close/>
                  <a:moveTo>
                    <a:pt x="82435" y="97250"/>
                  </a:moveTo>
                  <a:lnTo>
                    <a:pt x="85713" y="98350"/>
                  </a:lnTo>
                  <a:lnTo>
                    <a:pt x="85465" y="98711"/>
                  </a:lnTo>
                  <a:lnTo>
                    <a:pt x="82689" y="102752"/>
                  </a:lnTo>
                  <a:lnTo>
                    <a:pt x="82689" y="102022"/>
                  </a:lnTo>
                  <a:lnTo>
                    <a:pt x="82435" y="97250"/>
                  </a:lnTo>
                  <a:close/>
                  <a:moveTo>
                    <a:pt x="18658" y="88076"/>
                  </a:moveTo>
                  <a:lnTo>
                    <a:pt x="16645" y="93208"/>
                  </a:lnTo>
                  <a:lnTo>
                    <a:pt x="14878" y="98711"/>
                  </a:lnTo>
                  <a:lnTo>
                    <a:pt x="14878" y="99451"/>
                  </a:lnTo>
                  <a:lnTo>
                    <a:pt x="15126" y="100551"/>
                  </a:lnTo>
                  <a:lnTo>
                    <a:pt x="15634" y="100922"/>
                  </a:lnTo>
                  <a:lnTo>
                    <a:pt x="16136" y="101282"/>
                  </a:lnTo>
                  <a:lnTo>
                    <a:pt x="19916" y="100181"/>
                  </a:lnTo>
                  <a:lnTo>
                    <a:pt x="23703" y="98711"/>
                  </a:lnTo>
                  <a:lnTo>
                    <a:pt x="26974" y="96880"/>
                  </a:lnTo>
                  <a:lnTo>
                    <a:pt x="30506" y="94679"/>
                  </a:lnTo>
                  <a:lnTo>
                    <a:pt x="31262" y="96880"/>
                  </a:lnTo>
                  <a:lnTo>
                    <a:pt x="24459" y="101282"/>
                  </a:lnTo>
                  <a:lnTo>
                    <a:pt x="21180" y="103122"/>
                  </a:lnTo>
                  <a:lnTo>
                    <a:pt x="17648" y="105323"/>
                  </a:lnTo>
                  <a:lnTo>
                    <a:pt x="15634" y="106424"/>
                  </a:lnTo>
                  <a:lnTo>
                    <a:pt x="13868" y="106784"/>
                  </a:lnTo>
                  <a:lnTo>
                    <a:pt x="12102" y="107154"/>
                  </a:lnTo>
                  <a:lnTo>
                    <a:pt x="10088" y="107154"/>
                  </a:lnTo>
                  <a:lnTo>
                    <a:pt x="14370" y="97980"/>
                  </a:lnTo>
                  <a:lnTo>
                    <a:pt x="16136" y="93208"/>
                  </a:lnTo>
                  <a:lnTo>
                    <a:pt x="18157" y="88807"/>
                  </a:lnTo>
                  <a:lnTo>
                    <a:pt x="18658" y="88076"/>
                  </a:lnTo>
                  <a:close/>
                  <a:moveTo>
                    <a:pt x="95039" y="54312"/>
                  </a:moveTo>
                  <a:lnTo>
                    <a:pt x="95802" y="59454"/>
                  </a:lnTo>
                  <a:lnTo>
                    <a:pt x="95802" y="64586"/>
                  </a:lnTo>
                  <a:lnTo>
                    <a:pt x="95802" y="68988"/>
                  </a:lnTo>
                  <a:lnTo>
                    <a:pt x="95293" y="73390"/>
                  </a:lnTo>
                  <a:lnTo>
                    <a:pt x="94537" y="77432"/>
                  </a:lnTo>
                  <a:lnTo>
                    <a:pt x="93527" y="81463"/>
                  </a:lnTo>
                  <a:lnTo>
                    <a:pt x="92269" y="85505"/>
                  </a:lnTo>
                  <a:lnTo>
                    <a:pt x="90757" y="89177"/>
                  </a:lnTo>
                  <a:lnTo>
                    <a:pt x="88991" y="92848"/>
                  </a:lnTo>
                  <a:lnTo>
                    <a:pt x="86977" y="96510"/>
                  </a:lnTo>
                  <a:lnTo>
                    <a:pt x="84455" y="96150"/>
                  </a:lnTo>
                  <a:lnTo>
                    <a:pt x="81933" y="95409"/>
                  </a:lnTo>
                  <a:lnTo>
                    <a:pt x="81431" y="95779"/>
                  </a:lnTo>
                  <a:lnTo>
                    <a:pt x="81177" y="95779"/>
                  </a:lnTo>
                  <a:lnTo>
                    <a:pt x="80923" y="96510"/>
                  </a:lnTo>
                  <a:lnTo>
                    <a:pt x="80421" y="104223"/>
                  </a:lnTo>
                  <a:lnTo>
                    <a:pt x="80421" y="104953"/>
                  </a:lnTo>
                  <a:lnTo>
                    <a:pt x="78407" y="107154"/>
                  </a:lnTo>
                  <a:lnTo>
                    <a:pt x="76889" y="108255"/>
                  </a:lnTo>
                  <a:lnTo>
                    <a:pt x="76641" y="108625"/>
                  </a:lnTo>
                  <a:lnTo>
                    <a:pt x="75885" y="109355"/>
                  </a:lnTo>
                  <a:lnTo>
                    <a:pt x="75885" y="105684"/>
                  </a:lnTo>
                  <a:lnTo>
                    <a:pt x="76387" y="102022"/>
                  </a:lnTo>
                  <a:lnTo>
                    <a:pt x="76889" y="98711"/>
                  </a:lnTo>
                  <a:lnTo>
                    <a:pt x="77645" y="95049"/>
                  </a:lnTo>
                  <a:lnTo>
                    <a:pt x="77645" y="94679"/>
                  </a:lnTo>
                  <a:lnTo>
                    <a:pt x="77397" y="94309"/>
                  </a:lnTo>
                  <a:lnTo>
                    <a:pt x="77143" y="94309"/>
                  </a:lnTo>
                  <a:lnTo>
                    <a:pt x="76889" y="94679"/>
                  </a:lnTo>
                  <a:lnTo>
                    <a:pt x="76133" y="96510"/>
                  </a:lnTo>
                  <a:lnTo>
                    <a:pt x="75377" y="98350"/>
                  </a:lnTo>
                  <a:lnTo>
                    <a:pt x="74119" y="102382"/>
                  </a:lnTo>
                  <a:lnTo>
                    <a:pt x="73617" y="106424"/>
                  </a:lnTo>
                  <a:lnTo>
                    <a:pt x="73617" y="110826"/>
                  </a:lnTo>
                  <a:lnTo>
                    <a:pt x="70587" y="112656"/>
                  </a:lnTo>
                  <a:lnTo>
                    <a:pt x="67563" y="113757"/>
                  </a:lnTo>
                  <a:lnTo>
                    <a:pt x="67817" y="110095"/>
                  </a:lnTo>
                  <a:lnTo>
                    <a:pt x="68573" y="106424"/>
                  </a:lnTo>
                  <a:lnTo>
                    <a:pt x="69075" y="103483"/>
                  </a:lnTo>
                  <a:lnTo>
                    <a:pt x="69831" y="100922"/>
                  </a:lnTo>
                  <a:lnTo>
                    <a:pt x="71597" y="95779"/>
                  </a:lnTo>
                  <a:lnTo>
                    <a:pt x="71597" y="95409"/>
                  </a:lnTo>
                  <a:lnTo>
                    <a:pt x="71342" y="95049"/>
                  </a:lnTo>
                  <a:lnTo>
                    <a:pt x="71095" y="95049"/>
                  </a:lnTo>
                  <a:lnTo>
                    <a:pt x="71095" y="95409"/>
                  </a:lnTo>
                  <a:lnTo>
                    <a:pt x="68827" y="99451"/>
                  </a:lnTo>
                  <a:lnTo>
                    <a:pt x="67061" y="104223"/>
                  </a:lnTo>
                  <a:lnTo>
                    <a:pt x="65549" y="108995"/>
                  </a:lnTo>
                  <a:lnTo>
                    <a:pt x="65295" y="111556"/>
                  </a:lnTo>
                  <a:lnTo>
                    <a:pt x="64793" y="114127"/>
                  </a:lnTo>
                  <a:lnTo>
                    <a:pt x="61515" y="114127"/>
                  </a:lnTo>
                  <a:lnTo>
                    <a:pt x="61515" y="112656"/>
                  </a:lnTo>
                  <a:lnTo>
                    <a:pt x="61261" y="112296"/>
                  </a:lnTo>
                  <a:lnTo>
                    <a:pt x="61006" y="111926"/>
                  </a:lnTo>
                  <a:lnTo>
                    <a:pt x="60759" y="111926"/>
                  </a:lnTo>
                  <a:lnTo>
                    <a:pt x="60505" y="112296"/>
                  </a:lnTo>
                  <a:lnTo>
                    <a:pt x="60003" y="113027"/>
                  </a:lnTo>
                  <a:lnTo>
                    <a:pt x="63027" y="104583"/>
                  </a:lnTo>
                  <a:lnTo>
                    <a:pt x="64539" y="100551"/>
                  </a:lnTo>
                  <a:lnTo>
                    <a:pt x="66552" y="96510"/>
                  </a:lnTo>
                  <a:lnTo>
                    <a:pt x="66552" y="96150"/>
                  </a:lnTo>
                  <a:lnTo>
                    <a:pt x="66305" y="96150"/>
                  </a:lnTo>
                  <a:lnTo>
                    <a:pt x="66305" y="95779"/>
                  </a:lnTo>
                  <a:lnTo>
                    <a:pt x="66051" y="96150"/>
                  </a:lnTo>
                  <a:lnTo>
                    <a:pt x="63529" y="100181"/>
                  </a:lnTo>
                  <a:lnTo>
                    <a:pt x="61261" y="104223"/>
                  </a:lnTo>
                  <a:lnTo>
                    <a:pt x="59247" y="108625"/>
                  </a:lnTo>
                  <a:lnTo>
                    <a:pt x="57226" y="113397"/>
                  </a:lnTo>
                  <a:lnTo>
                    <a:pt x="54704" y="112296"/>
                  </a:lnTo>
                  <a:lnTo>
                    <a:pt x="54959" y="111926"/>
                  </a:lnTo>
                  <a:lnTo>
                    <a:pt x="54959" y="111556"/>
                  </a:lnTo>
                  <a:lnTo>
                    <a:pt x="54704" y="111196"/>
                  </a:lnTo>
                  <a:lnTo>
                    <a:pt x="54704" y="110826"/>
                  </a:lnTo>
                  <a:lnTo>
                    <a:pt x="54457" y="109725"/>
                  </a:lnTo>
                  <a:lnTo>
                    <a:pt x="54704" y="108625"/>
                  </a:lnTo>
                  <a:lnTo>
                    <a:pt x="55213" y="106054"/>
                  </a:lnTo>
                  <a:lnTo>
                    <a:pt x="56223" y="103122"/>
                  </a:lnTo>
                  <a:lnTo>
                    <a:pt x="58237" y="98350"/>
                  </a:lnTo>
                  <a:lnTo>
                    <a:pt x="60250" y="94309"/>
                  </a:lnTo>
                  <a:lnTo>
                    <a:pt x="60505" y="93949"/>
                  </a:lnTo>
                  <a:lnTo>
                    <a:pt x="60250" y="93208"/>
                  </a:lnTo>
                  <a:lnTo>
                    <a:pt x="59749" y="93208"/>
                  </a:lnTo>
                  <a:lnTo>
                    <a:pt x="57481" y="95409"/>
                  </a:lnTo>
                  <a:lnTo>
                    <a:pt x="55715" y="98350"/>
                  </a:lnTo>
                  <a:lnTo>
                    <a:pt x="54203" y="101282"/>
                  </a:lnTo>
                  <a:lnTo>
                    <a:pt x="52945" y="104583"/>
                  </a:lnTo>
                  <a:lnTo>
                    <a:pt x="52189" y="107884"/>
                  </a:lnTo>
                  <a:lnTo>
                    <a:pt x="51935" y="109725"/>
                  </a:lnTo>
                  <a:lnTo>
                    <a:pt x="52189" y="111196"/>
                  </a:lnTo>
                  <a:lnTo>
                    <a:pt x="49158" y="109725"/>
                  </a:lnTo>
                  <a:lnTo>
                    <a:pt x="46134" y="107884"/>
                  </a:lnTo>
                  <a:lnTo>
                    <a:pt x="47646" y="105684"/>
                  </a:lnTo>
                  <a:lnTo>
                    <a:pt x="48657" y="103483"/>
                  </a:lnTo>
                  <a:lnTo>
                    <a:pt x="49158" y="102382"/>
                  </a:lnTo>
                  <a:lnTo>
                    <a:pt x="49412" y="101282"/>
                  </a:lnTo>
                  <a:lnTo>
                    <a:pt x="49412" y="100922"/>
                  </a:lnTo>
                  <a:lnTo>
                    <a:pt x="49158" y="100922"/>
                  </a:lnTo>
                  <a:lnTo>
                    <a:pt x="48657" y="101282"/>
                  </a:lnTo>
                  <a:lnTo>
                    <a:pt x="48155" y="101652"/>
                  </a:lnTo>
                  <a:lnTo>
                    <a:pt x="46890" y="103122"/>
                  </a:lnTo>
                  <a:lnTo>
                    <a:pt x="44622" y="105684"/>
                  </a:lnTo>
                  <a:lnTo>
                    <a:pt x="44121" y="106424"/>
                  </a:lnTo>
                  <a:lnTo>
                    <a:pt x="40588" y="103483"/>
                  </a:lnTo>
                  <a:lnTo>
                    <a:pt x="47399" y="99081"/>
                  </a:lnTo>
                  <a:lnTo>
                    <a:pt x="54203" y="93949"/>
                  </a:lnTo>
                  <a:lnTo>
                    <a:pt x="61006" y="88807"/>
                  </a:lnTo>
                  <a:lnTo>
                    <a:pt x="67315" y="83304"/>
                  </a:lnTo>
                  <a:lnTo>
                    <a:pt x="73865" y="77432"/>
                  </a:lnTo>
                  <a:lnTo>
                    <a:pt x="80167" y="71189"/>
                  </a:lnTo>
                  <a:lnTo>
                    <a:pt x="86221" y="64586"/>
                  </a:lnTo>
                  <a:lnTo>
                    <a:pt x="92269" y="57984"/>
                  </a:lnTo>
                  <a:lnTo>
                    <a:pt x="95039" y="54312"/>
                  </a:lnTo>
                  <a:close/>
                  <a:moveTo>
                    <a:pt x="11346" y="97610"/>
                  </a:moveTo>
                  <a:lnTo>
                    <a:pt x="7064" y="107154"/>
                  </a:lnTo>
                  <a:lnTo>
                    <a:pt x="6810" y="107884"/>
                  </a:lnTo>
                  <a:lnTo>
                    <a:pt x="7064" y="108625"/>
                  </a:lnTo>
                  <a:lnTo>
                    <a:pt x="7064" y="109355"/>
                  </a:lnTo>
                  <a:lnTo>
                    <a:pt x="7566" y="109725"/>
                  </a:lnTo>
                  <a:lnTo>
                    <a:pt x="9332" y="110456"/>
                  </a:lnTo>
                  <a:lnTo>
                    <a:pt x="11346" y="110826"/>
                  </a:lnTo>
                  <a:lnTo>
                    <a:pt x="13112" y="110826"/>
                  </a:lnTo>
                  <a:lnTo>
                    <a:pt x="14878" y="110456"/>
                  </a:lnTo>
                  <a:lnTo>
                    <a:pt x="18658" y="108625"/>
                  </a:lnTo>
                  <a:lnTo>
                    <a:pt x="22191" y="106424"/>
                  </a:lnTo>
                  <a:lnTo>
                    <a:pt x="32774" y="100181"/>
                  </a:lnTo>
                  <a:lnTo>
                    <a:pt x="34039" y="102022"/>
                  </a:lnTo>
                  <a:lnTo>
                    <a:pt x="27984" y="105684"/>
                  </a:lnTo>
                  <a:lnTo>
                    <a:pt x="21936" y="108995"/>
                  </a:lnTo>
                  <a:lnTo>
                    <a:pt x="15380" y="111926"/>
                  </a:lnTo>
                  <a:lnTo>
                    <a:pt x="8576" y="114497"/>
                  </a:lnTo>
                  <a:lnTo>
                    <a:pt x="7566" y="115228"/>
                  </a:lnTo>
                  <a:lnTo>
                    <a:pt x="5800" y="115598"/>
                  </a:lnTo>
                  <a:lnTo>
                    <a:pt x="4288" y="115598"/>
                  </a:lnTo>
                  <a:lnTo>
                    <a:pt x="3786" y="115228"/>
                  </a:lnTo>
                  <a:lnTo>
                    <a:pt x="3278" y="114857"/>
                  </a:lnTo>
                  <a:lnTo>
                    <a:pt x="3278" y="114127"/>
                  </a:lnTo>
                  <a:lnTo>
                    <a:pt x="3532" y="113027"/>
                  </a:lnTo>
                  <a:lnTo>
                    <a:pt x="4542" y="110095"/>
                  </a:lnTo>
                  <a:lnTo>
                    <a:pt x="6810" y="106054"/>
                  </a:lnTo>
                  <a:lnTo>
                    <a:pt x="9078" y="101652"/>
                  </a:lnTo>
                  <a:lnTo>
                    <a:pt x="11346" y="97610"/>
                  </a:lnTo>
                  <a:close/>
                  <a:moveTo>
                    <a:pt x="112186" y="0"/>
                  </a:moveTo>
                  <a:lnTo>
                    <a:pt x="110921" y="370"/>
                  </a:lnTo>
                  <a:lnTo>
                    <a:pt x="108406" y="1470"/>
                  </a:lnTo>
                  <a:lnTo>
                    <a:pt x="106385" y="3301"/>
                  </a:lnTo>
                  <a:lnTo>
                    <a:pt x="100585" y="8073"/>
                  </a:lnTo>
                  <a:lnTo>
                    <a:pt x="95293" y="13575"/>
                  </a:lnTo>
                  <a:lnTo>
                    <a:pt x="89747" y="19087"/>
                  </a:lnTo>
                  <a:lnTo>
                    <a:pt x="84455" y="24590"/>
                  </a:lnTo>
                  <a:lnTo>
                    <a:pt x="82689" y="23119"/>
                  </a:lnTo>
                  <a:lnTo>
                    <a:pt x="81177" y="22389"/>
                  </a:lnTo>
                  <a:lnTo>
                    <a:pt x="79919" y="22389"/>
                  </a:lnTo>
                  <a:lnTo>
                    <a:pt x="78153" y="20918"/>
                  </a:lnTo>
                  <a:lnTo>
                    <a:pt x="76387" y="19818"/>
                  </a:lnTo>
                  <a:lnTo>
                    <a:pt x="74621" y="19087"/>
                  </a:lnTo>
                  <a:lnTo>
                    <a:pt x="72607" y="18347"/>
                  </a:lnTo>
                  <a:lnTo>
                    <a:pt x="68827" y="17617"/>
                  </a:lnTo>
                  <a:lnTo>
                    <a:pt x="65040" y="17617"/>
                  </a:lnTo>
                  <a:lnTo>
                    <a:pt x="61261" y="18347"/>
                  </a:lnTo>
                  <a:lnTo>
                    <a:pt x="57481" y="19818"/>
                  </a:lnTo>
                  <a:lnTo>
                    <a:pt x="53701" y="21649"/>
                  </a:lnTo>
                  <a:lnTo>
                    <a:pt x="50168" y="23849"/>
                  </a:lnTo>
                  <a:lnTo>
                    <a:pt x="45887" y="27161"/>
                  </a:lnTo>
                  <a:lnTo>
                    <a:pt x="41853" y="30822"/>
                  </a:lnTo>
                  <a:lnTo>
                    <a:pt x="37819" y="35234"/>
                  </a:lnTo>
                  <a:lnTo>
                    <a:pt x="34286" y="39636"/>
                  </a:lnTo>
                  <a:lnTo>
                    <a:pt x="32774" y="42207"/>
                  </a:lnTo>
                  <a:lnTo>
                    <a:pt x="31262" y="44768"/>
                  </a:lnTo>
                  <a:lnTo>
                    <a:pt x="30252" y="47709"/>
                  </a:lnTo>
                  <a:lnTo>
                    <a:pt x="29249" y="50641"/>
                  </a:lnTo>
                  <a:lnTo>
                    <a:pt x="28493" y="53582"/>
                  </a:lnTo>
                  <a:lnTo>
                    <a:pt x="27730" y="56883"/>
                  </a:lnTo>
                  <a:lnTo>
                    <a:pt x="27482" y="60185"/>
                  </a:lnTo>
                  <a:lnTo>
                    <a:pt x="26974" y="63486"/>
                  </a:lnTo>
                  <a:lnTo>
                    <a:pt x="26726" y="69729"/>
                  </a:lnTo>
                  <a:lnTo>
                    <a:pt x="26974" y="76331"/>
                  </a:lnTo>
                  <a:lnTo>
                    <a:pt x="22947" y="79633"/>
                  </a:lnTo>
                  <a:lnTo>
                    <a:pt x="18913" y="82934"/>
                  </a:lnTo>
                  <a:lnTo>
                    <a:pt x="15380" y="86606"/>
                  </a:lnTo>
                  <a:lnTo>
                    <a:pt x="11854" y="91007"/>
                  </a:lnTo>
                  <a:lnTo>
                    <a:pt x="8576" y="95779"/>
                  </a:lnTo>
                  <a:lnTo>
                    <a:pt x="5552" y="100551"/>
                  </a:lnTo>
                  <a:lnTo>
                    <a:pt x="2776" y="106054"/>
                  </a:lnTo>
                  <a:lnTo>
                    <a:pt x="1518" y="108625"/>
                  </a:lnTo>
                  <a:lnTo>
                    <a:pt x="508" y="111556"/>
                  </a:lnTo>
                  <a:lnTo>
                    <a:pt x="6" y="113757"/>
                  </a:lnTo>
                  <a:lnTo>
                    <a:pt x="254" y="115598"/>
                  </a:lnTo>
                  <a:lnTo>
                    <a:pt x="762" y="117428"/>
                  </a:lnTo>
                  <a:lnTo>
                    <a:pt x="1264" y="118169"/>
                  </a:lnTo>
                  <a:lnTo>
                    <a:pt x="1766" y="118899"/>
                  </a:lnTo>
                  <a:lnTo>
                    <a:pt x="3278" y="119629"/>
                  </a:lnTo>
                  <a:lnTo>
                    <a:pt x="4790" y="120000"/>
                  </a:lnTo>
                  <a:lnTo>
                    <a:pt x="6308" y="120000"/>
                  </a:lnTo>
                  <a:lnTo>
                    <a:pt x="8068" y="119629"/>
                  </a:lnTo>
                  <a:lnTo>
                    <a:pt x="12610" y="118169"/>
                  </a:lnTo>
                  <a:lnTo>
                    <a:pt x="17146" y="115958"/>
                  </a:lnTo>
                  <a:lnTo>
                    <a:pt x="26218" y="111556"/>
                  </a:lnTo>
                  <a:lnTo>
                    <a:pt x="31517" y="108625"/>
                  </a:lnTo>
                  <a:lnTo>
                    <a:pt x="36808" y="105684"/>
                  </a:lnTo>
                  <a:lnTo>
                    <a:pt x="39585" y="108625"/>
                  </a:lnTo>
                  <a:lnTo>
                    <a:pt x="42609" y="110826"/>
                  </a:lnTo>
                  <a:lnTo>
                    <a:pt x="42856" y="112656"/>
                  </a:lnTo>
                  <a:lnTo>
                    <a:pt x="43110" y="113397"/>
                  </a:lnTo>
                  <a:lnTo>
                    <a:pt x="43612" y="113757"/>
                  </a:lnTo>
                  <a:lnTo>
                    <a:pt x="44622" y="113757"/>
                  </a:lnTo>
                  <a:lnTo>
                    <a:pt x="45378" y="112656"/>
                  </a:lnTo>
                  <a:lnTo>
                    <a:pt x="50924" y="115958"/>
                  </a:lnTo>
                  <a:lnTo>
                    <a:pt x="53701" y="117068"/>
                  </a:lnTo>
                  <a:lnTo>
                    <a:pt x="56470" y="118169"/>
                  </a:lnTo>
                  <a:lnTo>
                    <a:pt x="56979" y="118529"/>
                  </a:lnTo>
                  <a:lnTo>
                    <a:pt x="57481" y="118899"/>
                  </a:lnTo>
                  <a:lnTo>
                    <a:pt x="58237" y="118529"/>
                  </a:lnTo>
                  <a:lnTo>
                    <a:pt x="58738" y="118899"/>
                  </a:lnTo>
                  <a:lnTo>
                    <a:pt x="61006" y="119269"/>
                  </a:lnTo>
                  <a:lnTo>
                    <a:pt x="65796" y="119269"/>
                  </a:lnTo>
                  <a:lnTo>
                    <a:pt x="68071" y="118899"/>
                  </a:lnTo>
                  <a:lnTo>
                    <a:pt x="70339" y="118169"/>
                  </a:lnTo>
                  <a:lnTo>
                    <a:pt x="72607" y="117068"/>
                  </a:lnTo>
                  <a:lnTo>
                    <a:pt x="74875" y="115598"/>
                  </a:lnTo>
                  <a:lnTo>
                    <a:pt x="77143" y="114127"/>
                  </a:lnTo>
                  <a:lnTo>
                    <a:pt x="79411" y="112296"/>
                  </a:lnTo>
                  <a:lnTo>
                    <a:pt x="81679" y="110456"/>
                  </a:lnTo>
                  <a:lnTo>
                    <a:pt x="83699" y="107884"/>
                  </a:lnTo>
                  <a:lnTo>
                    <a:pt x="85713" y="105684"/>
                  </a:lnTo>
                  <a:lnTo>
                    <a:pt x="87733" y="103122"/>
                  </a:lnTo>
                  <a:lnTo>
                    <a:pt x="89493" y="100181"/>
                  </a:lnTo>
                  <a:lnTo>
                    <a:pt x="91259" y="97250"/>
                  </a:lnTo>
                  <a:lnTo>
                    <a:pt x="92771" y="93949"/>
                  </a:lnTo>
                  <a:lnTo>
                    <a:pt x="94283" y="91007"/>
                  </a:lnTo>
                  <a:lnTo>
                    <a:pt x="95547" y="87336"/>
                  </a:lnTo>
                  <a:lnTo>
                    <a:pt x="96558" y="84035"/>
                  </a:lnTo>
                  <a:lnTo>
                    <a:pt x="97561" y="80363"/>
                  </a:lnTo>
                  <a:lnTo>
                    <a:pt x="98317" y="76701"/>
                  </a:lnTo>
                  <a:lnTo>
                    <a:pt x="98825" y="73030"/>
                  </a:lnTo>
                  <a:lnTo>
                    <a:pt x="99327" y="69358"/>
                  </a:lnTo>
                  <a:lnTo>
                    <a:pt x="99581" y="65317"/>
                  </a:lnTo>
                  <a:lnTo>
                    <a:pt x="99581" y="61655"/>
                  </a:lnTo>
                  <a:lnTo>
                    <a:pt x="99327" y="57984"/>
                  </a:lnTo>
                  <a:lnTo>
                    <a:pt x="98825" y="54312"/>
                  </a:lnTo>
                  <a:lnTo>
                    <a:pt x="98069" y="50641"/>
                  </a:lnTo>
                  <a:lnTo>
                    <a:pt x="103863" y="43308"/>
                  </a:lnTo>
                  <a:lnTo>
                    <a:pt x="109409" y="35594"/>
                  </a:lnTo>
                  <a:lnTo>
                    <a:pt x="112941" y="30462"/>
                  </a:lnTo>
                  <a:lnTo>
                    <a:pt x="114708" y="27521"/>
                  </a:lnTo>
                  <a:lnTo>
                    <a:pt x="116467" y="24590"/>
                  </a:lnTo>
                  <a:lnTo>
                    <a:pt x="117986" y="21288"/>
                  </a:lnTo>
                  <a:lnTo>
                    <a:pt x="119244" y="17987"/>
                  </a:lnTo>
                  <a:lnTo>
                    <a:pt x="120000" y="14315"/>
                  </a:lnTo>
                  <a:lnTo>
                    <a:pt x="120000" y="12475"/>
                  </a:lnTo>
                  <a:lnTo>
                    <a:pt x="120000" y="10644"/>
                  </a:lnTo>
                  <a:lnTo>
                    <a:pt x="119498" y="7703"/>
                  </a:lnTo>
                  <a:lnTo>
                    <a:pt x="118742" y="5142"/>
                  </a:lnTo>
                  <a:lnTo>
                    <a:pt x="117477" y="2571"/>
                  </a:lnTo>
                  <a:lnTo>
                    <a:pt x="115711" y="740"/>
                  </a:lnTo>
                  <a:lnTo>
                    <a:pt x="114708" y="370"/>
                  </a:lnTo>
                  <a:lnTo>
                    <a:pt x="11344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6405225" y="2154575"/>
              <a:ext cx="328200" cy="339300"/>
            </a:xfrm>
            <a:custGeom>
              <a:pathLst>
                <a:path extrusionOk="0" h="120000" w="120000">
                  <a:moveTo>
                    <a:pt x="24798" y="15896"/>
                  </a:moveTo>
                  <a:lnTo>
                    <a:pt x="27146" y="16868"/>
                  </a:lnTo>
                  <a:lnTo>
                    <a:pt x="28490" y="17841"/>
                  </a:lnTo>
                  <a:lnTo>
                    <a:pt x="29833" y="18813"/>
                  </a:lnTo>
                  <a:lnTo>
                    <a:pt x="31167" y="20431"/>
                  </a:lnTo>
                  <a:lnTo>
                    <a:pt x="31843" y="21731"/>
                  </a:lnTo>
                  <a:lnTo>
                    <a:pt x="30838" y="21731"/>
                  </a:lnTo>
                  <a:lnTo>
                    <a:pt x="30162" y="22058"/>
                  </a:lnTo>
                  <a:lnTo>
                    <a:pt x="29833" y="22703"/>
                  </a:lnTo>
                  <a:lnTo>
                    <a:pt x="29495" y="23031"/>
                  </a:lnTo>
                  <a:lnTo>
                    <a:pt x="28828" y="22703"/>
                  </a:lnTo>
                  <a:lnTo>
                    <a:pt x="27484" y="20758"/>
                  </a:lnTo>
                  <a:lnTo>
                    <a:pt x="25812" y="17514"/>
                  </a:lnTo>
                  <a:lnTo>
                    <a:pt x="24798" y="15896"/>
                  </a:lnTo>
                  <a:close/>
                  <a:moveTo>
                    <a:pt x="17433" y="24976"/>
                  </a:moveTo>
                  <a:lnTo>
                    <a:pt x="16419" y="25294"/>
                  </a:lnTo>
                  <a:lnTo>
                    <a:pt x="16090" y="25621"/>
                  </a:lnTo>
                  <a:lnTo>
                    <a:pt x="15414" y="26266"/>
                  </a:lnTo>
                  <a:lnTo>
                    <a:pt x="15414" y="26921"/>
                  </a:lnTo>
                  <a:lnTo>
                    <a:pt x="15414" y="27566"/>
                  </a:lnTo>
                  <a:lnTo>
                    <a:pt x="15752" y="28211"/>
                  </a:lnTo>
                  <a:lnTo>
                    <a:pt x="16419" y="28539"/>
                  </a:lnTo>
                  <a:lnTo>
                    <a:pt x="17762" y="29184"/>
                  </a:lnTo>
                  <a:lnTo>
                    <a:pt x="18767" y="30165"/>
                  </a:lnTo>
                  <a:lnTo>
                    <a:pt x="19773" y="31138"/>
                  </a:lnTo>
                  <a:lnTo>
                    <a:pt x="20111" y="31783"/>
                  </a:lnTo>
                  <a:lnTo>
                    <a:pt x="20778" y="32110"/>
                  </a:lnTo>
                  <a:lnTo>
                    <a:pt x="21783" y="32110"/>
                  </a:lnTo>
                  <a:lnTo>
                    <a:pt x="22459" y="31456"/>
                  </a:lnTo>
                  <a:lnTo>
                    <a:pt x="22788" y="30484"/>
                  </a:lnTo>
                  <a:lnTo>
                    <a:pt x="22788" y="29511"/>
                  </a:lnTo>
                  <a:lnTo>
                    <a:pt x="22121" y="28539"/>
                  </a:lnTo>
                  <a:lnTo>
                    <a:pt x="21454" y="27893"/>
                  </a:lnTo>
                  <a:lnTo>
                    <a:pt x="19773" y="26266"/>
                  </a:lnTo>
                  <a:lnTo>
                    <a:pt x="18100" y="25294"/>
                  </a:lnTo>
                  <a:lnTo>
                    <a:pt x="17433" y="24976"/>
                  </a:lnTo>
                  <a:close/>
                  <a:moveTo>
                    <a:pt x="10389" y="20431"/>
                  </a:moveTo>
                  <a:lnTo>
                    <a:pt x="14747" y="21731"/>
                  </a:lnTo>
                  <a:lnTo>
                    <a:pt x="18767" y="23676"/>
                  </a:lnTo>
                  <a:lnTo>
                    <a:pt x="20111" y="24321"/>
                  </a:lnTo>
                  <a:lnTo>
                    <a:pt x="21454" y="25621"/>
                  </a:lnTo>
                  <a:lnTo>
                    <a:pt x="22459" y="26593"/>
                  </a:lnTo>
                  <a:lnTo>
                    <a:pt x="23126" y="28211"/>
                  </a:lnTo>
                  <a:lnTo>
                    <a:pt x="23464" y="28866"/>
                  </a:lnTo>
                  <a:lnTo>
                    <a:pt x="23464" y="29511"/>
                  </a:lnTo>
                  <a:lnTo>
                    <a:pt x="23126" y="30811"/>
                  </a:lnTo>
                  <a:lnTo>
                    <a:pt x="21783" y="33083"/>
                  </a:lnTo>
                  <a:lnTo>
                    <a:pt x="20778" y="34055"/>
                  </a:lnTo>
                  <a:lnTo>
                    <a:pt x="19773" y="35028"/>
                  </a:lnTo>
                  <a:lnTo>
                    <a:pt x="16757" y="32110"/>
                  </a:lnTo>
                  <a:lnTo>
                    <a:pt x="14080" y="28539"/>
                  </a:lnTo>
                  <a:lnTo>
                    <a:pt x="12070" y="24648"/>
                  </a:lnTo>
                  <a:lnTo>
                    <a:pt x="10389" y="20431"/>
                  </a:lnTo>
                  <a:close/>
                  <a:moveTo>
                    <a:pt x="80444" y="4544"/>
                  </a:moveTo>
                  <a:lnTo>
                    <a:pt x="79439" y="22376"/>
                  </a:lnTo>
                  <a:lnTo>
                    <a:pt x="79101" y="32110"/>
                  </a:lnTo>
                  <a:lnTo>
                    <a:pt x="79101" y="40218"/>
                  </a:lnTo>
                  <a:lnTo>
                    <a:pt x="69041" y="33401"/>
                  </a:lnTo>
                  <a:lnTo>
                    <a:pt x="64353" y="29838"/>
                  </a:lnTo>
                  <a:lnTo>
                    <a:pt x="59657" y="26266"/>
                  </a:lnTo>
                  <a:lnTo>
                    <a:pt x="60662" y="24648"/>
                  </a:lnTo>
                  <a:lnTo>
                    <a:pt x="61338" y="23676"/>
                  </a:lnTo>
                  <a:lnTo>
                    <a:pt x="69041" y="15896"/>
                  </a:lnTo>
                  <a:lnTo>
                    <a:pt x="75748" y="8761"/>
                  </a:lnTo>
                  <a:lnTo>
                    <a:pt x="77758" y="6489"/>
                  </a:lnTo>
                  <a:lnTo>
                    <a:pt x="79101" y="5516"/>
                  </a:lnTo>
                  <a:lnTo>
                    <a:pt x="80444" y="4544"/>
                  </a:lnTo>
                  <a:close/>
                  <a:moveTo>
                    <a:pt x="6030" y="36646"/>
                  </a:moveTo>
                  <a:lnTo>
                    <a:pt x="8040" y="37300"/>
                  </a:lnTo>
                  <a:lnTo>
                    <a:pt x="9722" y="37618"/>
                  </a:lnTo>
                  <a:lnTo>
                    <a:pt x="11394" y="38273"/>
                  </a:lnTo>
                  <a:lnTo>
                    <a:pt x="12399" y="39245"/>
                  </a:lnTo>
                  <a:lnTo>
                    <a:pt x="13075" y="40536"/>
                  </a:lnTo>
                  <a:lnTo>
                    <a:pt x="13404" y="41190"/>
                  </a:lnTo>
                  <a:lnTo>
                    <a:pt x="13404" y="41835"/>
                  </a:lnTo>
                  <a:lnTo>
                    <a:pt x="13404" y="42481"/>
                  </a:lnTo>
                  <a:lnTo>
                    <a:pt x="12737" y="42808"/>
                  </a:lnTo>
                  <a:lnTo>
                    <a:pt x="11732" y="42481"/>
                  </a:lnTo>
                  <a:lnTo>
                    <a:pt x="11065" y="42163"/>
                  </a:lnTo>
                  <a:lnTo>
                    <a:pt x="9045" y="40536"/>
                  </a:lnTo>
                  <a:lnTo>
                    <a:pt x="7711" y="38918"/>
                  </a:lnTo>
                  <a:lnTo>
                    <a:pt x="6030" y="36646"/>
                  </a:lnTo>
                  <a:close/>
                  <a:moveTo>
                    <a:pt x="36201" y="25948"/>
                  </a:moveTo>
                  <a:lnTo>
                    <a:pt x="38541" y="27893"/>
                  </a:lnTo>
                  <a:lnTo>
                    <a:pt x="36868" y="29511"/>
                  </a:lnTo>
                  <a:lnTo>
                    <a:pt x="24131" y="41190"/>
                  </a:lnTo>
                  <a:lnTo>
                    <a:pt x="21116" y="44435"/>
                  </a:lnTo>
                  <a:lnTo>
                    <a:pt x="18767" y="47671"/>
                  </a:lnTo>
                  <a:lnTo>
                    <a:pt x="16419" y="45726"/>
                  </a:lnTo>
                  <a:lnTo>
                    <a:pt x="27146" y="36000"/>
                  </a:lnTo>
                  <a:lnTo>
                    <a:pt x="31843" y="31138"/>
                  </a:lnTo>
                  <a:lnTo>
                    <a:pt x="34191" y="28866"/>
                  </a:lnTo>
                  <a:lnTo>
                    <a:pt x="36201" y="25948"/>
                  </a:lnTo>
                  <a:close/>
                  <a:moveTo>
                    <a:pt x="45585" y="46053"/>
                  </a:moveTo>
                  <a:lnTo>
                    <a:pt x="48939" y="50270"/>
                  </a:lnTo>
                  <a:lnTo>
                    <a:pt x="51954" y="54805"/>
                  </a:lnTo>
                  <a:lnTo>
                    <a:pt x="56642" y="62594"/>
                  </a:lnTo>
                  <a:lnTo>
                    <a:pt x="56642" y="62594"/>
                  </a:lnTo>
                  <a:lnTo>
                    <a:pt x="48263" y="58704"/>
                  </a:lnTo>
                  <a:lnTo>
                    <a:pt x="39884" y="54805"/>
                  </a:lnTo>
                  <a:lnTo>
                    <a:pt x="41227" y="52542"/>
                  </a:lnTo>
                  <a:lnTo>
                    <a:pt x="45585" y="46053"/>
                  </a:lnTo>
                  <a:close/>
                  <a:moveTo>
                    <a:pt x="44580" y="41508"/>
                  </a:moveTo>
                  <a:lnTo>
                    <a:pt x="43904" y="42481"/>
                  </a:lnTo>
                  <a:lnTo>
                    <a:pt x="38541" y="49943"/>
                  </a:lnTo>
                  <a:lnTo>
                    <a:pt x="36201" y="53515"/>
                  </a:lnTo>
                  <a:lnTo>
                    <a:pt x="35196" y="53515"/>
                  </a:lnTo>
                  <a:lnTo>
                    <a:pt x="34520" y="54160"/>
                  </a:lnTo>
                  <a:lnTo>
                    <a:pt x="34191" y="54805"/>
                  </a:lnTo>
                  <a:lnTo>
                    <a:pt x="33853" y="55460"/>
                  </a:lnTo>
                  <a:lnTo>
                    <a:pt x="34191" y="56105"/>
                  </a:lnTo>
                  <a:lnTo>
                    <a:pt x="34520" y="57405"/>
                  </a:lnTo>
                  <a:lnTo>
                    <a:pt x="35196" y="57723"/>
                  </a:lnTo>
                  <a:lnTo>
                    <a:pt x="35863" y="58050"/>
                  </a:lnTo>
                  <a:lnTo>
                    <a:pt x="36530" y="58050"/>
                  </a:lnTo>
                  <a:lnTo>
                    <a:pt x="47258" y="62594"/>
                  </a:lnTo>
                  <a:lnTo>
                    <a:pt x="52283" y="64858"/>
                  </a:lnTo>
                  <a:lnTo>
                    <a:pt x="55308" y="65839"/>
                  </a:lnTo>
                  <a:lnTo>
                    <a:pt x="57985" y="66157"/>
                  </a:lnTo>
                  <a:lnTo>
                    <a:pt x="58652" y="66157"/>
                  </a:lnTo>
                  <a:lnTo>
                    <a:pt x="59328" y="65839"/>
                  </a:lnTo>
                  <a:lnTo>
                    <a:pt x="59657" y="66157"/>
                  </a:lnTo>
                  <a:lnTo>
                    <a:pt x="60333" y="66157"/>
                  </a:lnTo>
                  <a:lnTo>
                    <a:pt x="60662" y="65839"/>
                  </a:lnTo>
                  <a:lnTo>
                    <a:pt x="60662" y="65512"/>
                  </a:lnTo>
                  <a:lnTo>
                    <a:pt x="59995" y="62594"/>
                  </a:lnTo>
                  <a:lnTo>
                    <a:pt x="58990" y="59677"/>
                  </a:lnTo>
                  <a:lnTo>
                    <a:pt x="57318" y="56750"/>
                  </a:lnTo>
                  <a:lnTo>
                    <a:pt x="55636" y="53833"/>
                  </a:lnTo>
                  <a:lnTo>
                    <a:pt x="51616" y="47998"/>
                  </a:lnTo>
                  <a:lnTo>
                    <a:pt x="46919" y="42163"/>
                  </a:lnTo>
                  <a:lnTo>
                    <a:pt x="46252" y="41508"/>
                  </a:lnTo>
                  <a:close/>
                  <a:moveTo>
                    <a:pt x="89152" y="84317"/>
                  </a:moveTo>
                  <a:lnTo>
                    <a:pt x="89490" y="85289"/>
                  </a:lnTo>
                  <a:lnTo>
                    <a:pt x="89828" y="86262"/>
                  </a:lnTo>
                  <a:lnTo>
                    <a:pt x="90157" y="87234"/>
                  </a:lnTo>
                  <a:lnTo>
                    <a:pt x="90157" y="88216"/>
                  </a:lnTo>
                  <a:lnTo>
                    <a:pt x="89828" y="89188"/>
                  </a:lnTo>
                  <a:lnTo>
                    <a:pt x="89490" y="86262"/>
                  </a:lnTo>
                  <a:lnTo>
                    <a:pt x="89152" y="84317"/>
                  </a:lnTo>
                  <a:close/>
                  <a:moveTo>
                    <a:pt x="81778" y="78482"/>
                  </a:moveTo>
                  <a:lnTo>
                    <a:pt x="84127" y="79781"/>
                  </a:lnTo>
                  <a:lnTo>
                    <a:pt x="84127" y="81399"/>
                  </a:lnTo>
                  <a:lnTo>
                    <a:pt x="84803" y="83026"/>
                  </a:lnTo>
                  <a:lnTo>
                    <a:pt x="85808" y="86262"/>
                  </a:lnTo>
                  <a:lnTo>
                    <a:pt x="87480" y="92106"/>
                  </a:lnTo>
                  <a:lnTo>
                    <a:pt x="86475" y="92751"/>
                  </a:lnTo>
                  <a:lnTo>
                    <a:pt x="85808" y="90806"/>
                  </a:lnTo>
                  <a:lnTo>
                    <a:pt x="84803" y="89188"/>
                  </a:lnTo>
                  <a:lnTo>
                    <a:pt x="81449" y="82054"/>
                  </a:lnTo>
                  <a:lnTo>
                    <a:pt x="80773" y="80754"/>
                  </a:lnTo>
                  <a:lnTo>
                    <a:pt x="80106" y="79781"/>
                  </a:lnTo>
                  <a:lnTo>
                    <a:pt x="81778" y="78482"/>
                  </a:lnTo>
                  <a:close/>
                  <a:moveTo>
                    <a:pt x="78096" y="81726"/>
                  </a:moveTo>
                  <a:lnTo>
                    <a:pt x="78096" y="82054"/>
                  </a:lnTo>
                  <a:lnTo>
                    <a:pt x="79101" y="82054"/>
                  </a:lnTo>
                  <a:lnTo>
                    <a:pt x="79439" y="81726"/>
                  </a:lnTo>
                  <a:lnTo>
                    <a:pt x="79101" y="82699"/>
                  </a:lnTo>
                  <a:lnTo>
                    <a:pt x="79101" y="83671"/>
                  </a:lnTo>
                  <a:lnTo>
                    <a:pt x="80106" y="85944"/>
                  </a:lnTo>
                  <a:lnTo>
                    <a:pt x="82454" y="90161"/>
                  </a:lnTo>
                  <a:lnTo>
                    <a:pt x="83788" y="93078"/>
                  </a:lnTo>
                  <a:lnTo>
                    <a:pt x="80444" y="90479"/>
                  </a:lnTo>
                  <a:lnTo>
                    <a:pt x="80444" y="90161"/>
                  </a:lnTo>
                  <a:lnTo>
                    <a:pt x="80106" y="87562"/>
                  </a:lnTo>
                  <a:lnTo>
                    <a:pt x="79101" y="84971"/>
                  </a:lnTo>
                  <a:lnTo>
                    <a:pt x="78434" y="83671"/>
                  </a:lnTo>
                  <a:lnTo>
                    <a:pt x="77429" y="82372"/>
                  </a:lnTo>
                  <a:lnTo>
                    <a:pt x="78096" y="81726"/>
                  </a:lnTo>
                  <a:close/>
                  <a:moveTo>
                    <a:pt x="86475" y="93724"/>
                  </a:moveTo>
                  <a:lnTo>
                    <a:pt x="87480" y="94051"/>
                  </a:lnTo>
                  <a:lnTo>
                    <a:pt x="86475" y="94051"/>
                  </a:lnTo>
                  <a:lnTo>
                    <a:pt x="86475" y="93724"/>
                  </a:lnTo>
                  <a:close/>
                  <a:moveTo>
                    <a:pt x="81111" y="75237"/>
                  </a:moveTo>
                  <a:lnTo>
                    <a:pt x="78434" y="77182"/>
                  </a:lnTo>
                  <a:lnTo>
                    <a:pt x="76086" y="78809"/>
                  </a:lnTo>
                  <a:lnTo>
                    <a:pt x="74404" y="81081"/>
                  </a:lnTo>
                  <a:lnTo>
                    <a:pt x="73737" y="82699"/>
                  </a:lnTo>
                  <a:lnTo>
                    <a:pt x="73070" y="83999"/>
                  </a:lnTo>
                  <a:lnTo>
                    <a:pt x="73070" y="85289"/>
                  </a:lnTo>
                  <a:lnTo>
                    <a:pt x="73399" y="86916"/>
                  </a:lnTo>
                  <a:lnTo>
                    <a:pt x="73737" y="88216"/>
                  </a:lnTo>
                  <a:lnTo>
                    <a:pt x="74404" y="89188"/>
                  </a:lnTo>
                  <a:lnTo>
                    <a:pt x="76415" y="91452"/>
                  </a:lnTo>
                  <a:lnTo>
                    <a:pt x="78434" y="93397"/>
                  </a:lnTo>
                  <a:lnTo>
                    <a:pt x="81449" y="95351"/>
                  </a:lnTo>
                  <a:lnTo>
                    <a:pt x="84465" y="96968"/>
                  </a:lnTo>
                  <a:lnTo>
                    <a:pt x="85808" y="97614"/>
                  </a:lnTo>
                  <a:lnTo>
                    <a:pt x="87142" y="97941"/>
                  </a:lnTo>
                  <a:lnTo>
                    <a:pt x="88485" y="97614"/>
                  </a:lnTo>
                  <a:lnTo>
                    <a:pt x="90157" y="96968"/>
                  </a:lnTo>
                  <a:lnTo>
                    <a:pt x="91838" y="95669"/>
                  </a:lnTo>
                  <a:lnTo>
                    <a:pt x="93511" y="93724"/>
                  </a:lnTo>
                  <a:lnTo>
                    <a:pt x="93849" y="92751"/>
                  </a:lnTo>
                  <a:lnTo>
                    <a:pt x="93849" y="91779"/>
                  </a:lnTo>
                  <a:lnTo>
                    <a:pt x="93849" y="90806"/>
                  </a:lnTo>
                  <a:lnTo>
                    <a:pt x="93182" y="89834"/>
                  </a:lnTo>
                  <a:lnTo>
                    <a:pt x="93182" y="87562"/>
                  </a:lnTo>
                  <a:lnTo>
                    <a:pt x="92843" y="85617"/>
                  </a:lnTo>
                  <a:lnTo>
                    <a:pt x="92176" y="83671"/>
                  </a:lnTo>
                  <a:lnTo>
                    <a:pt x="91162" y="81726"/>
                  </a:lnTo>
                  <a:lnTo>
                    <a:pt x="89828" y="80100"/>
                  </a:lnTo>
                  <a:lnTo>
                    <a:pt x="88147" y="78809"/>
                  </a:lnTo>
                  <a:lnTo>
                    <a:pt x="86475" y="77509"/>
                  </a:lnTo>
                  <a:lnTo>
                    <a:pt x="82783" y="75237"/>
                  </a:lnTo>
                  <a:close/>
                  <a:moveTo>
                    <a:pt x="23793" y="75237"/>
                  </a:moveTo>
                  <a:lnTo>
                    <a:pt x="34858" y="86262"/>
                  </a:lnTo>
                  <a:lnTo>
                    <a:pt x="39217" y="90806"/>
                  </a:lnTo>
                  <a:lnTo>
                    <a:pt x="35196" y="91452"/>
                  </a:lnTo>
                  <a:lnTo>
                    <a:pt x="24469" y="94369"/>
                  </a:lnTo>
                  <a:lnTo>
                    <a:pt x="14409" y="96968"/>
                  </a:lnTo>
                  <a:lnTo>
                    <a:pt x="9722" y="98268"/>
                  </a:lnTo>
                  <a:lnTo>
                    <a:pt x="6368" y="98914"/>
                  </a:lnTo>
                  <a:lnTo>
                    <a:pt x="5363" y="98914"/>
                  </a:lnTo>
                  <a:lnTo>
                    <a:pt x="4358" y="98586"/>
                  </a:lnTo>
                  <a:lnTo>
                    <a:pt x="14409" y="85944"/>
                  </a:lnTo>
                  <a:lnTo>
                    <a:pt x="17433" y="82372"/>
                  </a:lnTo>
                  <a:lnTo>
                    <a:pt x="20111" y="78809"/>
                  </a:lnTo>
                  <a:lnTo>
                    <a:pt x="22121" y="77182"/>
                  </a:lnTo>
                  <a:lnTo>
                    <a:pt x="23793" y="75237"/>
                  </a:lnTo>
                  <a:close/>
                  <a:moveTo>
                    <a:pt x="81449" y="72320"/>
                  </a:moveTo>
                  <a:lnTo>
                    <a:pt x="83121" y="72647"/>
                  </a:lnTo>
                  <a:lnTo>
                    <a:pt x="84465" y="72965"/>
                  </a:lnTo>
                  <a:lnTo>
                    <a:pt x="87480" y="74265"/>
                  </a:lnTo>
                  <a:lnTo>
                    <a:pt x="90157" y="75891"/>
                  </a:lnTo>
                  <a:lnTo>
                    <a:pt x="92505" y="78155"/>
                  </a:lnTo>
                  <a:lnTo>
                    <a:pt x="94187" y="81081"/>
                  </a:lnTo>
                  <a:lnTo>
                    <a:pt x="95521" y="83671"/>
                  </a:lnTo>
                  <a:lnTo>
                    <a:pt x="96526" y="86589"/>
                  </a:lnTo>
                  <a:lnTo>
                    <a:pt x="96864" y="89834"/>
                  </a:lnTo>
                  <a:lnTo>
                    <a:pt x="96864" y="93078"/>
                  </a:lnTo>
                  <a:lnTo>
                    <a:pt x="95859" y="95996"/>
                  </a:lnTo>
                  <a:lnTo>
                    <a:pt x="95859" y="96323"/>
                  </a:lnTo>
                  <a:lnTo>
                    <a:pt x="95521" y="95996"/>
                  </a:lnTo>
                  <a:lnTo>
                    <a:pt x="94516" y="95351"/>
                  </a:lnTo>
                  <a:lnTo>
                    <a:pt x="93849" y="95351"/>
                  </a:lnTo>
                  <a:lnTo>
                    <a:pt x="92843" y="95669"/>
                  </a:lnTo>
                  <a:lnTo>
                    <a:pt x="92505" y="96641"/>
                  </a:lnTo>
                  <a:lnTo>
                    <a:pt x="92176" y="97941"/>
                  </a:lnTo>
                  <a:lnTo>
                    <a:pt x="91838" y="98914"/>
                  </a:lnTo>
                  <a:lnTo>
                    <a:pt x="90157" y="99886"/>
                  </a:lnTo>
                  <a:lnTo>
                    <a:pt x="89490" y="100531"/>
                  </a:lnTo>
                  <a:lnTo>
                    <a:pt x="89152" y="101186"/>
                  </a:lnTo>
                  <a:lnTo>
                    <a:pt x="87818" y="101504"/>
                  </a:lnTo>
                  <a:lnTo>
                    <a:pt x="86475" y="101504"/>
                  </a:lnTo>
                  <a:lnTo>
                    <a:pt x="85470" y="101186"/>
                  </a:lnTo>
                  <a:lnTo>
                    <a:pt x="84127" y="100859"/>
                  </a:lnTo>
                  <a:lnTo>
                    <a:pt x="78763" y="97941"/>
                  </a:lnTo>
                  <a:lnTo>
                    <a:pt x="76086" y="96323"/>
                  </a:lnTo>
                  <a:lnTo>
                    <a:pt x="73737" y="94369"/>
                  </a:lnTo>
                  <a:lnTo>
                    <a:pt x="71727" y="92106"/>
                  </a:lnTo>
                  <a:lnTo>
                    <a:pt x="70384" y="89507"/>
                  </a:lnTo>
                  <a:lnTo>
                    <a:pt x="69379" y="86589"/>
                  </a:lnTo>
                  <a:lnTo>
                    <a:pt x="69379" y="83999"/>
                  </a:lnTo>
                  <a:lnTo>
                    <a:pt x="69717" y="81081"/>
                  </a:lnTo>
                  <a:lnTo>
                    <a:pt x="71060" y="78482"/>
                  </a:lnTo>
                  <a:lnTo>
                    <a:pt x="72732" y="76210"/>
                  </a:lnTo>
                  <a:lnTo>
                    <a:pt x="75081" y="74265"/>
                  </a:lnTo>
                  <a:lnTo>
                    <a:pt x="76753" y="73292"/>
                  </a:lnTo>
                  <a:lnTo>
                    <a:pt x="78434" y="72647"/>
                  </a:lnTo>
                  <a:lnTo>
                    <a:pt x="79768" y="72320"/>
                  </a:lnTo>
                  <a:close/>
                  <a:moveTo>
                    <a:pt x="80106" y="68757"/>
                  </a:moveTo>
                  <a:lnTo>
                    <a:pt x="78096" y="69075"/>
                  </a:lnTo>
                  <a:lnTo>
                    <a:pt x="76415" y="69402"/>
                  </a:lnTo>
                  <a:lnTo>
                    <a:pt x="74404" y="70375"/>
                  </a:lnTo>
                  <a:lnTo>
                    <a:pt x="72732" y="71020"/>
                  </a:lnTo>
                  <a:lnTo>
                    <a:pt x="71060" y="72320"/>
                  </a:lnTo>
                  <a:lnTo>
                    <a:pt x="69379" y="73946"/>
                  </a:lnTo>
                  <a:lnTo>
                    <a:pt x="68036" y="75237"/>
                  </a:lnTo>
                  <a:lnTo>
                    <a:pt x="67031" y="76537"/>
                  </a:lnTo>
                  <a:lnTo>
                    <a:pt x="65697" y="79781"/>
                  </a:lnTo>
                  <a:lnTo>
                    <a:pt x="65020" y="83344"/>
                  </a:lnTo>
                  <a:lnTo>
                    <a:pt x="65020" y="86916"/>
                  </a:lnTo>
                  <a:lnTo>
                    <a:pt x="65359" y="88861"/>
                  </a:lnTo>
                  <a:lnTo>
                    <a:pt x="66026" y="90806"/>
                  </a:lnTo>
                  <a:lnTo>
                    <a:pt x="67031" y="92424"/>
                  </a:lnTo>
                  <a:lnTo>
                    <a:pt x="68036" y="94051"/>
                  </a:lnTo>
                  <a:lnTo>
                    <a:pt x="70722" y="97296"/>
                  </a:lnTo>
                  <a:lnTo>
                    <a:pt x="74075" y="99886"/>
                  </a:lnTo>
                  <a:lnTo>
                    <a:pt x="77758" y="102158"/>
                  </a:lnTo>
                  <a:lnTo>
                    <a:pt x="81449" y="104103"/>
                  </a:lnTo>
                  <a:lnTo>
                    <a:pt x="83459" y="105076"/>
                  </a:lnTo>
                  <a:lnTo>
                    <a:pt x="85470" y="105721"/>
                  </a:lnTo>
                  <a:lnTo>
                    <a:pt x="87480" y="105721"/>
                  </a:lnTo>
                  <a:lnTo>
                    <a:pt x="89152" y="105403"/>
                  </a:lnTo>
                  <a:lnTo>
                    <a:pt x="91162" y="104749"/>
                  </a:lnTo>
                  <a:lnTo>
                    <a:pt x="93182" y="103458"/>
                  </a:lnTo>
                  <a:lnTo>
                    <a:pt x="94854" y="102158"/>
                  </a:lnTo>
                  <a:lnTo>
                    <a:pt x="95859" y="100531"/>
                  </a:lnTo>
                  <a:lnTo>
                    <a:pt x="97531" y="99886"/>
                  </a:lnTo>
                  <a:lnTo>
                    <a:pt x="98536" y="98586"/>
                  </a:lnTo>
                  <a:lnTo>
                    <a:pt x="99550" y="96968"/>
                  </a:lnTo>
                  <a:lnTo>
                    <a:pt x="100217" y="95351"/>
                  </a:lnTo>
                  <a:lnTo>
                    <a:pt x="100555" y="93724"/>
                  </a:lnTo>
                  <a:lnTo>
                    <a:pt x="100555" y="91779"/>
                  </a:lnTo>
                  <a:lnTo>
                    <a:pt x="100555" y="89507"/>
                  </a:lnTo>
                  <a:lnTo>
                    <a:pt x="100217" y="85617"/>
                  </a:lnTo>
                  <a:lnTo>
                    <a:pt x="98874" y="81399"/>
                  </a:lnTo>
                  <a:lnTo>
                    <a:pt x="97202" y="77836"/>
                  </a:lnTo>
                  <a:lnTo>
                    <a:pt x="95859" y="76210"/>
                  </a:lnTo>
                  <a:lnTo>
                    <a:pt x="94516" y="74592"/>
                  </a:lnTo>
                  <a:lnTo>
                    <a:pt x="93182" y="73292"/>
                  </a:lnTo>
                  <a:lnTo>
                    <a:pt x="91500" y="71992"/>
                  </a:lnTo>
                  <a:lnTo>
                    <a:pt x="89828" y="71020"/>
                  </a:lnTo>
                  <a:lnTo>
                    <a:pt x="87818" y="70047"/>
                  </a:lnTo>
                  <a:lnTo>
                    <a:pt x="86137" y="69402"/>
                  </a:lnTo>
                  <a:lnTo>
                    <a:pt x="84127" y="69075"/>
                  </a:lnTo>
                  <a:lnTo>
                    <a:pt x="82116" y="68757"/>
                  </a:lnTo>
                  <a:close/>
                  <a:moveTo>
                    <a:pt x="82454" y="0"/>
                  </a:moveTo>
                  <a:lnTo>
                    <a:pt x="80106" y="327"/>
                  </a:lnTo>
                  <a:lnTo>
                    <a:pt x="78096" y="972"/>
                  </a:lnTo>
                  <a:lnTo>
                    <a:pt x="76415" y="2272"/>
                  </a:lnTo>
                  <a:lnTo>
                    <a:pt x="74743" y="3890"/>
                  </a:lnTo>
                  <a:lnTo>
                    <a:pt x="69379" y="9079"/>
                  </a:lnTo>
                  <a:lnTo>
                    <a:pt x="64015" y="14596"/>
                  </a:lnTo>
                  <a:lnTo>
                    <a:pt x="60662" y="18159"/>
                  </a:lnTo>
                  <a:lnTo>
                    <a:pt x="58323" y="20431"/>
                  </a:lnTo>
                  <a:lnTo>
                    <a:pt x="56642" y="23031"/>
                  </a:lnTo>
                  <a:lnTo>
                    <a:pt x="52959" y="19459"/>
                  </a:lnTo>
                  <a:lnTo>
                    <a:pt x="52283" y="18813"/>
                  </a:lnTo>
                  <a:lnTo>
                    <a:pt x="50273" y="18813"/>
                  </a:lnTo>
                  <a:lnTo>
                    <a:pt x="49268" y="19459"/>
                  </a:lnTo>
                  <a:lnTo>
                    <a:pt x="48939" y="19786"/>
                  </a:lnTo>
                  <a:lnTo>
                    <a:pt x="44909" y="22376"/>
                  </a:lnTo>
                  <a:lnTo>
                    <a:pt x="41227" y="25621"/>
                  </a:lnTo>
                  <a:lnTo>
                    <a:pt x="39217" y="24003"/>
                  </a:lnTo>
                  <a:lnTo>
                    <a:pt x="37207" y="22058"/>
                  </a:lnTo>
                  <a:lnTo>
                    <a:pt x="36530" y="21731"/>
                  </a:lnTo>
                  <a:lnTo>
                    <a:pt x="35525" y="21731"/>
                  </a:lnTo>
                  <a:lnTo>
                    <a:pt x="34858" y="22058"/>
                  </a:lnTo>
                  <a:lnTo>
                    <a:pt x="34520" y="22703"/>
                  </a:lnTo>
                  <a:lnTo>
                    <a:pt x="34520" y="21404"/>
                  </a:lnTo>
                  <a:lnTo>
                    <a:pt x="34520" y="20431"/>
                  </a:lnTo>
                  <a:lnTo>
                    <a:pt x="33515" y="18813"/>
                  </a:lnTo>
                  <a:lnTo>
                    <a:pt x="32172" y="16868"/>
                  </a:lnTo>
                  <a:lnTo>
                    <a:pt x="30500" y="15569"/>
                  </a:lnTo>
                  <a:lnTo>
                    <a:pt x="28490" y="14269"/>
                  </a:lnTo>
                  <a:lnTo>
                    <a:pt x="26141" y="13296"/>
                  </a:lnTo>
                  <a:lnTo>
                    <a:pt x="22459" y="11679"/>
                  </a:lnTo>
                  <a:lnTo>
                    <a:pt x="21454" y="11679"/>
                  </a:lnTo>
                  <a:lnTo>
                    <a:pt x="20449" y="11997"/>
                  </a:lnTo>
                  <a:lnTo>
                    <a:pt x="20111" y="12651"/>
                  </a:lnTo>
                  <a:lnTo>
                    <a:pt x="20111" y="13296"/>
                  </a:lnTo>
                  <a:lnTo>
                    <a:pt x="23126" y="19786"/>
                  </a:lnTo>
                  <a:lnTo>
                    <a:pt x="24469" y="22376"/>
                  </a:lnTo>
                  <a:lnTo>
                    <a:pt x="25136" y="23676"/>
                  </a:lnTo>
                  <a:lnTo>
                    <a:pt x="26141" y="24976"/>
                  </a:lnTo>
                  <a:lnTo>
                    <a:pt x="27484" y="25621"/>
                  </a:lnTo>
                  <a:lnTo>
                    <a:pt x="29157" y="25948"/>
                  </a:lnTo>
                  <a:lnTo>
                    <a:pt x="30500" y="25948"/>
                  </a:lnTo>
                  <a:lnTo>
                    <a:pt x="31843" y="25294"/>
                  </a:lnTo>
                  <a:lnTo>
                    <a:pt x="33186" y="24648"/>
                  </a:lnTo>
                  <a:lnTo>
                    <a:pt x="30162" y="27893"/>
                  </a:lnTo>
                  <a:lnTo>
                    <a:pt x="27146" y="30811"/>
                  </a:lnTo>
                  <a:lnTo>
                    <a:pt x="26817" y="30165"/>
                  </a:lnTo>
                  <a:lnTo>
                    <a:pt x="26817" y="28866"/>
                  </a:lnTo>
                  <a:lnTo>
                    <a:pt x="26479" y="27239"/>
                  </a:lnTo>
                  <a:lnTo>
                    <a:pt x="25812" y="24976"/>
                  </a:lnTo>
                  <a:lnTo>
                    <a:pt x="24469" y="23031"/>
                  </a:lnTo>
                  <a:lnTo>
                    <a:pt x="22459" y="21077"/>
                  </a:lnTo>
                  <a:lnTo>
                    <a:pt x="20449" y="19786"/>
                  </a:lnTo>
                  <a:lnTo>
                    <a:pt x="18100" y="18486"/>
                  </a:lnTo>
                  <a:lnTo>
                    <a:pt x="15414" y="17514"/>
                  </a:lnTo>
                  <a:lnTo>
                    <a:pt x="13075" y="16868"/>
                  </a:lnTo>
                  <a:lnTo>
                    <a:pt x="8040" y="16214"/>
                  </a:lnTo>
                  <a:lnTo>
                    <a:pt x="7035" y="16214"/>
                  </a:lnTo>
                  <a:lnTo>
                    <a:pt x="6368" y="16541"/>
                  </a:lnTo>
                  <a:lnTo>
                    <a:pt x="5701" y="17187"/>
                  </a:lnTo>
                  <a:lnTo>
                    <a:pt x="5701" y="18159"/>
                  </a:lnTo>
                  <a:lnTo>
                    <a:pt x="6368" y="21077"/>
                  </a:lnTo>
                  <a:lnTo>
                    <a:pt x="7373" y="24321"/>
                  </a:lnTo>
                  <a:lnTo>
                    <a:pt x="8378" y="26921"/>
                  </a:lnTo>
                  <a:lnTo>
                    <a:pt x="10060" y="29838"/>
                  </a:lnTo>
                  <a:lnTo>
                    <a:pt x="11732" y="32429"/>
                  </a:lnTo>
                  <a:lnTo>
                    <a:pt x="13742" y="34701"/>
                  </a:lnTo>
                  <a:lnTo>
                    <a:pt x="15752" y="36973"/>
                  </a:lnTo>
                  <a:lnTo>
                    <a:pt x="18100" y="39245"/>
                  </a:lnTo>
                  <a:lnTo>
                    <a:pt x="18439" y="39245"/>
                  </a:lnTo>
                  <a:lnTo>
                    <a:pt x="16090" y="41508"/>
                  </a:lnTo>
                  <a:lnTo>
                    <a:pt x="16090" y="40218"/>
                  </a:lnTo>
                  <a:lnTo>
                    <a:pt x="15752" y="38918"/>
                  </a:lnTo>
                  <a:lnTo>
                    <a:pt x="14747" y="37618"/>
                  </a:lnTo>
                  <a:lnTo>
                    <a:pt x="13404" y="36319"/>
                  </a:lnTo>
                  <a:lnTo>
                    <a:pt x="12070" y="35346"/>
                  </a:lnTo>
                  <a:lnTo>
                    <a:pt x="10060" y="34701"/>
                  </a:lnTo>
                  <a:lnTo>
                    <a:pt x="6368" y="33728"/>
                  </a:lnTo>
                  <a:lnTo>
                    <a:pt x="3015" y="33083"/>
                  </a:lnTo>
                  <a:lnTo>
                    <a:pt x="2010" y="33083"/>
                  </a:lnTo>
                  <a:lnTo>
                    <a:pt x="1343" y="33728"/>
                  </a:lnTo>
                  <a:lnTo>
                    <a:pt x="1005" y="34701"/>
                  </a:lnTo>
                  <a:lnTo>
                    <a:pt x="1343" y="35346"/>
                  </a:lnTo>
                  <a:lnTo>
                    <a:pt x="3353" y="38273"/>
                  </a:lnTo>
                  <a:lnTo>
                    <a:pt x="5701" y="41835"/>
                  </a:lnTo>
                  <a:lnTo>
                    <a:pt x="7373" y="43453"/>
                  </a:lnTo>
                  <a:lnTo>
                    <a:pt x="8716" y="44753"/>
                  </a:lnTo>
                  <a:lnTo>
                    <a:pt x="10389" y="45726"/>
                  </a:lnTo>
                  <a:lnTo>
                    <a:pt x="12070" y="46380"/>
                  </a:lnTo>
                  <a:lnTo>
                    <a:pt x="12070" y="46698"/>
                  </a:lnTo>
                  <a:lnTo>
                    <a:pt x="12737" y="47352"/>
                  </a:lnTo>
                  <a:lnTo>
                    <a:pt x="16757" y="50915"/>
                  </a:lnTo>
                  <a:lnTo>
                    <a:pt x="15085" y="54160"/>
                  </a:lnTo>
                  <a:lnTo>
                    <a:pt x="13742" y="57405"/>
                  </a:lnTo>
                  <a:lnTo>
                    <a:pt x="12737" y="60968"/>
                  </a:lnTo>
                  <a:lnTo>
                    <a:pt x="12070" y="61295"/>
                  </a:lnTo>
                  <a:lnTo>
                    <a:pt x="12070" y="62267"/>
                  </a:lnTo>
                  <a:lnTo>
                    <a:pt x="12070" y="63240"/>
                  </a:lnTo>
                  <a:lnTo>
                    <a:pt x="12399" y="64212"/>
                  </a:lnTo>
                  <a:lnTo>
                    <a:pt x="13075" y="65185"/>
                  </a:lnTo>
                  <a:lnTo>
                    <a:pt x="13404" y="65512"/>
                  </a:lnTo>
                  <a:lnTo>
                    <a:pt x="14080" y="65839"/>
                  </a:lnTo>
                  <a:lnTo>
                    <a:pt x="15085" y="67130"/>
                  </a:lnTo>
                  <a:lnTo>
                    <a:pt x="21116" y="72647"/>
                  </a:lnTo>
                  <a:lnTo>
                    <a:pt x="19773" y="73619"/>
                  </a:lnTo>
                  <a:lnTo>
                    <a:pt x="18439" y="74592"/>
                  </a:lnTo>
                  <a:lnTo>
                    <a:pt x="16090" y="76864"/>
                  </a:lnTo>
                  <a:lnTo>
                    <a:pt x="12737" y="81399"/>
                  </a:lnTo>
                  <a:lnTo>
                    <a:pt x="9045" y="85944"/>
                  </a:lnTo>
                  <a:lnTo>
                    <a:pt x="2010" y="95023"/>
                  </a:lnTo>
                  <a:lnTo>
                    <a:pt x="667" y="96968"/>
                  </a:lnTo>
                  <a:lnTo>
                    <a:pt x="0" y="98586"/>
                  </a:lnTo>
                  <a:lnTo>
                    <a:pt x="0" y="99241"/>
                  </a:lnTo>
                  <a:lnTo>
                    <a:pt x="338" y="100213"/>
                  </a:lnTo>
                  <a:lnTo>
                    <a:pt x="1672" y="101831"/>
                  </a:lnTo>
                  <a:lnTo>
                    <a:pt x="2348" y="102485"/>
                  </a:lnTo>
                  <a:lnTo>
                    <a:pt x="3353" y="102804"/>
                  </a:lnTo>
                  <a:lnTo>
                    <a:pt x="5025" y="103131"/>
                  </a:lnTo>
                  <a:lnTo>
                    <a:pt x="7035" y="102804"/>
                  </a:lnTo>
                  <a:lnTo>
                    <a:pt x="9045" y="102485"/>
                  </a:lnTo>
                  <a:lnTo>
                    <a:pt x="21454" y="98914"/>
                  </a:lnTo>
                  <a:lnTo>
                    <a:pt x="32848" y="95669"/>
                  </a:lnTo>
                  <a:lnTo>
                    <a:pt x="37207" y="94696"/>
                  </a:lnTo>
                  <a:lnTo>
                    <a:pt x="39217" y="94051"/>
                  </a:lnTo>
                  <a:lnTo>
                    <a:pt x="41227" y="92751"/>
                  </a:lnTo>
                  <a:lnTo>
                    <a:pt x="45914" y="97296"/>
                  </a:lnTo>
                  <a:lnTo>
                    <a:pt x="50611" y="101831"/>
                  </a:lnTo>
                  <a:lnTo>
                    <a:pt x="55636" y="106048"/>
                  </a:lnTo>
                  <a:lnTo>
                    <a:pt x="61000" y="109611"/>
                  </a:lnTo>
                  <a:lnTo>
                    <a:pt x="64015" y="111565"/>
                  </a:lnTo>
                  <a:lnTo>
                    <a:pt x="67369" y="113183"/>
                  </a:lnTo>
                  <a:lnTo>
                    <a:pt x="70722" y="114801"/>
                  </a:lnTo>
                  <a:lnTo>
                    <a:pt x="73737" y="116101"/>
                  </a:lnTo>
                  <a:lnTo>
                    <a:pt x="77429" y="117073"/>
                  </a:lnTo>
                  <a:lnTo>
                    <a:pt x="80773" y="118046"/>
                  </a:lnTo>
                  <a:lnTo>
                    <a:pt x="84127" y="118700"/>
                  </a:lnTo>
                  <a:lnTo>
                    <a:pt x="87818" y="119345"/>
                  </a:lnTo>
                  <a:lnTo>
                    <a:pt x="91162" y="119672"/>
                  </a:lnTo>
                  <a:lnTo>
                    <a:pt x="94854" y="119991"/>
                  </a:lnTo>
                  <a:lnTo>
                    <a:pt x="101560" y="119672"/>
                  </a:lnTo>
                  <a:lnTo>
                    <a:pt x="107929" y="118700"/>
                  </a:lnTo>
                  <a:lnTo>
                    <a:pt x="111611" y="117727"/>
                  </a:lnTo>
                  <a:lnTo>
                    <a:pt x="112955" y="117400"/>
                  </a:lnTo>
                  <a:lnTo>
                    <a:pt x="113622" y="117400"/>
                  </a:lnTo>
                  <a:lnTo>
                    <a:pt x="113622" y="117727"/>
                  </a:lnTo>
                  <a:lnTo>
                    <a:pt x="114298" y="118046"/>
                  </a:lnTo>
                  <a:lnTo>
                    <a:pt x="114627" y="118046"/>
                  </a:lnTo>
                  <a:lnTo>
                    <a:pt x="114965" y="117727"/>
                  </a:lnTo>
                  <a:lnTo>
                    <a:pt x="115303" y="117400"/>
                  </a:lnTo>
                  <a:lnTo>
                    <a:pt x="115632" y="116428"/>
                  </a:lnTo>
                  <a:lnTo>
                    <a:pt x="115632" y="115128"/>
                  </a:lnTo>
                  <a:lnTo>
                    <a:pt x="114627" y="114483"/>
                  </a:lnTo>
                  <a:lnTo>
                    <a:pt x="113622" y="114156"/>
                  </a:lnTo>
                  <a:lnTo>
                    <a:pt x="111273" y="114156"/>
                  </a:lnTo>
                  <a:lnTo>
                    <a:pt x="106924" y="115128"/>
                  </a:lnTo>
                  <a:lnTo>
                    <a:pt x="102227" y="115773"/>
                  </a:lnTo>
                  <a:lnTo>
                    <a:pt x="98207" y="116101"/>
                  </a:lnTo>
                  <a:lnTo>
                    <a:pt x="94187" y="115773"/>
                  </a:lnTo>
                  <a:lnTo>
                    <a:pt x="90157" y="115773"/>
                  </a:lnTo>
                  <a:lnTo>
                    <a:pt x="86475" y="115128"/>
                  </a:lnTo>
                  <a:lnTo>
                    <a:pt x="82454" y="114483"/>
                  </a:lnTo>
                  <a:lnTo>
                    <a:pt x="78434" y="113183"/>
                  </a:lnTo>
                  <a:lnTo>
                    <a:pt x="74743" y="111883"/>
                  </a:lnTo>
                  <a:lnTo>
                    <a:pt x="71060" y="110593"/>
                  </a:lnTo>
                  <a:lnTo>
                    <a:pt x="66702" y="108320"/>
                  </a:lnTo>
                  <a:lnTo>
                    <a:pt x="62681" y="105721"/>
                  </a:lnTo>
                  <a:lnTo>
                    <a:pt x="58652" y="102804"/>
                  </a:lnTo>
                  <a:lnTo>
                    <a:pt x="54969" y="99886"/>
                  </a:lnTo>
                  <a:lnTo>
                    <a:pt x="47934" y="93397"/>
                  </a:lnTo>
                  <a:lnTo>
                    <a:pt x="41227" y="86589"/>
                  </a:lnTo>
                  <a:lnTo>
                    <a:pt x="27484" y="73292"/>
                  </a:lnTo>
                  <a:lnTo>
                    <a:pt x="20778" y="66484"/>
                  </a:lnTo>
                  <a:lnTo>
                    <a:pt x="19106" y="64539"/>
                  </a:lnTo>
                  <a:lnTo>
                    <a:pt x="17095" y="62594"/>
                  </a:lnTo>
                  <a:lnTo>
                    <a:pt x="17762" y="59350"/>
                  </a:lnTo>
                  <a:lnTo>
                    <a:pt x="18767" y="56432"/>
                  </a:lnTo>
                  <a:lnTo>
                    <a:pt x="20449" y="53515"/>
                  </a:lnTo>
                  <a:lnTo>
                    <a:pt x="22121" y="50588"/>
                  </a:lnTo>
                  <a:lnTo>
                    <a:pt x="24131" y="47998"/>
                  </a:lnTo>
                  <a:lnTo>
                    <a:pt x="26479" y="45726"/>
                  </a:lnTo>
                  <a:lnTo>
                    <a:pt x="31167" y="40863"/>
                  </a:lnTo>
                  <a:lnTo>
                    <a:pt x="40889" y="31456"/>
                  </a:lnTo>
                  <a:lnTo>
                    <a:pt x="45914" y="26921"/>
                  </a:lnTo>
                  <a:lnTo>
                    <a:pt x="47934" y="24976"/>
                  </a:lnTo>
                  <a:lnTo>
                    <a:pt x="49268" y="23676"/>
                  </a:lnTo>
                  <a:lnTo>
                    <a:pt x="50273" y="23031"/>
                  </a:lnTo>
                  <a:lnTo>
                    <a:pt x="51278" y="24003"/>
                  </a:lnTo>
                  <a:lnTo>
                    <a:pt x="49268" y="24976"/>
                  </a:lnTo>
                  <a:lnTo>
                    <a:pt x="47934" y="26266"/>
                  </a:lnTo>
                  <a:lnTo>
                    <a:pt x="45247" y="29184"/>
                  </a:lnTo>
                  <a:lnTo>
                    <a:pt x="43904" y="30811"/>
                  </a:lnTo>
                  <a:lnTo>
                    <a:pt x="42899" y="32429"/>
                  </a:lnTo>
                  <a:lnTo>
                    <a:pt x="41894" y="34374"/>
                  </a:lnTo>
                  <a:lnTo>
                    <a:pt x="41894" y="35028"/>
                  </a:lnTo>
                  <a:lnTo>
                    <a:pt x="42232" y="36000"/>
                  </a:lnTo>
                  <a:lnTo>
                    <a:pt x="42570" y="36646"/>
                  </a:lnTo>
                  <a:lnTo>
                    <a:pt x="43237" y="36646"/>
                  </a:lnTo>
                  <a:lnTo>
                    <a:pt x="44909" y="35673"/>
                  </a:lnTo>
                  <a:lnTo>
                    <a:pt x="45914" y="34374"/>
                  </a:lnTo>
                  <a:lnTo>
                    <a:pt x="47596" y="31456"/>
                  </a:lnTo>
                  <a:lnTo>
                    <a:pt x="50273" y="28539"/>
                  </a:lnTo>
                  <a:lnTo>
                    <a:pt x="52621" y="25621"/>
                  </a:lnTo>
                  <a:lnTo>
                    <a:pt x="54969" y="27566"/>
                  </a:lnTo>
                  <a:lnTo>
                    <a:pt x="53288" y="29184"/>
                  </a:lnTo>
                  <a:lnTo>
                    <a:pt x="51278" y="31138"/>
                  </a:lnTo>
                  <a:lnTo>
                    <a:pt x="49944" y="33083"/>
                  </a:lnTo>
                  <a:lnTo>
                    <a:pt x="48939" y="35028"/>
                  </a:lnTo>
                  <a:lnTo>
                    <a:pt x="48601" y="36000"/>
                  </a:lnTo>
                  <a:lnTo>
                    <a:pt x="49268" y="36973"/>
                  </a:lnTo>
                  <a:lnTo>
                    <a:pt x="50273" y="37300"/>
                  </a:lnTo>
                  <a:lnTo>
                    <a:pt x="50611" y="37300"/>
                  </a:lnTo>
                  <a:lnTo>
                    <a:pt x="51278" y="36973"/>
                  </a:lnTo>
                  <a:lnTo>
                    <a:pt x="52959" y="35346"/>
                  </a:lnTo>
                  <a:lnTo>
                    <a:pt x="54293" y="33401"/>
                  </a:lnTo>
                  <a:lnTo>
                    <a:pt x="55636" y="31456"/>
                  </a:lnTo>
                  <a:lnTo>
                    <a:pt x="56642" y="29184"/>
                  </a:lnTo>
                  <a:lnTo>
                    <a:pt x="57647" y="29838"/>
                  </a:lnTo>
                  <a:lnTo>
                    <a:pt x="58990" y="30811"/>
                  </a:lnTo>
                  <a:lnTo>
                    <a:pt x="57985" y="31783"/>
                  </a:lnTo>
                  <a:lnTo>
                    <a:pt x="56980" y="32756"/>
                  </a:lnTo>
                  <a:lnTo>
                    <a:pt x="55636" y="35028"/>
                  </a:lnTo>
                  <a:lnTo>
                    <a:pt x="53626" y="37618"/>
                  </a:lnTo>
                  <a:lnTo>
                    <a:pt x="52959" y="38918"/>
                  </a:lnTo>
                  <a:lnTo>
                    <a:pt x="52283" y="40536"/>
                  </a:lnTo>
                  <a:lnTo>
                    <a:pt x="52283" y="40863"/>
                  </a:lnTo>
                  <a:lnTo>
                    <a:pt x="52283" y="41508"/>
                  </a:lnTo>
                  <a:lnTo>
                    <a:pt x="52959" y="41835"/>
                  </a:lnTo>
                  <a:lnTo>
                    <a:pt x="53964" y="42163"/>
                  </a:lnTo>
                  <a:lnTo>
                    <a:pt x="54969" y="41508"/>
                  </a:lnTo>
                  <a:lnTo>
                    <a:pt x="55975" y="40536"/>
                  </a:lnTo>
                  <a:lnTo>
                    <a:pt x="56642" y="39245"/>
                  </a:lnTo>
                  <a:lnTo>
                    <a:pt x="58323" y="36646"/>
                  </a:lnTo>
                  <a:lnTo>
                    <a:pt x="58990" y="35028"/>
                  </a:lnTo>
                  <a:lnTo>
                    <a:pt x="60333" y="32110"/>
                  </a:lnTo>
                  <a:lnTo>
                    <a:pt x="66702" y="36646"/>
                  </a:lnTo>
                  <a:lnTo>
                    <a:pt x="65020" y="37945"/>
                  </a:lnTo>
                  <a:lnTo>
                    <a:pt x="63348" y="39245"/>
                  </a:lnTo>
                  <a:lnTo>
                    <a:pt x="61338" y="41508"/>
                  </a:lnTo>
                  <a:lnTo>
                    <a:pt x="59657" y="44435"/>
                  </a:lnTo>
                  <a:lnTo>
                    <a:pt x="59657" y="45080"/>
                  </a:lnTo>
                  <a:lnTo>
                    <a:pt x="59657" y="45726"/>
                  </a:lnTo>
                  <a:lnTo>
                    <a:pt x="59995" y="46053"/>
                  </a:lnTo>
                  <a:lnTo>
                    <a:pt x="60662" y="46380"/>
                  </a:lnTo>
                  <a:lnTo>
                    <a:pt x="61000" y="46698"/>
                  </a:lnTo>
                  <a:lnTo>
                    <a:pt x="61667" y="46698"/>
                  </a:lnTo>
                  <a:lnTo>
                    <a:pt x="62343" y="46380"/>
                  </a:lnTo>
                  <a:lnTo>
                    <a:pt x="62681" y="45726"/>
                  </a:lnTo>
                  <a:lnTo>
                    <a:pt x="65359" y="41508"/>
                  </a:lnTo>
                  <a:lnTo>
                    <a:pt x="67707" y="37618"/>
                  </a:lnTo>
                  <a:lnTo>
                    <a:pt x="70722" y="39563"/>
                  </a:lnTo>
                  <a:lnTo>
                    <a:pt x="68374" y="41835"/>
                  </a:lnTo>
                  <a:lnTo>
                    <a:pt x="65020" y="45407"/>
                  </a:lnTo>
                  <a:lnTo>
                    <a:pt x="64691" y="46053"/>
                  </a:lnTo>
                  <a:lnTo>
                    <a:pt x="64353" y="46380"/>
                  </a:lnTo>
                  <a:lnTo>
                    <a:pt x="64691" y="47025"/>
                  </a:lnTo>
                  <a:lnTo>
                    <a:pt x="65020" y="47352"/>
                  </a:lnTo>
                  <a:lnTo>
                    <a:pt x="65697" y="47671"/>
                  </a:lnTo>
                  <a:lnTo>
                    <a:pt x="66364" y="47998"/>
                  </a:lnTo>
                  <a:lnTo>
                    <a:pt x="67031" y="47998"/>
                  </a:lnTo>
                  <a:lnTo>
                    <a:pt x="67369" y="47352"/>
                  </a:lnTo>
                  <a:lnTo>
                    <a:pt x="69041" y="45726"/>
                  </a:lnTo>
                  <a:lnTo>
                    <a:pt x="70722" y="44108"/>
                  </a:lnTo>
                  <a:lnTo>
                    <a:pt x="71389" y="42481"/>
                  </a:lnTo>
                  <a:lnTo>
                    <a:pt x="71727" y="41508"/>
                  </a:lnTo>
                  <a:lnTo>
                    <a:pt x="72065" y="40536"/>
                  </a:lnTo>
                  <a:lnTo>
                    <a:pt x="77429" y="44108"/>
                  </a:lnTo>
                  <a:lnTo>
                    <a:pt x="74075" y="47025"/>
                  </a:lnTo>
                  <a:lnTo>
                    <a:pt x="71389" y="50588"/>
                  </a:lnTo>
                  <a:lnTo>
                    <a:pt x="71060" y="51242"/>
                  </a:lnTo>
                  <a:lnTo>
                    <a:pt x="71060" y="51570"/>
                  </a:lnTo>
                  <a:lnTo>
                    <a:pt x="71389" y="52542"/>
                  </a:lnTo>
                  <a:lnTo>
                    <a:pt x="72065" y="52860"/>
                  </a:lnTo>
                  <a:lnTo>
                    <a:pt x="73070" y="52860"/>
                  </a:lnTo>
                  <a:lnTo>
                    <a:pt x="73399" y="52542"/>
                  </a:lnTo>
                  <a:lnTo>
                    <a:pt x="76086" y="48643"/>
                  </a:lnTo>
                  <a:lnTo>
                    <a:pt x="78434" y="44753"/>
                  </a:lnTo>
                  <a:lnTo>
                    <a:pt x="82454" y="47352"/>
                  </a:lnTo>
                  <a:lnTo>
                    <a:pt x="80106" y="49616"/>
                  </a:lnTo>
                  <a:lnTo>
                    <a:pt x="78434" y="51242"/>
                  </a:lnTo>
                  <a:lnTo>
                    <a:pt x="77758" y="52215"/>
                  </a:lnTo>
                  <a:lnTo>
                    <a:pt x="77429" y="53515"/>
                  </a:lnTo>
                  <a:lnTo>
                    <a:pt x="75410" y="56432"/>
                  </a:lnTo>
                  <a:lnTo>
                    <a:pt x="75081" y="57078"/>
                  </a:lnTo>
                  <a:lnTo>
                    <a:pt x="75410" y="58050"/>
                  </a:lnTo>
                  <a:lnTo>
                    <a:pt x="75748" y="58377"/>
                  </a:lnTo>
                  <a:lnTo>
                    <a:pt x="76415" y="58704"/>
                  </a:lnTo>
                  <a:lnTo>
                    <a:pt x="77429" y="58704"/>
                  </a:lnTo>
                  <a:lnTo>
                    <a:pt x="78096" y="58050"/>
                  </a:lnTo>
                  <a:lnTo>
                    <a:pt x="80444" y="54805"/>
                  </a:lnTo>
                  <a:lnTo>
                    <a:pt x="81111" y="54160"/>
                  </a:lnTo>
                  <a:lnTo>
                    <a:pt x="81778" y="53187"/>
                  </a:lnTo>
                  <a:lnTo>
                    <a:pt x="83121" y="51242"/>
                  </a:lnTo>
                  <a:lnTo>
                    <a:pt x="84465" y="48970"/>
                  </a:lnTo>
                  <a:lnTo>
                    <a:pt x="87142" y="50588"/>
                  </a:lnTo>
                  <a:lnTo>
                    <a:pt x="85470" y="52215"/>
                  </a:lnTo>
                  <a:lnTo>
                    <a:pt x="84127" y="54160"/>
                  </a:lnTo>
                  <a:lnTo>
                    <a:pt x="81778" y="56750"/>
                  </a:lnTo>
                  <a:lnTo>
                    <a:pt x="81111" y="58050"/>
                  </a:lnTo>
                  <a:lnTo>
                    <a:pt x="80773" y="59677"/>
                  </a:lnTo>
                  <a:lnTo>
                    <a:pt x="81449" y="60322"/>
                  </a:lnTo>
                  <a:lnTo>
                    <a:pt x="81778" y="60649"/>
                  </a:lnTo>
                  <a:lnTo>
                    <a:pt x="82116" y="60649"/>
                  </a:lnTo>
                  <a:lnTo>
                    <a:pt x="83459" y="59995"/>
                  </a:lnTo>
                  <a:lnTo>
                    <a:pt x="84465" y="58704"/>
                  </a:lnTo>
                  <a:lnTo>
                    <a:pt x="85808" y="56432"/>
                  </a:lnTo>
                  <a:lnTo>
                    <a:pt x="87142" y="54160"/>
                  </a:lnTo>
                  <a:lnTo>
                    <a:pt x="88823" y="51888"/>
                  </a:lnTo>
                  <a:lnTo>
                    <a:pt x="93182" y="55132"/>
                  </a:lnTo>
                  <a:lnTo>
                    <a:pt x="91838" y="56750"/>
                  </a:lnTo>
                  <a:lnTo>
                    <a:pt x="90157" y="58704"/>
                  </a:lnTo>
                  <a:lnTo>
                    <a:pt x="88485" y="60649"/>
                  </a:lnTo>
                  <a:lnTo>
                    <a:pt x="87818" y="61940"/>
                  </a:lnTo>
                  <a:lnTo>
                    <a:pt x="87480" y="62913"/>
                  </a:lnTo>
                  <a:lnTo>
                    <a:pt x="87480" y="63567"/>
                  </a:lnTo>
                  <a:lnTo>
                    <a:pt x="87818" y="64212"/>
                  </a:lnTo>
                  <a:lnTo>
                    <a:pt x="89152" y="64212"/>
                  </a:lnTo>
                  <a:lnTo>
                    <a:pt x="90157" y="63567"/>
                  </a:lnTo>
                  <a:lnTo>
                    <a:pt x="90833" y="62594"/>
                  </a:lnTo>
                  <a:lnTo>
                    <a:pt x="92505" y="60322"/>
                  </a:lnTo>
                  <a:lnTo>
                    <a:pt x="93849" y="58377"/>
                  </a:lnTo>
                  <a:lnTo>
                    <a:pt x="94854" y="56432"/>
                  </a:lnTo>
                  <a:lnTo>
                    <a:pt x="99550" y="60322"/>
                  </a:lnTo>
                  <a:lnTo>
                    <a:pt x="99879" y="60649"/>
                  </a:lnTo>
                  <a:lnTo>
                    <a:pt x="97202" y="63885"/>
                  </a:lnTo>
                  <a:lnTo>
                    <a:pt x="94854" y="67130"/>
                  </a:lnTo>
                  <a:lnTo>
                    <a:pt x="93849" y="68102"/>
                  </a:lnTo>
                  <a:lnTo>
                    <a:pt x="93849" y="68757"/>
                  </a:lnTo>
                  <a:lnTo>
                    <a:pt x="93849" y="69075"/>
                  </a:lnTo>
                  <a:lnTo>
                    <a:pt x="94516" y="70047"/>
                  </a:lnTo>
                  <a:lnTo>
                    <a:pt x="95192" y="70375"/>
                  </a:lnTo>
                  <a:lnTo>
                    <a:pt x="95859" y="70047"/>
                  </a:lnTo>
                  <a:lnTo>
                    <a:pt x="96197" y="69729"/>
                  </a:lnTo>
                  <a:lnTo>
                    <a:pt x="98874" y="66157"/>
                  </a:lnTo>
                  <a:lnTo>
                    <a:pt x="101560" y="62267"/>
                  </a:lnTo>
                  <a:lnTo>
                    <a:pt x="104576" y="65839"/>
                  </a:lnTo>
                  <a:lnTo>
                    <a:pt x="103233" y="68102"/>
                  </a:lnTo>
                  <a:lnTo>
                    <a:pt x="101889" y="70375"/>
                  </a:lnTo>
                  <a:lnTo>
                    <a:pt x="100217" y="72965"/>
                  </a:lnTo>
                  <a:lnTo>
                    <a:pt x="99879" y="74592"/>
                  </a:lnTo>
                  <a:lnTo>
                    <a:pt x="99879" y="75237"/>
                  </a:lnTo>
                  <a:lnTo>
                    <a:pt x="99879" y="75891"/>
                  </a:lnTo>
                  <a:lnTo>
                    <a:pt x="100217" y="76537"/>
                  </a:lnTo>
                  <a:lnTo>
                    <a:pt x="100884" y="76537"/>
                  </a:lnTo>
                  <a:lnTo>
                    <a:pt x="102227" y="75891"/>
                  </a:lnTo>
                  <a:lnTo>
                    <a:pt x="102894" y="74919"/>
                  </a:lnTo>
                  <a:lnTo>
                    <a:pt x="104238" y="72320"/>
                  </a:lnTo>
                  <a:lnTo>
                    <a:pt x="106248" y="68102"/>
                  </a:lnTo>
                  <a:lnTo>
                    <a:pt x="107929" y="70702"/>
                  </a:lnTo>
                  <a:lnTo>
                    <a:pt x="109601" y="73292"/>
                  </a:lnTo>
                  <a:lnTo>
                    <a:pt x="107929" y="76864"/>
                  </a:lnTo>
                  <a:lnTo>
                    <a:pt x="106248" y="80427"/>
                  </a:lnTo>
                  <a:lnTo>
                    <a:pt x="105243" y="80427"/>
                  </a:lnTo>
                  <a:lnTo>
                    <a:pt x="104238" y="82372"/>
                  </a:lnTo>
                  <a:lnTo>
                    <a:pt x="103571" y="83999"/>
                  </a:lnTo>
                  <a:lnTo>
                    <a:pt x="103571" y="84644"/>
                  </a:lnTo>
                  <a:lnTo>
                    <a:pt x="103571" y="85289"/>
                  </a:lnTo>
                  <a:lnTo>
                    <a:pt x="104238" y="85944"/>
                  </a:lnTo>
                  <a:lnTo>
                    <a:pt x="105910" y="85944"/>
                  </a:lnTo>
                  <a:lnTo>
                    <a:pt x="106248" y="85617"/>
                  </a:lnTo>
                  <a:lnTo>
                    <a:pt x="107929" y="83344"/>
                  </a:lnTo>
                  <a:lnTo>
                    <a:pt x="109263" y="81081"/>
                  </a:lnTo>
                  <a:lnTo>
                    <a:pt x="110606" y="78809"/>
                  </a:lnTo>
                  <a:lnTo>
                    <a:pt x="111273" y="76537"/>
                  </a:lnTo>
                  <a:lnTo>
                    <a:pt x="112617" y="79781"/>
                  </a:lnTo>
                  <a:lnTo>
                    <a:pt x="113960" y="83344"/>
                  </a:lnTo>
                  <a:lnTo>
                    <a:pt x="110268" y="89188"/>
                  </a:lnTo>
                  <a:lnTo>
                    <a:pt x="109601" y="89188"/>
                  </a:lnTo>
                  <a:lnTo>
                    <a:pt x="108934" y="90806"/>
                  </a:lnTo>
                  <a:lnTo>
                    <a:pt x="108258" y="92106"/>
                  </a:lnTo>
                  <a:lnTo>
                    <a:pt x="108258" y="92751"/>
                  </a:lnTo>
                  <a:lnTo>
                    <a:pt x="108258" y="93078"/>
                  </a:lnTo>
                  <a:lnTo>
                    <a:pt x="108934" y="93724"/>
                  </a:lnTo>
                  <a:lnTo>
                    <a:pt x="110268" y="93724"/>
                  </a:lnTo>
                  <a:lnTo>
                    <a:pt x="110944" y="93397"/>
                  </a:lnTo>
                  <a:lnTo>
                    <a:pt x="112955" y="90161"/>
                  </a:lnTo>
                  <a:lnTo>
                    <a:pt x="114965" y="86916"/>
                  </a:lnTo>
                  <a:lnTo>
                    <a:pt x="115970" y="92424"/>
                  </a:lnTo>
                  <a:lnTo>
                    <a:pt x="114298" y="94051"/>
                  </a:lnTo>
                  <a:lnTo>
                    <a:pt x="112955" y="95996"/>
                  </a:lnTo>
                  <a:lnTo>
                    <a:pt x="111611" y="97941"/>
                  </a:lnTo>
                  <a:lnTo>
                    <a:pt x="111273" y="99241"/>
                  </a:lnTo>
                  <a:lnTo>
                    <a:pt x="111273" y="100531"/>
                  </a:lnTo>
                  <a:lnTo>
                    <a:pt x="111611" y="100859"/>
                  </a:lnTo>
                  <a:lnTo>
                    <a:pt x="111950" y="100859"/>
                  </a:lnTo>
                  <a:lnTo>
                    <a:pt x="112955" y="100531"/>
                  </a:lnTo>
                  <a:lnTo>
                    <a:pt x="113960" y="99886"/>
                  </a:lnTo>
                  <a:lnTo>
                    <a:pt x="114965" y="97941"/>
                  </a:lnTo>
                  <a:lnTo>
                    <a:pt x="115970" y="95996"/>
                  </a:lnTo>
                  <a:lnTo>
                    <a:pt x="116308" y="98914"/>
                  </a:lnTo>
                  <a:lnTo>
                    <a:pt x="115632" y="104103"/>
                  </a:lnTo>
                  <a:lnTo>
                    <a:pt x="114298" y="105403"/>
                  </a:lnTo>
                  <a:lnTo>
                    <a:pt x="112955" y="106694"/>
                  </a:lnTo>
                  <a:lnTo>
                    <a:pt x="112617" y="107993"/>
                  </a:lnTo>
                  <a:lnTo>
                    <a:pt x="112617" y="108639"/>
                  </a:lnTo>
                  <a:lnTo>
                    <a:pt x="112955" y="109293"/>
                  </a:lnTo>
                  <a:lnTo>
                    <a:pt x="113622" y="109611"/>
                  </a:lnTo>
                  <a:lnTo>
                    <a:pt x="113960" y="109611"/>
                  </a:lnTo>
                  <a:lnTo>
                    <a:pt x="115303" y="108639"/>
                  </a:lnTo>
                  <a:lnTo>
                    <a:pt x="115632" y="111883"/>
                  </a:lnTo>
                  <a:lnTo>
                    <a:pt x="115970" y="112211"/>
                  </a:lnTo>
                  <a:lnTo>
                    <a:pt x="116308" y="111883"/>
                  </a:lnTo>
                  <a:lnTo>
                    <a:pt x="116975" y="110911"/>
                  </a:lnTo>
                  <a:lnTo>
                    <a:pt x="117980" y="109611"/>
                  </a:lnTo>
                  <a:lnTo>
                    <a:pt x="118985" y="106694"/>
                  </a:lnTo>
                  <a:lnTo>
                    <a:pt x="119652" y="103776"/>
                  </a:lnTo>
                  <a:lnTo>
                    <a:pt x="119990" y="100859"/>
                  </a:lnTo>
                  <a:lnTo>
                    <a:pt x="119990" y="97296"/>
                  </a:lnTo>
                  <a:lnTo>
                    <a:pt x="119990" y="94051"/>
                  </a:lnTo>
                  <a:lnTo>
                    <a:pt x="119652" y="90479"/>
                  </a:lnTo>
                  <a:lnTo>
                    <a:pt x="118985" y="87234"/>
                  </a:lnTo>
                  <a:lnTo>
                    <a:pt x="118318" y="83671"/>
                  </a:lnTo>
                  <a:lnTo>
                    <a:pt x="117313" y="80100"/>
                  </a:lnTo>
                  <a:lnTo>
                    <a:pt x="115970" y="76864"/>
                  </a:lnTo>
                  <a:lnTo>
                    <a:pt x="114627" y="73619"/>
                  </a:lnTo>
                  <a:lnTo>
                    <a:pt x="112617" y="70375"/>
                  </a:lnTo>
                  <a:lnTo>
                    <a:pt x="110944" y="67457"/>
                  </a:lnTo>
                  <a:lnTo>
                    <a:pt x="108596" y="64539"/>
                  </a:lnTo>
                  <a:lnTo>
                    <a:pt x="106248" y="61622"/>
                  </a:lnTo>
                  <a:lnTo>
                    <a:pt x="103571" y="58704"/>
                  </a:lnTo>
                  <a:lnTo>
                    <a:pt x="100884" y="56105"/>
                  </a:lnTo>
                  <a:lnTo>
                    <a:pt x="94516" y="50915"/>
                  </a:lnTo>
                  <a:lnTo>
                    <a:pt x="88147" y="46380"/>
                  </a:lnTo>
                  <a:lnTo>
                    <a:pt x="81449" y="41835"/>
                  </a:lnTo>
                  <a:lnTo>
                    <a:pt x="82116" y="39245"/>
                  </a:lnTo>
                  <a:lnTo>
                    <a:pt x="82454" y="36973"/>
                  </a:lnTo>
                  <a:lnTo>
                    <a:pt x="82783" y="31456"/>
                  </a:lnTo>
                  <a:lnTo>
                    <a:pt x="83121" y="25621"/>
                  </a:lnTo>
                  <a:lnTo>
                    <a:pt x="84803" y="1945"/>
                  </a:lnTo>
                  <a:lnTo>
                    <a:pt x="84465" y="972"/>
                  </a:lnTo>
                  <a:lnTo>
                    <a:pt x="84127" y="327"/>
                  </a:lnTo>
                  <a:lnTo>
                    <a:pt x="8312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6537275" y="2750650"/>
              <a:ext cx="459600" cy="475200"/>
            </a:xfrm>
            <a:custGeom>
              <a:pathLst>
                <a:path extrusionOk="0" h="120000" w="120000">
                  <a:moveTo>
                    <a:pt x="90062" y="34284"/>
                  </a:moveTo>
                  <a:lnTo>
                    <a:pt x="89337" y="34518"/>
                  </a:lnTo>
                  <a:lnTo>
                    <a:pt x="88619" y="34745"/>
                  </a:lnTo>
                  <a:lnTo>
                    <a:pt x="88142" y="35213"/>
                  </a:lnTo>
                  <a:lnTo>
                    <a:pt x="87182" y="36368"/>
                  </a:lnTo>
                  <a:lnTo>
                    <a:pt x="87182" y="37063"/>
                  </a:lnTo>
                  <a:lnTo>
                    <a:pt x="87182" y="37758"/>
                  </a:lnTo>
                  <a:lnTo>
                    <a:pt x="87424" y="37991"/>
                  </a:lnTo>
                  <a:lnTo>
                    <a:pt x="87665" y="38225"/>
                  </a:lnTo>
                  <a:lnTo>
                    <a:pt x="88142" y="38225"/>
                  </a:lnTo>
                  <a:lnTo>
                    <a:pt x="88619" y="37758"/>
                  </a:lnTo>
                  <a:lnTo>
                    <a:pt x="89102" y="37530"/>
                  </a:lnTo>
                  <a:lnTo>
                    <a:pt x="89578" y="36602"/>
                  </a:lnTo>
                  <a:lnTo>
                    <a:pt x="90297" y="35674"/>
                  </a:lnTo>
                  <a:lnTo>
                    <a:pt x="90780" y="34745"/>
                  </a:lnTo>
                  <a:lnTo>
                    <a:pt x="90780" y="34518"/>
                  </a:lnTo>
                  <a:lnTo>
                    <a:pt x="90780" y="34284"/>
                  </a:lnTo>
                  <a:close/>
                  <a:moveTo>
                    <a:pt x="86464" y="38452"/>
                  </a:moveTo>
                  <a:lnTo>
                    <a:pt x="85987" y="38686"/>
                  </a:lnTo>
                  <a:lnTo>
                    <a:pt x="85027" y="39842"/>
                  </a:lnTo>
                  <a:lnTo>
                    <a:pt x="84309" y="41004"/>
                  </a:lnTo>
                  <a:lnTo>
                    <a:pt x="84067" y="41231"/>
                  </a:lnTo>
                  <a:lnTo>
                    <a:pt x="84067" y="41698"/>
                  </a:lnTo>
                  <a:lnTo>
                    <a:pt x="84551" y="42159"/>
                  </a:lnTo>
                  <a:lnTo>
                    <a:pt x="85027" y="42393"/>
                  </a:lnTo>
                  <a:lnTo>
                    <a:pt x="85510" y="42159"/>
                  </a:lnTo>
                  <a:lnTo>
                    <a:pt x="85746" y="41926"/>
                  </a:lnTo>
                  <a:lnTo>
                    <a:pt x="86464" y="40770"/>
                  </a:lnTo>
                  <a:lnTo>
                    <a:pt x="87182" y="39614"/>
                  </a:lnTo>
                  <a:lnTo>
                    <a:pt x="87424" y="39147"/>
                  </a:lnTo>
                  <a:lnTo>
                    <a:pt x="86947" y="38686"/>
                  </a:lnTo>
                  <a:lnTo>
                    <a:pt x="86464" y="38452"/>
                  </a:lnTo>
                  <a:close/>
                  <a:moveTo>
                    <a:pt x="112575" y="40536"/>
                  </a:moveTo>
                  <a:lnTo>
                    <a:pt x="114489" y="42393"/>
                  </a:lnTo>
                  <a:lnTo>
                    <a:pt x="114247" y="42393"/>
                  </a:lnTo>
                  <a:lnTo>
                    <a:pt x="113529" y="43088"/>
                  </a:lnTo>
                  <a:lnTo>
                    <a:pt x="113294" y="42159"/>
                  </a:lnTo>
                  <a:lnTo>
                    <a:pt x="112575" y="40536"/>
                  </a:lnTo>
                  <a:close/>
                  <a:moveTo>
                    <a:pt x="82873" y="42854"/>
                  </a:moveTo>
                  <a:lnTo>
                    <a:pt x="82154" y="43321"/>
                  </a:lnTo>
                  <a:lnTo>
                    <a:pt x="81194" y="44016"/>
                  </a:lnTo>
                  <a:lnTo>
                    <a:pt x="80959" y="44938"/>
                  </a:lnTo>
                  <a:lnTo>
                    <a:pt x="80718" y="45405"/>
                  </a:lnTo>
                  <a:lnTo>
                    <a:pt x="80959" y="45633"/>
                  </a:lnTo>
                  <a:lnTo>
                    <a:pt x="81436" y="46100"/>
                  </a:lnTo>
                  <a:lnTo>
                    <a:pt x="82154" y="46100"/>
                  </a:lnTo>
                  <a:lnTo>
                    <a:pt x="82396" y="45866"/>
                  </a:lnTo>
                  <a:lnTo>
                    <a:pt x="82631" y="45405"/>
                  </a:lnTo>
                  <a:lnTo>
                    <a:pt x="83114" y="44477"/>
                  </a:lnTo>
                  <a:lnTo>
                    <a:pt x="83591" y="44243"/>
                  </a:lnTo>
                  <a:lnTo>
                    <a:pt x="83832" y="43782"/>
                  </a:lnTo>
                  <a:lnTo>
                    <a:pt x="84067" y="43321"/>
                  </a:lnTo>
                  <a:lnTo>
                    <a:pt x="84067" y="43088"/>
                  </a:lnTo>
                  <a:lnTo>
                    <a:pt x="83832" y="43088"/>
                  </a:lnTo>
                  <a:lnTo>
                    <a:pt x="83349" y="42854"/>
                  </a:lnTo>
                  <a:close/>
                  <a:moveTo>
                    <a:pt x="114730" y="42627"/>
                  </a:moveTo>
                  <a:lnTo>
                    <a:pt x="116408" y="44477"/>
                  </a:lnTo>
                  <a:lnTo>
                    <a:pt x="117845" y="46561"/>
                  </a:lnTo>
                  <a:lnTo>
                    <a:pt x="116408" y="47950"/>
                  </a:lnTo>
                  <a:lnTo>
                    <a:pt x="116408" y="47489"/>
                  </a:lnTo>
                  <a:lnTo>
                    <a:pt x="116643" y="46327"/>
                  </a:lnTo>
                  <a:lnTo>
                    <a:pt x="116408" y="44938"/>
                  </a:lnTo>
                  <a:lnTo>
                    <a:pt x="116408" y="44711"/>
                  </a:lnTo>
                  <a:lnTo>
                    <a:pt x="115925" y="44243"/>
                  </a:lnTo>
                  <a:lnTo>
                    <a:pt x="115448" y="44243"/>
                  </a:lnTo>
                  <a:lnTo>
                    <a:pt x="115207" y="44477"/>
                  </a:lnTo>
                  <a:lnTo>
                    <a:pt x="115448" y="44711"/>
                  </a:lnTo>
                  <a:lnTo>
                    <a:pt x="115207" y="45633"/>
                  </a:lnTo>
                  <a:lnTo>
                    <a:pt x="114965" y="47022"/>
                  </a:lnTo>
                  <a:lnTo>
                    <a:pt x="114489" y="48418"/>
                  </a:lnTo>
                  <a:lnTo>
                    <a:pt x="114489" y="49807"/>
                  </a:lnTo>
                  <a:lnTo>
                    <a:pt x="114489" y="50268"/>
                  </a:lnTo>
                  <a:lnTo>
                    <a:pt x="111857" y="54209"/>
                  </a:lnTo>
                  <a:lnTo>
                    <a:pt x="112092" y="51891"/>
                  </a:lnTo>
                  <a:lnTo>
                    <a:pt x="112575" y="49573"/>
                  </a:lnTo>
                  <a:lnTo>
                    <a:pt x="113529" y="48184"/>
                  </a:lnTo>
                  <a:lnTo>
                    <a:pt x="113529" y="47950"/>
                  </a:lnTo>
                  <a:lnTo>
                    <a:pt x="113529" y="47489"/>
                  </a:lnTo>
                  <a:lnTo>
                    <a:pt x="114012" y="47256"/>
                  </a:lnTo>
                  <a:lnTo>
                    <a:pt x="114247" y="47022"/>
                  </a:lnTo>
                  <a:lnTo>
                    <a:pt x="114489" y="46561"/>
                  </a:lnTo>
                  <a:lnTo>
                    <a:pt x="114489" y="45866"/>
                  </a:lnTo>
                  <a:lnTo>
                    <a:pt x="114247" y="44711"/>
                  </a:lnTo>
                  <a:lnTo>
                    <a:pt x="114730" y="42627"/>
                  </a:lnTo>
                  <a:close/>
                  <a:moveTo>
                    <a:pt x="110179" y="55825"/>
                  </a:moveTo>
                  <a:lnTo>
                    <a:pt x="110656" y="56059"/>
                  </a:lnTo>
                  <a:lnTo>
                    <a:pt x="110179" y="56520"/>
                  </a:lnTo>
                  <a:lnTo>
                    <a:pt x="110179" y="56059"/>
                  </a:lnTo>
                  <a:lnTo>
                    <a:pt x="110179" y="55825"/>
                  </a:lnTo>
                  <a:close/>
                  <a:moveTo>
                    <a:pt x="74730" y="54209"/>
                  </a:moveTo>
                  <a:lnTo>
                    <a:pt x="74489" y="54436"/>
                  </a:lnTo>
                  <a:lnTo>
                    <a:pt x="73770" y="54670"/>
                  </a:lnTo>
                  <a:lnTo>
                    <a:pt x="73052" y="55598"/>
                  </a:lnTo>
                  <a:lnTo>
                    <a:pt x="73052" y="55825"/>
                  </a:lnTo>
                  <a:lnTo>
                    <a:pt x="73052" y="56293"/>
                  </a:lnTo>
                  <a:lnTo>
                    <a:pt x="73052" y="56754"/>
                  </a:lnTo>
                  <a:lnTo>
                    <a:pt x="73294" y="56987"/>
                  </a:lnTo>
                  <a:lnTo>
                    <a:pt x="74489" y="56987"/>
                  </a:lnTo>
                  <a:lnTo>
                    <a:pt x="74730" y="56754"/>
                  </a:lnTo>
                  <a:lnTo>
                    <a:pt x="75448" y="55598"/>
                  </a:lnTo>
                  <a:lnTo>
                    <a:pt x="75448" y="55131"/>
                  </a:lnTo>
                  <a:lnTo>
                    <a:pt x="75448" y="54670"/>
                  </a:lnTo>
                  <a:lnTo>
                    <a:pt x="75207" y="54436"/>
                  </a:lnTo>
                  <a:lnTo>
                    <a:pt x="74730" y="54209"/>
                  </a:lnTo>
                  <a:close/>
                  <a:moveTo>
                    <a:pt x="108259" y="55598"/>
                  </a:moveTo>
                  <a:lnTo>
                    <a:pt x="108259" y="56059"/>
                  </a:lnTo>
                  <a:lnTo>
                    <a:pt x="108259" y="57215"/>
                  </a:lnTo>
                  <a:lnTo>
                    <a:pt x="108501" y="57909"/>
                  </a:lnTo>
                  <a:lnTo>
                    <a:pt x="108743" y="58377"/>
                  </a:lnTo>
                  <a:lnTo>
                    <a:pt x="107064" y="60694"/>
                  </a:lnTo>
                  <a:lnTo>
                    <a:pt x="106823" y="59305"/>
                  </a:lnTo>
                  <a:lnTo>
                    <a:pt x="106588" y="57909"/>
                  </a:lnTo>
                  <a:lnTo>
                    <a:pt x="106588" y="57448"/>
                  </a:lnTo>
                  <a:lnTo>
                    <a:pt x="108259" y="55598"/>
                  </a:lnTo>
                  <a:close/>
                  <a:moveTo>
                    <a:pt x="104910" y="59305"/>
                  </a:moveTo>
                  <a:lnTo>
                    <a:pt x="104910" y="61155"/>
                  </a:lnTo>
                  <a:lnTo>
                    <a:pt x="105145" y="61850"/>
                  </a:lnTo>
                  <a:lnTo>
                    <a:pt x="105628" y="62778"/>
                  </a:lnTo>
                  <a:lnTo>
                    <a:pt x="104427" y="64167"/>
                  </a:lnTo>
                  <a:lnTo>
                    <a:pt x="103950" y="65096"/>
                  </a:lnTo>
                  <a:lnTo>
                    <a:pt x="104191" y="62311"/>
                  </a:lnTo>
                  <a:lnTo>
                    <a:pt x="103950" y="61850"/>
                  </a:lnTo>
                  <a:lnTo>
                    <a:pt x="103473" y="61616"/>
                  </a:lnTo>
                  <a:lnTo>
                    <a:pt x="103232" y="61389"/>
                  </a:lnTo>
                  <a:lnTo>
                    <a:pt x="104910" y="59305"/>
                  </a:lnTo>
                  <a:close/>
                  <a:moveTo>
                    <a:pt x="62755" y="14827"/>
                  </a:moveTo>
                  <a:lnTo>
                    <a:pt x="62513" y="15288"/>
                  </a:lnTo>
                  <a:lnTo>
                    <a:pt x="59640" y="18067"/>
                  </a:lnTo>
                  <a:lnTo>
                    <a:pt x="57244" y="21313"/>
                  </a:lnTo>
                  <a:lnTo>
                    <a:pt x="52216" y="27565"/>
                  </a:lnTo>
                  <a:lnTo>
                    <a:pt x="49820" y="30811"/>
                  </a:lnTo>
                  <a:lnTo>
                    <a:pt x="47189" y="33823"/>
                  </a:lnTo>
                  <a:lnTo>
                    <a:pt x="44551" y="36829"/>
                  </a:lnTo>
                  <a:lnTo>
                    <a:pt x="41436" y="39614"/>
                  </a:lnTo>
                  <a:lnTo>
                    <a:pt x="40959" y="40075"/>
                  </a:lnTo>
                  <a:lnTo>
                    <a:pt x="40959" y="40770"/>
                  </a:lnTo>
                  <a:lnTo>
                    <a:pt x="40718" y="40770"/>
                  </a:lnTo>
                  <a:lnTo>
                    <a:pt x="40241" y="41004"/>
                  </a:lnTo>
                  <a:lnTo>
                    <a:pt x="40241" y="41465"/>
                  </a:lnTo>
                  <a:lnTo>
                    <a:pt x="40476" y="41698"/>
                  </a:lnTo>
                  <a:lnTo>
                    <a:pt x="41194" y="42854"/>
                  </a:lnTo>
                  <a:lnTo>
                    <a:pt x="42396" y="44016"/>
                  </a:lnTo>
                  <a:lnTo>
                    <a:pt x="44551" y="45866"/>
                  </a:lnTo>
                  <a:lnTo>
                    <a:pt x="49578" y="49340"/>
                  </a:lnTo>
                  <a:lnTo>
                    <a:pt x="55089" y="52813"/>
                  </a:lnTo>
                  <a:lnTo>
                    <a:pt x="56284" y="53741"/>
                  </a:lnTo>
                  <a:lnTo>
                    <a:pt x="57244" y="54903"/>
                  </a:lnTo>
                  <a:lnTo>
                    <a:pt x="59164" y="57215"/>
                  </a:lnTo>
                  <a:lnTo>
                    <a:pt x="60117" y="58143"/>
                  </a:lnTo>
                  <a:lnTo>
                    <a:pt x="61318" y="59071"/>
                  </a:lnTo>
                  <a:lnTo>
                    <a:pt x="63715" y="60461"/>
                  </a:lnTo>
                  <a:lnTo>
                    <a:pt x="69461" y="64167"/>
                  </a:lnTo>
                  <a:lnTo>
                    <a:pt x="74972" y="68102"/>
                  </a:lnTo>
                  <a:lnTo>
                    <a:pt x="80241" y="72042"/>
                  </a:lnTo>
                  <a:lnTo>
                    <a:pt x="80718" y="72276"/>
                  </a:lnTo>
                  <a:lnTo>
                    <a:pt x="81436" y="72276"/>
                  </a:lnTo>
                  <a:lnTo>
                    <a:pt x="81913" y="72042"/>
                  </a:lnTo>
                  <a:lnTo>
                    <a:pt x="82154" y="71809"/>
                  </a:lnTo>
                  <a:lnTo>
                    <a:pt x="82396" y="71348"/>
                  </a:lnTo>
                  <a:lnTo>
                    <a:pt x="82631" y="70653"/>
                  </a:lnTo>
                  <a:lnTo>
                    <a:pt x="82396" y="70192"/>
                  </a:lnTo>
                  <a:lnTo>
                    <a:pt x="81913" y="69725"/>
                  </a:lnTo>
                  <a:lnTo>
                    <a:pt x="76885" y="65790"/>
                  </a:lnTo>
                  <a:lnTo>
                    <a:pt x="77126" y="65557"/>
                  </a:lnTo>
                  <a:lnTo>
                    <a:pt x="77845" y="64401"/>
                  </a:lnTo>
                  <a:lnTo>
                    <a:pt x="78321" y="63239"/>
                  </a:lnTo>
                  <a:lnTo>
                    <a:pt x="78321" y="62778"/>
                  </a:lnTo>
                  <a:lnTo>
                    <a:pt x="78080" y="62544"/>
                  </a:lnTo>
                  <a:lnTo>
                    <a:pt x="77603" y="62544"/>
                  </a:lnTo>
                  <a:lnTo>
                    <a:pt x="76643" y="63473"/>
                  </a:lnTo>
                  <a:lnTo>
                    <a:pt x="75690" y="64628"/>
                  </a:lnTo>
                  <a:lnTo>
                    <a:pt x="75448" y="64862"/>
                  </a:lnTo>
                  <a:lnTo>
                    <a:pt x="71857" y="62311"/>
                  </a:lnTo>
                  <a:lnTo>
                    <a:pt x="70656" y="61616"/>
                  </a:lnTo>
                  <a:lnTo>
                    <a:pt x="70897" y="61155"/>
                  </a:lnTo>
                  <a:lnTo>
                    <a:pt x="71139" y="60694"/>
                  </a:lnTo>
                  <a:lnTo>
                    <a:pt x="72092" y="59766"/>
                  </a:lnTo>
                  <a:lnTo>
                    <a:pt x="72334" y="59532"/>
                  </a:lnTo>
                  <a:lnTo>
                    <a:pt x="72334" y="59071"/>
                  </a:lnTo>
                  <a:lnTo>
                    <a:pt x="72334" y="58838"/>
                  </a:lnTo>
                  <a:lnTo>
                    <a:pt x="71857" y="58610"/>
                  </a:lnTo>
                  <a:lnTo>
                    <a:pt x="71616" y="58838"/>
                  </a:lnTo>
                  <a:lnTo>
                    <a:pt x="71139" y="58610"/>
                  </a:lnTo>
                  <a:lnTo>
                    <a:pt x="70656" y="58838"/>
                  </a:lnTo>
                  <a:lnTo>
                    <a:pt x="69937" y="59532"/>
                  </a:lnTo>
                  <a:lnTo>
                    <a:pt x="69219" y="60461"/>
                  </a:lnTo>
                  <a:lnTo>
                    <a:pt x="66105" y="58610"/>
                  </a:lnTo>
                  <a:lnTo>
                    <a:pt x="65628" y="58143"/>
                  </a:lnTo>
                  <a:lnTo>
                    <a:pt x="66823" y="56293"/>
                  </a:lnTo>
                  <a:lnTo>
                    <a:pt x="66823" y="55825"/>
                  </a:lnTo>
                  <a:lnTo>
                    <a:pt x="66823" y="55598"/>
                  </a:lnTo>
                  <a:lnTo>
                    <a:pt x="66588" y="55131"/>
                  </a:lnTo>
                  <a:lnTo>
                    <a:pt x="65870" y="54903"/>
                  </a:lnTo>
                  <a:lnTo>
                    <a:pt x="65628" y="55131"/>
                  </a:lnTo>
                  <a:lnTo>
                    <a:pt x="65386" y="55364"/>
                  </a:lnTo>
                  <a:lnTo>
                    <a:pt x="63715" y="57215"/>
                  </a:lnTo>
                  <a:lnTo>
                    <a:pt x="62272" y="56059"/>
                  </a:lnTo>
                  <a:lnTo>
                    <a:pt x="61077" y="54903"/>
                  </a:lnTo>
                  <a:lnTo>
                    <a:pt x="59640" y="53280"/>
                  </a:lnTo>
                  <a:lnTo>
                    <a:pt x="60117" y="52586"/>
                  </a:lnTo>
                  <a:lnTo>
                    <a:pt x="60600" y="51891"/>
                  </a:lnTo>
                  <a:lnTo>
                    <a:pt x="61077" y="50268"/>
                  </a:lnTo>
                  <a:lnTo>
                    <a:pt x="61077" y="49807"/>
                  </a:lnTo>
                  <a:lnTo>
                    <a:pt x="60835" y="49573"/>
                  </a:lnTo>
                  <a:lnTo>
                    <a:pt x="60359" y="49573"/>
                  </a:lnTo>
                  <a:lnTo>
                    <a:pt x="59882" y="49807"/>
                  </a:lnTo>
                  <a:lnTo>
                    <a:pt x="58681" y="51196"/>
                  </a:lnTo>
                  <a:lnTo>
                    <a:pt x="58445" y="51657"/>
                  </a:lnTo>
                  <a:lnTo>
                    <a:pt x="57244" y="50729"/>
                  </a:lnTo>
                  <a:lnTo>
                    <a:pt x="54371" y="48879"/>
                  </a:lnTo>
                  <a:lnTo>
                    <a:pt x="54613" y="47022"/>
                  </a:lnTo>
                  <a:lnTo>
                    <a:pt x="54613" y="46795"/>
                  </a:lnTo>
                  <a:lnTo>
                    <a:pt x="54371" y="46327"/>
                  </a:lnTo>
                  <a:lnTo>
                    <a:pt x="54129" y="46100"/>
                  </a:lnTo>
                  <a:lnTo>
                    <a:pt x="53411" y="46100"/>
                  </a:lnTo>
                  <a:lnTo>
                    <a:pt x="52935" y="46327"/>
                  </a:lnTo>
                  <a:lnTo>
                    <a:pt x="52693" y="47022"/>
                  </a:lnTo>
                  <a:lnTo>
                    <a:pt x="52458" y="47717"/>
                  </a:lnTo>
                  <a:lnTo>
                    <a:pt x="51975" y="47489"/>
                  </a:lnTo>
                  <a:lnTo>
                    <a:pt x="48383" y="44938"/>
                  </a:lnTo>
                  <a:lnTo>
                    <a:pt x="48625" y="44711"/>
                  </a:lnTo>
                  <a:lnTo>
                    <a:pt x="49102" y="44016"/>
                  </a:lnTo>
                  <a:lnTo>
                    <a:pt x="49102" y="43549"/>
                  </a:lnTo>
                  <a:lnTo>
                    <a:pt x="49102" y="43321"/>
                  </a:lnTo>
                  <a:lnTo>
                    <a:pt x="49343" y="42627"/>
                  </a:lnTo>
                  <a:lnTo>
                    <a:pt x="49102" y="42393"/>
                  </a:lnTo>
                  <a:lnTo>
                    <a:pt x="48860" y="42393"/>
                  </a:lnTo>
                  <a:lnTo>
                    <a:pt x="48383" y="42627"/>
                  </a:lnTo>
                  <a:lnTo>
                    <a:pt x="47907" y="42627"/>
                  </a:lnTo>
                  <a:lnTo>
                    <a:pt x="47189" y="43088"/>
                  </a:lnTo>
                  <a:lnTo>
                    <a:pt x="46464" y="43549"/>
                  </a:lnTo>
                  <a:lnTo>
                    <a:pt x="43356" y="41926"/>
                  </a:lnTo>
                  <a:lnTo>
                    <a:pt x="43356" y="41698"/>
                  </a:lnTo>
                  <a:lnTo>
                    <a:pt x="46464" y="38920"/>
                  </a:lnTo>
                  <a:lnTo>
                    <a:pt x="49343" y="35674"/>
                  </a:lnTo>
                  <a:lnTo>
                    <a:pt x="49578" y="36135"/>
                  </a:lnTo>
                  <a:lnTo>
                    <a:pt x="49820" y="36368"/>
                  </a:lnTo>
                  <a:lnTo>
                    <a:pt x="50538" y="36368"/>
                  </a:lnTo>
                  <a:lnTo>
                    <a:pt x="52458" y="35213"/>
                  </a:lnTo>
                  <a:lnTo>
                    <a:pt x="54371" y="34051"/>
                  </a:lnTo>
                  <a:lnTo>
                    <a:pt x="56284" y="32895"/>
                  </a:lnTo>
                  <a:lnTo>
                    <a:pt x="58204" y="31733"/>
                  </a:lnTo>
                  <a:lnTo>
                    <a:pt x="60359" y="30811"/>
                  </a:lnTo>
                  <a:lnTo>
                    <a:pt x="62513" y="29883"/>
                  </a:lnTo>
                  <a:lnTo>
                    <a:pt x="64910" y="29422"/>
                  </a:lnTo>
                  <a:lnTo>
                    <a:pt x="67306" y="29188"/>
                  </a:lnTo>
                  <a:lnTo>
                    <a:pt x="68501" y="29188"/>
                  </a:lnTo>
                  <a:lnTo>
                    <a:pt x="69702" y="29422"/>
                  </a:lnTo>
                  <a:lnTo>
                    <a:pt x="70656" y="29883"/>
                  </a:lnTo>
                  <a:lnTo>
                    <a:pt x="71374" y="30577"/>
                  </a:lnTo>
                  <a:lnTo>
                    <a:pt x="72092" y="31506"/>
                  </a:lnTo>
                  <a:lnTo>
                    <a:pt x="72334" y="32434"/>
                  </a:lnTo>
                  <a:lnTo>
                    <a:pt x="72810" y="34745"/>
                  </a:lnTo>
                  <a:lnTo>
                    <a:pt x="72810" y="37297"/>
                  </a:lnTo>
                  <a:lnTo>
                    <a:pt x="72810" y="39842"/>
                  </a:lnTo>
                  <a:lnTo>
                    <a:pt x="72810" y="42159"/>
                  </a:lnTo>
                  <a:lnTo>
                    <a:pt x="73052" y="44243"/>
                  </a:lnTo>
                  <a:lnTo>
                    <a:pt x="73529" y="46561"/>
                  </a:lnTo>
                  <a:lnTo>
                    <a:pt x="74730" y="48645"/>
                  </a:lnTo>
                  <a:lnTo>
                    <a:pt x="74489" y="49340"/>
                  </a:lnTo>
                  <a:lnTo>
                    <a:pt x="74253" y="50034"/>
                  </a:lnTo>
                  <a:lnTo>
                    <a:pt x="74253" y="50729"/>
                  </a:lnTo>
                  <a:lnTo>
                    <a:pt x="74253" y="51424"/>
                  </a:lnTo>
                  <a:lnTo>
                    <a:pt x="74730" y="52118"/>
                  </a:lnTo>
                  <a:lnTo>
                    <a:pt x="74972" y="52586"/>
                  </a:lnTo>
                  <a:lnTo>
                    <a:pt x="75690" y="53047"/>
                  </a:lnTo>
                  <a:lnTo>
                    <a:pt x="76167" y="53514"/>
                  </a:lnTo>
                  <a:lnTo>
                    <a:pt x="76885" y="53741"/>
                  </a:lnTo>
                  <a:lnTo>
                    <a:pt x="79040" y="53741"/>
                  </a:lnTo>
                  <a:lnTo>
                    <a:pt x="81194" y="54903"/>
                  </a:lnTo>
                  <a:lnTo>
                    <a:pt x="83349" y="55825"/>
                  </a:lnTo>
                  <a:lnTo>
                    <a:pt x="85027" y="56059"/>
                  </a:lnTo>
                  <a:lnTo>
                    <a:pt x="86947" y="56059"/>
                  </a:lnTo>
                  <a:lnTo>
                    <a:pt x="89102" y="55598"/>
                  </a:lnTo>
                  <a:lnTo>
                    <a:pt x="91015" y="54903"/>
                  </a:lnTo>
                  <a:lnTo>
                    <a:pt x="92935" y="54209"/>
                  </a:lnTo>
                  <a:lnTo>
                    <a:pt x="94606" y="53047"/>
                  </a:lnTo>
                  <a:lnTo>
                    <a:pt x="96284" y="51891"/>
                  </a:lnTo>
                  <a:lnTo>
                    <a:pt x="97486" y="50729"/>
                  </a:lnTo>
                  <a:lnTo>
                    <a:pt x="97721" y="50502"/>
                  </a:lnTo>
                  <a:lnTo>
                    <a:pt x="97721" y="50034"/>
                  </a:lnTo>
                  <a:lnTo>
                    <a:pt x="97486" y="49340"/>
                  </a:lnTo>
                  <a:lnTo>
                    <a:pt x="96767" y="49112"/>
                  </a:lnTo>
                  <a:lnTo>
                    <a:pt x="96049" y="49112"/>
                  </a:lnTo>
                  <a:lnTo>
                    <a:pt x="92216" y="51424"/>
                  </a:lnTo>
                  <a:lnTo>
                    <a:pt x="90297" y="52352"/>
                  </a:lnTo>
                  <a:lnTo>
                    <a:pt x="87900" y="53047"/>
                  </a:lnTo>
                  <a:lnTo>
                    <a:pt x="86229" y="53514"/>
                  </a:lnTo>
                  <a:lnTo>
                    <a:pt x="84309" y="53280"/>
                  </a:lnTo>
                  <a:lnTo>
                    <a:pt x="82873" y="52813"/>
                  </a:lnTo>
                  <a:lnTo>
                    <a:pt x="81436" y="51891"/>
                  </a:lnTo>
                  <a:lnTo>
                    <a:pt x="81913" y="51196"/>
                  </a:lnTo>
                  <a:lnTo>
                    <a:pt x="82154" y="50268"/>
                  </a:lnTo>
                  <a:lnTo>
                    <a:pt x="82154" y="49573"/>
                  </a:lnTo>
                  <a:lnTo>
                    <a:pt x="81913" y="49112"/>
                  </a:lnTo>
                  <a:lnTo>
                    <a:pt x="81678" y="48879"/>
                  </a:lnTo>
                  <a:lnTo>
                    <a:pt x="80476" y="48184"/>
                  </a:lnTo>
                  <a:lnTo>
                    <a:pt x="79281" y="47489"/>
                  </a:lnTo>
                  <a:lnTo>
                    <a:pt x="77126" y="47489"/>
                  </a:lnTo>
                  <a:lnTo>
                    <a:pt x="75925" y="44938"/>
                  </a:lnTo>
                  <a:lnTo>
                    <a:pt x="75207" y="42393"/>
                  </a:lnTo>
                  <a:lnTo>
                    <a:pt x="75207" y="40075"/>
                  </a:lnTo>
                  <a:lnTo>
                    <a:pt x="75207" y="37991"/>
                  </a:lnTo>
                  <a:lnTo>
                    <a:pt x="75448" y="35674"/>
                  </a:lnTo>
                  <a:lnTo>
                    <a:pt x="75207" y="33356"/>
                  </a:lnTo>
                  <a:lnTo>
                    <a:pt x="74730" y="31506"/>
                  </a:lnTo>
                  <a:lnTo>
                    <a:pt x="74012" y="29883"/>
                  </a:lnTo>
                  <a:lnTo>
                    <a:pt x="73052" y="28727"/>
                  </a:lnTo>
                  <a:lnTo>
                    <a:pt x="71857" y="27799"/>
                  </a:lnTo>
                  <a:lnTo>
                    <a:pt x="70421" y="27338"/>
                  </a:lnTo>
                  <a:lnTo>
                    <a:pt x="68984" y="26870"/>
                  </a:lnTo>
                  <a:lnTo>
                    <a:pt x="65628" y="26870"/>
                  </a:lnTo>
                  <a:lnTo>
                    <a:pt x="63715" y="27104"/>
                  </a:lnTo>
                  <a:lnTo>
                    <a:pt x="61795" y="27565"/>
                  </a:lnTo>
                  <a:lnTo>
                    <a:pt x="58204" y="28954"/>
                  </a:lnTo>
                  <a:lnTo>
                    <a:pt x="54848" y="30811"/>
                  </a:lnTo>
                  <a:lnTo>
                    <a:pt x="51975" y="32895"/>
                  </a:lnTo>
                  <a:lnTo>
                    <a:pt x="54129" y="30116"/>
                  </a:lnTo>
                  <a:lnTo>
                    <a:pt x="59164" y="23631"/>
                  </a:lnTo>
                  <a:lnTo>
                    <a:pt x="61795" y="20151"/>
                  </a:lnTo>
                  <a:lnTo>
                    <a:pt x="64191" y="16678"/>
                  </a:lnTo>
                  <a:lnTo>
                    <a:pt x="64433" y="16217"/>
                  </a:lnTo>
                  <a:lnTo>
                    <a:pt x="64433" y="15983"/>
                  </a:lnTo>
                  <a:lnTo>
                    <a:pt x="63950" y="15288"/>
                  </a:lnTo>
                  <a:lnTo>
                    <a:pt x="63473" y="15055"/>
                  </a:lnTo>
                  <a:lnTo>
                    <a:pt x="63232" y="14827"/>
                  </a:lnTo>
                  <a:close/>
                  <a:moveTo>
                    <a:pt x="102272" y="62311"/>
                  </a:moveTo>
                  <a:lnTo>
                    <a:pt x="102513" y="62544"/>
                  </a:lnTo>
                  <a:lnTo>
                    <a:pt x="102037" y="65557"/>
                  </a:lnTo>
                  <a:lnTo>
                    <a:pt x="102272" y="65790"/>
                  </a:lnTo>
                  <a:lnTo>
                    <a:pt x="102272" y="66018"/>
                  </a:lnTo>
                  <a:lnTo>
                    <a:pt x="102990" y="66251"/>
                  </a:lnTo>
                  <a:lnTo>
                    <a:pt x="100835" y="68803"/>
                  </a:lnTo>
                  <a:lnTo>
                    <a:pt x="100835" y="68335"/>
                  </a:lnTo>
                  <a:lnTo>
                    <a:pt x="100117" y="66251"/>
                  </a:lnTo>
                  <a:lnTo>
                    <a:pt x="99875" y="66018"/>
                  </a:lnTo>
                  <a:lnTo>
                    <a:pt x="99640" y="66018"/>
                  </a:lnTo>
                  <a:lnTo>
                    <a:pt x="99399" y="66251"/>
                  </a:lnTo>
                  <a:lnTo>
                    <a:pt x="99399" y="66485"/>
                  </a:lnTo>
                  <a:lnTo>
                    <a:pt x="99157" y="68335"/>
                  </a:lnTo>
                  <a:lnTo>
                    <a:pt x="99157" y="70653"/>
                  </a:lnTo>
                  <a:lnTo>
                    <a:pt x="99399" y="70887"/>
                  </a:lnTo>
                  <a:lnTo>
                    <a:pt x="96284" y="74821"/>
                  </a:lnTo>
                  <a:lnTo>
                    <a:pt x="96284" y="73198"/>
                  </a:lnTo>
                  <a:lnTo>
                    <a:pt x="96284" y="71809"/>
                  </a:lnTo>
                  <a:lnTo>
                    <a:pt x="96284" y="70192"/>
                  </a:lnTo>
                  <a:lnTo>
                    <a:pt x="96049" y="69958"/>
                  </a:lnTo>
                  <a:lnTo>
                    <a:pt x="100117" y="65096"/>
                  </a:lnTo>
                  <a:lnTo>
                    <a:pt x="102272" y="62311"/>
                  </a:lnTo>
                  <a:close/>
                  <a:moveTo>
                    <a:pt x="94848" y="71348"/>
                  </a:moveTo>
                  <a:lnTo>
                    <a:pt x="94371" y="72971"/>
                  </a:lnTo>
                  <a:lnTo>
                    <a:pt x="94129" y="74360"/>
                  </a:lnTo>
                  <a:lnTo>
                    <a:pt x="94371" y="75055"/>
                  </a:lnTo>
                  <a:lnTo>
                    <a:pt x="94606" y="75516"/>
                  </a:lnTo>
                  <a:lnTo>
                    <a:pt x="95089" y="75749"/>
                  </a:lnTo>
                  <a:lnTo>
                    <a:pt x="95331" y="75749"/>
                  </a:lnTo>
                  <a:lnTo>
                    <a:pt x="92216" y="79690"/>
                  </a:lnTo>
                  <a:lnTo>
                    <a:pt x="91733" y="79917"/>
                  </a:lnTo>
                  <a:lnTo>
                    <a:pt x="91733" y="78067"/>
                  </a:lnTo>
                  <a:lnTo>
                    <a:pt x="91733" y="76678"/>
                  </a:lnTo>
                  <a:lnTo>
                    <a:pt x="91733" y="75983"/>
                  </a:lnTo>
                  <a:lnTo>
                    <a:pt x="91498" y="75288"/>
                  </a:lnTo>
                  <a:lnTo>
                    <a:pt x="94848" y="71348"/>
                  </a:lnTo>
                  <a:close/>
                  <a:moveTo>
                    <a:pt x="31380" y="50502"/>
                  </a:moveTo>
                  <a:lnTo>
                    <a:pt x="31139" y="50729"/>
                  </a:lnTo>
                  <a:lnTo>
                    <a:pt x="31139" y="50963"/>
                  </a:lnTo>
                  <a:lnTo>
                    <a:pt x="32334" y="51891"/>
                  </a:lnTo>
                  <a:lnTo>
                    <a:pt x="33294" y="52586"/>
                  </a:lnTo>
                  <a:lnTo>
                    <a:pt x="36408" y="54209"/>
                  </a:lnTo>
                  <a:lnTo>
                    <a:pt x="40000" y="55825"/>
                  </a:lnTo>
                  <a:lnTo>
                    <a:pt x="43356" y="57682"/>
                  </a:lnTo>
                  <a:lnTo>
                    <a:pt x="46464" y="60000"/>
                  </a:lnTo>
                  <a:lnTo>
                    <a:pt x="49343" y="62083"/>
                  </a:lnTo>
                  <a:lnTo>
                    <a:pt x="55089" y="67180"/>
                  </a:lnTo>
                  <a:lnTo>
                    <a:pt x="60359" y="71809"/>
                  </a:lnTo>
                  <a:lnTo>
                    <a:pt x="65870" y="76444"/>
                  </a:lnTo>
                  <a:lnTo>
                    <a:pt x="67541" y="77833"/>
                  </a:lnTo>
                  <a:lnTo>
                    <a:pt x="70179" y="79917"/>
                  </a:lnTo>
                  <a:lnTo>
                    <a:pt x="71374" y="80612"/>
                  </a:lnTo>
                  <a:lnTo>
                    <a:pt x="72575" y="81079"/>
                  </a:lnTo>
                  <a:lnTo>
                    <a:pt x="73294" y="81079"/>
                  </a:lnTo>
                  <a:lnTo>
                    <a:pt x="73770" y="80846"/>
                  </a:lnTo>
                  <a:lnTo>
                    <a:pt x="74012" y="80612"/>
                  </a:lnTo>
                  <a:lnTo>
                    <a:pt x="74253" y="80151"/>
                  </a:lnTo>
                  <a:lnTo>
                    <a:pt x="74253" y="79456"/>
                  </a:lnTo>
                  <a:lnTo>
                    <a:pt x="74012" y="78762"/>
                  </a:lnTo>
                  <a:lnTo>
                    <a:pt x="72810" y="77833"/>
                  </a:lnTo>
                  <a:lnTo>
                    <a:pt x="69937" y="75749"/>
                  </a:lnTo>
                  <a:lnTo>
                    <a:pt x="67064" y="73432"/>
                  </a:lnTo>
                  <a:lnTo>
                    <a:pt x="61318" y="68569"/>
                  </a:lnTo>
                  <a:lnTo>
                    <a:pt x="55808" y="63473"/>
                  </a:lnTo>
                  <a:lnTo>
                    <a:pt x="52935" y="61155"/>
                  </a:lnTo>
                  <a:lnTo>
                    <a:pt x="50297" y="59071"/>
                  </a:lnTo>
                  <a:lnTo>
                    <a:pt x="47189" y="56987"/>
                  </a:lnTo>
                  <a:lnTo>
                    <a:pt x="44309" y="54903"/>
                  </a:lnTo>
                  <a:lnTo>
                    <a:pt x="41194" y="53280"/>
                  </a:lnTo>
                  <a:lnTo>
                    <a:pt x="38086" y="51891"/>
                  </a:lnTo>
                  <a:lnTo>
                    <a:pt x="34972" y="50729"/>
                  </a:lnTo>
                  <a:lnTo>
                    <a:pt x="34012" y="50502"/>
                  </a:lnTo>
                  <a:close/>
                  <a:moveTo>
                    <a:pt x="6229" y="79456"/>
                  </a:moveTo>
                  <a:lnTo>
                    <a:pt x="7189" y="80151"/>
                  </a:lnTo>
                  <a:lnTo>
                    <a:pt x="6947" y="80612"/>
                  </a:lnTo>
                  <a:lnTo>
                    <a:pt x="6947" y="81079"/>
                  </a:lnTo>
                  <a:lnTo>
                    <a:pt x="6947" y="81307"/>
                  </a:lnTo>
                  <a:lnTo>
                    <a:pt x="7189" y="81079"/>
                  </a:lnTo>
                  <a:lnTo>
                    <a:pt x="7907" y="81540"/>
                  </a:lnTo>
                  <a:lnTo>
                    <a:pt x="8142" y="82001"/>
                  </a:lnTo>
                  <a:lnTo>
                    <a:pt x="8142" y="82469"/>
                  </a:lnTo>
                  <a:lnTo>
                    <a:pt x="8383" y="83624"/>
                  </a:lnTo>
                  <a:lnTo>
                    <a:pt x="6470" y="82696"/>
                  </a:lnTo>
                  <a:lnTo>
                    <a:pt x="5510" y="82469"/>
                  </a:lnTo>
                  <a:lnTo>
                    <a:pt x="4551" y="82235"/>
                  </a:lnTo>
                  <a:lnTo>
                    <a:pt x="5510" y="80612"/>
                  </a:lnTo>
                  <a:lnTo>
                    <a:pt x="6229" y="79456"/>
                  </a:lnTo>
                  <a:close/>
                  <a:moveTo>
                    <a:pt x="17727" y="68569"/>
                  </a:moveTo>
                  <a:lnTo>
                    <a:pt x="17244" y="69030"/>
                  </a:lnTo>
                  <a:lnTo>
                    <a:pt x="17244" y="69264"/>
                  </a:lnTo>
                  <a:lnTo>
                    <a:pt x="18204" y="70419"/>
                  </a:lnTo>
                  <a:lnTo>
                    <a:pt x="19164" y="71114"/>
                  </a:lnTo>
                  <a:lnTo>
                    <a:pt x="21560" y="72276"/>
                  </a:lnTo>
                  <a:lnTo>
                    <a:pt x="24668" y="74360"/>
                  </a:lnTo>
                  <a:lnTo>
                    <a:pt x="27783" y="76444"/>
                  </a:lnTo>
                  <a:lnTo>
                    <a:pt x="33294" y="80612"/>
                  </a:lnTo>
                  <a:lnTo>
                    <a:pt x="36167" y="82696"/>
                  </a:lnTo>
                  <a:lnTo>
                    <a:pt x="37603" y="83624"/>
                  </a:lnTo>
                  <a:lnTo>
                    <a:pt x="38321" y="83858"/>
                  </a:lnTo>
                  <a:lnTo>
                    <a:pt x="39523" y="83858"/>
                  </a:lnTo>
                  <a:lnTo>
                    <a:pt x="40000" y="83624"/>
                  </a:lnTo>
                  <a:lnTo>
                    <a:pt x="40241" y="83163"/>
                  </a:lnTo>
                  <a:lnTo>
                    <a:pt x="40000" y="82469"/>
                  </a:lnTo>
                  <a:lnTo>
                    <a:pt x="39758" y="82001"/>
                  </a:lnTo>
                  <a:lnTo>
                    <a:pt x="39281" y="81307"/>
                  </a:lnTo>
                  <a:lnTo>
                    <a:pt x="38321" y="80385"/>
                  </a:lnTo>
                  <a:lnTo>
                    <a:pt x="35925" y="78762"/>
                  </a:lnTo>
                  <a:lnTo>
                    <a:pt x="29461" y="74126"/>
                  </a:lnTo>
                  <a:lnTo>
                    <a:pt x="26346" y="72042"/>
                  </a:lnTo>
                  <a:lnTo>
                    <a:pt x="22997" y="69958"/>
                  </a:lnTo>
                  <a:lnTo>
                    <a:pt x="21795" y="69497"/>
                  </a:lnTo>
                  <a:lnTo>
                    <a:pt x="20359" y="68803"/>
                  </a:lnTo>
                  <a:lnTo>
                    <a:pt x="19164" y="68569"/>
                  </a:lnTo>
                  <a:close/>
                  <a:moveTo>
                    <a:pt x="89820" y="77372"/>
                  </a:moveTo>
                  <a:lnTo>
                    <a:pt x="89578" y="78067"/>
                  </a:lnTo>
                  <a:lnTo>
                    <a:pt x="89578" y="79690"/>
                  </a:lnTo>
                  <a:lnTo>
                    <a:pt x="89578" y="81540"/>
                  </a:lnTo>
                  <a:lnTo>
                    <a:pt x="89820" y="82001"/>
                  </a:lnTo>
                  <a:lnTo>
                    <a:pt x="90062" y="82235"/>
                  </a:lnTo>
                  <a:lnTo>
                    <a:pt x="89578" y="82696"/>
                  </a:lnTo>
                  <a:lnTo>
                    <a:pt x="87424" y="85481"/>
                  </a:lnTo>
                  <a:lnTo>
                    <a:pt x="87665" y="82930"/>
                  </a:lnTo>
                  <a:lnTo>
                    <a:pt x="87900" y="81540"/>
                  </a:lnTo>
                  <a:lnTo>
                    <a:pt x="87900" y="80612"/>
                  </a:lnTo>
                  <a:lnTo>
                    <a:pt x="87665" y="79917"/>
                  </a:lnTo>
                  <a:lnTo>
                    <a:pt x="89820" y="77372"/>
                  </a:lnTo>
                  <a:close/>
                  <a:moveTo>
                    <a:pt x="28743" y="54903"/>
                  </a:moveTo>
                  <a:lnTo>
                    <a:pt x="28266" y="55131"/>
                  </a:lnTo>
                  <a:lnTo>
                    <a:pt x="27783" y="55598"/>
                  </a:lnTo>
                  <a:lnTo>
                    <a:pt x="27783" y="56059"/>
                  </a:lnTo>
                  <a:lnTo>
                    <a:pt x="27783" y="56754"/>
                  </a:lnTo>
                  <a:lnTo>
                    <a:pt x="28024" y="57215"/>
                  </a:lnTo>
                  <a:lnTo>
                    <a:pt x="28501" y="57682"/>
                  </a:lnTo>
                  <a:lnTo>
                    <a:pt x="29461" y="58143"/>
                  </a:lnTo>
                  <a:lnTo>
                    <a:pt x="31616" y="59071"/>
                  </a:lnTo>
                  <a:lnTo>
                    <a:pt x="33535" y="60000"/>
                  </a:lnTo>
                  <a:lnTo>
                    <a:pt x="35207" y="60922"/>
                  </a:lnTo>
                  <a:lnTo>
                    <a:pt x="38321" y="63239"/>
                  </a:lnTo>
                  <a:lnTo>
                    <a:pt x="41436" y="65790"/>
                  </a:lnTo>
                  <a:lnTo>
                    <a:pt x="44309" y="68569"/>
                  </a:lnTo>
                  <a:lnTo>
                    <a:pt x="56049" y="78294"/>
                  </a:lnTo>
                  <a:lnTo>
                    <a:pt x="62037" y="83163"/>
                  </a:lnTo>
                  <a:lnTo>
                    <a:pt x="63473" y="84085"/>
                  </a:lnTo>
                  <a:lnTo>
                    <a:pt x="64910" y="85014"/>
                  </a:lnTo>
                  <a:lnTo>
                    <a:pt x="66346" y="85708"/>
                  </a:lnTo>
                  <a:lnTo>
                    <a:pt x="67064" y="85942"/>
                  </a:lnTo>
                  <a:lnTo>
                    <a:pt x="67783" y="85942"/>
                  </a:lnTo>
                  <a:lnTo>
                    <a:pt x="68259" y="85708"/>
                  </a:lnTo>
                  <a:lnTo>
                    <a:pt x="68501" y="85481"/>
                  </a:lnTo>
                  <a:lnTo>
                    <a:pt x="68743" y="85014"/>
                  </a:lnTo>
                  <a:lnTo>
                    <a:pt x="68501" y="84553"/>
                  </a:lnTo>
                  <a:lnTo>
                    <a:pt x="68024" y="83624"/>
                  </a:lnTo>
                  <a:lnTo>
                    <a:pt x="67064" y="82930"/>
                  </a:lnTo>
                  <a:lnTo>
                    <a:pt x="65151" y="81774"/>
                  </a:lnTo>
                  <a:lnTo>
                    <a:pt x="62272" y="79690"/>
                  </a:lnTo>
                  <a:lnTo>
                    <a:pt x="59640" y="77600"/>
                  </a:lnTo>
                  <a:lnTo>
                    <a:pt x="49343" y="69030"/>
                  </a:lnTo>
                  <a:lnTo>
                    <a:pt x="44551" y="64862"/>
                  </a:lnTo>
                  <a:lnTo>
                    <a:pt x="39758" y="60922"/>
                  </a:lnTo>
                  <a:lnTo>
                    <a:pt x="37126" y="59071"/>
                  </a:lnTo>
                  <a:lnTo>
                    <a:pt x="34253" y="57448"/>
                  </a:lnTo>
                  <a:lnTo>
                    <a:pt x="31139" y="56520"/>
                  </a:lnTo>
                  <a:lnTo>
                    <a:pt x="29702" y="55825"/>
                  </a:lnTo>
                  <a:lnTo>
                    <a:pt x="29219" y="55364"/>
                  </a:lnTo>
                  <a:lnTo>
                    <a:pt x="28984" y="54903"/>
                  </a:lnTo>
                  <a:close/>
                  <a:moveTo>
                    <a:pt x="10062" y="82235"/>
                  </a:moveTo>
                  <a:lnTo>
                    <a:pt x="13653" y="84553"/>
                  </a:lnTo>
                  <a:lnTo>
                    <a:pt x="13653" y="85708"/>
                  </a:lnTo>
                  <a:lnTo>
                    <a:pt x="13881" y="86826"/>
                  </a:lnTo>
                  <a:lnTo>
                    <a:pt x="9820" y="84553"/>
                  </a:lnTo>
                  <a:lnTo>
                    <a:pt x="10303" y="84319"/>
                  </a:lnTo>
                  <a:lnTo>
                    <a:pt x="10538" y="84085"/>
                  </a:lnTo>
                  <a:lnTo>
                    <a:pt x="10538" y="83858"/>
                  </a:lnTo>
                  <a:lnTo>
                    <a:pt x="10538" y="83391"/>
                  </a:lnTo>
                  <a:lnTo>
                    <a:pt x="10062" y="82696"/>
                  </a:lnTo>
                  <a:lnTo>
                    <a:pt x="10062" y="82235"/>
                  </a:lnTo>
                  <a:close/>
                  <a:moveTo>
                    <a:pt x="86229" y="81774"/>
                  </a:moveTo>
                  <a:lnTo>
                    <a:pt x="85987" y="82235"/>
                  </a:lnTo>
                  <a:lnTo>
                    <a:pt x="85269" y="86870"/>
                  </a:lnTo>
                  <a:lnTo>
                    <a:pt x="85269" y="87331"/>
                  </a:lnTo>
                  <a:lnTo>
                    <a:pt x="85510" y="87565"/>
                  </a:lnTo>
                  <a:lnTo>
                    <a:pt x="84309" y="88954"/>
                  </a:lnTo>
                  <a:lnTo>
                    <a:pt x="84309" y="86637"/>
                  </a:lnTo>
                  <a:lnTo>
                    <a:pt x="84067" y="84319"/>
                  </a:lnTo>
                  <a:lnTo>
                    <a:pt x="86229" y="81774"/>
                  </a:lnTo>
                  <a:close/>
                  <a:moveTo>
                    <a:pt x="16049" y="86176"/>
                  </a:moveTo>
                  <a:lnTo>
                    <a:pt x="17244" y="87098"/>
                  </a:lnTo>
                  <a:lnTo>
                    <a:pt x="18204" y="87792"/>
                  </a:lnTo>
                  <a:lnTo>
                    <a:pt x="18204" y="88954"/>
                  </a:lnTo>
                  <a:lnTo>
                    <a:pt x="18445" y="89883"/>
                  </a:lnTo>
                  <a:lnTo>
                    <a:pt x="17009" y="88954"/>
                  </a:lnTo>
                  <a:lnTo>
                    <a:pt x="15572" y="88026"/>
                  </a:lnTo>
                  <a:lnTo>
                    <a:pt x="16291" y="88026"/>
                  </a:lnTo>
                  <a:lnTo>
                    <a:pt x="16767" y="87565"/>
                  </a:lnTo>
                  <a:lnTo>
                    <a:pt x="16767" y="87331"/>
                  </a:lnTo>
                  <a:lnTo>
                    <a:pt x="16767" y="86870"/>
                  </a:lnTo>
                  <a:lnTo>
                    <a:pt x="16049" y="86176"/>
                  </a:lnTo>
                  <a:close/>
                  <a:moveTo>
                    <a:pt x="23473" y="61850"/>
                  </a:moveTo>
                  <a:lnTo>
                    <a:pt x="23232" y="62083"/>
                  </a:lnTo>
                  <a:lnTo>
                    <a:pt x="22997" y="62311"/>
                  </a:lnTo>
                  <a:lnTo>
                    <a:pt x="23232" y="63005"/>
                  </a:lnTo>
                  <a:lnTo>
                    <a:pt x="23473" y="63706"/>
                  </a:lnTo>
                  <a:lnTo>
                    <a:pt x="24910" y="64628"/>
                  </a:lnTo>
                  <a:lnTo>
                    <a:pt x="30421" y="68335"/>
                  </a:lnTo>
                  <a:lnTo>
                    <a:pt x="35690" y="72737"/>
                  </a:lnTo>
                  <a:lnTo>
                    <a:pt x="40718" y="76905"/>
                  </a:lnTo>
                  <a:lnTo>
                    <a:pt x="46229" y="81079"/>
                  </a:lnTo>
                  <a:lnTo>
                    <a:pt x="51733" y="85014"/>
                  </a:lnTo>
                  <a:lnTo>
                    <a:pt x="57002" y="88721"/>
                  </a:lnTo>
                  <a:lnTo>
                    <a:pt x="59640" y="90577"/>
                  </a:lnTo>
                  <a:lnTo>
                    <a:pt x="62513" y="91967"/>
                  </a:lnTo>
                  <a:lnTo>
                    <a:pt x="63232" y="91967"/>
                  </a:lnTo>
                  <a:lnTo>
                    <a:pt x="63950" y="91733"/>
                  </a:lnTo>
                  <a:lnTo>
                    <a:pt x="64433" y="91272"/>
                  </a:lnTo>
                  <a:lnTo>
                    <a:pt x="64668" y="91038"/>
                  </a:lnTo>
                  <a:lnTo>
                    <a:pt x="64668" y="90805"/>
                  </a:lnTo>
                  <a:lnTo>
                    <a:pt x="64668" y="90344"/>
                  </a:lnTo>
                  <a:lnTo>
                    <a:pt x="64433" y="90110"/>
                  </a:lnTo>
                  <a:lnTo>
                    <a:pt x="63950" y="89649"/>
                  </a:lnTo>
                  <a:lnTo>
                    <a:pt x="63473" y="89415"/>
                  </a:lnTo>
                  <a:lnTo>
                    <a:pt x="62037" y="88487"/>
                  </a:lnTo>
                  <a:lnTo>
                    <a:pt x="60600" y="87565"/>
                  </a:lnTo>
                  <a:lnTo>
                    <a:pt x="54129" y="83391"/>
                  </a:lnTo>
                  <a:lnTo>
                    <a:pt x="48142" y="78989"/>
                  </a:lnTo>
                  <a:lnTo>
                    <a:pt x="42396" y="74594"/>
                  </a:lnTo>
                  <a:lnTo>
                    <a:pt x="36885" y="70192"/>
                  </a:lnTo>
                  <a:lnTo>
                    <a:pt x="31139" y="65790"/>
                  </a:lnTo>
                  <a:lnTo>
                    <a:pt x="29702" y="64628"/>
                  </a:lnTo>
                  <a:lnTo>
                    <a:pt x="27064" y="63005"/>
                  </a:lnTo>
                  <a:lnTo>
                    <a:pt x="25628" y="62311"/>
                  </a:lnTo>
                  <a:lnTo>
                    <a:pt x="24433" y="61850"/>
                  </a:lnTo>
                  <a:close/>
                  <a:moveTo>
                    <a:pt x="20600" y="89182"/>
                  </a:moveTo>
                  <a:lnTo>
                    <a:pt x="24668" y="91967"/>
                  </a:lnTo>
                  <a:lnTo>
                    <a:pt x="24433" y="93122"/>
                  </a:lnTo>
                  <a:lnTo>
                    <a:pt x="24433" y="93817"/>
                  </a:lnTo>
                  <a:lnTo>
                    <a:pt x="21795" y="91967"/>
                  </a:lnTo>
                  <a:lnTo>
                    <a:pt x="21795" y="91499"/>
                  </a:lnTo>
                  <a:lnTo>
                    <a:pt x="21560" y="91038"/>
                  </a:lnTo>
                  <a:lnTo>
                    <a:pt x="20842" y="90110"/>
                  </a:lnTo>
                  <a:lnTo>
                    <a:pt x="20600" y="89182"/>
                  </a:lnTo>
                  <a:close/>
                  <a:moveTo>
                    <a:pt x="82873" y="85481"/>
                  </a:moveTo>
                  <a:lnTo>
                    <a:pt x="82396" y="88260"/>
                  </a:lnTo>
                  <a:lnTo>
                    <a:pt x="82154" y="91038"/>
                  </a:lnTo>
                  <a:lnTo>
                    <a:pt x="82154" y="91499"/>
                  </a:lnTo>
                  <a:lnTo>
                    <a:pt x="79281" y="94979"/>
                  </a:lnTo>
                  <a:lnTo>
                    <a:pt x="79281" y="94051"/>
                  </a:lnTo>
                  <a:lnTo>
                    <a:pt x="79281" y="91967"/>
                  </a:lnTo>
                  <a:lnTo>
                    <a:pt x="79040" y="90110"/>
                  </a:lnTo>
                  <a:lnTo>
                    <a:pt x="82873" y="85481"/>
                  </a:lnTo>
                  <a:close/>
                  <a:moveTo>
                    <a:pt x="26346" y="93122"/>
                  </a:moveTo>
                  <a:lnTo>
                    <a:pt x="28743" y="94745"/>
                  </a:lnTo>
                  <a:lnTo>
                    <a:pt x="28743" y="94979"/>
                  </a:lnTo>
                  <a:lnTo>
                    <a:pt x="28743" y="95674"/>
                  </a:lnTo>
                  <a:lnTo>
                    <a:pt x="28984" y="96135"/>
                  </a:lnTo>
                  <a:lnTo>
                    <a:pt x="29702" y="97063"/>
                  </a:lnTo>
                  <a:lnTo>
                    <a:pt x="30421" y="98219"/>
                  </a:lnTo>
                  <a:lnTo>
                    <a:pt x="27783" y="96135"/>
                  </a:lnTo>
                  <a:lnTo>
                    <a:pt x="27783" y="95674"/>
                  </a:lnTo>
                  <a:lnTo>
                    <a:pt x="27548" y="95206"/>
                  </a:lnTo>
                  <a:lnTo>
                    <a:pt x="26829" y="94512"/>
                  </a:lnTo>
                  <a:lnTo>
                    <a:pt x="26346" y="93817"/>
                  </a:lnTo>
                  <a:lnTo>
                    <a:pt x="26346" y="93122"/>
                  </a:lnTo>
                  <a:close/>
                  <a:moveTo>
                    <a:pt x="77845" y="91499"/>
                  </a:moveTo>
                  <a:lnTo>
                    <a:pt x="77603" y="93817"/>
                  </a:lnTo>
                  <a:lnTo>
                    <a:pt x="77362" y="95440"/>
                  </a:lnTo>
                  <a:lnTo>
                    <a:pt x="77362" y="96368"/>
                  </a:lnTo>
                  <a:lnTo>
                    <a:pt x="77362" y="97063"/>
                  </a:lnTo>
                  <a:lnTo>
                    <a:pt x="75448" y="99147"/>
                  </a:lnTo>
                  <a:lnTo>
                    <a:pt x="75690" y="97758"/>
                  </a:lnTo>
                  <a:lnTo>
                    <a:pt x="75448" y="96135"/>
                  </a:lnTo>
                  <a:lnTo>
                    <a:pt x="75448" y="95674"/>
                  </a:lnTo>
                  <a:lnTo>
                    <a:pt x="74972" y="95440"/>
                  </a:lnTo>
                  <a:lnTo>
                    <a:pt x="74730" y="95440"/>
                  </a:lnTo>
                  <a:lnTo>
                    <a:pt x="77845" y="91499"/>
                  </a:lnTo>
                  <a:close/>
                  <a:moveTo>
                    <a:pt x="31139" y="96135"/>
                  </a:moveTo>
                  <a:lnTo>
                    <a:pt x="32817" y="97290"/>
                  </a:lnTo>
                  <a:lnTo>
                    <a:pt x="36408" y="99842"/>
                  </a:lnTo>
                  <a:lnTo>
                    <a:pt x="36408" y="100303"/>
                  </a:lnTo>
                  <a:lnTo>
                    <a:pt x="36408" y="102159"/>
                  </a:lnTo>
                  <a:lnTo>
                    <a:pt x="36408" y="102854"/>
                  </a:lnTo>
                  <a:lnTo>
                    <a:pt x="32099" y="99608"/>
                  </a:lnTo>
                  <a:lnTo>
                    <a:pt x="32334" y="98913"/>
                  </a:lnTo>
                  <a:lnTo>
                    <a:pt x="32334" y="98219"/>
                  </a:lnTo>
                  <a:lnTo>
                    <a:pt x="32099" y="97758"/>
                  </a:lnTo>
                  <a:lnTo>
                    <a:pt x="31857" y="97063"/>
                  </a:lnTo>
                  <a:lnTo>
                    <a:pt x="31139" y="96135"/>
                  </a:lnTo>
                  <a:close/>
                  <a:moveTo>
                    <a:pt x="38086" y="100997"/>
                  </a:moveTo>
                  <a:lnTo>
                    <a:pt x="42154" y="104243"/>
                  </a:lnTo>
                  <a:lnTo>
                    <a:pt x="41919" y="104704"/>
                  </a:lnTo>
                  <a:lnTo>
                    <a:pt x="41678" y="105399"/>
                  </a:lnTo>
                  <a:lnTo>
                    <a:pt x="41436" y="106561"/>
                  </a:lnTo>
                  <a:lnTo>
                    <a:pt x="38321" y="104243"/>
                  </a:lnTo>
                  <a:lnTo>
                    <a:pt x="38321" y="103081"/>
                  </a:lnTo>
                  <a:lnTo>
                    <a:pt x="38321" y="101926"/>
                  </a:lnTo>
                  <a:lnTo>
                    <a:pt x="38086" y="100997"/>
                  </a:lnTo>
                  <a:close/>
                  <a:moveTo>
                    <a:pt x="73770" y="96368"/>
                  </a:moveTo>
                  <a:lnTo>
                    <a:pt x="73770" y="97524"/>
                  </a:lnTo>
                  <a:lnTo>
                    <a:pt x="73294" y="100770"/>
                  </a:lnTo>
                  <a:lnTo>
                    <a:pt x="73294" y="101231"/>
                  </a:lnTo>
                  <a:lnTo>
                    <a:pt x="73529" y="101465"/>
                  </a:lnTo>
                  <a:lnTo>
                    <a:pt x="65870" y="109801"/>
                  </a:lnTo>
                  <a:lnTo>
                    <a:pt x="65870" y="108178"/>
                  </a:lnTo>
                  <a:lnTo>
                    <a:pt x="65870" y="107256"/>
                  </a:lnTo>
                  <a:lnTo>
                    <a:pt x="67306" y="105165"/>
                  </a:lnTo>
                  <a:lnTo>
                    <a:pt x="70656" y="100536"/>
                  </a:lnTo>
                  <a:lnTo>
                    <a:pt x="70421" y="101465"/>
                  </a:lnTo>
                  <a:lnTo>
                    <a:pt x="69937" y="102854"/>
                  </a:lnTo>
                  <a:lnTo>
                    <a:pt x="69937" y="103549"/>
                  </a:lnTo>
                  <a:lnTo>
                    <a:pt x="69937" y="104243"/>
                  </a:lnTo>
                  <a:lnTo>
                    <a:pt x="70179" y="104471"/>
                  </a:lnTo>
                  <a:lnTo>
                    <a:pt x="70421" y="104471"/>
                  </a:lnTo>
                  <a:lnTo>
                    <a:pt x="71139" y="104010"/>
                  </a:lnTo>
                  <a:lnTo>
                    <a:pt x="71616" y="103315"/>
                  </a:lnTo>
                  <a:lnTo>
                    <a:pt x="71857" y="101692"/>
                  </a:lnTo>
                  <a:lnTo>
                    <a:pt x="71857" y="98913"/>
                  </a:lnTo>
                  <a:lnTo>
                    <a:pt x="73294" y="97063"/>
                  </a:lnTo>
                  <a:lnTo>
                    <a:pt x="73770" y="96368"/>
                  </a:lnTo>
                  <a:close/>
                  <a:moveTo>
                    <a:pt x="42873" y="104704"/>
                  </a:moveTo>
                  <a:lnTo>
                    <a:pt x="45746" y="107483"/>
                  </a:lnTo>
                  <a:lnTo>
                    <a:pt x="45746" y="108872"/>
                  </a:lnTo>
                  <a:lnTo>
                    <a:pt x="45746" y="110262"/>
                  </a:lnTo>
                  <a:lnTo>
                    <a:pt x="45027" y="109567"/>
                  </a:lnTo>
                  <a:lnTo>
                    <a:pt x="43356" y="108178"/>
                  </a:lnTo>
                  <a:lnTo>
                    <a:pt x="43356" y="107483"/>
                  </a:lnTo>
                  <a:lnTo>
                    <a:pt x="43114" y="106094"/>
                  </a:lnTo>
                  <a:lnTo>
                    <a:pt x="42873" y="104704"/>
                  </a:lnTo>
                  <a:close/>
                  <a:moveTo>
                    <a:pt x="61795" y="2551"/>
                  </a:moveTo>
                  <a:lnTo>
                    <a:pt x="63232" y="2778"/>
                  </a:lnTo>
                  <a:lnTo>
                    <a:pt x="64433" y="3012"/>
                  </a:lnTo>
                  <a:lnTo>
                    <a:pt x="65628" y="3706"/>
                  </a:lnTo>
                  <a:lnTo>
                    <a:pt x="68024" y="5329"/>
                  </a:lnTo>
                  <a:lnTo>
                    <a:pt x="69937" y="6719"/>
                  </a:lnTo>
                  <a:lnTo>
                    <a:pt x="82154" y="15288"/>
                  </a:lnTo>
                  <a:lnTo>
                    <a:pt x="94606" y="24092"/>
                  </a:lnTo>
                  <a:lnTo>
                    <a:pt x="100835" y="28493"/>
                  </a:lnTo>
                  <a:lnTo>
                    <a:pt x="102513" y="29883"/>
                  </a:lnTo>
                  <a:lnTo>
                    <a:pt x="103473" y="30344"/>
                  </a:lnTo>
                  <a:lnTo>
                    <a:pt x="104427" y="30811"/>
                  </a:lnTo>
                  <a:lnTo>
                    <a:pt x="101795" y="33823"/>
                  </a:lnTo>
                  <a:lnTo>
                    <a:pt x="99399" y="37063"/>
                  </a:lnTo>
                  <a:lnTo>
                    <a:pt x="98204" y="38452"/>
                  </a:lnTo>
                  <a:lnTo>
                    <a:pt x="97002" y="40309"/>
                  </a:lnTo>
                  <a:lnTo>
                    <a:pt x="96526" y="41231"/>
                  </a:lnTo>
                  <a:lnTo>
                    <a:pt x="96284" y="41926"/>
                  </a:lnTo>
                  <a:lnTo>
                    <a:pt x="96284" y="42854"/>
                  </a:lnTo>
                  <a:lnTo>
                    <a:pt x="97002" y="43549"/>
                  </a:lnTo>
                  <a:lnTo>
                    <a:pt x="97721" y="44243"/>
                  </a:lnTo>
                  <a:lnTo>
                    <a:pt x="98439" y="44711"/>
                  </a:lnTo>
                  <a:lnTo>
                    <a:pt x="100359" y="45405"/>
                  </a:lnTo>
                  <a:lnTo>
                    <a:pt x="104191" y="46100"/>
                  </a:lnTo>
                  <a:lnTo>
                    <a:pt x="109219" y="47022"/>
                  </a:lnTo>
                  <a:lnTo>
                    <a:pt x="111139" y="47489"/>
                  </a:lnTo>
                  <a:lnTo>
                    <a:pt x="110897" y="47950"/>
                  </a:lnTo>
                  <a:lnTo>
                    <a:pt x="107541" y="51424"/>
                  </a:lnTo>
                  <a:lnTo>
                    <a:pt x="104427" y="55131"/>
                  </a:lnTo>
                  <a:lnTo>
                    <a:pt x="98204" y="62544"/>
                  </a:lnTo>
                  <a:lnTo>
                    <a:pt x="84309" y="78989"/>
                  </a:lnTo>
                  <a:lnTo>
                    <a:pt x="77362" y="87098"/>
                  </a:lnTo>
                  <a:lnTo>
                    <a:pt x="70656" y="95440"/>
                  </a:lnTo>
                  <a:lnTo>
                    <a:pt x="67541" y="99374"/>
                  </a:lnTo>
                  <a:lnTo>
                    <a:pt x="64668" y="103549"/>
                  </a:lnTo>
                  <a:lnTo>
                    <a:pt x="61795" y="107717"/>
                  </a:lnTo>
                  <a:lnTo>
                    <a:pt x="60835" y="109106"/>
                  </a:lnTo>
                  <a:lnTo>
                    <a:pt x="60117" y="110495"/>
                  </a:lnTo>
                  <a:lnTo>
                    <a:pt x="58681" y="109801"/>
                  </a:lnTo>
                  <a:lnTo>
                    <a:pt x="57244" y="109567"/>
                  </a:lnTo>
                  <a:lnTo>
                    <a:pt x="54129" y="108645"/>
                  </a:lnTo>
                  <a:lnTo>
                    <a:pt x="52216" y="107950"/>
                  </a:lnTo>
                  <a:lnTo>
                    <a:pt x="50538" y="106788"/>
                  </a:lnTo>
                  <a:lnTo>
                    <a:pt x="48860" y="105633"/>
                  </a:lnTo>
                  <a:lnTo>
                    <a:pt x="47189" y="104243"/>
                  </a:lnTo>
                  <a:lnTo>
                    <a:pt x="44074" y="101465"/>
                  </a:lnTo>
                  <a:lnTo>
                    <a:pt x="40959" y="98913"/>
                  </a:lnTo>
                  <a:lnTo>
                    <a:pt x="37368" y="96596"/>
                  </a:lnTo>
                  <a:lnTo>
                    <a:pt x="34012" y="94278"/>
                  </a:lnTo>
                  <a:lnTo>
                    <a:pt x="19882" y="85014"/>
                  </a:lnTo>
                  <a:lnTo>
                    <a:pt x="12458" y="79690"/>
                  </a:lnTo>
                  <a:lnTo>
                    <a:pt x="8625" y="77139"/>
                  </a:lnTo>
                  <a:lnTo>
                    <a:pt x="4551" y="74821"/>
                  </a:lnTo>
                  <a:lnTo>
                    <a:pt x="4074" y="74594"/>
                  </a:lnTo>
                  <a:lnTo>
                    <a:pt x="10538" y="65557"/>
                  </a:lnTo>
                  <a:lnTo>
                    <a:pt x="17244" y="56520"/>
                  </a:lnTo>
                  <a:lnTo>
                    <a:pt x="23950" y="47717"/>
                  </a:lnTo>
                  <a:lnTo>
                    <a:pt x="30897" y="38920"/>
                  </a:lnTo>
                  <a:lnTo>
                    <a:pt x="45510" y="21079"/>
                  </a:lnTo>
                  <a:lnTo>
                    <a:pt x="53176" y="12276"/>
                  </a:lnTo>
                  <a:lnTo>
                    <a:pt x="57002" y="8108"/>
                  </a:lnTo>
                  <a:lnTo>
                    <a:pt x="60359" y="3473"/>
                  </a:lnTo>
                  <a:lnTo>
                    <a:pt x="60600" y="3012"/>
                  </a:lnTo>
                  <a:lnTo>
                    <a:pt x="60600" y="2551"/>
                  </a:lnTo>
                  <a:close/>
                  <a:moveTo>
                    <a:pt x="47189" y="108645"/>
                  </a:moveTo>
                  <a:lnTo>
                    <a:pt x="50062" y="110262"/>
                  </a:lnTo>
                  <a:lnTo>
                    <a:pt x="52935" y="111657"/>
                  </a:lnTo>
                  <a:lnTo>
                    <a:pt x="52693" y="113274"/>
                  </a:lnTo>
                  <a:lnTo>
                    <a:pt x="52935" y="114897"/>
                  </a:lnTo>
                  <a:lnTo>
                    <a:pt x="51256" y="114202"/>
                  </a:lnTo>
                  <a:lnTo>
                    <a:pt x="48625" y="112352"/>
                  </a:lnTo>
                  <a:lnTo>
                    <a:pt x="48383" y="111424"/>
                  </a:lnTo>
                  <a:lnTo>
                    <a:pt x="47907" y="110495"/>
                  </a:lnTo>
                  <a:lnTo>
                    <a:pt x="47189" y="108645"/>
                  </a:lnTo>
                  <a:close/>
                  <a:moveTo>
                    <a:pt x="64191" y="110262"/>
                  </a:moveTo>
                  <a:lnTo>
                    <a:pt x="64433" y="110729"/>
                  </a:lnTo>
                  <a:lnTo>
                    <a:pt x="64668" y="110963"/>
                  </a:lnTo>
                  <a:lnTo>
                    <a:pt x="61795" y="114202"/>
                  </a:lnTo>
                  <a:lnTo>
                    <a:pt x="60117" y="115825"/>
                  </a:lnTo>
                  <a:lnTo>
                    <a:pt x="59882" y="115131"/>
                  </a:lnTo>
                  <a:lnTo>
                    <a:pt x="59640" y="114436"/>
                  </a:lnTo>
                  <a:lnTo>
                    <a:pt x="59640" y="113508"/>
                  </a:lnTo>
                  <a:lnTo>
                    <a:pt x="60835" y="113508"/>
                  </a:lnTo>
                  <a:lnTo>
                    <a:pt x="60835" y="113274"/>
                  </a:lnTo>
                  <a:lnTo>
                    <a:pt x="61318" y="113274"/>
                  </a:lnTo>
                  <a:lnTo>
                    <a:pt x="61795" y="113047"/>
                  </a:lnTo>
                  <a:lnTo>
                    <a:pt x="62513" y="112579"/>
                  </a:lnTo>
                  <a:lnTo>
                    <a:pt x="62990" y="111657"/>
                  </a:lnTo>
                  <a:lnTo>
                    <a:pt x="63950" y="110262"/>
                  </a:lnTo>
                  <a:close/>
                  <a:moveTo>
                    <a:pt x="61795" y="0"/>
                  </a:moveTo>
                  <a:lnTo>
                    <a:pt x="60600" y="233"/>
                  </a:lnTo>
                  <a:lnTo>
                    <a:pt x="59640" y="694"/>
                  </a:lnTo>
                  <a:lnTo>
                    <a:pt x="58922" y="928"/>
                  </a:lnTo>
                  <a:lnTo>
                    <a:pt x="58445" y="1622"/>
                  </a:lnTo>
                  <a:lnTo>
                    <a:pt x="58204" y="1856"/>
                  </a:lnTo>
                  <a:lnTo>
                    <a:pt x="58204" y="2083"/>
                  </a:lnTo>
                  <a:lnTo>
                    <a:pt x="54371" y="6024"/>
                  </a:lnTo>
                  <a:lnTo>
                    <a:pt x="50538" y="10192"/>
                  </a:lnTo>
                  <a:lnTo>
                    <a:pt x="43356" y="18762"/>
                  </a:lnTo>
                  <a:lnTo>
                    <a:pt x="35925" y="27565"/>
                  </a:lnTo>
                  <a:lnTo>
                    <a:pt x="28743" y="36368"/>
                  </a:lnTo>
                  <a:lnTo>
                    <a:pt x="15808" y="53047"/>
                  </a:lnTo>
                  <a:lnTo>
                    <a:pt x="3114" y="69725"/>
                  </a:lnTo>
                  <a:lnTo>
                    <a:pt x="2154" y="71114"/>
                  </a:lnTo>
                  <a:lnTo>
                    <a:pt x="241" y="73893"/>
                  </a:lnTo>
                  <a:lnTo>
                    <a:pt x="0" y="74360"/>
                  </a:lnTo>
                  <a:lnTo>
                    <a:pt x="0" y="75055"/>
                  </a:lnTo>
                  <a:lnTo>
                    <a:pt x="241" y="75516"/>
                  </a:lnTo>
                  <a:lnTo>
                    <a:pt x="483" y="75983"/>
                  </a:lnTo>
                  <a:lnTo>
                    <a:pt x="959" y="76210"/>
                  </a:lnTo>
                  <a:lnTo>
                    <a:pt x="1436" y="76444"/>
                  </a:lnTo>
                  <a:lnTo>
                    <a:pt x="1919" y="76444"/>
                  </a:lnTo>
                  <a:lnTo>
                    <a:pt x="2637" y="76210"/>
                  </a:lnTo>
                  <a:lnTo>
                    <a:pt x="2873" y="76678"/>
                  </a:lnTo>
                  <a:lnTo>
                    <a:pt x="4551" y="78294"/>
                  </a:lnTo>
                  <a:lnTo>
                    <a:pt x="3832" y="78989"/>
                  </a:lnTo>
                  <a:lnTo>
                    <a:pt x="3356" y="79917"/>
                  </a:lnTo>
                  <a:lnTo>
                    <a:pt x="2873" y="80846"/>
                  </a:lnTo>
                  <a:lnTo>
                    <a:pt x="2637" y="81774"/>
                  </a:lnTo>
                  <a:lnTo>
                    <a:pt x="2637" y="82235"/>
                  </a:lnTo>
                  <a:lnTo>
                    <a:pt x="2873" y="82469"/>
                  </a:lnTo>
                  <a:lnTo>
                    <a:pt x="3356" y="82696"/>
                  </a:lnTo>
                  <a:lnTo>
                    <a:pt x="3591" y="82696"/>
                  </a:lnTo>
                  <a:lnTo>
                    <a:pt x="4074" y="83391"/>
                  </a:lnTo>
                  <a:lnTo>
                    <a:pt x="4551" y="84085"/>
                  </a:lnTo>
                  <a:lnTo>
                    <a:pt x="5752" y="85014"/>
                  </a:lnTo>
                  <a:lnTo>
                    <a:pt x="8383" y="86637"/>
                  </a:lnTo>
                  <a:lnTo>
                    <a:pt x="15572" y="91038"/>
                  </a:lnTo>
                  <a:lnTo>
                    <a:pt x="23232" y="96135"/>
                  </a:lnTo>
                  <a:lnTo>
                    <a:pt x="30421" y="101692"/>
                  </a:lnTo>
                  <a:lnTo>
                    <a:pt x="41919" y="110729"/>
                  </a:lnTo>
                  <a:lnTo>
                    <a:pt x="41919" y="110963"/>
                  </a:lnTo>
                  <a:lnTo>
                    <a:pt x="42396" y="111424"/>
                  </a:lnTo>
                  <a:lnTo>
                    <a:pt x="42873" y="111424"/>
                  </a:lnTo>
                  <a:lnTo>
                    <a:pt x="44551" y="112813"/>
                  </a:lnTo>
                  <a:lnTo>
                    <a:pt x="47665" y="115131"/>
                  </a:lnTo>
                  <a:lnTo>
                    <a:pt x="50780" y="117215"/>
                  </a:lnTo>
                  <a:lnTo>
                    <a:pt x="52458" y="117909"/>
                  </a:lnTo>
                  <a:lnTo>
                    <a:pt x="53894" y="118604"/>
                  </a:lnTo>
                  <a:lnTo>
                    <a:pt x="55566" y="119065"/>
                  </a:lnTo>
                  <a:lnTo>
                    <a:pt x="56284" y="119065"/>
                  </a:lnTo>
                  <a:lnTo>
                    <a:pt x="57244" y="118838"/>
                  </a:lnTo>
                  <a:lnTo>
                    <a:pt x="57486" y="118370"/>
                  </a:lnTo>
                  <a:lnTo>
                    <a:pt x="57721" y="118143"/>
                  </a:lnTo>
                  <a:lnTo>
                    <a:pt x="57721" y="117676"/>
                  </a:lnTo>
                  <a:lnTo>
                    <a:pt x="57486" y="117215"/>
                  </a:lnTo>
                  <a:lnTo>
                    <a:pt x="57002" y="116754"/>
                  </a:lnTo>
                  <a:lnTo>
                    <a:pt x="56284" y="116286"/>
                  </a:lnTo>
                  <a:lnTo>
                    <a:pt x="55089" y="115825"/>
                  </a:lnTo>
                  <a:lnTo>
                    <a:pt x="54848" y="115825"/>
                  </a:lnTo>
                  <a:lnTo>
                    <a:pt x="54848" y="114663"/>
                  </a:lnTo>
                  <a:lnTo>
                    <a:pt x="54848" y="113508"/>
                  </a:lnTo>
                  <a:lnTo>
                    <a:pt x="54613" y="112352"/>
                  </a:lnTo>
                  <a:lnTo>
                    <a:pt x="56284" y="112813"/>
                  </a:lnTo>
                  <a:lnTo>
                    <a:pt x="58445" y="113274"/>
                  </a:lnTo>
                  <a:lnTo>
                    <a:pt x="57962" y="114436"/>
                  </a:lnTo>
                  <a:lnTo>
                    <a:pt x="57962" y="115358"/>
                  </a:lnTo>
                  <a:lnTo>
                    <a:pt x="58204" y="116520"/>
                  </a:lnTo>
                  <a:lnTo>
                    <a:pt x="58681" y="117448"/>
                  </a:lnTo>
                  <a:lnTo>
                    <a:pt x="57962" y="118604"/>
                  </a:lnTo>
                  <a:lnTo>
                    <a:pt x="57962" y="119065"/>
                  </a:lnTo>
                  <a:lnTo>
                    <a:pt x="58204" y="119760"/>
                  </a:lnTo>
                  <a:lnTo>
                    <a:pt x="58922" y="119993"/>
                  </a:lnTo>
                  <a:lnTo>
                    <a:pt x="59399" y="119760"/>
                  </a:lnTo>
                  <a:lnTo>
                    <a:pt x="60600" y="119065"/>
                  </a:lnTo>
                  <a:lnTo>
                    <a:pt x="61554" y="118143"/>
                  </a:lnTo>
                  <a:lnTo>
                    <a:pt x="63473" y="116286"/>
                  </a:lnTo>
                  <a:lnTo>
                    <a:pt x="67541" y="111885"/>
                  </a:lnTo>
                  <a:lnTo>
                    <a:pt x="75448" y="103549"/>
                  </a:lnTo>
                  <a:lnTo>
                    <a:pt x="83591" y="94278"/>
                  </a:lnTo>
                  <a:lnTo>
                    <a:pt x="91498" y="85014"/>
                  </a:lnTo>
                  <a:lnTo>
                    <a:pt x="98922" y="75516"/>
                  </a:lnTo>
                  <a:lnTo>
                    <a:pt x="105870" y="66018"/>
                  </a:lnTo>
                  <a:lnTo>
                    <a:pt x="113052" y="56520"/>
                  </a:lnTo>
                  <a:lnTo>
                    <a:pt x="116167" y="52118"/>
                  </a:lnTo>
                  <a:lnTo>
                    <a:pt x="117603" y="49807"/>
                  </a:lnTo>
                  <a:lnTo>
                    <a:pt x="119040" y="47256"/>
                  </a:lnTo>
                  <a:lnTo>
                    <a:pt x="119516" y="47256"/>
                  </a:lnTo>
                  <a:lnTo>
                    <a:pt x="119758" y="47022"/>
                  </a:lnTo>
                  <a:lnTo>
                    <a:pt x="120000" y="46561"/>
                  </a:lnTo>
                  <a:lnTo>
                    <a:pt x="120000" y="46100"/>
                  </a:lnTo>
                  <a:lnTo>
                    <a:pt x="119281" y="44711"/>
                  </a:lnTo>
                  <a:lnTo>
                    <a:pt x="118563" y="43321"/>
                  </a:lnTo>
                  <a:lnTo>
                    <a:pt x="116408" y="41004"/>
                  </a:lnTo>
                  <a:lnTo>
                    <a:pt x="115207" y="40075"/>
                  </a:lnTo>
                  <a:lnTo>
                    <a:pt x="113770" y="39147"/>
                  </a:lnTo>
                  <a:lnTo>
                    <a:pt x="112810" y="38686"/>
                  </a:lnTo>
                  <a:lnTo>
                    <a:pt x="111857" y="38452"/>
                  </a:lnTo>
                  <a:lnTo>
                    <a:pt x="110414" y="35213"/>
                  </a:lnTo>
                  <a:lnTo>
                    <a:pt x="109937" y="33590"/>
                  </a:lnTo>
                  <a:lnTo>
                    <a:pt x="109696" y="31967"/>
                  </a:lnTo>
                  <a:lnTo>
                    <a:pt x="109696" y="31038"/>
                  </a:lnTo>
                  <a:lnTo>
                    <a:pt x="109219" y="30116"/>
                  </a:lnTo>
                  <a:lnTo>
                    <a:pt x="108743" y="29649"/>
                  </a:lnTo>
                  <a:lnTo>
                    <a:pt x="107541" y="29649"/>
                  </a:lnTo>
                  <a:lnTo>
                    <a:pt x="107064" y="29883"/>
                  </a:lnTo>
                  <a:lnTo>
                    <a:pt x="106823" y="30116"/>
                  </a:lnTo>
                  <a:lnTo>
                    <a:pt x="107064" y="30577"/>
                  </a:lnTo>
                  <a:lnTo>
                    <a:pt x="107306" y="30811"/>
                  </a:lnTo>
                  <a:lnTo>
                    <a:pt x="107306" y="31038"/>
                  </a:lnTo>
                  <a:lnTo>
                    <a:pt x="107306" y="32200"/>
                  </a:lnTo>
                  <a:lnTo>
                    <a:pt x="107306" y="33823"/>
                  </a:lnTo>
                  <a:lnTo>
                    <a:pt x="107541" y="34979"/>
                  </a:lnTo>
                  <a:lnTo>
                    <a:pt x="108024" y="36368"/>
                  </a:lnTo>
                  <a:lnTo>
                    <a:pt x="108978" y="38686"/>
                  </a:lnTo>
                  <a:lnTo>
                    <a:pt x="110897" y="44243"/>
                  </a:lnTo>
                  <a:lnTo>
                    <a:pt x="111139" y="44711"/>
                  </a:lnTo>
                  <a:lnTo>
                    <a:pt x="108024" y="44016"/>
                  </a:lnTo>
                  <a:lnTo>
                    <a:pt x="103950" y="43321"/>
                  </a:lnTo>
                  <a:lnTo>
                    <a:pt x="99875" y="42393"/>
                  </a:lnTo>
                  <a:lnTo>
                    <a:pt x="99157" y="41926"/>
                  </a:lnTo>
                  <a:lnTo>
                    <a:pt x="99399" y="41698"/>
                  </a:lnTo>
                  <a:lnTo>
                    <a:pt x="100117" y="40536"/>
                  </a:lnTo>
                  <a:lnTo>
                    <a:pt x="102513" y="37297"/>
                  </a:lnTo>
                  <a:lnTo>
                    <a:pt x="104668" y="34051"/>
                  </a:lnTo>
                  <a:lnTo>
                    <a:pt x="106346" y="31038"/>
                  </a:lnTo>
                  <a:lnTo>
                    <a:pt x="106823" y="30577"/>
                  </a:lnTo>
                  <a:lnTo>
                    <a:pt x="106823" y="29883"/>
                  </a:lnTo>
                  <a:lnTo>
                    <a:pt x="106588" y="29188"/>
                  </a:lnTo>
                  <a:lnTo>
                    <a:pt x="106105" y="28493"/>
                  </a:lnTo>
                  <a:lnTo>
                    <a:pt x="104910" y="27338"/>
                  </a:lnTo>
                  <a:lnTo>
                    <a:pt x="101795" y="25481"/>
                  </a:lnTo>
                  <a:lnTo>
                    <a:pt x="94848" y="20618"/>
                  </a:lnTo>
                  <a:lnTo>
                    <a:pt x="81194" y="10887"/>
                  </a:lnTo>
                  <a:lnTo>
                    <a:pt x="74730" y="6485"/>
                  </a:lnTo>
                  <a:lnTo>
                    <a:pt x="68259" y="2083"/>
                  </a:lnTo>
                  <a:lnTo>
                    <a:pt x="66105" y="928"/>
                  </a:lnTo>
                  <a:lnTo>
                    <a:pt x="63950" y="233"/>
                  </a:lnTo>
                  <a:lnTo>
                    <a:pt x="6275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855475" y="1544725"/>
              <a:ext cx="444900" cy="353100"/>
            </a:xfrm>
            <a:custGeom>
              <a:pathLst>
                <a:path extrusionOk="0" h="120000" w="120000">
                  <a:moveTo>
                    <a:pt x="71256" y="19328"/>
                  </a:moveTo>
                  <a:lnTo>
                    <a:pt x="72740" y="19643"/>
                  </a:lnTo>
                  <a:lnTo>
                    <a:pt x="75465" y="20577"/>
                  </a:lnTo>
                  <a:lnTo>
                    <a:pt x="77933" y="22132"/>
                  </a:lnTo>
                  <a:lnTo>
                    <a:pt x="77191" y="22132"/>
                  </a:lnTo>
                  <a:lnTo>
                    <a:pt x="71749" y="24630"/>
                  </a:lnTo>
                  <a:lnTo>
                    <a:pt x="66555" y="27119"/>
                  </a:lnTo>
                  <a:lnTo>
                    <a:pt x="62353" y="29303"/>
                  </a:lnTo>
                  <a:lnTo>
                    <a:pt x="57895" y="31486"/>
                  </a:lnTo>
                  <a:lnTo>
                    <a:pt x="53693" y="34290"/>
                  </a:lnTo>
                  <a:lnTo>
                    <a:pt x="51710" y="35845"/>
                  </a:lnTo>
                  <a:lnTo>
                    <a:pt x="49977" y="37714"/>
                  </a:lnTo>
                  <a:lnTo>
                    <a:pt x="51468" y="34604"/>
                  </a:lnTo>
                  <a:lnTo>
                    <a:pt x="53194" y="31801"/>
                  </a:lnTo>
                  <a:lnTo>
                    <a:pt x="54928" y="28988"/>
                  </a:lnTo>
                  <a:lnTo>
                    <a:pt x="56910" y="26813"/>
                  </a:lnTo>
                  <a:lnTo>
                    <a:pt x="59136" y="24630"/>
                  </a:lnTo>
                  <a:lnTo>
                    <a:pt x="61362" y="22761"/>
                  </a:lnTo>
                  <a:lnTo>
                    <a:pt x="64080" y="21197"/>
                  </a:lnTo>
                  <a:lnTo>
                    <a:pt x="66805" y="19957"/>
                  </a:lnTo>
                  <a:lnTo>
                    <a:pt x="68289" y="19643"/>
                  </a:lnTo>
                  <a:lnTo>
                    <a:pt x="69772" y="19328"/>
                  </a:lnTo>
                  <a:close/>
                  <a:moveTo>
                    <a:pt x="8666" y="18088"/>
                  </a:moveTo>
                  <a:lnTo>
                    <a:pt x="8417" y="18394"/>
                  </a:lnTo>
                  <a:lnTo>
                    <a:pt x="7425" y="19328"/>
                  </a:lnTo>
                  <a:lnTo>
                    <a:pt x="6683" y="20577"/>
                  </a:lnTo>
                  <a:lnTo>
                    <a:pt x="5449" y="23067"/>
                  </a:lnTo>
                  <a:lnTo>
                    <a:pt x="3965" y="22132"/>
                  </a:lnTo>
                  <a:lnTo>
                    <a:pt x="2974" y="20577"/>
                  </a:lnTo>
                  <a:lnTo>
                    <a:pt x="1740" y="19022"/>
                  </a:lnTo>
                  <a:lnTo>
                    <a:pt x="1241" y="18708"/>
                  </a:lnTo>
                  <a:lnTo>
                    <a:pt x="748" y="18708"/>
                  </a:lnTo>
                  <a:lnTo>
                    <a:pt x="249" y="19022"/>
                  </a:lnTo>
                  <a:lnTo>
                    <a:pt x="6" y="19643"/>
                  </a:lnTo>
                  <a:lnTo>
                    <a:pt x="6" y="21197"/>
                  </a:lnTo>
                  <a:lnTo>
                    <a:pt x="499" y="22446"/>
                  </a:lnTo>
                  <a:lnTo>
                    <a:pt x="991" y="23695"/>
                  </a:lnTo>
                  <a:lnTo>
                    <a:pt x="1740" y="24944"/>
                  </a:lnTo>
                  <a:lnTo>
                    <a:pt x="2724" y="25879"/>
                  </a:lnTo>
                  <a:lnTo>
                    <a:pt x="3965" y="26499"/>
                  </a:lnTo>
                  <a:lnTo>
                    <a:pt x="1982" y="31486"/>
                  </a:lnTo>
                  <a:lnTo>
                    <a:pt x="499" y="36474"/>
                  </a:lnTo>
                  <a:lnTo>
                    <a:pt x="499" y="37408"/>
                  </a:lnTo>
                  <a:lnTo>
                    <a:pt x="499" y="38028"/>
                  </a:lnTo>
                  <a:lnTo>
                    <a:pt x="991" y="38649"/>
                  </a:lnTo>
                  <a:lnTo>
                    <a:pt x="1490" y="38963"/>
                  </a:lnTo>
                  <a:lnTo>
                    <a:pt x="1982" y="39277"/>
                  </a:lnTo>
                  <a:lnTo>
                    <a:pt x="2482" y="38963"/>
                  </a:lnTo>
                  <a:lnTo>
                    <a:pt x="2974" y="38649"/>
                  </a:lnTo>
                  <a:lnTo>
                    <a:pt x="3466" y="38028"/>
                  </a:lnTo>
                  <a:lnTo>
                    <a:pt x="6683" y="28368"/>
                  </a:lnTo>
                  <a:lnTo>
                    <a:pt x="8417" y="23695"/>
                  </a:lnTo>
                  <a:lnTo>
                    <a:pt x="8909" y="21197"/>
                  </a:lnTo>
                  <a:lnTo>
                    <a:pt x="9408" y="18708"/>
                  </a:lnTo>
                  <a:lnTo>
                    <a:pt x="9159" y="18394"/>
                  </a:lnTo>
                  <a:lnTo>
                    <a:pt x="8909" y="18088"/>
                  </a:lnTo>
                  <a:close/>
                  <a:moveTo>
                    <a:pt x="78925" y="23067"/>
                  </a:moveTo>
                  <a:lnTo>
                    <a:pt x="80658" y="24944"/>
                  </a:lnTo>
                  <a:lnTo>
                    <a:pt x="81892" y="26813"/>
                  </a:lnTo>
                  <a:lnTo>
                    <a:pt x="82392" y="27748"/>
                  </a:lnTo>
                  <a:lnTo>
                    <a:pt x="79667" y="28988"/>
                  </a:lnTo>
                  <a:lnTo>
                    <a:pt x="77191" y="30237"/>
                  </a:lnTo>
                  <a:lnTo>
                    <a:pt x="65813" y="35539"/>
                  </a:lnTo>
                  <a:lnTo>
                    <a:pt x="55669" y="40526"/>
                  </a:lnTo>
                  <a:lnTo>
                    <a:pt x="50476" y="43330"/>
                  </a:lnTo>
                  <a:lnTo>
                    <a:pt x="48001" y="44885"/>
                  </a:lnTo>
                  <a:lnTo>
                    <a:pt x="45775" y="46754"/>
                  </a:lnTo>
                  <a:lnTo>
                    <a:pt x="49485" y="38649"/>
                  </a:lnTo>
                  <a:lnTo>
                    <a:pt x="49734" y="38649"/>
                  </a:lnTo>
                  <a:lnTo>
                    <a:pt x="56411" y="34604"/>
                  </a:lnTo>
                  <a:lnTo>
                    <a:pt x="63095" y="30858"/>
                  </a:lnTo>
                  <a:lnTo>
                    <a:pt x="76949" y="24316"/>
                  </a:lnTo>
                  <a:lnTo>
                    <a:pt x="77191" y="24944"/>
                  </a:lnTo>
                  <a:lnTo>
                    <a:pt x="77691" y="25250"/>
                  </a:lnTo>
                  <a:lnTo>
                    <a:pt x="78183" y="25564"/>
                  </a:lnTo>
                  <a:lnTo>
                    <a:pt x="78682" y="25250"/>
                  </a:lnTo>
                  <a:lnTo>
                    <a:pt x="79174" y="24630"/>
                  </a:lnTo>
                  <a:lnTo>
                    <a:pt x="79174" y="23695"/>
                  </a:lnTo>
                  <a:lnTo>
                    <a:pt x="78925" y="23067"/>
                  </a:lnTo>
                  <a:close/>
                  <a:moveTo>
                    <a:pt x="83133" y="29923"/>
                  </a:moveTo>
                  <a:lnTo>
                    <a:pt x="83626" y="30552"/>
                  </a:lnTo>
                  <a:lnTo>
                    <a:pt x="83875" y="30552"/>
                  </a:lnTo>
                  <a:lnTo>
                    <a:pt x="84867" y="33355"/>
                  </a:lnTo>
                  <a:lnTo>
                    <a:pt x="84617" y="33355"/>
                  </a:lnTo>
                  <a:lnTo>
                    <a:pt x="84125" y="33670"/>
                  </a:lnTo>
                  <a:lnTo>
                    <a:pt x="82884" y="34910"/>
                  </a:lnTo>
                  <a:lnTo>
                    <a:pt x="81650" y="35845"/>
                  </a:lnTo>
                  <a:lnTo>
                    <a:pt x="78925" y="37408"/>
                  </a:lnTo>
                  <a:lnTo>
                    <a:pt x="75957" y="38963"/>
                  </a:lnTo>
                  <a:lnTo>
                    <a:pt x="72990" y="40212"/>
                  </a:lnTo>
                  <a:lnTo>
                    <a:pt x="67048" y="42701"/>
                  </a:lnTo>
                  <a:lnTo>
                    <a:pt x="61112" y="45819"/>
                  </a:lnTo>
                  <a:lnTo>
                    <a:pt x="55420" y="48623"/>
                  </a:lnTo>
                  <a:lnTo>
                    <a:pt x="49734" y="52056"/>
                  </a:lnTo>
                  <a:lnTo>
                    <a:pt x="45526" y="54239"/>
                  </a:lnTo>
                  <a:lnTo>
                    <a:pt x="43300" y="55794"/>
                  </a:lnTo>
                  <a:lnTo>
                    <a:pt x="41074" y="57349"/>
                  </a:lnTo>
                  <a:lnTo>
                    <a:pt x="42558" y="54239"/>
                  </a:lnTo>
                  <a:lnTo>
                    <a:pt x="45033" y="48003"/>
                  </a:lnTo>
                  <a:lnTo>
                    <a:pt x="49977" y="46448"/>
                  </a:lnTo>
                  <a:lnTo>
                    <a:pt x="54678" y="43950"/>
                  </a:lnTo>
                  <a:lnTo>
                    <a:pt x="63837" y="39277"/>
                  </a:lnTo>
                  <a:lnTo>
                    <a:pt x="73732" y="34604"/>
                  </a:lnTo>
                  <a:lnTo>
                    <a:pt x="78433" y="32421"/>
                  </a:lnTo>
                  <a:lnTo>
                    <a:pt x="83133" y="29923"/>
                  </a:lnTo>
                  <a:close/>
                  <a:moveTo>
                    <a:pt x="34397" y="71376"/>
                  </a:moveTo>
                  <a:lnTo>
                    <a:pt x="33648" y="71690"/>
                  </a:lnTo>
                  <a:lnTo>
                    <a:pt x="33406" y="71996"/>
                  </a:lnTo>
                  <a:lnTo>
                    <a:pt x="33406" y="72310"/>
                  </a:lnTo>
                  <a:lnTo>
                    <a:pt x="33156" y="74494"/>
                  </a:lnTo>
                  <a:lnTo>
                    <a:pt x="32906" y="76363"/>
                  </a:lnTo>
                  <a:lnTo>
                    <a:pt x="32906" y="78547"/>
                  </a:lnTo>
                  <a:lnTo>
                    <a:pt x="33156" y="79481"/>
                  </a:lnTo>
                  <a:lnTo>
                    <a:pt x="33648" y="80416"/>
                  </a:lnTo>
                  <a:lnTo>
                    <a:pt x="33898" y="80722"/>
                  </a:lnTo>
                  <a:lnTo>
                    <a:pt x="34889" y="80722"/>
                  </a:lnTo>
                  <a:lnTo>
                    <a:pt x="35139" y="80416"/>
                  </a:lnTo>
                  <a:lnTo>
                    <a:pt x="35631" y="79787"/>
                  </a:lnTo>
                  <a:lnTo>
                    <a:pt x="35881" y="78853"/>
                  </a:lnTo>
                  <a:lnTo>
                    <a:pt x="35881" y="76983"/>
                  </a:lnTo>
                  <a:lnTo>
                    <a:pt x="35881" y="74494"/>
                  </a:lnTo>
                  <a:lnTo>
                    <a:pt x="35631" y="72310"/>
                  </a:lnTo>
                  <a:lnTo>
                    <a:pt x="35382" y="71996"/>
                  </a:lnTo>
                  <a:lnTo>
                    <a:pt x="35139" y="71690"/>
                  </a:lnTo>
                  <a:lnTo>
                    <a:pt x="34397" y="71376"/>
                  </a:lnTo>
                  <a:close/>
                  <a:moveTo>
                    <a:pt x="35139" y="82285"/>
                  </a:moveTo>
                  <a:lnTo>
                    <a:pt x="34640" y="82599"/>
                  </a:lnTo>
                  <a:lnTo>
                    <a:pt x="34147" y="82905"/>
                  </a:lnTo>
                  <a:lnTo>
                    <a:pt x="33898" y="83220"/>
                  </a:lnTo>
                  <a:lnTo>
                    <a:pt x="33648" y="84154"/>
                  </a:lnTo>
                  <a:lnTo>
                    <a:pt x="33648" y="84774"/>
                  </a:lnTo>
                  <a:lnTo>
                    <a:pt x="33156" y="87578"/>
                  </a:lnTo>
                  <a:lnTo>
                    <a:pt x="33156" y="90390"/>
                  </a:lnTo>
                  <a:lnTo>
                    <a:pt x="33406" y="91325"/>
                  </a:lnTo>
                  <a:lnTo>
                    <a:pt x="33648" y="91631"/>
                  </a:lnTo>
                  <a:lnTo>
                    <a:pt x="34147" y="91945"/>
                  </a:lnTo>
                  <a:lnTo>
                    <a:pt x="34889" y="91945"/>
                  </a:lnTo>
                  <a:lnTo>
                    <a:pt x="35382" y="91631"/>
                  </a:lnTo>
                  <a:lnTo>
                    <a:pt x="35631" y="91325"/>
                  </a:lnTo>
                  <a:lnTo>
                    <a:pt x="35631" y="90390"/>
                  </a:lnTo>
                  <a:lnTo>
                    <a:pt x="35631" y="87272"/>
                  </a:lnTo>
                  <a:lnTo>
                    <a:pt x="36124" y="84154"/>
                  </a:lnTo>
                  <a:lnTo>
                    <a:pt x="36124" y="83534"/>
                  </a:lnTo>
                  <a:lnTo>
                    <a:pt x="35881" y="82905"/>
                  </a:lnTo>
                  <a:lnTo>
                    <a:pt x="35631" y="82599"/>
                  </a:lnTo>
                  <a:lnTo>
                    <a:pt x="35139" y="82285"/>
                  </a:lnTo>
                  <a:close/>
                  <a:moveTo>
                    <a:pt x="98471" y="80722"/>
                  </a:moveTo>
                  <a:lnTo>
                    <a:pt x="98221" y="81350"/>
                  </a:lnTo>
                  <a:lnTo>
                    <a:pt x="97729" y="83840"/>
                  </a:lnTo>
                  <a:lnTo>
                    <a:pt x="97236" y="86023"/>
                  </a:lnTo>
                  <a:lnTo>
                    <a:pt x="96987" y="91011"/>
                  </a:lnTo>
                  <a:lnTo>
                    <a:pt x="97236" y="91631"/>
                  </a:lnTo>
                  <a:lnTo>
                    <a:pt x="97479" y="92259"/>
                  </a:lnTo>
                  <a:lnTo>
                    <a:pt x="97978" y="92565"/>
                  </a:lnTo>
                  <a:lnTo>
                    <a:pt x="98471" y="92880"/>
                  </a:lnTo>
                  <a:lnTo>
                    <a:pt x="98963" y="92880"/>
                  </a:lnTo>
                  <a:lnTo>
                    <a:pt x="99462" y="92565"/>
                  </a:lnTo>
                  <a:lnTo>
                    <a:pt x="99705" y="92259"/>
                  </a:lnTo>
                  <a:lnTo>
                    <a:pt x="99955" y="91631"/>
                  </a:lnTo>
                  <a:lnTo>
                    <a:pt x="99955" y="90390"/>
                  </a:lnTo>
                  <a:lnTo>
                    <a:pt x="99955" y="85709"/>
                  </a:lnTo>
                  <a:lnTo>
                    <a:pt x="99955" y="83534"/>
                  </a:lnTo>
                  <a:lnTo>
                    <a:pt x="99462" y="81350"/>
                  </a:lnTo>
                  <a:lnTo>
                    <a:pt x="99213" y="80722"/>
                  </a:lnTo>
                  <a:close/>
                  <a:moveTo>
                    <a:pt x="85852" y="35539"/>
                  </a:moveTo>
                  <a:lnTo>
                    <a:pt x="87585" y="41461"/>
                  </a:lnTo>
                  <a:lnTo>
                    <a:pt x="86101" y="42395"/>
                  </a:lnTo>
                  <a:lnTo>
                    <a:pt x="84368" y="43330"/>
                  </a:lnTo>
                  <a:lnTo>
                    <a:pt x="81151" y="45199"/>
                  </a:lnTo>
                  <a:lnTo>
                    <a:pt x="73981" y="49558"/>
                  </a:lnTo>
                  <a:lnTo>
                    <a:pt x="67297" y="53610"/>
                  </a:lnTo>
                  <a:lnTo>
                    <a:pt x="60620" y="57043"/>
                  </a:lnTo>
                  <a:lnTo>
                    <a:pt x="54435" y="59532"/>
                  </a:lnTo>
                  <a:lnTo>
                    <a:pt x="48001" y="62030"/>
                  </a:lnTo>
                  <a:lnTo>
                    <a:pt x="45033" y="63585"/>
                  </a:lnTo>
                  <a:lnTo>
                    <a:pt x="42066" y="65454"/>
                  </a:lnTo>
                  <a:lnTo>
                    <a:pt x="39091" y="67323"/>
                  </a:lnTo>
                  <a:lnTo>
                    <a:pt x="36623" y="69821"/>
                  </a:lnTo>
                  <a:lnTo>
                    <a:pt x="36373" y="70127"/>
                  </a:lnTo>
                  <a:lnTo>
                    <a:pt x="36373" y="70441"/>
                  </a:lnTo>
                  <a:lnTo>
                    <a:pt x="36623" y="70756"/>
                  </a:lnTo>
                  <a:lnTo>
                    <a:pt x="36866" y="70756"/>
                  </a:lnTo>
                  <a:lnTo>
                    <a:pt x="43300" y="67638"/>
                  </a:lnTo>
                  <a:lnTo>
                    <a:pt x="49485" y="64519"/>
                  </a:lnTo>
                  <a:lnTo>
                    <a:pt x="56411" y="61716"/>
                  </a:lnTo>
                  <a:lnTo>
                    <a:pt x="63338" y="58598"/>
                  </a:lnTo>
                  <a:lnTo>
                    <a:pt x="69772" y="55480"/>
                  </a:lnTo>
                  <a:lnTo>
                    <a:pt x="75957" y="51741"/>
                  </a:lnTo>
                  <a:lnTo>
                    <a:pt x="83133" y="47383"/>
                  </a:lnTo>
                  <a:lnTo>
                    <a:pt x="85852" y="45819"/>
                  </a:lnTo>
                  <a:lnTo>
                    <a:pt x="87093" y="44885"/>
                  </a:lnTo>
                  <a:lnTo>
                    <a:pt x="88576" y="44265"/>
                  </a:lnTo>
                  <a:lnTo>
                    <a:pt x="88819" y="45505"/>
                  </a:lnTo>
                  <a:lnTo>
                    <a:pt x="90553" y="49872"/>
                  </a:lnTo>
                  <a:lnTo>
                    <a:pt x="90310" y="49872"/>
                  </a:lnTo>
                  <a:lnTo>
                    <a:pt x="90060" y="49252"/>
                  </a:lnTo>
                  <a:lnTo>
                    <a:pt x="89568" y="48937"/>
                  </a:lnTo>
                  <a:lnTo>
                    <a:pt x="89069" y="48623"/>
                  </a:lnTo>
                  <a:lnTo>
                    <a:pt x="88576" y="48937"/>
                  </a:lnTo>
                  <a:lnTo>
                    <a:pt x="82392" y="52990"/>
                  </a:lnTo>
                  <a:lnTo>
                    <a:pt x="76207" y="56728"/>
                  </a:lnTo>
                  <a:lnTo>
                    <a:pt x="69772" y="60161"/>
                  </a:lnTo>
                  <a:lnTo>
                    <a:pt x="63588" y="63585"/>
                  </a:lnTo>
                  <a:lnTo>
                    <a:pt x="57153" y="66703"/>
                  </a:lnTo>
                  <a:lnTo>
                    <a:pt x="50719" y="69507"/>
                  </a:lnTo>
                  <a:lnTo>
                    <a:pt x="44784" y="71996"/>
                  </a:lnTo>
                  <a:lnTo>
                    <a:pt x="41566" y="73559"/>
                  </a:lnTo>
                  <a:lnTo>
                    <a:pt x="40332" y="74494"/>
                  </a:lnTo>
                  <a:lnTo>
                    <a:pt x="38848" y="75429"/>
                  </a:lnTo>
                  <a:lnTo>
                    <a:pt x="38848" y="75743"/>
                  </a:lnTo>
                  <a:lnTo>
                    <a:pt x="38848" y="76049"/>
                  </a:lnTo>
                  <a:lnTo>
                    <a:pt x="42308" y="76049"/>
                  </a:lnTo>
                  <a:lnTo>
                    <a:pt x="45276" y="74808"/>
                  </a:lnTo>
                  <a:lnTo>
                    <a:pt x="51468" y="72310"/>
                  </a:lnTo>
                  <a:lnTo>
                    <a:pt x="58145" y="69192"/>
                  </a:lnTo>
                  <a:lnTo>
                    <a:pt x="64822" y="66074"/>
                  </a:lnTo>
                  <a:lnTo>
                    <a:pt x="71007" y="62965"/>
                  </a:lnTo>
                  <a:lnTo>
                    <a:pt x="76949" y="59532"/>
                  </a:lnTo>
                  <a:lnTo>
                    <a:pt x="82884" y="56108"/>
                  </a:lnTo>
                  <a:lnTo>
                    <a:pt x="88576" y="52361"/>
                  </a:lnTo>
                  <a:lnTo>
                    <a:pt x="89069" y="52676"/>
                  </a:lnTo>
                  <a:lnTo>
                    <a:pt x="89811" y="52676"/>
                  </a:lnTo>
                  <a:lnTo>
                    <a:pt x="90310" y="52361"/>
                  </a:lnTo>
                  <a:lnTo>
                    <a:pt x="90802" y="51741"/>
                  </a:lnTo>
                  <a:lnTo>
                    <a:pt x="91052" y="51427"/>
                  </a:lnTo>
                  <a:lnTo>
                    <a:pt x="93520" y="57043"/>
                  </a:lnTo>
                  <a:lnTo>
                    <a:pt x="92036" y="57663"/>
                  </a:lnTo>
                  <a:lnTo>
                    <a:pt x="90802" y="58283"/>
                  </a:lnTo>
                  <a:lnTo>
                    <a:pt x="87093" y="60161"/>
                  </a:lnTo>
                  <a:lnTo>
                    <a:pt x="83626" y="62336"/>
                  </a:lnTo>
                  <a:lnTo>
                    <a:pt x="75708" y="67638"/>
                  </a:lnTo>
                  <a:lnTo>
                    <a:pt x="71998" y="70127"/>
                  </a:lnTo>
                  <a:lnTo>
                    <a:pt x="67796" y="72625"/>
                  </a:lnTo>
                  <a:lnTo>
                    <a:pt x="63588" y="74494"/>
                  </a:lnTo>
                  <a:lnTo>
                    <a:pt x="59379" y="76049"/>
                  </a:lnTo>
                  <a:lnTo>
                    <a:pt x="50719" y="79167"/>
                  </a:lnTo>
                  <a:lnTo>
                    <a:pt x="41816" y="82599"/>
                  </a:lnTo>
                  <a:lnTo>
                    <a:pt x="39091" y="83840"/>
                  </a:lnTo>
                  <a:lnTo>
                    <a:pt x="38107" y="85089"/>
                  </a:lnTo>
                  <a:lnTo>
                    <a:pt x="37607" y="85403"/>
                  </a:lnTo>
                  <a:lnTo>
                    <a:pt x="37607" y="85089"/>
                  </a:lnTo>
                  <a:lnTo>
                    <a:pt x="37365" y="84774"/>
                  </a:lnTo>
                  <a:lnTo>
                    <a:pt x="37365" y="85089"/>
                  </a:lnTo>
                  <a:lnTo>
                    <a:pt x="37115" y="85709"/>
                  </a:lnTo>
                  <a:lnTo>
                    <a:pt x="37115" y="86644"/>
                  </a:lnTo>
                  <a:lnTo>
                    <a:pt x="37365" y="86958"/>
                  </a:lnTo>
                  <a:lnTo>
                    <a:pt x="37607" y="86958"/>
                  </a:lnTo>
                  <a:lnTo>
                    <a:pt x="39091" y="86023"/>
                  </a:lnTo>
                  <a:lnTo>
                    <a:pt x="40582" y="85403"/>
                  </a:lnTo>
                  <a:lnTo>
                    <a:pt x="44042" y="84468"/>
                  </a:lnTo>
                  <a:lnTo>
                    <a:pt x="51960" y="81350"/>
                  </a:lnTo>
                  <a:lnTo>
                    <a:pt x="59878" y="78853"/>
                  </a:lnTo>
                  <a:lnTo>
                    <a:pt x="63837" y="77298"/>
                  </a:lnTo>
                  <a:lnTo>
                    <a:pt x="67547" y="75429"/>
                  </a:lnTo>
                  <a:lnTo>
                    <a:pt x="71007" y="73874"/>
                  </a:lnTo>
                  <a:lnTo>
                    <a:pt x="74224" y="71690"/>
                  </a:lnTo>
                  <a:lnTo>
                    <a:pt x="80658" y="67323"/>
                  </a:lnTo>
                  <a:lnTo>
                    <a:pt x="84125" y="65140"/>
                  </a:lnTo>
                  <a:lnTo>
                    <a:pt x="87585" y="62965"/>
                  </a:lnTo>
                  <a:lnTo>
                    <a:pt x="91544" y="61096"/>
                  </a:lnTo>
                  <a:lnTo>
                    <a:pt x="92778" y="60467"/>
                  </a:lnTo>
                  <a:lnTo>
                    <a:pt x="94512" y="59847"/>
                  </a:lnTo>
                  <a:lnTo>
                    <a:pt x="94761" y="60161"/>
                  </a:lnTo>
                  <a:lnTo>
                    <a:pt x="95503" y="60161"/>
                  </a:lnTo>
                  <a:lnTo>
                    <a:pt x="95753" y="61096"/>
                  </a:lnTo>
                  <a:lnTo>
                    <a:pt x="93277" y="62650"/>
                  </a:lnTo>
                  <a:lnTo>
                    <a:pt x="91052" y="64519"/>
                  </a:lnTo>
                  <a:lnTo>
                    <a:pt x="83875" y="69821"/>
                  </a:lnTo>
                  <a:lnTo>
                    <a:pt x="76450" y="74494"/>
                  </a:lnTo>
                  <a:lnTo>
                    <a:pt x="68781" y="78547"/>
                  </a:lnTo>
                  <a:lnTo>
                    <a:pt x="61112" y="82285"/>
                  </a:lnTo>
                  <a:lnTo>
                    <a:pt x="53194" y="85709"/>
                  </a:lnTo>
                  <a:lnTo>
                    <a:pt x="45526" y="88827"/>
                  </a:lnTo>
                  <a:lnTo>
                    <a:pt x="41816" y="90390"/>
                  </a:lnTo>
                  <a:lnTo>
                    <a:pt x="39833" y="91325"/>
                  </a:lnTo>
                  <a:lnTo>
                    <a:pt x="38107" y="92565"/>
                  </a:lnTo>
                  <a:lnTo>
                    <a:pt x="37857" y="92880"/>
                  </a:lnTo>
                  <a:lnTo>
                    <a:pt x="37857" y="93194"/>
                  </a:lnTo>
                  <a:lnTo>
                    <a:pt x="37857" y="93500"/>
                  </a:lnTo>
                  <a:lnTo>
                    <a:pt x="38349" y="93814"/>
                  </a:lnTo>
                  <a:lnTo>
                    <a:pt x="40083" y="93500"/>
                  </a:lnTo>
                  <a:lnTo>
                    <a:pt x="41816" y="93194"/>
                  </a:lnTo>
                  <a:lnTo>
                    <a:pt x="45276" y="91945"/>
                  </a:lnTo>
                  <a:lnTo>
                    <a:pt x="49485" y="90076"/>
                  </a:lnTo>
                  <a:lnTo>
                    <a:pt x="53693" y="88521"/>
                  </a:lnTo>
                  <a:lnTo>
                    <a:pt x="62104" y="85089"/>
                  </a:lnTo>
                  <a:lnTo>
                    <a:pt x="70265" y="81036"/>
                  </a:lnTo>
                  <a:lnTo>
                    <a:pt x="77191" y="76983"/>
                  </a:lnTo>
                  <a:lnTo>
                    <a:pt x="84125" y="72931"/>
                  </a:lnTo>
                  <a:lnTo>
                    <a:pt x="91544" y="67638"/>
                  </a:lnTo>
                  <a:lnTo>
                    <a:pt x="94512" y="65768"/>
                  </a:lnTo>
                  <a:lnTo>
                    <a:pt x="95995" y="64519"/>
                  </a:lnTo>
                  <a:lnTo>
                    <a:pt x="97236" y="63271"/>
                  </a:lnTo>
                  <a:lnTo>
                    <a:pt x="97978" y="64519"/>
                  </a:lnTo>
                  <a:lnTo>
                    <a:pt x="97978" y="64834"/>
                  </a:lnTo>
                  <a:lnTo>
                    <a:pt x="97236" y="67638"/>
                  </a:lnTo>
                  <a:lnTo>
                    <a:pt x="97236" y="70756"/>
                  </a:lnTo>
                  <a:lnTo>
                    <a:pt x="96737" y="70127"/>
                  </a:lnTo>
                  <a:lnTo>
                    <a:pt x="95995" y="70127"/>
                  </a:lnTo>
                  <a:lnTo>
                    <a:pt x="93277" y="71690"/>
                  </a:lnTo>
                  <a:lnTo>
                    <a:pt x="90553" y="73559"/>
                  </a:lnTo>
                  <a:lnTo>
                    <a:pt x="85609" y="77612"/>
                  </a:lnTo>
                  <a:lnTo>
                    <a:pt x="82634" y="80101"/>
                  </a:lnTo>
                  <a:lnTo>
                    <a:pt x="79424" y="82285"/>
                  </a:lnTo>
                  <a:lnTo>
                    <a:pt x="76207" y="84468"/>
                  </a:lnTo>
                  <a:lnTo>
                    <a:pt x="72990" y="86023"/>
                  </a:lnTo>
                  <a:lnTo>
                    <a:pt x="58394" y="91945"/>
                  </a:lnTo>
                  <a:lnTo>
                    <a:pt x="52209" y="94435"/>
                  </a:lnTo>
                  <a:lnTo>
                    <a:pt x="49235" y="95683"/>
                  </a:lnTo>
                  <a:lnTo>
                    <a:pt x="46267" y="97247"/>
                  </a:lnTo>
                  <a:lnTo>
                    <a:pt x="35631" y="96932"/>
                  </a:lnTo>
                  <a:lnTo>
                    <a:pt x="35382" y="95063"/>
                  </a:lnTo>
                  <a:lnTo>
                    <a:pt x="34889" y="94435"/>
                  </a:lnTo>
                  <a:lnTo>
                    <a:pt x="33898" y="94435"/>
                  </a:lnTo>
                  <a:lnTo>
                    <a:pt x="33648" y="95063"/>
                  </a:lnTo>
                  <a:lnTo>
                    <a:pt x="33406" y="96932"/>
                  </a:lnTo>
                  <a:lnTo>
                    <a:pt x="28205" y="96312"/>
                  </a:lnTo>
                  <a:lnTo>
                    <a:pt x="25737" y="96312"/>
                  </a:lnTo>
                  <a:lnTo>
                    <a:pt x="23012" y="96618"/>
                  </a:lnTo>
                  <a:lnTo>
                    <a:pt x="21036" y="96932"/>
                  </a:lnTo>
                  <a:lnTo>
                    <a:pt x="19303" y="98181"/>
                  </a:lnTo>
                  <a:lnTo>
                    <a:pt x="19053" y="93500"/>
                  </a:lnTo>
                  <a:lnTo>
                    <a:pt x="18311" y="80101"/>
                  </a:lnTo>
                  <a:lnTo>
                    <a:pt x="18311" y="77918"/>
                  </a:lnTo>
                  <a:lnTo>
                    <a:pt x="20044" y="77918"/>
                  </a:lnTo>
                  <a:lnTo>
                    <a:pt x="22021" y="77612"/>
                  </a:lnTo>
                  <a:lnTo>
                    <a:pt x="23754" y="76983"/>
                  </a:lnTo>
                  <a:lnTo>
                    <a:pt x="25487" y="76363"/>
                  </a:lnTo>
                  <a:lnTo>
                    <a:pt x="27221" y="75114"/>
                  </a:lnTo>
                  <a:lnTo>
                    <a:pt x="28954" y="73874"/>
                  </a:lnTo>
                  <a:lnTo>
                    <a:pt x="31922" y="71376"/>
                  </a:lnTo>
                  <a:lnTo>
                    <a:pt x="34147" y="68887"/>
                  </a:lnTo>
                  <a:lnTo>
                    <a:pt x="36124" y="66074"/>
                  </a:lnTo>
                  <a:lnTo>
                    <a:pt x="37857" y="63271"/>
                  </a:lnTo>
                  <a:lnTo>
                    <a:pt x="39590" y="60467"/>
                  </a:lnTo>
                  <a:lnTo>
                    <a:pt x="42308" y="59532"/>
                  </a:lnTo>
                  <a:lnTo>
                    <a:pt x="44784" y="57977"/>
                  </a:lnTo>
                  <a:lnTo>
                    <a:pt x="49977" y="54545"/>
                  </a:lnTo>
                  <a:lnTo>
                    <a:pt x="56661" y="50807"/>
                  </a:lnTo>
                  <a:lnTo>
                    <a:pt x="63095" y="47383"/>
                  </a:lnTo>
                  <a:lnTo>
                    <a:pt x="69523" y="44570"/>
                  </a:lnTo>
                  <a:lnTo>
                    <a:pt x="75957" y="41461"/>
                  </a:lnTo>
                  <a:lnTo>
                    <a:pt x="81151" y="39277"/>
                  </a:lnTo>
                  <a:lnTo>
                    <a:pt x="83875" y="37408"/>
                  </a:lnTo>
                  <a:lnTo>
                    <a:pt x="85110" y="35845"/>
                  </a:lnTo>
                  <a:lnTo>
                    <a:pt x="85852" y="35539"/>
                  </a:lnTo>
                  <a:close/>
                  <a:moveTo>
                    <a:pt x="16085" y="8"/>
                  </a:moveTo>
                  <a:lnTo>
                    <a:pt x="15094" y="322"/>
                  </a:lnTo>
                  <a:lnTo>
                    <a:pt x="14851" y="628"/>
                  </a:lnTo>
                  <a:lnTo>
                    <a:pt x="14602" y="943"/>
                  </a:lnTo>
                  <a:lnTo>
                    <a:pt x="13860" y="3126"/>
                  </a:lnTo>
                  <a:lnTo>
                    <a:pt x="13367" y="4375"/>
                  </a:lnTo>
                  <a:lnTo>
                    <a:pt x="10642" y="12166"/>
                  </a:lnTo>
                  <a:lnTo>
                    <a:pt x="10393" y="13101"/>
                  </a:lnTo>
                  <a:lnTo>
                    <a:pt x="10642" y="13721"/>
                  </a:lnTo>
                  <a:lnTo>
                    <a:pt x="10892" y="14341"/>
                  </a:lnTo>
                  <a:lnTo>
                    <a:pt x="11384" y="14970"/>
                  </a:lnTo>
                  <a:lnTo>
                    <a:pt x="11877" y="15276"/>
                  </a:lnTo>
                  <a:lnTo>
                    <a:pt x="12376" y="15276"/>
                  </a:lnTo>
                  <a:lnTo>
                    <a:pt x="12868" y="14970"/>
                  </a:lnTo>
                  <a:lnTo>
                    <a:pt x="13367" y="14035"/>
                  </a:lnTo>
                  <a:lnTo>
                    <a:pt x="14352" y="11537"/>
                  </a:lnTo>
                  <a:lnTo>
                    <a:pt x="14109" y="18394"/>
                  </a:lnTo>
                  <a:lnTo>
                    <a:pt x="14109" y="25250"/>
                  </a:lnTo>
                  <a:lnTo>
                    <a:pt x="13860" y="34604"/>
                  </a:lnTo>
                  <a:lnTo>
                    <a:pt x="13367" y="34910"/>
                  </a:lnTo>
                  <a:lnTo>
                    <a:pt x="12376" y="34604"/>
                  </a:lnTo>
                  <a:lnTo>
                    <a:pt x="11634" y="33976"/>
                  </a:lnTo>
                  <a:lnTo>
                    <a:pt x="10892" y="33976"/>
                  </a:lnTo>
                  <a:lnTo>
                    <a:pt x="10393" y="34290"/>
                  </a:lnTo>
                  <a:lnTo>
                    <a:pt x="10150" y="34910"/>
                  </a:lnTo>
                  <a:lnTo>
                    <a:pt x="10393" y="35845"/>
                  </a:lnTo>
                  <a:lnTo>
                    <a:pt x="11135" y="36474"/>
                  </a:lnTo>
                  <a:lnTo>
                    <a:pt x="11877" y="37094"/>
                  </a:lnTo>
                  <a:lnTo>
                    <a:pt x="12868" y="37408"/>
                  </a:lnTo>
                  <a:lnTo>
                    <a:pt x="13860" y="37714"/>
                  </a:lnTo>
                  <a:lnTo>
                    <a:pt x="13860" y="47068"/>
                  </a:lnTo>
                  <a:lnTo>
                    <a:pt x="12868" y="47383"/>
                  </a:lnTo>
                  <a:lnTo>
                    <a:pt x="11135" y="47689"/>
                  </a:lnTo>
                  <a:lnTo>
                    <a:pt x="10892" y="48317"/>
                  </a:lnTo>
                  <a:lnTo>
                    <a:pt x="10393" y="48623"/>
                  </a:lnTo>
                  <a:lnTo>
                    <a:pt x="10393" y="48937"/>
                  </a:lnTo>
                  <a:lnTo>
                    <a:pt x="10150" y="49252"/>
                  </a:lnTo>
                  <a:lnTo>
                    <a:pt x="10393" y="49558"/>
                  </a:lnTo>
                  <a:lnTo>
                    <a:pt x="10642" y="49558"/>
                  </a:lnTo>
                  <a:lnTo>
                    <a:pt x="11135" y="50186"/>
                  </a:lnTo>
                  <a:lnTo>
                    <a:pt x="13860" y="50186"/>
                  </a:lnTo>
                  <a:lnTo>
                    <a:pt x="14109" y="52676"/>
                  </a:lnTo>
                  <a:lnTo>
                    <a:pt x="14109" y="60781"/>
                  </a:lnTo>
                  <a:lnTo>
                    <a:pt x="12376" y="61401"/>
                  </a:lnTo>
                  <a:lnTo>
                    <a:pt x="10393" y="62650"/>
                  </a:lnTo>
                  <a:lnTo>
                    <a:pt x="10150" y="62965"/>
                  </a:lnTo>
                  <a:lnTo>
                    <a:pt x="10150" y="63271"/>
                  </a:lnTo>
                  <a:lnTo>
                    <a:pt x="10393" y="63585"/>
                  </a:lnTo>
                  <a:lnTo>
                    <a:pt x="10642" y="63899"/>
                  </a:lnTo>
                  <a:lnTo>
                    <a:pt x="14109" y="63899"/>
                  </a:lnTo>
                  <a:lnTo>
                    <a:pt x="14602" y="76049"/>
                  </a:lnTo>
                  <a:lnTo>
                    <a:pt x="14602" y="76363"/>
                  </a:lnTo>
                  <a:lnTo>
                    <a:pt x="13367" y="76049"/>
                  </a:lnTo>
                  <a:lnTo>
                    <a:pt x="10642" y="76049"/>
                  </a:lnTo>
                  <a:lnTo>
                    <a:pt x="10150" y="76363"/>
                  </a:lnTo>
                  <a:lnTo>
                    <a:pt x="9901" y="76983"/>
                  </a:lnTo>
                  <a:lnTo>
                    <a:pt x="9901" y="77612"/>
                  </a:lnTo>
                  <a:lnTo>
                    <a:pt x="10393" y="78232"/>
                  </a:lnTo>
                  <a:lnTo>
                    <a:pt x="11384" y="78547"/>
                  </a:lnTo>
                  <a:lnTo>
                    <a:pt x="12376" y="79167"/>
                  </a:lnTo>
                  <a:lnTo>
                    <a:pt x="14851" y="79787"/>
                  </a:lnTo>
                  <a:lnTo>
                    <a:pt x="15094" y="88521"/>
                  </a:lnTo>
                  <a:lnTo>
                    <a:pt x="13610" y="88521"/>
                  </a:lnTo>
                  <a:lnTo>
                    <a:pt x="12126" y="88827"/>
                  </a:lnTo>
                  <a:lnTo>
                    <a:pt x="11634" y="89456"/>
                  </a:lnTo>
                  <a:lnTo>
                    <a:pt x="11135" y="90076"/>
                  </a:lnTo>
                  <a:lnTo>
                    <a:pt x="10642" y="90696"/>
                  </a:lnTo>
                  <a:lnTo>
                    <a:pt x="10892" y="91325"/>
                  </a:lnTo>
                  <a:lnTo>
                    <a:pt x="11384" y="91945"/>
                  </a:lnTo>
                  <a:lnTo>
                    <a:pt x="14352" y="91945"/>
                  </a:lnTo>
                  <a:lnTo>
                    <a:pt x="15343" y="92259"/>
                  </a:lnTo>
                  <a:lnTo>
                    <a:pt x="15343" y="92565"/>
                  </a:lnTo>
                  <a:lnTo>
                    <a:pt x="15593" y="99422"/>
                  </a:lnTo>
                  <a:lnTo>
                    <a:pt x="15836" y="101605"/>
                  </a:lnTo>
                  <a:lnTo>
                    <a:pt x="16085" y="102854"/>
                  </a:lnTo>
                  <a:lnTo>
                    <a:pt x="16827" y="103789"/>
                  </a:lnTo>
                  <a:lnTo>
                    <a:pt x="17320" y="104103"/>
                  </a:lnTo>
                  <a:lnTo>
                    <a:pt x="18068" y="104103"/>
                  </a:lnTo>
                  <a:lnTo>
                    <a:pt x="18561" y="103789"/>
                  </a:lnTo>
                  <a:lnTo>
                    <a:pt x="18810" y="103169"/>
                  </a:lnTo>
                  <a:lnTo>
                    <a:pt x="19053" y="102854"/>
                  </a:lnTo>
                  <a:lnTo>
                    <a:pt x="20294" y="101605"/>
                  </a:lnTo>
                  <a:lnTo>
                    <a:pt x="22021" y="100985"/>
                  </a:lnTo>
                  <a:lnTo>
                    <a:pt x="23511" y="100671"/>
                  </a:lnTo>
                  <a:lnTo>
                    <a:pt x="25238" y="100671"/>
                  </a:lnTo>
                  <a:lnTo>
                    <a:pt x="25238" y="102234"/>
                  </a:lnTo>
                  <a:lnTo>
                    <a:pt x="25238" y="103789"/>
                  </a:lnTo>
                  <a:lnTo>
                    <a:pt x="25737" y="105038"/>
                  </a:lnTo>
                  <a:lnTo>
                    <a:pt x="26229" y="106278"/>
                  </a:lnTo>
                  <a:lnTo>
                    <a:pt x="26722" y="106907"/>
                  </a:lnTo>
                  <a:lnTo>
                    <a:pt x="27221" y="106593"/>
                  </a:lnTo>
                  <a:lnTo>
                    <a:pt x="27713" y="106278"/>
                  </a:lnTo>
                  <a:lnTo>
                    <a:pt x="27963" y="105658"/>
                  </a:lnTo>
                  <a:lnTo>
                    <a:pt x="27464" y="103789"/>
                  </a:lnTo>
                  <a:lnTo>
                    <a:pt x="27221" y="102540"/>
                  </a:lnTo>
                  <a:lnTo>
                    <a:pt x="27221" y="100985"/>
                  </a:lnTo>
                  <a:lnTo>
                    <a:pt x="34147" y="101291"/>
                  </a:lnTo>
                  <a:lnTo>
                    <a:pt x="34147" y="103169"/>
                  </a:lnTo>
                  <a:lnTo>
                    <a:pt x="34397" y="107213"/>
                  </a:lnTo>
                  <a:lnTo>
                    <a:pt x="34640" y="107841"/>
                  </a:lnTo>
                  <a:lnTo>
                    <a:pt x="34889" y="108462"/>
                  </a:lnTo>
                  <a:lnTo>
                    <a:pt x="35881" y="108462"/>
                  </a:lnTo>
                  <a:lnTo>
                    <a:pt x="36866" y="108147"/>
                  </a:lnTo>
                  <a:lnTo>
                    <a:pt x="37115" y="107213"/>
                  </a:lnTo>
                  <a:lnTo>
                    <a:pt x="37365" y="105972"/>
                  </a:lnTo>
                  <a:lnTo>
                    <a:pt x="36866" y="105038"/>
                  </a:lnTo>
                  <a:lnTo>
                    <a:pt x="36373" y="104723"/>
                  </a:lnTo>
                  <a:lnTo>
                    <a:pt x="36124" y="102854"/>
                  </a:lnTo>
                  <a:lnTo>
                    <a:pt x="35631" y="101291"/>
                  </a:lnTo>
                  <a:lnTo>
                    <a:pt x="39833" y="101605"/>
                  </a:lnTo>
                  <a:lnTo>
                    <a:pt x="43792" y="101605"/>
                  </a:lnTo>
                  <a:lnTo>
                    <a:pt x="43792" y="101920"/>
                  </a:lnTo>
                  <a:lnTo>
                    <a:pt x="43549" y="103474"/>
                  </a:lnTo>
                  <a:lnTo>
                    <a:pt x="43300" y="105344"/>
                  </a:lnTo>
                  <a:lnTo>
                    <a:pt x="43549" y="106907"/>
                  </a:lnTo>
                  <a:lnTo>
                    <a:pt x="44291" y="108462"/>
                  </a:lnTo>
                  <a:lnTo>
                    <a:pt x="44534" y="109090"/>
                  </a:lnTo>
                  <a:lnTo>
                    <a:pt x="45033" y="109396"/>
                  </a:lnTo>
                  <a:lnTo>
                    <a:pt x="45526" y="109396"/>
                  </a:lnTo>
                  <a:lnTo>
                    <a:pt x="46025" y="109090"/>
                  </a:lnTo>
                  <a:lnTo>
                    <a:pt x="46517" y="108462"/>
                  </a:lnTo>
                  <a:lnTo>
                    <a:pt x="46517" y="108147"/>
                  </a:lnTo>
                  <a:lnTo>
                    <a:pt x="46517" y="107527"/>
                  </a:lnTo>
                  <a:lnTo>
                    <a:pt x="46025" y="107213"/>
                  </a:lnTo>
                  <a:lnTo>
                    <a:pt x="45775" y="106907"/>
                  </a:lnTo>
                  <a:lnTo>
                    <a:pt x="45276" y="105344"/>
                  </a:lnTo>
                  <a:lnTo>
                    <a:pt x="45033" y="103789"/>
                  </a:lnTo>
                  <a:lnTo>
                    <a:pt x="44784" y="101920"/>
                  </a:lnTo>
                  <a:lnTo>
                    <a:pt x="44784" y="101605"/>
                  </a:lnTo>
                  <a:lnTo>
                    <a:pt x="53444" y="101920"/>
                  </a:lnTo>
                  <a:lnTo>
                    <a:pt x="52951" y="102234"/>
                  </a:lnTo>
                  <a:lnTo>
                    <a:pt x="52702" y="102854"/>
                  </a:lnTo>
                  <a:lnTo>
                    <a:pt x="52452" y="104103"/>
                  </a:lnTo>
                  <a:lnTo>
                    <a:pt x="52452" y="105344"/>
                  </a:lnTo>
                  <a:lnTo>
                    <a:pt x="52452" y="106278"/>
                  </a:lnTo>
                  <a:lnTo>
                    <a:pt x="52702" y="107213"/>
                  </a:lnTo>
                  <a:lnTo>
                    <a:pt x="53194" y="108147"/>
                  </a:lnTo>
                  <a:lnTo>
                    <a:pt x="53693" y="108462"/>
                  </a:lnTo>
                  <a:lnTo>
                    <a:pt x="54186" y="108147"/>
                  </a:lnTo>
                  <a:lnTo>
                    <a:pt x="54678" y="107841"/>
                  </a:lnTo>
                  <a:lnTo>
                    <a:pt x="54928" y="107213"/>
                  </a:lnTo>
                  <a:lnTo>
                    <a:pt x="54678" y="105972"/>
                  </a:lnTo>
                  <a:lnTo>
                    <a:pt x="54435" y="104409"/>
                  </a:lnTo>
                  <a:lnTo>
                    <a:pt x="54435" y="103474"/>
                  </a:lnTo>
                  <a:lnTo>
                    <a:pt x="54186" y="102854"/>
                  </a:lnTo>
                  <a:lnTo>
                    <a:pt x="54186" y="102234"/>
                  </a:lnTo>
                  <a:lnTo>
                    <a:pt x="54186" y="101920"/>
                  </a:lnTo>
                  <a:lnTo>
                    <a:pt x="63338" y="101920"/>
                  </a:lnTo>
                  <a:lnTo>
                    <a:pt x="62846" y="103789"/>
                  </a:lnTo>
                  <a:lnTo>
                    <a:pt x="62846" y="105972"/>
                  </a:lnTo>
                  <a:lnTo>
                    <a:pt x="63095" y="106593"/>
                  </a:lnTo>
                  <a:lnTo>
                    <a:pt x="63588" y="106907"/>
                  </a:lnTo>
                  <a:lnTo>
                    <a:pt x="64822" y="106907"/>
                  </a:lnTo>
                  <a:lnTo>
                    <a:pt x="65321" y="106593"/>
                  </a:lnTo>
                  <a:lnTo>
                    <a:pt x="65564" y="105972"/>
                  </a:lnTo>
                  <a:lnTo>
                    <a:pt x="65564" y="105658"/>
                  </a:lnTo>
                  <a:lnTo>
                    <a:pt x="65564" y="105038"/>
                  </a:lnTo>
                  <a:lnTo>
                    <a:pt x="64822" y="104723"/>
                  </a:lnTo>
                  <a:lnTo>
                    <a:pt x="64822" y="101920"/>
                  </a:lnTo>
                  <a:lnTo>
                    <a:pt x="71749" y="101920"/>
                  </a:lnTo>
                  <a:lnTo>
                    <a:pt x="71998" y="104103"/>
                  </a:lnTo>
                  <a:lnTo>
                    <a:pt x="72491" y="106278"/>
                  </a:lnTo>
                  <a:lnTo>
                    <a:pt x="72990" y="106907"/>
                  </a:lnTo>
                  <a:lnTo>
                    <a:pt x="73981" y="106907"/>
                  </a:lnTo>
                  <a:lnTo>
                    <a:pt x="74224" y="106278"/>
                  </a:lnTo>
                  <a:lnTo>
                    <a:pt x="74473" y="105344"/>
                  </a:lnTo>
                  <a:lnTo>
                    <a:pt x="73981" y="103474"/>
                  </a:lnTo>
                  <a:lnTo>
                    <a:pt x="73482" y="101920"/>
                  </a:lnTo>
                  <a:lnTo>
                    <a:pt x="81650" y="101920"/>
                  </a:lnTo>
                  <a:lnTo>
                    <a:pt x="81400" y="102540"/>
                  </a:lnTo>
                  <a:lnTo>
                    <a:pt x="81151" y="103169"/>
                  </a:lnTo>
                  <a:lnTo>
                    <a:pt x="80908" y="105038"/>
                  </a:lnTo>
                  <a:lnTo>
                    <a:pt x="81151" y="105972"/>
                  </a:lnTo>
                  <a:lnTo>
                    <a:pt x="81400" y="107213"/>
                  </a:lnTo>
                  <a:lnTo>
                    <a:pt x="81892" y="108147"/>
                  </a:lnTo>
                  <a:lnTo>
                    <a:pt x="82392" y="108776"/>
                  </a:lnTo>
                  <a:lnTo>
                    <a:pt x="82884" y="109090"/>
                  </a:lnTo>
                  <a:lnTo>
                    <a:pt x="83376" y="108776"/>
                  </a:lnTo>
                  <a:lnTo>
                    <a:pt x="83626" y="108462"/>
                  </a:lnTo>
                  <a:lnTo>
                    <a:pt x="83626" y="107841"/>
                  </a:lnTo>
                  <a:lnTo>
                    <a:pt x="83376" y="106593"/>
                  </a:lnTo>
                  <a:lnTo>
                    <a:pt x="82884" y="105038"/>
                  </a:lnTo>
                  <a:lnTo>
                    <a:pt x="82634" y="103474"/>
                  </a:lnTo>
                  <a:lnTo>
                    <a:pt x="82634" y="101605"/>
                  </a:lnTo>
                  <a:lnTo>
                    <a:pt x="90060" y="101605"/>
                  </a:lnTo>
                  <a:lnTo>
                    <a:pt x="89568" y="102854"/>
                  </a:lnTo>
                  <a:lnTo>
                    <a:pt x="89318" y="104103"/>
                  </a:lnTo>
                  <a:lnTo>
                    <a:pt x="89318" y="105658"/>
                  </a:lnTo>
                  <a:lnTo>
                    <a:pt x="89811" y="106907"/>
                  </a:lnTo>
                  <a:lnTo>
                    <a:pt x="90060" y="107213"/>
                  </a:lnTo>
                  <a:lnTo>
                    <a:pt x="90553" y="107527"/>
                  </a:lnTo>
                  <a:lnTo>
                    <a:pt x="91052" y="107527"/>
                  </a:lnTo>
                  <a:lnTo>
                    <a:pt x="91544" y="106907"/>
                  </a:lnTo>
                  <a:lnTo>
                    <a:pt x="91794" y="105658"/>
                  </a:lnTo>
                  <a:lnTo>
                    <a:pt x="91294" y="103789"/>
                  </a:lnTo>
                  <a:lnTo>
                    <a:pt x="91294" y="102540"/>
                  </a:lnTo>
                  <a:lnTo>
                    <a:pt x="91544" y="101291"/>
                  </a:lnTo>
                  <a:lnTo>
                    <a:pt x="98221" y="100985"/>
                  </a:lnTo>
                  <a:lnTo>
                    <a:pt x="98221" y="100985"/>
                  </a:lnTo>
                  <a:lnTo>
                    <a:pt x="97978" y="105038"/>
                  </a:lnTo>
                  <a:lnTo>
                    <a:pt x="98221" y="105658"/>
                  </a:lnTo>
                  <a:lnTo>
                    <a:pt x="98720" y="106278"/>
                  </a:lnTo>
                  <a:lnTo>
                    <a:pt x="99462" y="106278"/>
                  </a:lnTo>
                  <a:lnTo>
                    <a:pt x="99955" y="105972"/>
                  </a:lnTo>
                  <a:lnTo>
                    <a:pt x="100447" y="105344"/>
                  </a:lnTo>
                  <a:lnTo>
                    <a:pt x="100946" y="104409"/>
                  </a:lnTo>
                  <a:lnTo>
                    <a:pt x="100946" y="103474"/>
                  </a:lnTo>
                  <a:lnTo>
                    <a:pt x="100946" y="102540"/>
                  </a:lnTo>
                  <a:lnTo>
                    <a:pt x="100696" y="101920"/>
                  </a:lnTo>
                  <a:lnTo>
                    <a:pt x="100204" y="101605"/>
                  </a:lnTo>
                  <a:lnTo>
                    <a:pt x="100204" y="100985"/>
                  </a:lnTo>
                  <a:lnTo>
                    <a:pt x="112081" y="100050"/>
                  </a:lnTo>
                  <a:lnTo>
                    <a:pt x="112324" y="100356"/>
                  </a:lnTo>
                  <a:lnTo>
                    <a:pt x="111582" y="101920"/>
                  </a:lnTo>
                  <a:lnTo>
                    <a:pt x="110348" y="103474"/>
                  </a:lnTo>
                  <a:lnTo>
                    <a:pt x="109849" y="104409"/>
                  </a:lnTo>
                  <a:lnTo>
                    <a:pt x="109606" y="105038"/>
                  </a:lnTo>
                  <a:lnTo>
                    <a:pt x="109849" y="105658"/>
                  </a:lnTo>
                  <a:lnTo>
                    <a:pt x="110098" y="106278"/>
                  </a:lnTo>
                  <a:lnTo>
                    <a:pt x="110591" y="106593"/>
                  </a:lnTo>
                  <a:lnTo>
                    <a:pt x="111090" y="106907"/>
                  </a:lnTo>
                  <a:lnTo>
                    <a:pt x="111582" y="106907"/>
                  </a:lnTo>
                  <a:lnTo>
                    <a:pt x="111832" y="106593"/>
                  </a:lnTo>
                  <a:lnTo>
                    <a:pt x="112823" y="105972"/>
                  </a:lnTo>
                  <a:lnTo>
                    <a:pt x="113316" y="105038"/>
                  </a:lnTo>
                  <a:lnTo>
                    <a:pt x="114550" y="102854"/>
                  </a:lnTo>
                  <a:lnTo>
                    <a:pt x="117767" y="97553"/>
                  </a:lnTo>
                  <a:lnTo>
                    <a:pt x="117767" y="96932"/>
                  </a:lnTo>
                  <a:lnTo>
                    <a:pt x="117767" y="96312"/>
                  </a:lnTo>
                  <a:lnTo>
                    <a:pt x="117767" y="95683"/>
                  </a:lnTo>
                  <a:lnTo>
                    <a:pt x="117524" y="95063"/>
                  </a:lnTo>
                  <a:lnTo>
                    <a:pt x="115049" y="92565"/>
                  </a:lnTo>
                  <a:lnTo>
                    <a:pt x="112823" y="90390"/>
                  </a:lnTo>
                  <a:lnTo>
                    <a:pt x="112324" y="90076"/>
                  </a:lnTo>
                  <a:lnTo>
                    <a:pt x="111832" y="90076"/>
                  </a:lnTo>
                  <a:lnTo>
                    <a:pt x="111582" y="90390"/>
                  </a:lnTo>
                  <a:lnTo>
                    <a:pt x="111090" y="90696"/>
                  </a:lnTo>
                  <a:lnTo>
                    <a:pt x="110840" y="91631"/>
                  </a:lnTo>
                  <a:lnTo>
                    <a:pt x="110840" y="92259"/>
                  </a:lnTo>
                  <a:lnTo>
                    <a:pt x="111090" y="92880"/>
                  </a:lnTo>
                  <a:lnTo>
                    <a:pt x="113316" y="95378"/>
                  </a:lnTo>
                  <a:lnTo>
                    <a:pt x="94019" y="96618"/>
                  </a:lnTo>
                  <a:lnTo>
                    <a:pt x="94761" y="96312"/>
                  </a:lnTo>
                  <a:lnTo>
                    <a:pt x="96245" y="95063"/>
                  </a:lnTo>
                  <a:lnTo>
                    <a:pt x="96737" y="94435"/>
                  </a:lnTo>
                  <a:lnTo>
                    <a:pt x="97236" y="93500"/>
                  </a:lnTo>
                  <a:lnTo>
                    <a:pt x="97236" y="92880"/>
                  </a:lnTo>
                  <a:lnTo>
                    <a:pt x="96987" y="92565"/>
                  </a:lnTo>
                  <a:lnTo>
                    <a:pt x="95995" y="92565"/>
                  </a:lnTo>
                  <a:lnTo>
                    <a:pt x="95254" y="92880"/>
                  </a:lnTo>
                  <a:lnTo>
                    <a:pt x="93770" y="94129"/>
                  </a:lnTo>
                  <a:lnTo>
                    <a:pt x="92535" y="95378"/>
                  </a:lnTo>
                  <a:lnTo>
                    <a:pt x="91544" y="96932"/>
                  </a:lnTo>
                  <a:lnTo>
                    <a:pt x="82884" y="97247"/>
                  </a:lnTo>
                  <a:lnTo>
                    <a:pt x="84617" y="96312"/>
                  </a:lnTo>
                  <a:lnTo>
                    <a:pt x="86593" y="95378"/>
                  </a:lnTo>
                  <a:lnTo>
                    <a:pt x="88819" y="94129"/>
                  </a:lnTo>
                  <a:lnTo>
                    <a:pt x="91052" y="92565"/>
                  </a:lnTo>
                  <a:lnTo>
                    <a:pt x="93028" y="90696"/>
                  </a:lnTo>
                  <a:lnTo>
                    <a:pt x="94761" y="88521"/>
                  </a:lnTo>
                  <a:lnTo>
                    <a:pt x="95011" y="87578"/>
                  </a:lnTo>
                  <a:lnTo>
                    <a:pt x="94761" y="86958"/>
                  </a:lnTo>
                  <a:lnTo>
                    <a:pt x="94262" y="86644"/>
                  </a:lnTo>
                  <a:lnTo>
                    <a:pt x="93770" y="86958"/>
                  </a:lnTo>
                  <a:lnTo>
                    <a:pt x="92036" y="88207"/>
                  </a:lnTo>
                  <a:lnTo>
                    <a:pt x="90310" y="89762"/>
                  </a:lnTo>
                  <a:lnTo>
                    <a:pt x="88576" y="91325"/>
                  </a:lnTo>
                  <a:lnTo>
                    <a:pt x="86843" y="92565"/>
                  </a:lnTo>
                  <a:lnTo>
                    <a:pt x="84867" y="93814"/>
                  </a:lnTo>
                  <a:lnTo>
                    <a:pt x="82884" y="94749"/>
                  </a:lnTo>
                  <a:lnTo>
                    <a:pt x="80908" y="95998"/>
                  </a:lnTo>
                  <a:lnTo>
                    <a:pt x="78925" y="97247"/>
                  </a:lnTo>
                  <a:lnTo>
                    <a:pt x="68538" y="97553"/>
                  </a:lnTo>
                  <a:lnTo>
                    <a:pt x="71506" y="95998"/>
                  </a:lnTo>
                  <a:lnTo>
                    <a:pt x="82392" y="90390"/>
                  </a:lnTo>
                  <a:lnTo>
                    <a:pt x="86101" y="88827"/>
                  </a:lnTo>
                  <a:lnTo>
                    <a:pt x="89811" y="86338"/>
                  </a:lnTo>
                  <a:lnTo>
                    <a:pt x="91544" y="85089"/>
                  </a:lnTo>
                  <a:lnTo>
                    <a:pt x="93028" y="83534"/>
                  </a:lnTo>
                  <a:lnTo>
                    <a:pt x="94262" y="81665"/>
                  </a:lnTo>
                  <a:lnTo>
                    <a:pt x="95011" y="79481"/>
                  </a:lnTo>
                  <a:lnTo>
                    <a:pt x="95011" y="78547"/>
                  </a:lnTo>
                  <a:lnTo>
                    <a:pt x="94761" y="78232"/>
                  </a:lnTo>
                  <a:lnTo>
                    <a:pt x="94019" y="77918"/>
                  </a:lnTo>
                  <a:lnTo>
                    <a:pt x="93520" y="78232"/>
                  </a:lnTo>
                  <a:lnTo>
                    <a:pt x="90802" y="81665"/>
                  </a:lnTo>
                  <a:lnTo>
                    <a:pt x="89318" y="83220"/>
                  </a:lnTo>
                  <a:lnTo>
                    <a:pt x="87585" y="84774"/>
                  </a:lnTo>
                  <a:lnTo>
                    <a:pt x="85609" y="86023"/>
                  </a:lnTo>
                  <a:lnTo>
                    <a:pt x="83626" y="86958"/>
                  </a:lnTo>
                  <a:lnTo>
                    <a:pt x="79424" y="89141"/>
                  </a:lnTo>
                  <a:lnTo>
                    <a:pt x="70265" y="93814"/>
                  </a:lnTo>
                  <a:lnTo>
                    <a:pt x="66805" y="95683"/>
                  </a:lnTo>
                  <a:lnTo>
                    <a:pt x="63588" y="97553"/>
                  </a:lnTo>
                  <a:lnTo>
                    <a:pt x="51710" y="97553"/>
                  </a:lnTo>
                  <a:lnTo>
                    <a:pt x="58145" y="94749"/>
                  </a:lnTo>
                  <a:lnTo>
                    <a:pt x="73482" y="88521"/>
                  </a:lnTo>
                  <a:lnTo>
                    <a:pt x="76450" y="86958"/>
                  </a:lnTo>
                  <a:lnTo>
                    <a:pt x="79424" y="85403"/>
                  </a:lnTo>
                  <a:lnTo>
                    <a:pt x="82142" y="83534"/>
                  </a:lnTo>
                  <a:lnTo>
                    <a:pt x="84867" y="81350"/>
                  </a:lnTo>
                  <a:lnTo>
                    <a:pt x="90553" y="76677"/>
                  </a:lnTo>
                  <a:lnTo>
                    <a:pt x="93520" y="74494"/>
                  </a:lnTo>
                  <a:lnTo>
                    <a:pt x="96495" y="72625"/>
                  </a:lnTo>
                  <a:lnTo>
                    <a:pt x="96987" y="72310"/>
                  </a:lnTo>
                  <a:lnTo>
                    <a:pt x="97236" y="71996"/>
                  </a:lnTo>
                  <a:lnTo>
                    <a:pt x="97236" y="75114"/>
                  </a:lnTo>
                  <a:lnTo>
                    <a:pt x="97479" y="75743"/>
                  </a:lnTo>
                  <a:lnTo>
                    <a:pt x="97729" y="76049"/>
                  </a:lnTo>
                  <a:lnTo>
                    <a:pt x="97978" y="76363"/>
                  </a:lnTo>
                  <a:lnTo>
                    <a:pt x="98471" y="76677"/>
                  </a:lnTo>
                  <a:lnTo>
                    <a:pt x="98963" y="76363"/>
                  </a:lnTo>
                  <a:lnTo>
                    <a:pt x="99462" y="76049"/>
                  </a:lnTo>
                  <a:lnTo>
                    <a:pt x="99705" y="75743"/>
                  </a:lnTo>
                  <a:lnTo>
                    <a:pt x="99705" y="75114"/>
                  </a:lnTo>
                  <a:lnTo>
                    <a:pt x="99705" y="70441"/>
                  </a:lnTo>
                  <a:lnTo>
                    <a:pt x="99462" y="68258"/>
                  </a:lnTo>
                  <a:lnTo>
                    <a:pt x="98963" y="66074"/>
                  </a:lnTo>
                  <a:lnTo>
                    <a:pt x="101688" y="69507"/>
                  </a:lnTo>
                  <a:lnTo>
                    <a:pt x="104656" y="72931"/>
                  </a:lnTo>
                  <a:lnTo>
                    <a:pt x="106139" y="74494"/>
                  </a:lnTo>
                  <a:lnTo>
                    <a:pt x="106881" y="75114"/>
                  </a:lnTo>
                  <a:lnTo>
                    <a:pt x="107873" y="75429"/>
                  </a:lnTo>
                  <a:lnTo>
                    <a:pt x="110348" y="75743"/>
                  </a:lnTo>
                  <a:lnTo>
                    <a:pt x="113066" y="75743"/>
                  </a:lnTo>
                  <a:lnTo>
                    <a:pt x="116034" y="75429"/>
                  </a:lnTo>
                  <a:lnTo>
                    <a:pt x="118758" y="74180"/>
                  </a:lnTo>
                  <a:lnTo>
                    <a:pt x="119251" y="73874"/>
                  </a:lnTo>
                  <a:lnTo>
                    <a:pt x="119750" y="72931"/>
                  </a:lnTo>
                  <a:lnTo>
                    <a:pt x="119993" y="72310"/>
                  </a:lnTo>
                  <a:lnTo>
                    <a:pt x="119750" y="71690"/>
                  </a:lnTo>
                  <a:lnTo>
                    <a:pt x="119500" y="70756"/>
                  </a:lnTo>
                  <a:lnTo>
                    <a:pt x="119251" y="70441"/>
                  </a:lnTo>
                  <a:lnTo>
                    <a:pt x="118509" y="70127"/>
                  </a:lnTo>
                  <a:lnTo>
                    <a:pt x="117767" y="70127"/>
                  </a:lnTo>
                  <a:lnTo>
                    <a:pt x="115541" y="71062"/>
                  </a:lnTo>
                  <a:lnTo>
                    <a:pt x="113066" y="71376"/>
                  </a:lnTo>
                  <a:lnTo>
                    <a:pt x="110591" y="71690"/>
                  </a:lnTo>
                  <a:lnTo>
                    <a:pt x="109107" y="71376"/>
                  </a:lnTo>
                  <a:lnTo>
                    <a:pt x="108122" y="71062"/>
                  </a:lnTo>
                  <a:lnTo>
                    <a:pt x="104406" y="67017"/>
                  </a:lnTo>
                  <a:lnTo>
                    <a:pt x="101196" y="62650"/>
                  </a:lnTo>
                  <a:lnTo>
                    <a:pt x="98221" y="57977"/>
                  </a:lnTo>
                  <a:lnTo>
                    <a:pt x="95503" y="52990"/>
                  </a:lnTo>
                  <a:lnTo>
                    <a:pt x="93277" y="47689"/>
                  </a:lnTo>
                  <a:lnTo>
                    <a:pt x="91294" y="42395"/>
                  </a:lnTo>
                  <a:lnTo>
                    <a:pt x="88327" y="33355"/>
                  </a:lnTo>
                  <a:lnTo>
                    <a:pt x="86351" y="28988"/>
                  </a:lnTo>
                  <a:lnTo>
                    <a:pt x="84368" y="24944"/>
                  </a:lnTo>
                  <a:lnTo>
                    <a:pt x="83133" y="23381"/>
                  </a:lnTo>
                  <a:lnTo>
                    <a:pt x="81892" y="21512"/>
                  </a:lnTo>
                  <a:lnTo>
                    <a:pt x="80658" y="19957"/>
                  </a:lnTo>
                  <a:lnTo>
                    <a:pt x="79174" y="18708"/>
                  </a:lnTo>
                  <a:lnTo>
                    <a:pt x="77441" y="17774"/>
                  </a:lnTo>
                  <a:lnTo>
                    <a:pt x="75708" y="16839"/>
                  </a:lnTo>
                  <a:lnTo>
                    <a:pt x="73732" y="16210"/>
                  </a:lnTo>
                  <a:lnTo>
                    <a:pt x="71506" y="15904"/>
                  </a:lnTo>
                  <a:lnTo>
                    <a:pt x="69523" y="15904"/>
                  </a:lnTo>
                  <a:lnTo>
                    <a:pt x="67297" y="16210"/>
                  </a:lnTo>
                  <a:lnTo>
                    <a:pt x="65321" y="16839"/>
                  </a:lnTo>
                  <a:lnTo>
                    <a:pt x="63338" y="17459"/>
                  </a:lnTo>
                  <a:lnTo>
                    <a:pt x="61362" y="18708"/>
                  </a:lnTo>
                  <a:lnTo>
                    <a:pt x="59629" y="19957"/>
                  </a:lnTo>
                  <a:lnTo>
                    <a:pt x="57895" y="21197"/>
                  </a:lnTo>
                  <a:lnTo>
                    <a:pt x="56162" y="23067"/>
                  </a:lnTo>
                  <a:lnTo>
                    <a:pt x="53194" y="26499"/>
                  </a:lnTo>
                  <a:lnTo>
                    <a:pt x="50476" y="30858"/>
                  </a:lnTo>
                  <a:lnTo>
                    <a:pt x="48001" y="35225"/>
                  </a:lnTo>
                  <a:lnTo>
                    <a:pt x="45775" y="39592"/>
                  </a:lnTo>
                  <a:lnTo>
                    <a:pt x="41324" y="49558"/>
                  </a:lnTo>
                  <a:lnTo>
                    <a:pt x="39091" y="54859"/>
                  </a:lnTo>
                  <a:lnTo>
                    <a:pt x="36623" y="59847"/>
                  </a:lnTo>
                  <a:lnTo>
                    <a:pt x="33648" y="64519"/>
                  </a:lnTo>
                  <a:lnTo>
                    <a:pt x="32165" y="66703"/>
                  </a:lnTo>
                  <a:lnTo>
                    <a:pt x="30438" y="68572"/>
                  </a:lnTo>
                  <a:lnTo>
                    <a:pt x="28705" y="70441"/>
                  </a:lnTo>
                  <a:lnTo>
                    <a:pt x="26722" y="71996"/>
                  </a:lnTo>
                  <a:lnTo>
                    <a:pt x="24745" y="73245"/>
                  </a:lnTo>
                  <a:lnTo>
                    <a:pt x="22520" y="74180"/>
                  </a:lnTo>
                  <a:lnTo>
                    <a:pt x="20294" y="75114"/>
                  </a:lnTo>
                  <a:lnTo>
                    <a:pt x="18311" y="75743"/>
                  </a:lnTo>
                  <a:lnTo>
                    <a:pt x="17569" y="52676"/>
                  </a:lnTo>
                  <a:lnTo>
                    <a:pt x="17320" y="26499"/>
                  </a:lnTo>
                  <a:lnTo>
                    <a:pt x="17569" y="12786"/>
                  </a:lnTo>
                  <a:lnTo>
                    <a:pt x="17320" y="9668"/>
                  </a:lnTo>
                  <a:lnTo>
                    <a:pt x="18311" y="11852"/>
                  </a:lnTo>
                  <a:lnTo>
                    <a:pt x="19303" y="14035"/>
                  </a:lnTo>
                  <a:lnTo>
                    <a:pt x="19552" y="14655"/>
                  </a:lnTo>
                  <a:lnTo>
                    <a:pt x="20044" y="14970"/>
                  </a:lnTo>
                  <a:lnTo>
                    <a:pt x="21036" y="14970"/>
                  </a:lnTo>
                  <a:lnTo>
                    <a:pt x="21528" y="14341"/>
                  </a:lnTo>
                  <a:lnTo>
                    <a:pt x="21778" y="14035"/>
                  </a:lnTo>
                  <a:lnTo>
                    <a:pt x="22021" y="13406"/>
                  </a:lnTo>
                  <a:lnTo>
                    <a:pt x="22021" y="12786"/>
                  </a:lnTo>
                  <a:lnTo>
                    <a:pt x="21279" y="9668"/>
                  </a:lnTo>
                  <a:lnTo>
                    <a:pt x="20044" y="6550"/>
                  </a:lnTo>
                  <a:lnTo>
                    <a:pt x="17320" y="943"/>
                  </a:lnTo>
                  <a:lnTo>
                    <a:pt x="16827" y="322"/>
                  </a:lnTo>
                  <a:lnTo>
                    <a:pt x="16085" y="8"/>
                  </a:lnTo>
                  <a:close/>
                  <a:moveTo>
                    <a:pt x="104905" y="106593"/>
                  </a:moveTo>
                  <a:lnTo>
                    <a:pt x="104406" y="106907"/>
                  </a:lnTo>
                  <a:lnTo>
                    <a:pt x="103664" y="107213"/>
                  </a:lnTo>
                  <a:lnTo>
                    <a:pt x="102679" y="108462"/>
                  </a:lnTo>
                  <a:lnTo>
                    <a:pt x="101688" y="109711"/>
                  </a:lnTo>
                  <a:lnTo>
                    <a:pt x="101688" y="110025"/>
                  </a:lnTo>
                  <a:lnTo>
                    <a:pt x="99955" y="108776"/>
                  </a:lnTo>
                  <a:lnTo>
                    <a:pt x="97978" y="107841"/>
                  </a:lnTo>
                  <a:lnTo>
                    <a:pt x="97479" y="107841"/>
                  </a:lnTo>
                  <a:lnTo>
                    <a:pt x="97236" y="108147"/>
                  </a:lnTo>
                  <a:lnTo>
                    <a:pt x="96987" y="108776"/>
                  </a:lnTo>
                  <a:lnTo>
                    <a:pt x="96987" y="109396"/>
                  </a:lnTo>
                  <a:lnTo>
                    <a:pt x="98221" y="111265"/>
                  </a:lnTo>
                  <a:lnTo>
                    <a:pt x="99705" y="113135"/>
                  </a:lnTo>
                  <a:lnTo>
                    <a:pt x="98963" y="114384"/>
                  </a:lnTo>
                  <a:lnTo>
                    <a:pt x="97729" y="116567"/>
                  </a:lnTo>
                  <a:lnTo>
                    <a:pt x="97236" y="117816"/>
                  </a:lnTo>
                  <a:lnTo>
                    <a:pt x="97236" y="119056"/>
                  </a:lnTo>
                  <a:lnTo>
                    <a:pt x="97479" y="119685"/>
                  </a:lnTo>
                  <a:lnTo>
                    <a:pt x="97729" y="119991"/>
                  </a:lnTo>
                  <a:lnTo>
                    <a:pt x="98471" y="119991"/>
                  </a:lnTo>
                  <a:lnTo>
                    <a:pt x="98963" y="119685"/>
                  </a:lnTo>
                  <a:lnTo>
                    <a:pt x="99705" y="119371"/>
                  </a:lnTo>
                  <a:lnTo>
                    <a:pt x="100447" y="118122"/>
                  </a:lnTo>
                  <a:lnTo>
                    <a:pt x="102180" y="115318"/>
                  </a:lnTo>
                  <a:lnTo>
                    <a:pt x="105148" y="118122"/>
                  </a:lnTo>
                  <a:lnTo>
                    <a:pt x="105890" y="118436"/>
                  </a:lnTo>
                  <a:lnTo>
                    <a:pt x="106389" y="118436"/>
                  </a:lnTo>
                  <a:lnTo>
                    <a:pt x="106881" y="118122"/>
                  </a:lnTo>
                  <a:lnTo>
                    <a:pt x="107131" y="117502"/>
                  </a:lnTo>
                  <a:lnTo>
                    <a:pt x="107380" y="116881"/>
                  </a:lnTo>
                  <a:lnTo>
                    <a:pt x="107380" y="115947"/>
                  </a:lnTo>
                  <a:lnTo>
                    <a:pt x="107380" y="115318"/>
                  </a:lnTo>
                  <a:lnTo>
                    <a:pt x="106881" y="114698"/>
                  </a:lnTo>
                  <a:lnTo>
                    <a:pt x="103914" y="111894"/>
                  </a:lnTo>
                  <a:lnTo>
                    <a:pt x="104406" y="111265"/>
                  </a:lnTo>
                  <a:lnTo>
                    <a:pt x="105148" y="109396"/>
                  </a:lnTo>
                  <a:lnTo>
                    <a:pt x="105647" y="108776"/>
                  </a:lnTo>
                  <a:lnTo>
                    <a:pt x="106139" y="108462"/>
                  </a:lnTo>
                  <a:lnTo>
                    <a:pt x="106389" y="108147"/>
                  </a:lnTo>
                  <a:lnTo>
                    <a:pt x="106638" y="107841"/>
                  </a:lnTo>
                  <a:lnTo>
                    <a:pt x="106638" y="107527"/>
                  </a:lnTo>
                  <a:lnTo>
                    <a:pt x="106389" y="107527"/>
                  </a:lnTo>
                  <a:lnTo>
                    <a:pt x="105647" y="106907"/>
                  </a:lnTo>
                  <a:lnTo>
                    <a:pt x="104905" y="10659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844475" y="1037625"/>
              <a:ext cx="414600" cy="389700"/>
            </a:xfrm>
            <a:custGeom>
              <a:pathLst>
                <a:path extrusionOk="0" h="120000" w="120000">
                  <a:moveTo>
                    <a:pt x="99822" y="19766"/>
                  </a:moveTo>
                  <a:lnTo>
                    <a:pt x="102210" y="20328"/>
                  </a:lnTo>
                  <a:lnTo>
                    <a:pt x="102210" y="20613"/>
                  </a:lnTo>
                  <a:lnTo>
                    <a:pt x="101943" y="21744"/>
                  </a:lnTo>
                  <a:lnTo>
                    <a:pt x="101414" y="22591"/>
                  </a:lnTo>
                  <a:lnTo>
                    <a:pt x="100351" y="23438"/>
                  </a:lnTo>
                  <a:lnTo>
                    <a:pt x="99554" y="23715"/>
                  </a:lnTo>
                  <a:lnTo>
                    <a:pt x="98230" y="22868"/>
                  </a:lnTo>
                  <a:lnTo>
                    <a:pt x="98491" y="21459"/>
                  </a:lnTo>
                  <a:lnTo>
                    <a:pt x="99026" y="20613"/>
                  </a:lnTo>
                  <a:lnTo>
                    <a:pt x="99294" y="20051"/>
                  </a:lnTo>
                  <a:lnTo>
                    <a:pt x="99822" y="19766"/>
                  </a:lnTo>
                  <a:close/>
                  <a:moveTo>
                    <a:pt x="68232" y="28518"/>
                  </a:moveTo>
                  <a:lnTo>
                    <a:pt x="71148" y="34445"/>
                  </a:lnTo>
                  <a:lnTo>
                    <a:pt x="73537" y="40379"/>
                  </a:lnTo>
                  <a:lnTo>
                    <a:pt x="60264" y="33883"/>
                  </a:lnTo>
                  <a:lnTo>
                    <a:pt x="64251" y="31058"/>
                  </a:lnTo>
                  <a:lnTo>
                    <a:pt x="68232" y="28518"/>
                  </a:lnTo>
                  <a:close/>
                  <a:moveTo>
                    <a:pt x="38234" y="28233"/>
                  </a:moveTo>
                  <a:lnTo>
                    <a:pt x="46195" y="31343"/>
                  </a:lnTo>
                  <a:lnTo>
                    <a:pt x="53627" y="34729"/>
                  </a:lnTo>
                  <a:lnTo>
                    <a:pt x="46195" y="40941"/>
                  </a:lnTo>
                  <a:lnTo>
                    <a:pt x="39030" y="47438"/>
                  </a:lnTo>
                  <a:lnTo>
                    <a:pt x="38494" y="40656"/>
                  </a:lnTo>
                  <a:lnTo>
                    <a:pt x="38234" y="33598"/>
                  </a:lnTo>
                  <a:lnTo>
                    <a:pt x="38234" y="28233"/>
                  </a:lnTo>
                  <a:close/>
                  <a:moveTo>
                    <a:pt x="94778" y="19196"/>
                  </a:moveTo>
                  <a:lnTo>
                    <a:pt x="94250" y="20328"/>
                  </a:lnTo>
                  <a:lnTo>
                    <a:pt x="93982" y="21744"/>
                  </a:lnTo>
                  <a:lnTo>
                    <a:pt x="93714" y="23153"/>
                  </a:lnTo>
                  <a:lnTo>
                    <a:pt x="93982" y="24561"/>
                  </a:lnTo>
                  <a:lnTo>
                    <a:pt x="94778" y="26262"/>
                  </a:lnTo>
                  <a:lnTo>
                    <a:pt x="95842" y="27671"/>
                  </a:lnTo>
                  <a:lnTo>
                    <a:pt x="97166" y="28518"/>
                  </a:lnTo>
                  <a:lnTo>
                    <a:pt x="98758" y="29080"/>
                  </a:lnTo>
                  <a:lnTo>
                    <a:pt x="99822" y="29364"/>
                  </a:lnTo>
                  <a:lnTo>
                    <a:pt x="97962" y="34729"/>
                  </a:lnTo>
                  <a:lnTo>
                    <a:pt x="95842" y="40094"/>
                  </a:lnTo>
                  <a:lnTo>
                    <a:pt x="93453" y="45175"/>
                  </a:lnTo>
                  <a:lnTo>
                    <a:pt x="90797" y="50255"/>
                  </a:lnTo>
                  <a:lnTo>
                    <a:pt x="84421" y="46306"/>
                  </a:lnTo>
                  <a:lnTo>
                    <a:pt x="78053" y="42919"/>
                  </a:lnTo>
                  <a:lnTo>
                    <a:pt x="76728" y="38686"/>
                  </a:lnTo>
                  <a:lnTo>
                    <a:pt x="74868" y="34445"/>
                  </a:lnTo>
                  <a:lnTo>
                    <a:pt x="73276" y="30496"/>
                  </a:lnTo>
                  <a:lnTo>
                    <a:pt x="71148" y="26540"/>
                  </a:lnTo>
                  <a:lnTo>
                    <a:pt x="76728" y="23438"/>
                  </a:lnTo>
                  <a:lnTo>
                    <a:pt x="79645" y="22306"/>
                  </a:lnTo>
                  <a:lnTo>
                    <a:pt x="82569" y="21175"/>
                  </a:lnTo>
                  <a:lnTo>
                    <a:pt x="85753" y="20328"/>
                  </a:lnTo>
                  <a:lnTo>
                    <a:pt x="88670" y="19766"/>
                  </a:lnTo>
                  <a:lnTo>
                    <a:pt x="91854" y="19196"/>
                  </a:lnTo>
                  <a:close/>
                  <a:moveTo>
                    <a:pt x="18852" y="51671"/>
                  </a:moveTo>
                  <a:lnTo>
                    <a:pt x="19381" y="51956"/>
                  </a:lnTo>
                  <a:lnTo>
                    <a:pt x="19916" y="52518"/>
                  </a:lnTo>
                  <a:lnTo>
                    <a:pt x="20177" y="53649"/>
                  </a:lnTo>
                  <a:lnTo>
                    <a:pt x="19916" y="54773"/>
                  </a:lnTo>
                  <a:lnTo>
                    <a:pt x="19648" y="55058"/>
                  </a:lnTo>
                  <a:lnTo>
                    <a:pt x="18852" y="55620"/>
                  </a:lnTo>
                  <a:lnTo>
                    <a:pt x="17789" y="56466"/>
                  </a:lnTo>
                  <a:lnTo>
                    <a:pt x="15668" y="54773"/>
                  </a:lnTo>
                  <a:lnTo>
                    <a:pt x="16464" y="53649"/>
                  </a:lnTo>
                  <a:lnTo>
                    <a:pt x="16464" y="53080"/>
                  </a:lnTo>
                  <a:lnTo>
                    <a:pt x="17789" y="52803"/>
                  </a:lnTo>
                  <a:lnTo>
                    <a:pt x="19648" y="52803"/>
                  </a:lnTo>
                  <a:lnTo>
                    <a:pt x="19648" y="52518"/>
                  </a:lnTo>
                  <a:lnTo>
                    <a:pt x="19381" y="52233"/>
                  </a:lnTo>
                  <a:lnTo>
                    <a:pt x="18852" y="51671"/>
                  </a:lnTo>
                  <a:close/>
                  <a:moveTo>
                    <a:pt x="60531" y="50255"/>
                  </a:moveTo>
                  <a:lnTo>
                    <a:pt x="61856" y="50540"/>
                  </a:lnTo>
                  <a:lnTo>
                    <a:pt x="62652" y="50824"/>
                  </a:lnTo>
                  <a:lnTo>
                    <a:pt x="62652" y="51671"/>
                  </a:lnTo>
                  <a:lnTo>
                    <a:pt x="62920" y="52803"/>
                  </a:lnTo>
                  <a:lnTo>
                    <a:pt x="62920" y="53649"/>
                  </a:lnTo>
                  <a:lnTo>
                    <a:pt x="62920" y="54773"/>
                  </a:lnTo>
                  <a:lnTo>
                    <a:pt x="62652" y="55620"/>
                  </a:lnTo>
                  <a:lnTo>
                    <a:pt x="62391" y="56466"/>
                  </a:lnTo>
                  <a:lnTo>
                    <a:pt x="61856" y="57313"/>
                  </a:lnTo>
                  <a:lnTo>
                    <a:pt x="60531" y="57313"/>
                  </a:lnTo>
                  <a:lnTo>
                    <a:pt x="58671" y="57883"/>
                  </a:lnTo>
                  <a:lnTo>
                    <a:pt x="56812" y="58445"/>
                  </a:lnTo>
                  <a:lnTo>
                    <a:pt x="55755" y="57598"/>
                  </a:lnTo>
                  <a:lnTo>
                    <a:pt x="55219" y="56466"/>
                  </a:lnTo>
                  <a:lnTo>
                    <a:pt x="54691" y="55343"/>
                  </a:lnTo>
                  <a:lnTo>
                    <a:pt x="54959" y="53926"/>
                  </a:lnTo>
                  <a:lnTo>
                    <a:pt x="55487" y="51956"/>
                  </a:lnTo>
                  <a:lnTo>
                    <a:pt x="56283" y="51956"/>
                  </a:lnTo>
                  <a:lnTo>
                    <a:pt x="56812" y="52233"/>
                  </a:lnTo>
                  <a:lnTo>
                    <a:pt x="57347" y="51956"/>
                  </a:lnTo>
                  <a:lnTo>
                    <a:pt x="57608" y="51671"/>
                  </a:lnTo>
                  <a:lnTo>
                    <a:pt x="58411" y="50540"/>
                  </a:lnTo>
                  <a:lnTo>
                    <a:pt x="60531" y="50255"/>
                  </a:lnTo>
                  <a:close/>
                  <a:moveTo>
                    <a:pt x="22833" y="24561"/>
                  </a:moveTo>
                  <a:lnTo>
                    <a:pt x="26017" y="24846"/>
                  </a:lnTo>
                  <a:lnTo>
                    <a:pt x="29209" y="25408"/>
                  </a:lnTo>
                  <a:lnTo>
                    <a:pt x="32125" y="26262"/>
                  </a:lnTo>
                  <a:lnTo>
                    <a:pt x="35310" y="27109"/>
                  </a:lnTo>
                  <a:lnTo>
                    <a:pt x="35049" y="31343"/>
                  </a:lnTo>
                  <a:lnTo>
                    <a:pt x="35049" y="35861"/>
                  </a:lnTo>
                  <a:lnTo>
                    <a:pt x="35310" y="40656"/>
                  </a:lnTo>
                  <a:lnTo>
                    <a:pt x="36106" y="50255"/>
                  </a:lnTo>
                  <a:lnTo>
                    <a:pt x="30265" y="55905"/>
                  </a:lnTo>
                  <a:lnTo>
                    <a:pt x="27349" y="58729"/>
                  </a:lnTo>
                  <a:lnTo>
                    <a:pt x="24425" y="61831"/>
                  </a:lnTo>
                  <a:lnTo>
                    <a:pt x="23629" y="61270"/>
                  </a:lnTo>
                  <a:lnTo>
                    <a:pt x="20973" y="59014"/>
                  </a:lnTo>
                  <a:lnTo>
                    <a:pt x="21769" y="57883"/>
                  </a:lnTo>
                  <a:lnTo>
                    <a:pt x="22572" y="57036"/>
                  </a:lnTo>
                  <a:lnTo>
                    <a:pt x="22833" y="56466"/>
                  </a:lnTo>
                  <a:lnTo>
                    <a:pt x="23101" y="56189"/>
                  </a:lnTo>
                  <a:lnTo>
                    <a:pt x="23101" y="55058"/>
                  </a:lnTo>
                  <a:lnTo>
                    <a:pt x="23368" y="53364"/>
                  </a:lnTo>
                  <a:lnTo>
                    <a:pt x="23101" y="52518"/>
                  </a:lnTo>
                  <a:lnTo>
                    <a:pt x="22833" y="51386"/>
                  </a:lnTo>
                  <a:lnTo>
                    <a:pt x="22572" y="50540"/>
                  </a:lnTo>
                  <a:lnTo>
                    <a:pt x="22037" y="49693"/>
                  </a:lnTo>
                  <a:lnTo>
                    <a:pt x="21508" y="49131"/>
                  </a:lnTo>
                  <a:lnTo>
                    <a:pt x="20712" y="48561"/>
                  </a:lnTo>
                  <a:lnTo>
                    <a:pt x="19916" y="48284"/>
                  </a:lnTo>
                  <a:lnTo>
                    <a:pt x="18852" y="48000"/>
                  </a:lnTo>
                  <a:lnTo>
                    <a:pt x="18056" y="48000"/>
                  </a:lnTo>
                  <a:lnTo>
                    <a:pt x="16992" y="48284"/>
                  </a:lnTo>
                  <a:lnTo>
                    <a:pt x="15400" y="49131"/>
                  </a:lnTo>
                  <a:lnTo>
                    <a:pt x="13808" y="50255"/>
                  </a:lnTo>
                  <a:lnTo>
                    <a:pt x="12744" y="51671"/>
                  </a:lnTo>
                  <a:lnTo>
                    <a:pt x="9560" y="48561"/>
                  </a:lnTo>
                  <a:lnTo>
                    <a:pt x="6904" y="44898"/>
                  </a:lnTo>
                  <a:lnTo>
                    <a:pt x="5312" y="42350"/>
                  </a:lnTo>
                  <a:lnTo>
                    <a:pt x="4516" y="39810"/>
                  </a:lnTo>
                  <a:lnTo>
                    <a:pt x="3987" y="36985"/>
                  </a:lnTo>
                  <a:lnTo>
                    <a:pt x="3719" y="34168"/>
                  </a:lnTo>
                  <a:lnTo>
                    <a:pt x="3987" y="32751"/>
                  </a:lnTo>
                  <a:lnTo>
                    <a:pt x="4516" y="31343"/>
                  </a:lnTo>
                  <a:lnTo>
                    <a:pt x="5312" y="30211"/>
                  </a:lnTo>
                  <a:lnTo>
                    <a:pt x="6108" y="29080"/>
                  </a:lnTo>
                  <a:lnTo>
                    <a:pt x="7172" y="28233"/>
                  </a:lnTo>
                  <a:lnTo>
                    <a:pt x="8496" y="27386"/>
                  </a:lnTo>
                  <a:lnTo>
                    <a:pt x="11152" y="26262"/>
                  </a:lnTo>
                  <a:lnTo>
                    <a:pt x="13808" y="25131"/>
                  </a:lnTo>
                  <a:lnTo>
                    <a:pt x="16732" y="24561"/>
                  </a:lnTo>
                  <a:close/>
                  <a:moveTo>
                    <a:pt x="79645" y="47715"/>
                  </a:moveTo>
                  <a:lnTo>
                    <a:pt x="88937" y="53080"/>
                  </a:lnTo>
                  <a:lnTo>
                    <a:pt x="86014" y="57598"/>
                  </a:lnTo>
                  <a:lnTo>
                    <a:pt x="83097" y="61831"/>
                  </a:lnTo>
                  <a:lnTo>
                    <a:pt x="82033" y="57036"/>
                  </a:lnTo>
                  <a:lnTo>
                    <a:pt x="80969" y="51956"/>
                  </a:lnTo>
                  <a:lnTo>
                    <a:pt x="79645" y="47715"/>
                  </a:lnTo>
                  <a:close/>
                  <a:moveTo>
                    <a:pt x="52571" y="62963"/>
                  </a:moveTo>
                  <a:lnTo>
                    <a:pt x="53627" y="63525"/>
                  </a:lnTo>
                  <a:lnTo>
                    <a:pt x="54959" y="63810"/>
                  </a:lnTo>
                  <a:lnTo>
                    <a:pt x="57608" y="63810"/>
                  </a:lnTo>
                  <a:lnTo>
                    <a:pt x="55755" y="64094"/>
                  </a:lnTo>
                  <a:lnTo>
                    <a:pt x="54691" y="64094"/>
                  </a:lnTo>
                  <a:lnTo>
                    <a:pt x="53895" y="63810"/>
                  </a:lnTo>
                  <a:lnTo>
                    <a:pt x="53099" y="63525"/>
                  </a:lnTo>
                  <a:lnTo>
                    <a:pt x="52571" y="62963"/>
                  </a:lnTo>
                  <a:close/>
                  <a:moveTo>
                    <a:pt x="59207" y="46021"/>
                  </a:moveTo>
                  <a:lnTo>
                    <a:pt x="57875" y="46306"/>
                  </a:lnTo>
                  <a:lnTo>
                    <a:pt x="56551" y="46868"/>
                  </a:lnTo>
                  <a:lnTo>
                    <a:pt x="55487" y="48000"/>
                  </a:lnTo>
                  <a:lnTo>
                    <a:pt x="53627" y="48846"/>
                  </a:lnTo>
                  <a:lnTo>
                    <a:pt x="52035" y="50255"/>
                  </a:lnTo>
                  <a:lnTo>
                    <a:pt x="50443" y="51671"/>
                  </a:lnTo>
                  <a:lnTo>
                    <a:pt x="49118" y="53364"/>
                  </a:lnTo>
                  <a:lnTo>
                    <a:pt x="48322" y="54496"/>
                  </a:lnTo>
                  <a:lnTo>
                    <a:pt x="48055" y="55905"/>
                  </a:lnTo>
                  <a:lnTo>
                    <a:pt x="47526" y="57036"/>
                  </a:lnTo>
                  <a:lnTo>
                    <a:pt x="47526" y="58445"/>
                  </a:lnTo>
                  <a:lnTo>
                    <a:pt x="47526" y="60985"/>
                  </a:lnTo>
                  <a:lnTo>
                    <a:pt x="48322" y="63525"/>
                  </a:lnTo>
                  <a:lnTo>
                    <a:pt x="49118" y="64941"/>
                  </a:lnTo>
                  <a:lnTo>
                    <a:pt x="49914" y="66073"/>
                  </a:lnTo>
                  <a:lnTo>
                    <a:pt x="50971" y="66919"/>
                  </a:lnTo>
                  <a:lnTo>
                    <a:pt x="52035" y="67481"/>
                  </a:lnTo>
                  <a:lnTo>
                    <a:pt x="53367" y="67766"/>
                  </a:lnTo>
                  <a:lnTo>
                    <a:pt x="54691" y="68043"/>
                  </a:lnTo>
                  <a:lnTo>
                    <a:pt x="57347" y="68043"/>
                  </a:lnTo>
                  <a:lnTo>
                    <a:pt x="59735" y="67481"/>
                  </a:lnTo>
                  <a:lnTo>
                    <a:pt x="62124" y="66350"/>
                  </a:lnTo>
                  <a:lnTo>
                    <a:pt x="64512" y="64379"/>
                  </a:lnTo>
                  <a:lnTo>
                    <a:pt x="66640" y="62116"/>
                  </a:lnTo>
                  <a:lnTo>
                    <a:pt x="68492" y="59576"/>
                  </a:lnTo>
                  <a:lnTo>
                    <a:pt x="69028" y="58445"/>
                  </a:lnTo>
                  <a:lnTo>
                    <a:pt x="69556" y="57036"/>
                  </a:lnTo>
                  <a:lnTo>
                    <a:pt x="69824" y="55620"/>
                  </a:lnTo>
                  <a:lnTo>
                    <a:pt x="69824" y="54211"/>
                  </a:lnTo>
                  <a:lnTo>
                    <a:pt x="69824" y="52803"/>
                  </a:lnTo>
                  <a:lnTo>
                    <a:pt x="69288" y="51671"/>
                  </a:lnTo>
                  <a:lnTo>
                    <a:pt x="68492" y="50255"/>
                  </a:lnTo>
                  <a:lnTo>
                    <a:pt x="67696" y="49408"/>
                  </a:lnTo>
                  <a:lnTo>
                    <a:pt x="66640" y="48284"/>
                  </a:lnTo>
                  <a:lnTo>
                    <a:pt x="65576" y="47715"/>
                  </a:lnTo>
                  <a:lnTo>
                    <a:pt x="63187" y="46591"/>
                  </a:lnTo>
                  <a:lnTo>
                    <a:pt x="60531" y="46021"/>
                  </a:lnTo>
                  <a:close/>
                  <a:moveTo>
                    <a:pt x="36641" y="54496"/>
                  </a:moveTo>
                  <a:lnTo>
                    <a:pt x="37966" y="62963"/>
                  </a:lnTo>
                  <a:lnTo>
                    <a:pt x="39558" y="71438"/>
                  </a:lnTo>
                  <a:lnTo>
                    <a:pt x="33450" y="67766"/>
                  </a:lnTo>
                  <a:lnTo>
                    <a:pt x="27349" y="63810"/>
                  </a:lnTo>
                  <a:lnTo>
                    <a:pt x="32125" y="59014"/>
                  </a:lnTo>
                  <a:lnTo>
                    <a:pt x="36641" y="54496"/>
                  </a:lnTo>
                  <a:close/>
                  <a:moveTo>
                    <a:pt x="57079" y="36423"/>
                  </a:moveTo>
                  <a:lnTo>
                    <a:pt x="66372" y="40656"/>
                  </a:lnTo>
                  <a:lnTo>
                    <a:pt x="75129" y="45175"/>
                  </a:lnTo>
                  <a:lnTo>
                    <a:pt x="76728" y="50255"/>
                  </a:lnTo>
                  <a:lnTo>
                    <a:pt x="78053" y="55343"/>
                  </a:lnTo>
                  <a:lnTo>
                    <a:pt x="79117" y="60423"/>
                  </a:lnTo>
                  <a:lnTo>
                    <a:pt x="80173" y="65788"/>
                  </a:lnTo>
                  <a:lnTo>
                    <a:pt x="76461" y="70021"/>
                  </a:lnTo>
                  <a:lnTo>
                    <a:pt x="72480" y="74255"/>
                  </a:lnTo>
                  <a:lnTo>
                    <a:pt x="68232" y="78211"/>
                  </a:lnTo>
                  <a:lnTo>
                    <a:pt x="63984" y="82160"/>
                  </a:lnTo>
                  <a:lnTo>
                    <a:pt x="58671" y="80189"/>
                  </a:lnTo>
                  <a:lnTo>
                    <a:pt x="53367" y="78211"/>
                  </a:lnTo>
                  <a:lnTo>
                    <a:pt x="48322" y="75948"/>
                  </a:lnTo>
                  <a:lnTo>
                    <a:pt x="43278" y="73408"/>
                  </a:lnTo>
                  <a:lnTo>
                    <a:pt x="41418" y="62678"/>
                  </a:lnTo>
                  <a:lnTo>
                    <a:pt x="39558" y="51671"/>
                  </a:lnTo>
                  <a:lnTo>
                    <a:pt x="48322" y="44043"/>
                  </a:lnTo>
                  <a:lnTo>
                    <a:pt x="57079" y="36423"/>
                  </a:lnTo>
                  <a:close/>
                  <a:moveTo>
                    <a:pt x="80709" y="70591"/>
                  </a:moveTo>
                  <a:lnTo>
                    <a:pt x="81237" y="78211"/>
                  </a:lnTo>
                  <a:lnTo>
                    <a:pt x="81237" y="86116"/>
                  </a:lnTo>
                  <a:lnTo>
                    <a:pt x="81237" y="86401"/>
                  </a:lnTo>
                  <a:lnTo>
                    <a:pt x="74601" y="84985"/>
                  </a:lnTo>
                  <a:lnTo>
                    <a:pt x="67964" y="83291"/>
                  </a:lnTo>
                  <a:lnTo>
                    <a:pt x="72480" y="79343"/>
                  </a:lnTo>
                  <a:lnTo>
                    <a:pt x="76461" y="75386"/>
                  </a:lnTo>
                  <a:lnTo>
                    <a:pt x="80709" y="70591"/>
                  </a:lnTo>
                  <a:close/>
                  <a:moveTo>
                    <a:pt x="92122" y="55058"/>
                  </a:moveTo>
                  <a:lnTo>
                    <a:pt x="95842" y="57598"/>
                  </a:lnTo>
                  <a:lnTo>
                    <a:pt x="99554" y="60138"/>
                  </a:lnTo>
                  <a:lnTo>
                    <a:pt x="103007" y="62963"/>
                  </a:lnTo>
                  <a:lnTo>
                    <a:pt x="106191" y="66073"/>
                  </a:lnTo>
                  <a:lnTo>
                    <a:pt x="109375" y="69459"/>
                  </a:lnTo>
                  <a:lnTo>
                    <a:pt x="112031" y="72846"/>
                  </a:lnTo>
                  <a:lnTo>
                    <a:pt x="114420" y="76518"/>
                  </a:lnTo>
                  <a:lnTo>
                    <a:pt x="116280" y="80466"/>
                  </a:lnTo>
                  <a:lnTo>
                    <a:pt x="117611" y="84708"/>
                  </a:lnTo>
                  <a:lnTo>
                    <a:pt x="117076" y="84985"/>
                  </a:lnTo>
                  <a:lnTo>
                    <a:pt x="115483" y="86116"/>
                  </a:lnTo>
                  <a:lnTo>
                    <a:pt x="113624" y="86963"/>
                  </a:lnTo>
                  <a:lnTo>
                    <a:pt x="111771" y="87525"/>
                  </a:lnTo>
                  <a:lnTo>
                    <a:pt x="109911" y="88094"/>
                  </a:lnTo>
                  <a:lnTo>
                    <a:pt x="109375" y="87525"/>
                  </a:lnTo>
                  <a:lnTo>
                    <a:pt x="109115" y="87810"/>
                  </a:lnTo>
                  <a:lnTo>
                    <a:pt x="103007" y="88094"/>
                  </a:lnTo>
                  <a:lnTo>
                    <a:pt x="96898" y="87810"/>
                  </a:lnTo>
                  <a:lnTo>
                    <a:pt x="91058" y="87525"/>
                  </a:lnTo>
                  <a:lnTo>
                    <a:pt x="84957" y="86963"/>
                  </a:lnTo>
                  <a:lnTo>
                    <a:pt x="84689" y="78496"/>
                  </a:lnTo>
                  <a:lnTo>
                    <a:pt x="84421" y="72846"/>
                  </a:lnTo>
                  <a:lnTo>
                    <a:pt x="83893" y="66919"/>
                  </a:lnTo>
                  <a:lnTo>
                    <a:pt x="88141" y="60985"/>
                  </a:lnTo>
                  <a:lnTo>
                    <a:pt x="92122" y="55058"/>
                  </a:lnTo>
                  <a:close/>
                  <a:moveTo>
                    <a:pt x="44335" y="78211"/>
                  </a:moveTo>
                  <a:lnTo>
                    <a:pt x="49118" y="80466"/>
                  </a:lnTo>
                  <a:lnTo>
                    <a:pt x="53895" y="82445"/>
                  </a:lnTo>
                  <a:lnTo>
                    <a:pt x="60264" y="84708"/>
                  </a:lnTo>
                  <a:lnTo>
                    <a:pt x="54691" y="88941"/>
                  </a:lnTo>
                  <a:lnTo>
                    <a:pt x="48583" y="92328"/>
                  </a:lnTo>
                  <a:lnTo>
                    <a:pt x="47787" y="92890"/>
                  </a:lnTo>
                  <a:lnTo>
                    <a:pt x="45927" y="85270"/>
                  </a:lnTo>
                  <a:lnTo>
                    <a:pt x="44335" y="78211"/>
                  </a:lnTo>
                  <a:close/>
                  <a:moveTo>
                    <a:pt x="24961" y="66635"/>
                  </a:moveTo>
                  <a:lnTo>
                    <a:pt x="28145" y="68890"/>
                  </a:lnTo>
                  <a:lnTo>
                    <a:pt x="34253" y="72561"/>
                  </a:lnTo>
                  <a:lnTo>
                    <a:pt x="40622" y="76233"/>
                  </a:lnTo>
                  <a:lnTo>
                    <a:pt x="42482" y="85270"/>
                  </a:lnTo>
                  <a:lnTo>
                    <a:pt x="43538" y="89788"/>
                  </a:lnTo>
                  <a:lnTo>
                    <a:pt x="44870" y="94583"/>
                  </a:lnTo>
                  <a:lnTo>
                    <a:pt x="41150" y="96284"/>
                  </a:lnTo>
                  <a:lnTo>
                    <a:pt x="37170" y="97978"/>
                  </a:lnTo>
                  <a:lnTo>
                    <a:pt x="33450" y="99101"/>
                  </a:lnTo>
                  <a:lnTo>
                    <a:pt x="29469" y="99948"/>
                  </a:lnTo>
                  <a:lnTo>
                    <a:pt x="26813" y="99948"/>
                  </a:lnTo>
                  <a:lnTo>
                    <a:pt x="24425" y="99671"/>
                  </a:lnTo>
                  <a:lnTo>
                    <a:pt x="22037" y="99101"/>
                  </a:lnTo>
                  <a:lnTo>
                    <a:pt x="19648" y="97693"/>
                  </a:lnTo>
                  <a:lnTo>
                    <a:pt x="18585" y="96846"/>
                  </a:lnTo>
                  <a:lnTo>
                    <a:pt x="17789" y="95715"/>
                  </a:lnTo>
                  <a:lnTo>
                    <a:pt x="16992" y="94583"/>
                  </a:lnTo>
                  <a:lnTo>
                    <a:pt x="16464" y="93175"/>
                  </a:lnTo>
                  <a:lnTo>
                    <a:pt x="15668" y="90635"/>
                  </a:lnTo>
                  <a:lnTo>
                    <a:pt x="15668" y="87525"/>
                  </a:lnTo>
                  <a:lnTo>
                    <a:pt x="15929" y="84708"/>
                  </a:lnTo>
                  <a:lnTo>
                    <a:pt x="16464" y="81883"/>
                  </a:lnTo>
                  <a:lnTo>
                    <a:pt x="17260" y="79058"/>
                  </a:lnTo>
                  <a:lnTo>
                    <a:pt x="18324" y="76518"/>
                  </a:lnTo>
                  <a:lnTo>
                    <a:pt x="19648" y="73693"/>
                  </a:lnTo>
                  <a:lnTo>
                    <a:pt x="21241" y="71438"/>
                  </a:lnTo>
                  <a:lnTo>
                    <a:pt x="23101" y="68890"/>
                  </a:lnTo>
                  <a:lnTo>
                    <a:pt x="24961" y="66635"/>
                  </a:lnTo>
                  <a:close/>
                  <a:moveTo>
                    <a:pt x="60003" y="108138"/>
                  </a:moveTo>
                  <a:lnTo>
                    <a:pt x="60799" y="108423"/>
                  </a:lnTo>
                  <a:lnTo>
                    <a:pt x="60799" y="109270"/>
                  </a:lnTo>
                  <a:lnTo>
                    <a:pt x="60799" y="110401"/>
                  </a:lnTo>
                  <a:lnTo>
                    <a:pt x="60531" y="111525"/>
                  </a:lnTo>
                  <a:lnTo>
                    <a:pt x="60003" y="112372"/>
                  </a:lnTo>
                  <a:lnTo>
                    <a:pt x="59207" y="112941"/>
                  </a:lnTo>
                  <a:lnTo>
                    <a:pt x="57608" y="111525"/>
                  </a:lnTo>
                  <a:lnTo>
                    <a:pt x="56283" y="110116"/>
                  </a:lnTo>
                  <a:lnTo>
                    <a:pt x="56812" y="108985"/>
                  </a:lnTo>
                  <a:lnTo>
                    <a:pt x="57875" y="108423"/>
                  </a:lnTo>
                  <a:lnTo>
                    <a:pt x="58939" y="108138"/>
                  </a:lnTo>
                  <a:close/>
                  <a:moveTo>
                    <a:pt x="64512" y="86116"/>
                  </a:moveTo>
                  <a:lnTo>
                    <a:pt x="72741" y="88372"/>
                  </a:lnTo>
                  <a:lnTo>
                    <a:pt x="81237" y="90073"/>
                  </a:lnTo>
                  <a:lnTo>
                    <a:pt x="80969" y="94583"/>
                  </a:lnTo>
                  <a:lnTo>
                    <a:pt x="80441" y="98824"/>
                  </a:lnTo>
                  <a:lnTo>
                    <a:pt x="79377" y="103343"/>
                  </a:lnTo>
                  <a:lnTo>
                    <a:pt x="78320" y="107576"/>
                  </a:lnTo>
                  <a:lnTo>
                    <a:pt x="76989" y="109831"/>
                  </a:lnTo>
                  <a:lnTo>
                    <a:pt x="75664" y="112094"/>
                  </a:lnTo>
                  <a:lnTo>
                    <a:pt x="73804" y="114065"/>
                  </a:lnTo>
                  <a:lnTo>
                    <a:pt x="71684" y="115481"/>
                  </a:lnTo>
                  <a:lnTo>
                    <a:pt x="69824" y="116328"/>
                  </a:lnTo>
                  <a:lnTo>
                    <a:pt x="67964" y="116613"/>
                  </a:lnTo>
                  <a:lnTo>
                    <a:pt x="65844" y="116328"/>
                  </a:lnTo>
                  <a:lnTo>
                    <a:pt x="63984" y="115766"/>
                  </a:lnTo>
                  <a:lnTo>
                    <a:pt x="64780" y="114350"/>
                  </a:lnTo>
                  <a:lnTo>
                    <a:pt x="65047" y="112941"/>
                  </a:lnTo>
                  <a:lnTo>
                    <a:pt x="65576" y="111248"/>
                  </a:lnTo>
                  <a:lnTo>
                    <a:pt x="65576" y="109831"/>
                  </a:lnTo>
                  <a:lnTo>
                    <a:pt x="65308" y="108423"/>
                  </a:lnTo>
                  <a:lnTo>
                    <a:pt x="64780" y="107576"/>
                  </a:lnTo>
                  <a:lnTo>
                    <a:pt x="63984" y="106445"/>
                  </a:lnTo>
                  <a:lnTo>
                    <a:pt x="63187" y="105883"/>
                  </a:lnTo>
                  <a:lnTo>
                    <a:pt x="61856" y="105036"/>
                  </a:lnTo>
                  <a:lnTo>
                    <a:pt x="60799" y="104751"/>
                  </a:lnTo>
                  <a:lnTo>
                    <a:pt x="59735" y="104466"/>
                  </a:lnTo>
                  <a:lnTo>
                    <a:pt x="58411" y="104466"/>
                  </a:lnTo>
                  <a:lnTo>
                    <a:pt x="57079" y="104751"/>
                  </a:lnTo>
                  <a:lnTo>
                    <a:pt x="56015" y="105313"/>
                  </a:lnTo>
                  <a:lnTo>
                    <a:pt x="54959" y="106160"/>
                  </a:lnTo>
                  <a:lnTo>
                    <a:pt x="53895" y="107007"/>
                  </a:lnTo>
                  <a:lnTo>
                    <a:pt x="52571" y="104751"/>
                  </a:lnTo>
                  <a:lnTo>
                    <a:pt x="51239" y="101926"/>
                  </a:lnTo>
                  <a:lnTo>
                    <a:pt x="49914" y="99386"/>
                  </a:lnTo>
                  <a:lnTo>
                    <a:pt x="48851" y="96561"/>
                  </a:lnTo>
                  <a:lnTo>
                    <a:pt x="56551" y="92043"/>
                  </a:lnTo>
                  <a:lnTo>
                    <a:pt x="60531" y="89218"/>
                  </a:lnTo>
                  <a:lnTo>
                    <a:pt x="64512" y="86116"/>
                  </a:lnTo>
                  <a:close/>
                  <a:moveTo>
                    <a:pt x="46991" y="0"/>
                  </a:moveTo>
                  <a:lnTo>
                    <a:pt x="44602" y="2262"/>
                  </a:lnTo>
                  <a:lnTo>
                    <a:pt x="42482" y="4803"/>
                  </a:lnTo>
                  <a:lnTo>
                    <a:pt x="40622" y="7627"/>
                  </a:lnTo>
                  <a:lnTo>
                    <a:pt x="39290" y="10729"/>
                  </a:lnTo>
                  <a:lnTo>
                    <a:pt x="37966" y="13839"/>
                  </a:lnTo>
                  <a:lnTo>
                    <a:pt x="36902" y="16941"/>
                  </a:lnTo>
                  <a:lnTo>
                    <a:pt x="36374" y="20328"/>
                  </a:lnTo>
                  <a:lnTo>
                    <a:pt x="35845" y="23715"/>
                  </a:lnTo>
                  <a:lnTo>
                    <a:pt x="30533" y="22306"/>
                  </a:lnTo>
                  <a:lnTo>
                    <a:pt x="25221" y="21459"/>
                  </a:lnTo>
                  <a:lnTo>
                    <a:pt x="19916" y="20898"/>
                  </a:lnTo>
                  <a:lnTo>
                    <a:pt x="17260" y="21175"/>
                  </a:lnTo>
                  <a:lnTo>
                    <a:pt x="14872" y="21459"/>
                  </a:lnTo>
                  <a:lnTo>
                    <a:pt x="12484" y="21744"/>
                  </a:lnTo>
                  <a:lnTo>
                    <a:pt x="10088" y="22306"/>
                  </a:lnTo>
                  <a:lnTo>
                    <a:pt x="7968" y="23438"/>
                  </a:lnTo>
                  <a:lnTo>
                    <a:pt x="5847" y="24561"/>
                  </a:lnTo>
                  <a:lnTo>
                    <a:pt x="3987" y="25693"/>
                  </a:lnTo>
                  <a:lnTo>
                    <a:pt x="2656" y="27386"/>
                  </a:lnTo>
                  <a:lnTo>
                    <a:pt x="1331" y="29364"/>
                  </a:lnTo>
                  <a:lnTo>
                    <a:pt x="535" y="31620"/>
                  </a:lnTo>
                  <a:lnTo>
                    <a:pt x="7" y="33883"/>
                  </a:lnTo>
                  <a:lnTo>
                    <a:pt x="7" y="36423"/>
                  </a:lnTo>
                  <a:lnTo>
                    <a:pt x="267" y="38686"/>
                  </a:lnTo>
                  <a:lnTo>
                    <a:pt x="1063" y="41226"/>
                  </a:lnTo>
                  <a:lnTo>
                    <a:pt x="1859" y="43481"/>
                  </a:lnTo>
                  <a:lnTo>
                    <a:pt x="3191" y="45744"/>
                  </a:lnTo>
                  <a:lnTo>
                    <a:pt x="4516" y="48000"/>
                  </a:lnTo>
                  <a:lnTo>
                    <a:pt x="6108" y="49978"/>
                  </a:lnTo>
                  <a:lnTo>
                    <a:pt x="8764" y="52803"/>
                  </a:lnTo>
                  <a:lnTo>
                    <a:pt x="11688" y="55905"/>
                  </a:lnTo>
                  <a:lnTo>
                    <a:pt x="11688" y="56189"/>
                  </a:lnTo>
                  <a:lnTo>
                    <a:pt x="11688" y="57883"/>
                  </a:lnTo>
                  <a:lnTo>
                    <a:pt x="12216" y="59861"/>
                  </a:lnTo>
                  <a:lnTo>
                    <a:pt x="12484" y="60708"/>
                  </a:lnTo>
                  <a:lnTo>
                    <a:pt x="13280" y="61270"/>
                  </a:lnTo>
                  <a:lnTo>
                    <a:pt x="13808" y="61831"/>
                  </a:lnTo>
                  <a:lnTo>
                    <a:pt x="14872" y="62116"/>
                  </a:lnTo>
                  <a:lnTo>
                    <a:pt x="15668" y="62401"/>
                  </a:lnTo>
                  <a:lnTo>
                    <a:pt x="16464" y="62116"/>
                  </a:lnTo>
                  <a:lnTo>
                    <a:pt x="18324" y="61554"/>
                  </a:lnTo>
                  <a:lnTo>
                    <a:pt x="22037" y="64656"/>
                  </a:lnTo>
                  <a:lnTo>
                    <a:pt x="19120" y="68613"/>
                  </a:lnTo>
                  <a:lnTo>
                    <a:pt x="16732" y="72846"/>
                  </a:lnTo>
                  <a:lnTo>
                    <a:pt x="14604" y="77364"/>
                  </a:lnTo>
                  <a:lnTo>
                    <a:pt x="13540" y="79620"/>
                  </a:lnTo>
                  <a:lnTo>
                    <a:pt x="13012" y="82160"/>
                  </a:lnTo>
                  <a:lnTo>
                    <a:pt x="12484" y="84423"/>
                  </a:lnTo>
                  <a:lnTo>
                    <a:pt x="12216" y="86678"/>
                  </a:lnTo>
                  <a:lnTo>
                    <a:pt x="12216" y="88941"/>
                  </a:lnTo>
                  <a:lnTo>
                    <a:pt x="12484" y="91481"/>
                  </a:lnTo>
                  <a:lnTo>
                    <a:pt x="13012" y="93459"/>
                  </a:lnTo>
                  <a:lnTo>
                    <a:pt x="13808" y="95715"/>
                  </a:lnTo>
                  <a:lnTo>
                    <a:pt x="14872" y="97693"/>
                  </a:lnTo>
                  <a:lnTo>
                    <a:pt x="16196" y="99386"/>
                  </a:lnTo>
                  <a:lnTo>
                    <a:pt x="18056" y="101080"/>
                  </a:lnTo>
                  <a:lnTo>
                    <a:pt x="20177" y="102211"/>
                  </a:lnTo>
                  <a:lnTo>
                    <a:pt x="22037" y="103058"/>
                  </a:lnTo>
                  <a:lnTo>
                    <a:pt x="24425" y="103343"/>
                  </a:lnTo>
                  <a:lnTo>
                    <a:pt x="26553" y="103620"/>
                  </a:lnTo>
                  <a:lnTo>
                    <a:pt x="28941" y="103620"/>
                  </a:lnTo>
                  <a:lnTo>
                    <a:pt x="31062" y="103343"/>
                  </a:lnTo>
                  <a:lnTo>
                    <a:pt x="33189" y="103058"/>
                  </a:lnTo>
                  <a:lnTo>
                    <a:pt x="36374" y="101926"/>
                  </a:lnTo>
                  <a:lnTo>
                    <a:pt x="39826" y="100795"/>
                  </a:lnTo>
                  <a:lnTo>
                    <a:pt x="42742" y="99671"/>
                  </a:lnTo>
                  <a:lnTo>
                    <a:pt x="45927" y="97978"/>
                  </a:lnTo>
                  <a:lnTo>
                    <a:pt x="47258" y="101364"/>
                  </a:lnTo>
                  <a:lnTo>
                    <a:pt x="48583" y="104466"/>
                  </a:lnTo>
                  <a:lnTo>
                    <a:pt x="50443" y="107576"/>
                  </a:lnTo>
                  <a:lnTo>
                    <a:pt x="52303" y="110401"/>
                  </a:lnTo>
                  <a:lnTo>
                    <a:pt x="51767" y="111810"/>
                  </a:lnTo>
                  <a:lnTo>
                    <a:pt x="51507" y="113218"/>
                  </a:lnTo>
                  <a:lnTo>
                    <a:pt x="51767" y="114635"/>
                  </a:lnTo>
                  <a:lnTo>
                    <a:pt x="52303" y="116043"/>
                  </a:lnTo>
                  <a:lnTo>
                    <a:pt x="53099" y="117175"/>
                  </a:lnTo>
                  <a:lnTo>
                    <a:pt x="54163" y="118021"/>
                  </a:lnTo>
                  <a:lnTo>
                    <a:pt x="55219" y="118583"/>
                  </a:lnTo>
                  <a:lnTo>
                    <a:pt x="56283" y="119153"/>
                  </a:lnTo>
                  <a:lnTo>
                    <a:pt x="57347" y="119430"/>
                  </a:lnTo>
                  <a:lnTo>
                    <a:pt x="58671" y="119430"/>
                  </a:lnTo>
                  <a:lnTo>
                    <a:pt x="59735" y="119153"/>
                  </a:lnTo>
                  <a:lnTo>
                    <a:pt x="61060" y="118583"/>
                  </a:lnTo>
                  <a:lnTo>
                    <a:pt x="61328" y="118583"/>
                  </a:lnTo>
                  <a:lnTo>
                    <a:pt x="63716" y="119430"/>
                  </a:lnTo>
                  <a:lnTo>
                    <a:pt x="66372" y="120000"/>
                  </a:lnTo>
                  <a:lnTo>
                    <a:pt x="68760" y="120000"/>
                  </a:lnTo>
                  <a:lnTo>
                    <a:pt x="71416" y="119430"/>
                  </a:lnTo>
                  <a:lnTo>
                    <a:pt x="73537" y="118583"/>
                  </a:lnTo>
                  <a:lnTo>
                    <a:pt x="75397" y="117459"/>
                  </a:lnTo>
                  <a:lnTo>
                    <a:pt x="77257" y="115766"/>
                  </a:lnTo>
                  <a:lnTo>
                    <a:pt x="78581" y="114065"/>
                  </a:lnTo>
                  <a:lnTo>
                    <a:pt x="79913" y="112094"/>
                  </a:lnTo>
                  <a:lnTo>
                    <a:pt x="80969" y="109831"/>
                  </a:lnTo>
                  <a:lnTo>
                    <a:pt x="81773" y="107576"/>
                  </a:lnTo>
                  <a:lnTo>
                    <a:pt x="82569" y="105313"/>
                  </a:lnTo>
                  <a:lnTo>
                    <a:pt x="83365" y="101926"/>
                  </a:lnTo>
                  <a:lnTo>
                    <a:pt x="84161" y="98255"/>
                  </a:lnTo>
                  <a:lnTo>
                    <a:pt x="84421" y="94306"/>
                  </a:lnTo>
                  <a:lnTo>
                    <a:pt x="84689" y="90635"/>
                  </a:lnTo>
                  <a:lnTo>
                    <a:pt x="91326" y="91196"/>
                  </a:lnTo>
                  <a:lnTo>
                    <a:pt x="97694" y="91766"/>
                  </a:lnTo>
                  <a:lnTo>
                    <a:pt x="104331" y="91766"/>
                  </a:lnTo>
                  <a:lnTo>
                    <a:pt x="110707" y="91481"/>
                  </a:lnTo>
                  <a:lnTo>
                    <a:pt x="110967" y="91196"/>
                  </a:lnTo>
                  <a:lnTo>
                    <a:pt x="110967" y="90635"/>
                  </a:lnTo>
                  <a:lnTo>
                    <a:pt x="112827" y="90073"/>
                  </a:lnTo>
                  <a:lnTo>
                    <a:pt x="114955" y="89503"/>
                  </a:lnTo>
                  <a:lnTo>
                    <a:pt x="116808" y="88372"/>
                  </a:lnTo>
                  <a:lnTo>
                    <a:pt x="118668" y="87248"/>
                  </a:lnTo>
                  <a:lnTo>
                    <a:pt x="119464" y="87248"/>
                  </a:lnTo>
                  <a:lnTo>
                    <a:pt x="119732" y="86963"/>
                  </a:lnTo>
                  <a:lnTo>
                    <a:pt x="120000" y="86401"/>
                  </a:lnTo>
                  <a:lnTo>
                    <a:pt x="119732" y="84138"/>
                  </a:lnTo>
                  <a:lnTo>
                    <a:pt x="119203" y="81883"/>
                  </a:lnTo>
                  <a:lnTo>
                    <a:pt x="118668" y="79620"/>
                  </a:lnTo>
                  <a:lnTo>
                    <a:pt x="117872" y="77649"/>
                  </a:lnTo>
                  <a:lnTo>
                    <a:pt x="115751" y="73408"/>
                  </a:lnTo>
                  <a:lnTo>
                    <a:pt x="113095" y="69737"/>
                  </a:lnTo>
                  <a:lnTo>
                    <a:pt x="110171" y="66073"/>
                  </a:lnTo>
                  <a:lnTo>
                    <a:pt x="106987" y="62678"/>
                  </a:lnTo>
                  <a:lnTo>
                    <a:pt x="103535" y="59576"/>
                  </a:lnTo>
                  <a:lnTo>
                    <a:pt x="99822" y="56466"/>
                  </a:lnTo>
                  <a:lnTo>
                    <a:pt x="93714" y="52233"/>
                  </a:lnTo>
                  <a:lnTo>
                    <a:pt x="96638" y="46591"/>
                  </a:lnTo>
                  <a:lnTo>
                    <a:pt x="99294" y="40941"/>
                  </a:lnTo>
                  <a:lnTo>
                    <a:pt x="101682" y="35014"/>
                  </a:lnTo>
                  <a:lnTo>
                    <a:pt x="103535" y="29080"/>
                  </a:lnTo>
                  <a:lnTo>
                    <a:pt x="103535" y="27956"/>
                  </a:lnTo>
                  <a:lnTo>
                    <a:pt x="104599" y="27109"/>
                  </a:lnTo>
                  <a:lnTo>
                    <a:pt x="105663" y="25978"/>
                  </a:lnTo>
                  <a:lnTo>
                    <a:pt x="106726" y="24284"/>
                  </a:lnTo>
                  <a:lnTo>
                    <a:pt x="107255" y="22591"/>
                  </a:lnTo>
                  <a:lnTo>
                    <a:pt x="107255" y="20613"/>
                  </a:lnTo>
                  <a:lnTo>
                    <a:pt x="106726" y="18635"/>
                  </a:lnTo>
                  <a:lnTo>
                    <a:pt x="105930" y="17226"/>
                  </a:lnTo>
                  <a:lnTo>
                    <a:pt x="104867" y="15810"/>
                  </a:lnTo>
                  <a:lnTo>
                    <a:pt x="103274" y="14963"/>
                  </a:lnTo>
                  <a:lnTo>
                    <a:pt x="102478" y="14686"/>
                  </a:lnTo>
                  <a:lnTo>
                    <a:pt x="101414" y="14686"/>
                  </a:lnTo>
                  <a:lnTo>
                    <a:pt x="100090" y="14963"/>
                  </a:lnTo>
                  <a:lnTo>
                    <a:pt x="99026" y="15533"/>
                  </a:lnTo>
                  <a:lnTo>
                    <a:pt x="97962" y="16094"/>
                  </a:lnTo>
                  <a:lnTo>
                    <a:pt x="96898" y="16941"/>
                  </a:lnTo>
                  <a:lnTo>
                    <a:pt x="93714" y="16379"/>
                  </a:lnTo>
                  <a:lnTo>
                    <a:pt x="90262" y="16656"/>
                  </a:lnTo>
                  <a:lnTo>
                    <a:pt x="87077" y="16941"/>
                  </a:lnTo>
                  <a:lnTo>
                    <a:pt x="83893" y="17503"/>
                  </a:lnTo>
                  <a:lnTo>
                    <a:pt x="80441" y="18635"/>
                  </a:lnTo>
                  <a:lnTo>
                    <a:pt x="77257" y="19766"/>
                  </a:lnTo>
                  <a:lnTo>
                    <a:pt x="74333" y="21175"/>
                  </a:lnTo>
                  <a:lnTo>
                    <a:pt x="71148" y="22868"/>
                  </a:lnTo>
                  <a:lnTo>
                    <a:pt x="69556" y="23715"/>
                  </a:lnTo>
                  <a:lnTo>
                    <a:pt x="66640" y="18635"/>
                  </a:lnTo>
                  <a:lnTo>
                    <a:pt x="63448" y="13554"/>
                  </a:lnTo>
                  <a:lnTo>
                    <a:pt x="59735" y="8751"/>
                  </a:lnTo>
                  <a:lnTo>
                    <a:pt x="56015" y="4233"/>
                  </a:lnTo>
                  <a:lnTo>
                    <a:pt x="55219" y="3671"/>
                  </a:lnTo>
                  <a:lnTo>
                    <a:pt x="54423" y="3671"/>
                  </a:lnTo>
                  <a:lnTo>
                    <a:pt x="51507" y="4803"/>
                  </a:lnTo>
                  <a:lnTo>
                    <a:pt x="48583" y="6211"/>
                  </a:lnTo>
                  <a:lnTo>
                    <a:pt x="48055" y="6496"/>
                  </a:lnTo>
                  <a:lnTo>
                    <a:pt x="47787" y="6781"/>
                  </a:lnTo>
                  <a:lnTo>
                    <a:pt x="48055" y="7627"/>
                  </a:lnTo>
                  <a:lnTo>
                    <a:pt x="48322" y="8189"/>
                  </a:lnTo>
                  <a:lnTo>
                    <a:pt x="49118" y="8189"/>
                  </a:lnTo>
                  <a:lnTo>
                    <a:pt x="51767" y="7905"/>
                  </a:lnTo>
                  <a:lnTo>
                    <a:pt x="54163" y="7627"/>
                  </a:lnTo>
                  <a:lnTo>
                    <a:pt x="57608" y="11861"/>
                  </a:lnTo>
                  <a:lnTo>
                    <a:pt x="60799" y="16094"/>
                  </a:lnTo>
                  <a:lnTo>
                    <a:pt x="63984" y="20898"/>
                  </a:lnTo>
                  <a:lnTo>
                    <a:pt x="66640" y="25408"/>
                  </a:lnTo>
                  <a:lnTo>
                    <a:pt x="61595" y="28803"/>
                  </a:lnTo>
                  <a:lnTo>
                    <a:pt x="56812" y="32474"/>
                  </a:lnTo>
                  <a:lnTo>
                    <a:pt x="47787" y="28233"/>
                  </a:lnTo>
                  <a:lnTo>
                    <a:pt x="43278" y="26262"/>
                  </a:lnTo>
                  <a:lnTo>
                    <a:pt x="38494" y="24561"/>
                  </a:lnTo>
                  <a:lnTo>
                    <a:pt x="39030" y="21459"/>
                  </a:lnTo>
                  <a:lnTo>
                    <a:pt x="39558" y="18350"/>
                  </a:lnTo>
                  <a:lnTo>
                    <a:pt x="40354" y="15248"/>
                  </a:lnTo>
                  <a:lnTo>
                    <a:pt x="41418" y="12138"/>
                  </a:lnTo>
                  <a:lnTo>
                    <a:pt x="42742" y="9321"/>
                  </a:lnTo>
                  <a:lnTo>
                    <a:pt x="44335" y="6496"/>
                  </a:lnTo>
                  <a:lnTo>
                    <a:pt x="46195" y="3956"/>
                  </a:lnTo>
                  <a:lnTo>
                    <a:pt x="48055" y="1416"/>
                  </a:lnTo>
                  <a:lnTo>
                    <a:pt x="48322" y="846"/>
                  </a:lnTo>
                  <a:lnTo>
                    <a:pt x="48322" y="284"/>
                  </a:lnTo>
                  <a:lnTo>
                    <a:pt x="4778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6553775" y="1840025"/>
              <a:ext cx="234900" cy="276900"/>
            </a:xfrm>
            <a:custGeom>
              <a:pathLst>
                <a:path extrusionOk="0" h="120000" w="120000">
                  <a:moveTo>
                    <a:pt x="62817" y="4776"/>
                  </a:moveTo>
                  <a:lnTo>
                    <a:pt x="64223" y="5166"/>
                  </a:lnTo>
                  <a:lnTo>
                    <a:pt x="65156" y="5968"/>
                  </a:lnTo>
                  <a:lnTo>
                    <a:pt x="65156" y="8350"/>
                  </a:lnTo>
                  <a:lnTo>
                    <a:pt x="64223" y="10333"/>
                  </a:lnTo>
                  <a:lnTo>
                    <a:pt x="63290" y="11524"/>
                  </a:lnTo>
                  <a:lnTo>
                    <a:pt x="61872" y="12326"/>
                  </a:lnTo>
                  <a:lnTo>
                    <a:pt x="60466" y="12715"/>
                  </a:lnTo>
                  <a:lnTo>
                    <a:pt x="59060" y="12326"/>
                  </a:lnTo>
                  <a:lnTo>
                    <a:pt x="55789" y="11134"/>
                  </a:lnTo>
                  <a:lnTo>
                    <a:pt x="56722" y="9932"/>
                  </a:lnTo>
                  <a:lnTo>
                    <a:pt x="56722" y="8350"/>
                  </a:lnTo>
                  <a:lnTo>
                    <a:pt x="56249" y="7549"/>
                  </a:lnTo>
                  <a:lnTo>
                    <a:pt x="55789" y="7159"/>
                  </a:lnTo>
                  <a:lnTo>
                    <a:pt x="57195" y="5968"/>
                  </a:lnTo>
                  <a:lnTo>
                    <a:pt x="59060" y="5166"/>
                  </a:lnTo>
                  <a:lnTo>
                    <a:pt x="60939" y="4776"/>
                  </a:lnTo>
                  <a:close/>
                  <a:moveTo>
                    <a:pt x="43126" y="70327"/>
                  </a:moveTo>
                  <a:lnTo>
                    <a:pt x="43126" y="70728"/>
                  </a:lnTo>
                  <a:lnTo>
                    <a:pt x="42666" y="70728"/>
                  </a:lnTo>
                  <a:lnTo>
                    <a:pt x="43126" y="70327"/>
                  </a:lnTo>
                  <a:close/>
                  <a:moveTo>
                    <a:pt x="54843" y="75093"/>
                  </a:moveTo>
                  <a:lnTo>
                    <a:pt x="54383" y="75894"/>
                  </a:lnTo>
                  <a:lnTo>
                    <a:pt x="53911" y="75494"/>
                  </a:lnTo>
                  <a:lnTo>
                    <a:pt x="54843" y="75093"/>
                  </a:lnTo>
                  <a:close/>
                  <a:moveTo>
                    <a:pt x="66561" y="45697"/>
                  </a:moveTo>
                  <a:lnTo>
                    <a:pt x="69372" y="46888"/>
                  </a:lnTo>
                  <a:lnTo>
                    <a:pt x="72184" y="48080"/>
                  </a:lnTo>
                  <a:lnTo>
                    <a:pt x="72656" y="49271"/>
                  </a:lnTo>
                  <a:lnTo>
                    <a:pt x="73129" y="49672"/>
                  </a:lnTo>
                  <a:lnTo>
                    <a:pt x="74062" y="49672"/>
                  </a:lnTo>
                  <a:lnTo>
                    <a:pt x="76873" y="52845"/>
                  </a:lnTo>
                  <a:lnTo>
                    <a:pt x="78751" y="56030"/>
                  </a:lnTo>
                  <a:lnTo>
                    <a:pt x="79224" y="59604"/>
                  </a:lnTo>
                  <a:lnTo>
                    <a:pt x="79224" y="63178"/>
                  </a:lnTo>
                  <a:lnTo>
                    <a:pt x="77819" y="66352"/>
                  </a:lnTo>
                  <a:lnTo>
                    <a:pt x="75940" y="69536"/>
                  </a:lnTo>
                  <a:lnTo>
                    <a:pt x="74062" y="71519"/>
                  </a:lnTo>
                  <a:lnTo>
                    <a:pt x="72184" y="73111"/>
                  </a:lnTo>
                  <a:lnTo>
                    <a:pt x="72184" y="72710"/>
                  </a:lnTo>
                  <a:lnTo>
                    <a:pt x="72184" y="71118"/>
                  </a:lnTo>
                  <a:lnTo>
                    <a:pt x="72184" y="69136"/>
                  </a:lnTo>
                  <a:lnTo>
                    <a:pt x="71723" y="68735"/>
                  </a:lnTo>
                  <a:lnTo>
                    <a:pt x="71251" y="68345"/>
                  </a:lnTo>
                  <a:lnTo>
                    <a:pt x="70778" y="68345"/>
                  </a:lnTo>
                  <a:lnTo>
                    <a:pt x="70318" y="68735"/>
                  </a:lnTo>
                  <a:lnTo>
                    <a:pt x="68912" y="70327"/>
                  </a:lnTo>
                  <a:lnTo>
                    <a:pt x="68439" y="72309"/>
                  </a:lnTo>
                  <a:lnTo>
                    <a:pt x="67967" y="75093"/>
                  </a:lnTo>
                  <a:lnTo>
                    <a:pt x="65156" y="75894"/>
                  </a:lnTo>
                  <a:lnTo>
                    <a:pt x="65156" y="74302"/>
                  </a:lnTo>
                  <a:lnTo>
                    <a:pt x="65156" y="72710"/>
                  </a:lnTo>
                  <a:lnTo>
                    <a:pt x="65628" y="71118"/>
                  </a:lnTo>
                  <a:lnTo>
                    <a:pt x="66561" y="69926"/>
                  </a:lnTo>
                  <a:lnTo>
                    <a:pt x="67034" y="69536"/>
                  </a:lnTo>
                  <a:lnTo>
                    <a:pt x="66561" y="69136"/>
                  </a:lnTo>
                  <a:lnTo>
                    <a:pt x="66101" y="68735"/>
                  </a:lnTo>
                  <a:lnTo>
                    <a:pt x="65628" y="68735"/>
                  </a:lnTo>
                  <a:lnTo>
                    <a:pt x="63290" y="69926"/>
                  </a:lnTo>
                  <a:lnTo>
                    <a:pt x="61872" y="71919"/>
                  </a:lnTo>
                  <a:lnTo>
                    <a:pt x="60939" y="73901"/>
                  </a:lnTo>
                  <a:lnTo>
                    <a:pt x="60939" y="76284"/>
                  </a:lnTo>
                  <a:lnTo>
                    <a:pt x="60006" y="76284"/>
                  </a:lnTo>
                  <a:lnTo>
                    <a:pt x="59533" y="75894"/>
                  </a:lnTo>
                  <a:lnTo>
                    <a:pt x="59060" y="75494"/>
                  </a:lnTo>
                  <a:lnTo>
                    <a:pt x="58600" y="75494"/>
                  </a:lnTo>
                  <a:lnTo>
                    <a:pt x="64223" y="65161"/>
                  </a:lnTo>
                  <a:lnTo>
                    <a:pt x="64223" y="64370"/>
                  </a:lnTo>
                  <a:lnTo>
                    <a:pt x="63750" y="63969"/>
                  </a:lnTo>
                  <a:lnTo>
                    <a:pt x="63290" y="63969"/>
                  </a:lnTo>
                  <a:lnTo>
                    <a:pt x="62817" y="64370"/>
                  </a:lnTo>
                  <a:lnTo>
                    <a:pt x="56249" y="73111"/>
                  </a:lnTo>
                  <a:lnTo>
                    <a:pt x="55789" y="72309"/>
                  </a:lnTo>
                  <a:lnTo>
                    <a:pt x="55316" y="71919"/>
                  </a:lnTo>
                  <a:lnTo>
                    <a:pt x="54383" y="71919"/>
                  </a:lnTo>
                  <a:lnTo>
                    <a:pt x="56722" y="67544"/>
                  </a:lnTo>
                  <a:lnTo>
                    <a:pt x="59533" y="62778"/>
                  </a:lnTo>
                  <a:lnTo>
                    <a:pt x="60006" y="62377"/>
                  </a:lnTo>
                  <a:lnTo>
                    <a:pt x="59533" y="61987"/>
                  </a:lnTo>
                  <a:lnTo>
                    <a:pt x="58600" y="61987"/>
                  </a:lnTo>
                  <a:lnTo>
                    <a:pt x="53438" y="67944"/>
                  </a:lnTo>
                  <a:lnTo>
                    <a:pt x="51099" y="71118"/>
                  </a:lnTo>
                  <a:lnTo>
                    <a:pt x="49221" y="74302"/>
                  </a:lnTo>
                  <a:lnTo>
                    <a:pt x="46883" y="73501"/>
                  </a:lnTo>
                  <a:lnTo>
                    <a:pt x="48288" y="73111"/>
                  </a:lnTo>
                  <a:lnTo>
                    <a:pt x="49221" y="71919"/>
                  </a:lnTo>
                  <a:lnTo>
                    <a:pt x="49694" y="71118"/>
                  </a:lnTo>
                  <a:lnTo>
                    <a:pt x="49694" y="69536"/>
                  </a:lnTo>
                  <a:lnTo>
                    <a:pt x="49694" y="69136"/>
                  </a:lnTo>
                  <a:lnTo>
                    <a:pt x="48748" y="69136"/>
                  </a:lnTo>
                  <a:lnTo>
                    <a:pt x="51099" y="66753"/>
                  </a:lnTo>
                  <a:lnTo>
                    <a:pt x="57655" y="59994"/>
                  </a:lnTo>
                  <a:lnTo>
                    <a:pt x="57655" y="59203"/>
                  </a:lnTo>
                  <a:lnTo>
                    <a:pt x="57195" y="58803"/>
                  </a:lnTo>
                  <a:lnTo>
                    <a:pt x="56249" y="58803"/>
                  </a:lnTo>
                  <a:lnTo>
                    <a:pt x="48288" y="65161"/>
                  </a:lnTo>
                  <a:lnTo>
                    <a:pt x="46410" y="66352"/>
                  </a:lnTo>
                  <a:lnTo>
                    <a:pt x="45937" y="65962"/>
                  </a:lnTo>
                  <a:lnTo>
                    <a:pt x="45477" y="65962"/>
                  </a:lnTo>
                  <a:lnTo>
                    <a:pt x="44531" y="66352"/>
                  </a:lnTo>
                  <a:lnTo>
                    <a:pt x="46883" y="63568"/>
                  </a:lnTo>
                  <a:lnTo>
                    <a:pt x="49694" y="61186"/>
                  </a:lnTo>
                  <a:lnTo>
                    <a:pt x="52978" y="59203"/>
                  </a:lnTo>
                  <a:lnTo>
                    <a:pt x="56249" y="57221"/>
                  </a:lnTo>
                  <a:lnTo>
                    <a:pt x="56722" y="56821"/>
                  </a:lnTo>
                  <a:lnTo>
                    <a:pt x="56249" y="56420"/>
                  </a:lnTo>
                  <a:lnTo>
                    <a:pt x="56249" y="56030"/>
                  </a:lnTo>
                  <a:lnTo>
                    <a:pt x="55316" y="55629"/>
                  </a:lnTo>
                  <a:lnTo>
                    <a:pt x="50627" y="57611"/>
                  </a:lnTo>
                  <a:lnTo>
                    <a:pt x="46410" y="59994"/>
                  </a:lnTo>
                  <a:lnTo>
                    <a:pt x="42666" y="62778"/>
                  </a:lnTo>
                  <a:lnTo>
                    <a:pt x="39382" y="66352"/>
                  </a:lnTo>
                  <a:lnTo>
                    <a:pt x="38909" y="65161"/>
                  </a:lnTo>
                  <a:lnTo>
                    <a:pt x="39382" y="64771"/>
                  </a:lnTo>
                  <a:lnTo>
                    <a:pt x="42666" y="60796"/>
                  </a:lnTo>
                  <a:lnTo>
                    <a:pt x="46410" y="57221"/>
                  </a:lnTo>
                  <a:lnTo>
                    <a:pt x="50627" y="53636"/>
                  </a:lnTo>
                  <a:lnTo>
                    <a:pt x="54843" y="50463"/>
                  </a:lnTo>
                  <a:lnTo>
                    <a:pt x="54843" y="50062"/>
                  </a:lnTo>
                  <a:lnTo>
                    <a:pt x="54383" y="49672"/>
                  </a:lnTo>
                  <a:lnTo>
                    <a:pt x="53911" y="49672"/>
                  </a:lnTo>
                  <a:lnTo>
                    <a:pt x="50154" y="51253"/>
                  </a:lnTo>
                  <a:lnTo>
                    <a:pt x="46410" y="52845"/>
                  </a:lnTo>
                  <a:lnTo>
                    <a:pt x="43126" y="55228"/>
                  </a:lnTo>
                  <a:lnTo>
                    <a:pt x="40315" y="58012"/>
                  </a:lnTo>
                  <a:lnTo>
                    <a:pt x="41248" y="56420"/>
                  </a:lnTo>
                  <a:lnTo>
                    <a:pt x="42666" y="54828"/>
                  </a:lnTo>
                  <a:lnTo>
                    <a:pt x="45477" y="52445"/>
                  </a:lnTo>
                  <a:lnTo>
                    <a:pt x="49221" y="50062"/>
                  </a:lnTo>
                  <a:lnTo>
                    <a:pt x="52978" y="48480"/>
                  </a:lnTo>
                  <a:lnTo>
                    <a:pt x="56249" y="47289"/>
                  </a:lnTo>
                  <a:lnTo>
                    <a:pt x="59533" y="46487"/>
                  </a:lnTo>
                  <a:lnTo>
                    <a:pt x="63290" y="45697"/>
                  </a:lnTo>
                  <a:close/>
                  <a:moveTo>
                    <a:pt x="10312" y="94958"/>
                  </a:moveTo>
                  <a:lnTo>
                    <a:pt x="10312" y="95759"/>
                  </a:lnTo>
                  <a:lnTo>
                    <a:pt x="10784" y="96550"/>
                  </a:lnTo>
                  <a:lnTo>
                    <a:pt x="11730" y="96950"/>
                  </a:lnTo>
                  <a:lnTo>
                    <a:pt x="14541" y="96950"/>
                  </a:lnTo>
                  <a:lnTo>
                    <a:pt x="15474" y="97340"/>
                  </a:lnTo>
                  <a:lnTo>
                    <a:pt x="16879" y="97340"/>
                  </a:lnTo>
                  <a:lnTo>
                    <a:pt x="16879" y="98142"/>
                  </a:lnTo>
                  <a:lnTo>
                    <a:pt x="16879" y="98532"/>
                  </a:lnTo>
                  <a:lnTo>
                    <a:pt x="15947" y="99333"/>
                  </a:lnTo>
                  <a:lnTo>
                    <a:pt x="15001" y="99723"/>
                  </a:lnTo>
                  <a:lnTo>
                    <a:pt x="12190" y="100124"/>
                  </a:lnTo>
                  <a:lnTo>
                    <a:pt x="10784" y="99723"/>
                  </a:lnTo>
                  <a:lnTo>
                    <a:pt x="8906" y="98933"/>
                  </a:lnTo>
                  <a:lnTo>
                    <a:pt x="7500" y="98142"/>
                  </a:lnTo>
                  <a:lnTo>
                    <a:pt x="7040" y="96950"/>
                  </a:lnTo>
                  <a:lnTo>
                    <a:pt x="8446" y="95759"/>
                  </a:lnTo>
                  <a:lnTo>
                    <a:pt x="10312" y="94958"/>
                  </a:lnTo>
                  <a:close/>
                  <a:moveTo>
                    <a:pt x="108755" y="93766"/>
                  </a:moveTo>
                  <a:lnTo>
                    <a:pt x="110160" y="94167"/>
                  </a:lnTo>
                  <a:lnTo>
                    <a:pt x="111566" y="94568"/>
                  </a:lnTo>
                  <a:lnTo>
                    <a:pt x="112971" y="95358"/>
                  </a:lnTo>
                  <a:lnTo>
                    <a:pt x="114377" y="96149"/>
                  </a:lnTo>
                  <a:lnTo>
                    <a:pt x="114837" y="97340"/>
                  </a:lnTo>
                  <a:lnTo>
                    <a:pt x="115310" y="98532"/>
                  </a:lnTo>
                  <a:lnTo>
                    <a:pt x="115310" y="98933"/>
                  </a:lnTo>
                  <a:lnTo>
                    <a:pt x="114837" y="98933"/>
                  </a:lnTo>
                  <a:lnTo>
                    <a:pt x="113432" y="98532"/>
                  </a:lnTo>
                  <a:lnTo>
                    <a:pt x="112499" y="98933"/>
                  </a:lnTo>
                  <a:lnTo>
                    <a:pt x="111566" y="99333"/>
                  </a:lnTo>
                  <a:lnTo>
                    <a:pt x="110160" y="100525"/>
                  </a:lnTo>
                  <a:lnTo>
                    <a:pt x="108282" y="101316"/>
                  </a:lnTo>
                  <a:lnTo>
                    <a:pt x="106404" y="100926"/>
                  </a:lnTo>
                  <a:lnTo>
                    <a:pt x="105471" y="100124"/>
                  </a:lnTo>
                  <a:lnTo>
                    <a:pt x="104998" y="99333"/>
                  </a:lnTo>
                  <a:lnTo>
                    <a:pt x="104998" y="97741"/>
                  </a:lnTo>
                  <a:lnTo>
                    <a:pt x="105471" y="95759"/>
                  </a:lnTo>
                  <a:lnTo>
                    <a:pt x="105471" y="94167"/>
                  </a:lnTo>
                  <a:lnTo>
                    <a:pt x="108755" y="93766"/>
                  </a:lnTo>
                  <a:close/>
                  <a:moveTo>
                    <a:pt x="64223" y="102908"/>
                  </a:moveTo>
                  <a:lnTo>
                    <a:pt x="64695" y="103698"/>
                  </a:lnTo>
                  <a:lnTo>
                    <a:pt x="63750" y="103308"/>
                  </a:lnTo>
                  <a:lnTo>
                    <a:pt x="64223" y="102908"/>
                  </a:lnTo>
                  <a:close/>
                  <a:moveTo>
                    <a:pt x="60006" y="106883"/>
                  </a:moveTo>
                  <a:lnTo>
                    <a:pt x="63290" y="107673"/>
                  </a:lnTo>
                  <a:lnTo>
                    <a:pt x="62817" y="108464"/>
                  </a:lnTo>
                  <a:lnTo>
                    <a:pt x="62344" y="111248"/>
                  </a:lnTo>
                  <a:lnTo>
                    <a:pt x="61872" y="111649"/>
                  </a:lnTo>
                  <a:lnTo>
                    <a:pt x="58127" y="111649"/>
                  </a:lnTo>
                  <a:lnTo>
                    <a:pt x="56722" y="110858"/>
                  </a:lnTo>
                  <a:lnTo>
                    <a:pt x="55316" y="109666"/>
                  </a:lnTo>
                  <a:lnTo>
                    <a:pt x="54843" y="108865"/>
                  </a:lnTo>
                  <a:lnTo>
                    <a:pt x="54383" y="107673"/>
                  </a:lnTo>
                  <a:lnTo>
                    <a:pt x="55316" y="107273"/>
                  </a:lnTo>
                  <a:lnTo>
                    <a:pt x="56722" y="106883"/>
                  </a:lnTo>
                  <a:close/>
                  <a:moveTo>
                    <a:pt x="61411" y="0"/>
                  </a:moveTo>
                  <a:lnTo>
                    <a:pt x="59060" y="400"/>
                  </a:lnTo>
                  <a:lnTo>
                    <a:pt x="57195" y="1191"/>
                  </a:lnTo>
                  <a:lnTo>
                    <a:pt x="54843" y="1592"/>
                  </a:lnTo>
                  <a:lnTo>
                    <a:pt x="52978" y="2783"/>
                  </a:lnTo>
                  <a:lnTo>
                    <a:pt x="51099" y="3975"/>
                  </a:lnTo>
                  <a:lnTo>
                    <a:pt x="49694" y="5166"/>
                  </a:lnTo>
                  <a:lnTo>
                    <a:pt x="48288" y="6758"/>
                  </a:lnTo>
                  <a:lnTo>
                    <a:pt x="47343" y="8740"/>
                  </a:lnTo>
                  <a:lnTo>
                    <a:pt x="46883" y="10333"/>
                  </a:lnTo>
                  <a:lnTo>
                    <a:pt x="46883" y="12326"/>
                  </a:lnTo>
                  <a:lnTo>
                    <a:pt x="47343" y="14308"/>
                  </a:lnTo>
                  <a:lnTo>
                    <a:pt x="48748" y="17091"/>
                  </a:lnTo>
                  <a:lnTo>
                    <a:pt x="51099" y="19073"/>
                  </a:lnTo>
                  <a:lnTo>
                    <a:pt x="53438" y="20265"/>
                  </a:lnTo>
                  <a:lnTo>
                    <a:pt x="56249" y="21066"/>
                  </a:lnTo>
                  <a:lnTo>
                    <a:pt x="55789" y="22258"/>
                  </a:lnTo>
                  <a:lnTo>
                    <a:pt x="55316" y="23449"/>
                  </a:lnTo>
                  <a:lnTo>
                    <a:pt x="55316" y="27414"/>
                  </a:lnTo>
                  <a:lnTo>
                    <a:pt x="55316" y="31389"/>
                  </a:lnTo>
                  <a:lnTo>
                    <a:pt x="55316" y="38147"/>
                  </a:lnTo>
                  <a:lnTo>
                    <a:pt x="55316" y="39740"/>
                  </a:lnTo>
                  <a:lnTo>
                    <a:pt x="55789" y="40931"/>
                  </a:lnTo>
                  <a:lnTo>
                    <a:pt x="52032" y="42512"/>
                  </a:lnTo>
                  <a:lnTo>
                    <a:pt x="48748" y="44505"/>
                  </a:lnTo>
                  <a:lnTo>
                    <a:pt x="47815" y="45296"/>
                  </a:lnTo>
                  <a:lnTo>
                    <a:pt x="47815" y="46087"/>
                  </a:lnTo>
                  <a:lnTo>
                    <a:pt x="45004" y="47679"/>
                  </a:lnTo>
                  <a:lnTo>
                    <a:pt x="42666" y="49271"/>
                  </a:lnTo>
                  <a:lnTo>
                    <a:pt x="40315" y="50863"/>
                  </a:lnTo>
                  <a:lnTo>
                    <a:pt x="38436" y="52845"/>
                  </a:lnTo>
                  <a:lnTo>
                    <a:pt x="36571" y="54828"/>
                  </a:lnTo>
                  <a:lnTo>
                    <a:pt x="35165" y="57221"/>
                  </a:lnTo>
                  <a:lnTo>
                    <a:pt x="34219" y="59604"/>
                  </a:lnTo>
                  <a:lnTo>
                    <a:pt x="33759" y="61586"/>
                  </a:lnTo>
                  <a:lnTo>
                    <a:pt x="33759" y="63969"/>
                  </a:lnTo>
                  <a:lnTo>
                    <a:pt x="34219" y="66352"/>
                  </a:lnTo>
                  <a:lnTo>
                    <a:pt x="35165" y="68735"/>
                  </a:lnTo>
                  <a:lnTo>
                    <a:pt x="36098" y="71118"/>
                  </a:lnTo>
                  <a:lnTo>
                    <a:pt x="37031" y="72309"/>
                  </a:lnTo>
                  <a:lnTo>
                    <a:pt x="30936" y="76685"/>
                  </a:lnTo>
                  <a:lnTo>
                    <a:pt x="24380" y="80660"/>
                  </a:lnTo>
                  <a:lnTo>
                    <a:pt x="18285" y="85025"/>
                  </a:lnTo>
                  <a:lnTo>
                    <a:pt x="15474" y="87408"/>
                  </a:lnTo>
                  <a:lnTo>
                    <a:pt x="12663" y="90192"/>
                  </a:lnTo>
                  <a:lnTo>
                    <a:pt x="9851" y="90593"/>
                  </a:lnTo>
                  <a:lnTo>
                    <a:pt x="7973" y="90192"/>
                  </a:lnTo>
                  <a:lnTo>
                    <a:pt x="6095" y="90192"/>
                  </a:lnTo>
                  <a:lnTo>
                    <a:pt x="4689" y="90593"/>
                  </a:lnTo>
                  <a:lnTo>
                    <a:pt x="3283" y="91383"/>
                  </a:lnTo>
                  <a:lnTo>
                    <a:pt x="2351" y="92185"/>
                  </a:lnTo>
                  <a:lnTo>
                    <a:pt x="1418" y="92975"/>
                  </a:lnTo>
                  <a:lnTo>
                    <a:pt x="472" y="95358"/>
                  </a:lnTo>
                  <a:lnTo>
                    <a:pt x="0" y="98142"/>
                  </a:lnTo>
                  <a:lnTo>
                    <a:pt x="0" y="100926"/>
                  </a:lnTo>
                  <a:lnTo>
                    <a:pt x="945" y="103308"/>
                  </a:lnTo>
                  <a:lnTo>
                    <a:pt x="3283" y="104890"/>
                  </a:lnTo>
                  <a:lnTo>
                    <a:pt x="6095" y="106482"/>
                  </a:lnTo>
                  <a:lnTo>
                    <a:pt x="8906" y="107273"/>
                  </a:lnTo>
                  <a:lnTo>
                    <a:pt x="12190" y="107673"/>
                  </a:lnTo>
                  <a:lnTo>
                    <a:pt x="15001" y="107273"/>
                  </a:lnTo>
                  <a:lnTo>
                    <a:pt x="18285" y="106883"/>
                  </a:lnTo>
                  <a:lnTo>
                    <a:pt x="21096" y="106081"/>
                  </a:lnTo>
                  <a:lnTo>
                    <a:pt x="22975" y="104500"/>
                  </a:lnTo>
                  <a:lnTo>
                    <a:pt x="24380" y="103698"/>
                  </a:lnTo>
                  <a:lnTo>
                    <a:pt x="24853" y="102507"/>
                  </a:lnTo>
                  <a:lnTo>
                    <a:pt x="25313" y="101316"/>
                  </a:lnTo>
                  <a:lnTo>
                    <a:pt x="25313" y="99723"/>
                  </a:lnTo>
                  <a:lnTo>
                    <a:pt x="24380" y="97340"/>
                  </a:lnTo>
                  <a:lnTo>
                    <a:pt x="22975" y="94958"/>
                  </a:lnTo>
                  <a:lnTo>
                    <a:pt x="21096" y="92975"/>
                  </a:lnTo>
                  <a:lnTo>
                    <a:pt x="18285" y="91383"/>
                  </a:lnTo>
                  <a:lnTo>
                    <a:pt x="17812" y="91383"/>
                  </a:lnTo>
                  <a:lnTo>
                    <a:pt x="20163" y="89401"/>
                  </a:lnTo>
                  <a:lnTo>
                    <a:pt x="22502" y="87408"/>
                  </a:lnTo>
                  <a:lnTo>
                    <a:pt x="27664" y="84235"/>
                  </a:lnTo>
                  <a:lnTo>
                    <a:pt x="30936" y="81852"/>
                  </a:lnTo>
                  <a:lnTo>
                    <a:pt x="33759" y="79469"/>
                  </a:lnTo>
                  <a:lnTo>
                    <a:pt x="36571" y="76685"/>
                  </a:lnTo>
                  <a:lnTo>
                    <a:pt x="38436" y="73501"/>
                  </a:lnTo>
                  <a:lnTo>
                    <a:pt x="39842" y="74703"/>
                  </a:lnTo>
                  <a:lnTo>
                    <a:pt x="42193" y="76284"/>
                  </a:lnTo>
                  <a:lnTo>
                    <a:pt x="46410" y="78277"/>
                  </a:lnTo>
                  <a:lnTo>
                    <a:pt x="51099" y="79469"/>
                  </a:lnTo>
                  <a:lnTo>
                    <a:pt x="55789" y="80259"/>
                  </a:lnTo>
                  <a:lnTo>
                    <a:pt x="56722" y="80259"/>
                  </a:lnTo>
                  <a:lnTo>
                    <a:pt x="56249" y="85426"/>
                  </a:lnTo>
                  <a:lnTo>
                    <a:pt x="56249" y="90593"/>
                  </a:lnTo>
                  <a:lnTo>
                    <a:pt x="56722" y="100926"/>
                  </a:lnTo>
                  <a:lnTo>
                    <a:pt x="54383" y="101716"/>
                  </a:lnTo>
                  <a:lnTo>
                    <a:pt x="52505" y="102507"/>
                  </a:lnTo>
                  <a:lnTo>
                    <a:pt x="51099" y="103698"/>
                  </a:lnTo>
                  <a:lnTo>
                    <a:pt x="50154" y="104890"/>
                  </a:lnTo>
                  <a:lnTo>
                    <a:pt x="49694" y="106081"/>
                  </a:lnTo>
                  <a:lnTo>
                    <a:pt x="49221" y="107673"/>
                  </a:lnTo>
                  <a:lnTo>
                    <a:pt x="48748" y="109666"/>
                  </a:lnTo>
                  <a:lnTo>
                    <a:pt x="49221" y="111248"/>
                  </a:lnTo>
                  <a:lnTo>
                    <a:pt x="50154" y="114432"/>
                  </a:lnTo>
                  <a:lnTo>
                    <a:pt x="52032" y="117205"/>
                  </a:lnTo>
                  <a:lnTo>
                    <a:pt x="53438" y="118007"/>
                  </a:lnTo>
                  <a:lnTo>
                    <a:pt x="55316" y="118797"/>
                  </a:lnTo>
                  <a:lnTo>
                    <a:pt x="56722" y="119599"/>
                  </a:lnTo>
                  <a:lnTo>
                    <a:pt x="58600" y="119989"/>
                  </a:lnTo>
                  <a:lnTo>
                    <a:pt x="62344" y="119989"/>
                  </a:lnTo>
                  <a:lnTo>
                    <a:pt x="66101" y="119198"/>
                  </a:lnTo>
                  <a:lnTo>
                    <a:pt x="67507" y="118407"/>
                  </a:lnTo>
                  <a:lnTo>
                    <a:pt x="68912" y="117205"/>
                  </a:lnTo>
                  <a:lnTo>
                    <a:pt x="69845" y="116014"/>
                  </a:lnTo>
                  <a:lnTo>
                    <a:pt x="70318" y="114822"/>
                  </a:lnTo>
                  <a:lnTo>
                    <a:pt x="71251" y="111649"/>
                  </a:lnTo>
                  <a:lnTo>
                    <a:pt x="70778" y="108865"/>
                  </a:lnTo>
                  <a:lnTo>
                    <a:pt x="70318" y="107273"/>
                  </a:lnTo>
                  <a:lnTo>
                    <a:pt x="68912" y="106081"/>
                  </a:lnTo>
                  <a:lnTo>
                    <a:pt x="67967" y="104890"/>
                  </a:lnTo>
                  <a:lnTo>
                    <a:pt x="66101" y="104099"/>
                  </a:lnTo>
                  <a:lnTo>
                    <a:pt x="65628" y="102117"/>
                  </a:lnTo>
                  <a:lnTo>
                    <a:pt x="65156" y="101316"/>
                  </a:lnTo>
                  <a:lnTo>
                    <a:pt x="61872" y="101316"/>
                  </a:lnTo>
                  <a:lnTo>
                    <a:pt x="61411" y="91784"/>
                  </a:lnTo>
                  <a:lnTo>
                    <a:pt x="61411" y="86217"/>
                  </a:lnTo>
                  <a:lnTo>
                    <a:pt x="60939" y="80660"/>
                  </a:lnTo>
                  <a:lnTo>
                    <a:pt x="65628" y="80259"/>
                  </a:lnTo>
                  <a:lnTo>
                    <a:pt x="70318" y="79068"/>
                  </a:lnTo>
                  <a:lnTo>
                    <a:pt x="74535" y="77086"/>
                  </a:lnTo>
                  <a:lnTo>
                    <a:pt x="78279" y="74302"/>
                  </a:lnTo>
                  <a:lnTo>
                    <a:pt x="79224" y="73501"/>
                  </a:lnTo>
                  <a:lnTo>
                    <a:pt x="80630" y="75093"/>
                  </a:lnTo>
                  <a:lnTo>
                    <a:pt x="82968" y="76685"/>
                  </a:lnTo>
                  <a:lnTo>
                    <a:pt x="85319" y="77877"/>
                  </a:lnTo>
                  <a:lnTo>
                    <a:pt x="87658" y="79068"/>
                  </a:lnTo>
                  <a:lnTo>
                    <a:pt x="89996" y="82642"/>
                  </a:lnTo>
                  <a:lnTo>
                    <a:pt x="92808" y="86617"/>
                  </a:lnTo>
                  <a:lnTo>
                    <a:pt x="96564" y="91383"/>
                  </a:lnTo>
                  <a:lnTo>
                    <a:pt x="97970" y="92975"/>
                  </a:lnTo>
                  <a:lnTo>
                    <a:pt x="96564" y="94958"/>
                  </a:lnTo>
                  <a:lnTo>
                    <a:pt x="95631" y="96950"/>
                  </a:lnTo>
                  <a:lnTo>
                    <a:pt x="95159" y="98532"/>
                  </a:lnTo>
                  <a:lnTo>
                    <a:pt x="95159" y="100525"/>
                  </a:lnTo>
                  <a:lnTo>
                    <a:pt x="95631" y="102117"/>
                  </a:lnTo>
                  <a:lnTo>
                    <a:pt x="96092" y="104099"/>
                  </a:lnTo>
                  <a:lnTo>
                    <a:pt x="97037" y="105691"/>
                  </a:lnTo>
                  <a:lnTo>
                    <a:pt x="98443" y="107273"/>
                  </a:lnTo>
                  <a:lnTo>
                    <a:pt x="100308" y="108464"/>
                  </a:lnTo>
                  <a:lnTo>
                    <a:pt x="101714" y="109666"/>
                  </a:lnTo>
                  <a:lnTo>
                    <a:pt x="103592" y="110056"/>
                  </a:lnTo>
                  <a:lnTo>
                    <a:pt x="105471" y="110457"/>
                  </a:lnTo>
                  <a:lnTo>
                    <a:pt x="109215" y="110457"/>
                  </a:lnTo>
                  <a:lnTo>
                    <a:pt x="111093" y="109666"/>
                  </a:lnTo>
                  <a:lnTo>
                    <a:pt x="113432" y="108865"/>
                  </a:lnTo>
                  <a:lnTo>
                    <a:pt x="116255" y="106482"/>
                  </a:lnTo>
                  <a:lnTo>
                    <a:pt x="118594" y="103308"/>
                  </a:lnTo>
                  <a:lnTo>
                    <a:pt x="119527" y="101716"/>
                  </a:lnTo>
                  <a:lnTo>
                    <a:pt x="120000" y="100124"/>
                  </a:lnTo>
                  <a:lnTo>
                    <a:pt x="120000" y="98142"/>
                  </a:lnTo>
                  <a:lnTo>
                    <a:pt x="120000" y="96550"/>
                  </a:lnTo>
                  <a:lnTo>
                    <a:pt x="119067" y="94958"/>
                  </a:lnTo>
                  <a:lnTo>
                    <a:pt x="118121" y="93376"/>
                  </a:lnTo>
                  <a:lnTo>
                    <a:pt x="116716" y="92185"/>
                  </a:lnTo>
                  <a:lnTo>
                    <a:pt x="114837" y="91383"/>
                  </a:lnTo>
                  <a:lnTo>
                    <a:pt x="112971" y="90593"/>
                  </a:lnTo>
                  <a:lnTo>
                    <a:pt x="111093" y="90192"/>
                  </a:lnTo>
                  <a:lnTo>
                    <a:pt x="106876" y="89791"/>
                  </a:lnTo>
                  <a:lnTo>
                    <a:pt x="104525" y="89791"/>
                  </a:lnTo>
                  <a:lnTo>
                    <a:pt x="102187" y="90593"/>
                  </a:lnTo>
                  <a:lnTo>
                    <a:pt x="101254" y="89000"/>
                  </a:lnTo>
                  <a:lnTo>
                    <a:pt x="99848" y="87408"/>
                  </a:lnTo>
                  <a:lnTo>
                    <a:pt x="96564" y="83043"/>
                  </a:lnTo>
                  <a:lnTo>
                    <a:pt x="93280" y="79068"/>
                  </a:lnTo>
                  <a:lnTo>
                    <a:pt x="92347" y="77476"/>
                  </a:lnTo>
                  <a:lnTo>
                    <a:pt x="91402" y="75894"/>
                  </a:lnTo>
                  <a:lnTo>
                    <a:pt x="89996" y="75093"/>
                  </a:lnTo>
                  <a:lnTo>
                    <a:pt x="88131" y="74703"/>
                  </a:lnTo>
                  <a:lnTo>
                    <a:pt x="84847" y="73111"/>
                  </a:lnTo>
                  <a:lnTo>
                    <a:pt x="81090" y="70728"/>
                  </a:lnTo>
                  <a:lnTo>
                    <a:pt x="83441" y="67544"/>
                  </a:lnTo>
                  <a:lnTo>
                    <a:pt x="84374" y="63568"/>
                  </a:lnTo>
                  <a:lnTo>
                    <a:pt x="84374" y="59604"/>
                  </a:lnTo>
                  <a:lnTo>
                    <a:pt x="83914" y="56030"/>
                  </a:lnTo>
                  <a:lnTo>
                    <a:pt x="82496" y="52445"/>
                  </a:lnTo>
                  <a:lnTo>
                    <a:pt x="80630" y="49672"/>
                  </a:lnTo>
                  <a:lnTo>
                    <a:pt x="78279" y="46888"/>
                  </a:lnTo>
                  <a:lnTo>
                    <a:pt x="75007" y="44505"/>
                  </a:lnTo>
                  <a:lnTo>
                    <a:pt x="71723" y="42913"/>
                  </a:lnTo>
                  <a:lnTo>
                    <a:pt x="68439" y="41321"/>
                  </a:lnTo>
                  <a:lnTo>
                    <a:pt x="64223" y="40530"/>
                  </a:lnTo>
                  <a:lnTo>
                    <a:pt x="60466" y="40530"/>
                  </a:lnTo>
                  <a:lnTo>
                    <a:pt x="60466" y="38147"/>
                  </a:lnTo>
                  <a:lnTo>
                    <a:pt x="60006" y="29006"/>
                  </a:lnTo>
                  <a:lnTo>
                    <a:pt x="60466" y="25832"/>
                  </a:lnTo>
                  <a:lnTo>
                    <a:pt x="60006" y="23449"/>
                  </a:lnTo>
                  <a:lnTo>
                    <a:pt x="59533" y="21456"/>
                  </a:lnTo>
                  <a:lnTo>
                    <a:pt x="61872" y="21066"/>
                  </a:lnTo>
                  <a:lnTo>
                    <a:pt x="64695" y="20265"/>
                  </a:lnTo>
                  <a:lnTo>
                    <a:pt x="67034" y="19073"/>
                  </a:lnTo>
                  <a:lnTo>
                    <a:pt x="68912" y="17882"/>
                  </a:lnTo>
                  <a:lnTo>
                    <a:pt x="70778" y="15900"/>
                  </a:lnTo>
                  <a:lnTo>
                    <a:pt x="71723" y="13907"/>
                  </a:lnTo>
                  <a:lnTo>
                    <a:pt x="72656" y="11925"/>
                  </a:lnTo>
                  <a:lnTo>
                    <a:pt x="72656" y="9141"/>
                  </a:lnTo>
                  <a:lnTo>
                    <a:pt x="71723" y="6758"/>
                  </a:lnTo>
                  <a:lnTo>
                    <a:pt x="70318" y="4375"/>
                  </a:lnTo>
                  <a:lnTo>
                    <a:pt x="69845" y="2783"/>
                  </a:lnTo>
                  <a:lnTo>
                    <a:pt x="69372" y="1992"/>
                  </a:lnTo>
                  <a:lnTo>
                    <a:pt x="68439" y="1592"/>
                  </a:lnTo>
                  <a:lnTo>
                    <a:pt x="66561" y="1592"/>
                  </a:lnTo>
                  <a:lnTo>
                    <a:pt x="64695" y="1191"/>
                  </a:lnTo>
                  <a:lnTo>
                    <a:pt x="63750" y="400"/>
                  </a:lnTo>
                  <a:lnTo>
                    <a:pt x="614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6618875" y="2550725"/>
              <a:ext cx="408000" cy="156900"/>
            </a:xfrm>
            <a:custGeom>
              <a:pathLst>
                <a:path extrusionOk="0" h="120000" w="120000">
                  <a:moveTo>
                    <a:pt x="108128" y="19"/>
                  </a:moveTo>
                  <a:lnTo>
                    <a:pt x="106783" y="1415"/>
                  </a:lnTo>
                  <a:lnTo>
                    <a:pt x="105702" y="2811"/>
                  </a:lnTo>
                  <a:lnTo>
                    <a:pt x="104894" y="4226"/>
                  </a:lnTo>
                  <a:lnTo>
                    <a:pt x="104894" y="4915"/>
                  </a:lnTo>
                  <a:lnTo>
                    <a:pt x="104357" y="4226"/>
                  </a:lnTo>
                  <a:lnTo>
                    <a:pt x="103549" y="4226"/>
                  </a:lnTo>
                  <a:lnTo>
                    <a:pt x="103005" y="5623"/>
                  </a:lnTo>
                  <a:lnTo>
                    <a:pt x="102740" y="6330"/>
                  </a:lnTo>
                  <a:lnTo>
                    <a:pt x="102740" y="8434"/>
                  </a:lnTo>
                  <a:lnTo>
                    <a:pt x="103005" y="10538"/>
                  </a:lnTo>
                  <a:lnTo>
                    <a:pt x="103277" y="11227"/>
                  </a:lnTo>
                  <a:lnTo>
                    <a:pt x="103813" y="11934"/>
                  </a:lnTo>
                  <a:lnTo>
                    <a:pt x="105430" y="11934"/>
                  </a:lnTo>
                  <a:lnTo>
                    <a:pt x="106783" y="10538"/>
                  </a:lnTo>
                  <a:lnTo>
                    <a:pt x="108128" y="9123"/>
                  </a:lnTo>
                  <a:lnTo>
                    <a:pt x="109481" y="8434"/>
                  </a:lnTo>
                  <a:lnTo>
                    <a:pt x="110017" y="9123"/>
                  </a:lnTo>
                  <a:lnTo>
                    <a:pt x="110289" y="9831"/>
                  </a:lnTo>
                  <a:lnTo>
                    <a:pt x="110017" y="11227"/>
                  </a:lnTo>
                  <a:lnTo>
                    <a:pt x="109745" y="12642"/>
                  </a:lnTo>
                  <a:lnTo>
                    <a:pt x="108400" y="16850"/>
                  </a:lnTo>
                  <a:lnTo>
                    <a:pt x="103813" y="32993"/>
                  </a:lnTo>
                  <a:lnTo>
                    <a:pt x="103813" y="34389"/>
                  </a:lnTo>
                  <a:lnTo>
                    <a:pt x="103549" y="35785"/>
                  </a:lnTo>
                  <a:lnTo>
                    <a:pt x="103813" y="37889"/>
                  </a:lnTo>
                  <a:lnTo>
                    <a:pt x="104622" y="39305"/>
                  </a:lnTo>
                  <a:lnTo>
                    <a:pt x="105430" y="39993"/>
                  </a:lnTo>
                  <a:lnTo>
                    <a:pt x="108937" y="39993"/>
                  </a:lnTo>
                  <a:lnTo>
                    <a:pt x="112171" y="39305"/>
                  </a:lnTo>
                  <a:lnTo>
                    <a:pt x="115949" y="37201"/>
                  </a:lnTo>
                  <a:lnTo>
                    <a:pt x="117838" y="35785"/>
                  </a:lnTo>
                  <a:lnTo>
                    <a:pt x="119456" y="33681"/>
                  </a:lnTo>
                  <a:lnTo>
                    <a:pt x="119992" y="31577"/>
                  </a:lnTo>
                  <a:lnTo>
                    <a:pt x="119992" y="29474"/>
                  </a:lnTo>
                  <a:lnTo>
                    <a:pt x="119728" y="28077"/>
                  </a:lnTo>
                  <a:lnTo>
                    <a:pt x="119184" y="27370"/>
                  </a:lnTo>
                  <a:lnTo>
                    <a:pt x="118647" y="26662"/>
                  </a:lnTo>
                  <a:lnTo>
                    <a:pt x="117294" y="27370"/>
                  </a:lnTo>
                  <a:lnTo>
                    <a:pt x="115949" y="28077"/>
                  </a:lnTo>
                  <a:lnTo>
                    <a:pt x="112980" y="29474"/>
                  </a:lnTo>
                  <a:lnTo>
                    <a:pt x="108937" y="30889"/>
                  </a:lnTo>
                  <a:lnTo>
                    <a:pt x="108937" y="30889"/>
                  </a:lnTo>
                  <a:lnTo>
                    <a:pt x="112171" y="19662"/>
                  </a:lnTo>
                  <a:lnTo>
                    <a:pt x="112980" y="16142"/>
                  </a:lnTo>
                  <a:lnTo>
                    <a:pt x="113796" y="13350"/>
                  </a:lnTo>
                  <a:lnTo>
                    <a:pt x="114060" y="9123"/>
                  </a:lnTo>
                  <a:lnTo>
                    <a:pt x="114060" y="7727"/>
                  </a:lnTo>
                  <a:lnTo>
                    <a:pt x="113796" y="5623"/>
                  </a:lnTo>
                  <a:lnTo>
                    <a:pt x="112980" y="3519"/>
                  </a:lnTo>
                  <a:lnTo>
                    <a:pt x="111906" y="1415"/>
                  </a:lnTo>
                  <a:lnTo>
                    <a:pt x="110826" y="707"/>
                  </a:lnTo>
                  <a:lnTo>
                    <a:pt x="109481" y="19"/>
                  </a:lnTo>
                  <a:close/>
                  <a:moveTo>
                    <a:pt x="48543" y="53324"/>
                  </a:moveTo>
                  <a:lnTo>
                    <a:pt x="45302" y="55428"/>
                  </a:lnTo>
                  <a:lnTo>
                    <a:pt x="40987" y="56844"/>
                  </a:lnTo>
                  <a:lnTo>
                    <a:pt x="38833" y="58240"/>
                  </a:lnTo>
                  <a:lnTo>
                    <a:pt x="36679" y="59636"/>
                  </a:lnTo>
                  <a:lnTo>
                    <a:pt x="36407" y="60344"/>
                  </a:lnTo>
                  <a:lnTo>
                    <a:pt x="35871" y="61759"/>
                  </a:lnTo>
                  <a:lnTo>
                    <a:pt x="35871" y="63155"/>
                  </a:lnTo>
                  <a:lnTo>
                    <a:pt x="35871" y="63863"/>
                  </a:lnTo>
                  <a:lnTo>
                    <a:pt x="35871" y="65259"/>
                  </a:lnTo>
                  <a:lnTo>
                    <a:pt x="36135" y="66656"/>
                  </a:lnTo>
                  <a:lnTo>
                    <a:pt x="36679" y="67363"/>
                  </a:lnTo>
                  <a:lnTo>
                    <a:pt x="37216" y="67363"/>
                  </a:lnTo>
                  <a:lnTo>
                    <a:pt x="41259" y="66656"/>
                  </a:lnTo>
                  <a:lnTo>
                    <a:pt x="45302" y="65259"/>
                  </a:lnTo>
                  <a:lnTo>
                    <a:pt x="48808" y="63863"/>
                  </a:lnTo>
                  <a:lnTo>
                    <a:pt x="50425" y="62448"/>
                  </a:lnTo>
                  <a:lnTo>
                    <a:pt x="51234" y="61051"/>
                  </a:lnTo>
                  <a:lnTo>
                    <a:pt x="51778" y="59636"/>
                  </a:lnTo>
                  <a:lnTo>
                    <a:pt x="51778" y="57532"/>
                  </a:lnTo>
                  <a:lnTo>
                    <a:pt x="51778" y="56844"/>
                  </a:lnTo>
                  <a:lnTo>
                    <a:pt x="51506" y="55428"/>
                  </a:lnTo>
                  <a:lnTo>
                    <a:pt x="50697" y="54740"/>
                  </a:lnTo>
                  <a:lnTo>
                    <a:pt x="50161" y="54032"/>
                  </a:lnTo>
                  <a:lnTo>
                    <a:pt x="48543" y="53324"/>
                  </a:lnTo>
                  <a:close/>
                  <a:moveTo>
                    <a:pt x="99234" y="37201"/>
                  </a:moveTo>
                  <a:lnTo>
                    <a:pt x="97617" y="37889"/>
                  </a:lnTo>
                  <a:lnTo>
                    <a:pt x="96000" y="38597"/>
                  </a:lnTo>
                  <a:lnTo>
                    <a:pt x="94647" y="39305"/>
                  </a:lnTo>
                  <a:lnTo>
                    <a:pt x="93302" y="42097"/>
                  </a:lnTo>
                  <a:lnTo>
                    <a:pt x="92221" y="43512"/>
                  </a:lnTo>
                  <a:lnTo>
                    <a:pt x="91413" y="46324"/>
                  </a:lnTo>
                  <a:lnTo>
                    <a:pt x="90332" y="51220"/>
                  </a:lnTo>
                  <a:lnTo>
                    <a:pt x="89524" y="57532"/>
                  </a:lnTo>
                  <a:lnTo>
                    <a:pt x="89524" y="63863"/>
                  </a:lnTo>
                  <a:lnTo>
                    <a:pt x="89524" y="67363"/>
                  </a:lnTo>
                  <a:lnTo>
                    <a:pt x="89796" y="70175"/>
                  </a:lnTo>
                  <a:lnTo>
                    <a:pt x="90332" y="72967"/>
                  </a:lnTo>
                  <a:lnTo>
                    <a:pt x="90876" y="75779"/>
                  </a:lnTo>
                  <a:lnTo>
                    <a:pt x="91685" y="78591"/>
                  </a:lnTo>
                  <a:lnTo>
                    <a:pt x="92493" y="80694"/>
                  </a:lnTo>
                  <a:lnTo>
                    <a:pt x="93566" y="82091"/>
                  </a:lnTo>
                  <a:lnTo>
                    <a:pt x="94647" y="83506"/>
                  </a:lnTo>
                  <a:lnTo>
                    <a:pt x="95456" y="84195"/>
                  </a:lnTo>
                  <a:lnTo>
                    <a:pt x="96264" y="84195"/>
                  </a:lnTo>
                  <a:lnTo>
                    <a:pt x="98153" y="82798"/>
                  </a:lnTo>
                  <a:lnTo>
                    <a:pt x="101123" y="79298"/>
                  </a:lnTo>
                  <a:lnTo>
                    <a:pt x="104357" y="76487"/>
                  </a:lnTo>
                  <a:lnTo>
                    <a:pt x="105974" y="73675"/>
                  </a:lnTo>
                  <a:lnTo>
                    <a:pt x="107055" y="70863"/>
                  </a:lnTo>
                  <a:lnTo>
                    <a:pt x="107320" y="69467"/>
                  </a:lnTo>
                  <a:lnTo>
                    <a:pt x="107055" y="68071"/>
                  </a:lnTo>
                  <a:lnTo>
                    <a:pt x="106783" y="66656"/>
                  </a:lnTo>
                  <a:lnTo>
                    <a:pt x="106239" y="65967"/>
                  </a:lnTo>
                  <a:lnTo>
                    <a:pt x="105430" y="65259"/>
                  </a:lnTo>
                  <a:lnTo>
                    <a:pt x="104357" y="65967"/>
                  </a:lnTo>
                  <a:lnTo>
                    <a:pt x="102468" y="67363"/>
                  </a:lnTo>
                  <a:lnTo>
                    <a:pt x="98690" y="71571"/>
                  </a:lnTo>
                  <a:lnTo>
                    <a:pt x="97617" y="72967"/>
                  </a:lnTo>
                  <a:lnTo>
                    <a:pt x="96536" y="73675"/>
                  </a:lnTo>
                  <a:lnTo>
                    <a:pt x="95456" y="73675"/>
                  </a:lnTo>
                  <a:lnTo>
                    <a:pt x="94375" y="72279"/>
                  </a:lnTo>
                  <a:lnTo>
                    <a:pt x="93838" y="70175"/>
                  </a:lnTo>
                  <a:lnTo>
                    <a:pt x="93566" y="68071"/>
                  </a:lnTo>
                  <a:lnTo>
                    <a:pt x="93030" y="63863"/>
                  </a:lnTo>
                  <a:lnTo>
                    <a:pt x="93030" y="59636"/>
                  </a:lnTo>
                  <a:lnTo>
                    <a:pt x="93566" y="55428"/>
                  </a:lnTo>
                  <a:lnTo>
                    <a:pt x="94375" y="51928"/>
                  </a:lnTo>
                  <a:lnTo>
                    <a:pt x="95456" y="48428"/>
                  </a:lnTo>
                  <a:lnTo>
                    <a:pt x="96536" y="47013"/>
                  </a:lnTo>
                  <a:lnTo>
                    <a:pt x="97617" y="46324"/>
                  </a:lnTo>
                  <a:lnTo>
                    <a:pt x="100042" y="45616"/>
                  </a:lnTo>
                  <a:lnTo>
                    <a:pt x="102468" y="44909"/>
                  </a:lnTo>
                  <a:lnTo>
                    <a:pt x="105166" y="44909"/>
                  </a:lnTo>
                  <a:lnTo>
                    <a:pt x="105166" y="44201"/>
                  </a:lnTo>
                  <a:lnTo>
                    <a:pt x="105166" y="43512"/>
                  </a:lnTo>
                  <a:lnTo>
                    <a:pt x="105166" y="42805"/>
                  </a:lnTo>
                  <a:lnTo>
                    <a:pt x="103813" y="40701"/>
                  </a:lnTo>
                  <a:lnTo>
                    <a:pt x="102196" y="39305"/>
                  </a:lnTo>
                  <a:lnTo>
                    <a:pt x="100851" y="37889"/>
                  </a:lnTo>
                  <a:lnTo>
                    <a:pt x="99234" y="37201"/>
                  </a:lnTo>
                  <a:close/>
                  <a:moveTo>
                    <a:pt x="49889" y="79987"/>
                  </a:moveTo>
                  <a:lnTo>
                    <a:pt x="46654" y="82091"/>
                  </a:lnTo>
                  <a:lnTo>
                    <a:pt x="43420" y="83506"/>
                  </a:lnTo>
                  <a:lnTo>
                    <a:pt x="40178" y="84902"/>
                  </a:lnTo>
                  <a:lnTo>
                    <a:pt x="37216" y="87006"/>
                  </a:lnTo>
                  <a:lnTo>
                    <a:pt x="36679" y="88402"/>
                  </a:lnTo>
                  <a:lnTo>
                    <a:pt x="36407" y="89818"/>
                  </a:lnTo>
                  <a:lnTo>
                    <a:pt x="36407" y="91922"/>
                  </a:lnTo>
                  <a:lnTo>
                    <a:pt x="37216" y="92629"/>
                  </a:lnTo>
                  <a:lnTo>
                    <a:pt x="38833" y="93318"/>
                  </a:lnTo>
                  <a:lnTo>
                    <a:pt x="43957" y="93318"/>
                  </a:lnTo>
                  <a:lnTo>
                    <a:pt x="47463" y="91214"/>
                  </a:lnTo>
                  <a:lnTo>
                    <a:pt x="50697" y="89110"/>
                  </a:lnTo>
                  <a:lnTo>
                    <a:pt x="51234" y="88402"/>
                  </a:lnTo>
                  <a:lnTo>
                    <a:pt x="51778" y="87714"/>
                  </a:lnTo>
                  <a:lnTo>
                    <a:pt x="52042" y="86299"/>
                  </a:lnTo>
                  <a:lnTo>
                    <a:pt x="52314" y="84902"/>
                  </a:lnTo>
                  <a:lnTo>
                    <a:pt x="52042" y="82091"/>
                  </a:lnTo>
                  <a:lnTo>
                    <a:pt x="51506" y="80694"/>
                  </a:lnTo>
                  <a:lnTo>
                    <a:pt x="50969" y="79987"/>
                  </a:lnTo>
                  <a:close/>
                  <a:moveTo>
                    <a:pt x="81438" y="39305"/>
                  </a:moveTo>
                  <a:lnTo>
                    <a:pt x="79277" y="39993"/>
                  </a:lnTo>
                  <a:lnTo>
                    <a:pt x="77660" y="41408"/>
                  </a:lnTo>
                  <a:lnTo>
                    <a:pt x="76314" y="44201"/>
                  </a:lnTo>
                  <a:lnTo>
                    <a:pt x="75234" y="47720"/>
                  </a:lnTo>
                  <a:lnTo>
                    <a:pt x="74962" y="45616"/>
                  </a:lnTo>
                  <a:lnTo>
                    <a:pt x="74153" y="44909"/>
                  </a:lnTo>
                  <a:lnTo>
                    <a:pt x="73080" y="44201"/>
                  </a:lnTo>
                  <a:lnTo>
                    <a:pt x="70647" y="44201"/>
                  </a:lnTo>
                  <a:lnTo>
                    <a:pt x="69838" y="44909"/>
                  </a:lnTo>
                  <a:lnTo>
                    <a:pt x="67685" y="47720"/>
                  </a:lnTo>
                  <a:lnTo>
                    <a:pt x="66067" y="51220"/>
                  </a:lnTo>
                  <a:lnTo>
                    <a:pt x="65796" y="49116"/>
                  </a:lnTo>
                  <a:lnTo>
                    <a:pt x="65531" y="48428"/>
                  </a:lnTo>
                  <a:lnTo>
                    <a:pt x="65259" y="48428"/>
                  </a:lnTo>
                  <a:lnTo>
                    <a:pt x="64715" y="49116"/>
                  </a:lnTo>
                  <a:lnTo>
                    <a:pt x="64178" y="52636"/>
                  </a:lnTo>
                  <a:lnTo>
                    <a:pt x="63642" y="56136"/>
                  </a:lnTo>
                  <a:lnTo>
                    <a:pt x="63370" y="63863"/>
                  </a:lnTo>
                  <a:lnTo>
                    <a:pt x="63098" y="70863"/>
                  </a:lnTo>
                  <a:lnTo>
                    <a:pt x="63370" y="77883"/>
                  </a:lnTo>
                  <a:lnTo>
                    <a:pt x="63906" y="84902"/>
                  </a:lnTo>
                  <a:lnTo>
                    <a:pt x="64450" y="91922"/>
                  </a:lnTo>
                  <a:lnTo>
                    <a:pt x="64715" y="93318"/>
                  </a:lnTo>
                  <a:lnTo>
                    <a:pt x="65259" y="94733"/>
                  </a:lnTo>
                  <a:lnTo>
                    <a:pt x="65796" y="95422"/>
                  </a:lnTo>
                  <a:lnTo>
                    <a:pt x="66604" y="94733"/>
                  </a:lnTo>
                  <a:lnTo>
                    <a:pt x="67148" y="94026"/>
                  </a:lnTo>
                  <a:lnTo>
                    <a:pt x="67685" y="93318"/>
                  </a:lnTo>
                  <a:lnTo>
                    <a:pt x="67957" y="91214"/>
                  </a:lnTo>
                  <a:lnTo>
                    <a:pt x="67685" y="89110"/>
                  </a:lnTo>
                  <a:lnTo>
                    <a:pt x="67148" y="79987"/>
                  </a:lnTo>
                  <a:lnTo>
                    <a:pt x="66876" y="70175"/>
                  </a:lnTo>
                  <a:lnTo>
                    <a:pt x="67148" y="63863"/>
                  </a:lnTo>
                  <a:lnTo>
                    <a:pt x="67685" y="59636"/>
                  </a:lnTo>
                  <a:lnTo>
                    <a:pt x="69030" y="56844"/>
                  </a:lnTo>
                  <a:lnTo>
                    <a:pt x="70382" y="54032"/>
                  </a:lnTo>
                  <a:lnTo>
                    <a:pt x="72000" y="53324"/>
                  </a:lnTo>
                  <a:lnTo>
                    <a:pt x="72536" y="77883"/>
                  </a:lnTo>
                  <a:lnTo>
                    <a:pt x="72808" y="79298"/>
                  </a:lnTo>
                  <a:lnTo>
                    <a:pt x="73080" y="80694"/>
                  </a:lnTo>
                  <a:lnTo>
                    <a:pt x="73617" y="82091"/>
                  </a:lnTo>
                  <a:lnTo>
                    <a:pt x="74425" y="82091"/>
                  </a:lnTo>
                  <a:lnTo>
                    <a:pt x="74962" y="82798"/>
                  </a:lnTo>
                  <a:lnTo>
                    <a:pt x="75506" y="82091"/>
                  </a:lnTo>
                  <a:lnTo>
                    <a:pt x="75770" y="80694"/>
                  </a:lnTo>
                  <a:lnTo>
                    <a:pt x="76042" y="79298"/>
                  </a:lnTo>
                  <a:lnTo>
                    <a:pt x="76851" y="68071"/>
                  </a:lnTo>
                  <a:lnTo>
                    <a:pt x="77660" y="57532"/>
                  </a:lnTo>
                  <a:lnTo>
                    <a:pt x="77932" y="54740"/>
                  </a:lnTo>
                  <a:lnTo>
                    <a:pt x="78468" y="52636"/>
                  </a:lnTo>
                  <a:lnTo>
                    <a:pt x="79277" y="50532"/>
                  </a:lnTo>
                  <a:lnTo>
                    <a:pt x="80085" y="49116"/>
                  </a:lnTo>
                  <a:lnTo>
                    <a:pt x="81438" y="49116"/>
                  </a:lnTo>
                  <a:lnTo>
                    <a:pt x="81702" y="50532"/>
                  </a:lnTo>
                  <a:lnTo>
                    <a:pt x="81702" y="52636"/>
                  </a:lnTo>
                  <a:lnTo>
                    <a:pt x="81702" y="54740"/>
                  </a:lnTo>
                  <a:lnTo>
                    <a:pt x="82246" y="65967"/>
                  </a:lnTo>
                  <a:lnTo>
                    <a:pt x="83055" y="77194"/>
                  </a:lnTo>
                  <a:lnTo>
                    <a:pt x="83592" y="81402"/>
                  </a:lnTo>
                  <a:lnTo>
                    <a:pt x="84135" y="86299"/>
                  </a:lnTo>
                  <a:lnTo>
                    <a:pt x="84944" y="90506"/>
                  </a:lnTo>
                  <a:lnTo>
                    <a:pt x="85481" y="91922"/>
                  </a:lnTo>
                  <a:lnTo>
                    <a:pt x="86289" y="92629"/>
                  </a:lnTo>
                  <a:lnTo>
                    <a:pt x="87098" y="92629"/>
                  </a:lnTo>
                  <a:lnTo>
                    <a:pt x="87634" y="91922"/>
                  </a:lnTo>
                  <a:lnTo>
                    <a:pt x="88178" y="91214"/>
                  </a:lnTo>
                  <a:lnTo>
                    <a:pt x="88443" y="89818"/>
                  </a:lnTo>
                  <a:lnTo>
                    <a:pt x="88715" y="87714"/>
                  </a:lnTo>
                  <a:lnTo>
                    <a:pt x="88178" y="85610"/>
                  </a:lnTo>
                  <a:lnTo>
                    <a:pt x="87634" y="84195"/>
                  </a:lnTo>
                  <a:lnTo>
                    <a:pt x="87370" y="81402"/>
                  </a:lnTo>
                  <a:lnTo>
                    <a:pt x="86826" y="77883"/>
                  </a:lnTo>
                  <a:lnTo>
                    <a:pt x="86561" y="72279"/>
                  </a:lnTo>
                  <a:lnTo>
                    <a:pt x="85753" y="63863"/>
                  </a:lnTo>
                  <a:lnTo>
                    <a:pt x="85481" y="54740"/>
                  </a:lnTo>
                  <a:lnTo>
                    <a:pt x="85481" y="48428"/>
                  </a:lnTo>
                  <a:lnTo>
                    <a:pt x="85209" y="45616"/>
                  </a:lnTo>
                  <a:lnTo>
                    <a:pt x="84400" y="43512"/>
                  </a:lnTo>
                  <a:lnTo>
                    <a:pt x="83055" y="40701"/>
                  </a:lnTo>
                  <a:lnTo>
                    <a:pt x="82246" y="39993"/>
                  </a:lnTo>
                  <a:lnTo>
                    <a:pt x="81438" y="39305"/>
                  </a:lnTo>
                  <a:close/>
                  <a:moveTo>
                    <a:pt x="19957" y="21766"/>
                  </a:moveTo>
                  <a:lnTo>
                    <a:pt x="18883" y="22454"/>
                  </a:lnTo>
                  <a:lnTo>
                    <a:pt x="17803" y="24558"/>
                  </a:lnTo>
                  <a:lnTo>
                    <a:pt x="17531" y="25973"/>
                  </a:lnTo>
                  <a:lnTo>
                    <a:pt x="15914" y="24558"/>
                  </a:lnTo>
                  <a:lnTo>
                    <a:pt x="12951" y="24558"/>
                  </a:lnTo>
                  <a:lnTo>
                    <a:pt x="11334" y="25973"/>
                  </a:lnTo>
                  <a:lnTo>
                    <a:pt x="5667" y="28766"/>
                  </a:lnTo>
                  <a:lnTo>
                    <a:pt x="2705" y="31577"/>
                  </a:lnTo>
                  <a:lnTo>
                    <a:pt x="1352" y="32993"/>
                  </a:lnTo>
                  <a:lnTo>
                    <a:pt x="279" y="35097"/>
                  </a:lnTo>
                  <a:lnTo>
                    <a:pt x="7" y="36493"/>
                  </a:lnTo>
                  <a:lnTo>
                    <a:pt x="7" y="37889"/>
                  </a:lnTo>
                  <a:lnTo>
                    <a:pt x="279" y="38597"/>
                  </a:lnTo>
                  <a:lnTo>
                    <a:pt x="815" y="39305"/>
                  </a:lnTo>
                  <a:lnTo>
                    <a:pt x="543" y="44909"/>
                  </a:lnTo>
                  <a:lnTo>
                    <a:pt x="543" y="50532"/>
                  </a:lnTo>
                  <a:lnTo>
                    <a:pt x="543" y="70863"/>
                  </a:lnTo>
                  <a:lnTo>
                    <a:pt x="815" y="92629"/>
                  </a:lnTo>
                  <a:lnTo>
                    <a:pt x="1087" y="114376"/>
                  </a:lnTo>
                  <a:lnTo>
                    <a:pt x="1352" y="116480"/>
                  </a:lnTo>
                  <a:lnTo>
                    <a:pt x="2161" y="118584"/>
                  </a:lnTo>
                  <a:lnTo>
                    <a:pt x="2969" y="119273"/>
                  </a:lnTo>
                  <a:lnTo>
                    <a:pt x="3778" y="118584"/>
                  </a:lnTo>
                  <a:lnTo>
                    <a:pt x="4586" y="119273"/>
                  </a:lnTo>
                  <a:lnTo>
                    <a:pt x="6211" y="119980"/>
                  </a:lnTo>
                  <a:lnTo>
                    <a:pt x="7556" y="119273"/>
                  </a:lnTo>
                  <a:lnTo>
                    <a:pt x="10254" y="117876"/>
                  </a:lnTo>
                  <a:lnTo>
                    <a:pt x="17531" y="114376"/>
                  </a:lnTo>
                  <a:lnTo>
                    <a:pt x="19148" y="113669"/>
                  </a:lnTo>
                  <a:lnTo>
                    <a:pt x="20229" y="112961"/>
                  </a:lnTo>
                  <a:lnTo>
                    <a:pt x="21309" y="111565"/>
                  </a:lnTo>
                  <a:lnTo>
                    <a:pt x="21846" y="108753"/>
                  </a:lnTo>
                  <a:lnTo>
                    <a:pt x="21846" y="106649"/>
                  </a:lnTo>
                  <a:lnTo>
                    <a:pt x="21574" y="105253"/>
                  </a:lnTo>
                  <a:lnTo>
                    <a:pt x="20765" y="103838"/>
                  </a:lnTo>
                  <a:lnTo>
                    <a:pt x="19692" y="103149"/>
                  </a:lnTo>
                  <a:lnTo>
                    <a:pt x="18611" y="103149"/>
                  </a:lnTo>
                  <a:lnTo>
                    <a:pt x="17531" y="103838"/>
                  </a:lnTo>
                  <a:lnTo>
                    <a:pt x="15105" y="105253"/>
                  </a:lnTo>
                  <a:lnTo>
                    <a:pt x="12951" y="106649"/>
                  </a:lnTo>
                  <a:lnTo>
                    <a:pt x="7556" y="109461"/>
                  </a:lnTo>
                  <a:lnTo>
                    <a:pt x="5130" y="110857"/>
                  </a:lnTo>
                  <a:lnTo>
                    <a:pt x="4858" y="94733"/>
                  </a:lnTo>
                  <a:lnTo>
                    <a:pt x="4586" y="78591"/>
                  </a:lnTo>
                  <a:lnTo>
                    <a:pt x="6211" y="78591"/>
                  </a:lnTo>
                  <a:lnTo>
                    <a:pt x="7556" y="77883"/>
                  </a:lnTo>
                  <a:lnTo>
                    <a:pt x="10518" y="75779"/>
                  </a:lnTo>
                  <a:lnTo>
                    <a:pt x="18075" y="71571"/>
                  </a:lnTo>
                  <a:lnTo>
                    <a:pt x="18339" y="72279"/>
                  </a:lnTo>
                  <a:lnTo>
                    <a:pt x="19148" y="72279"/>
                  </a:lnTo>
                  <a:lnTo>
                    <a:pt x="19692" y="71571"/>
                  </a:lnTo>
                  <a:lnTo>
                    <a:pt x="20229" y="70863"/>
                  </a:lnTo>
                  <a:lnTo>
                    <a:pt x="20501" y="70175"/>
                  </a:lnTo>
                  <a:lnTo>
                    <a:pt x="21037" y="68071"/>
                  </a:lnTo>
                  <a:lnTo>
                    <a:pt x="21309" y="66656"/>
                  </a:lnTo>
                  <a:lnTo>
                    <a:pt x="21309" y="65259"/>
                  </a:lnTo>
                  <a:lnTo>
                    <a:pt x="21037" y="63863"/>
                  </a:lnTo>
                  <a:lnTo>
                    <a:pt x="20765" y="62448"/>
                  </a:lnTo>
                  <a:lnTo>
                    <a:pt x="19957" y="60344"/>
                  </a:lnTo>
                  <a:lnTo>
                    <a:pt x="18611" y="60344"/>
                  </a:lnTo>
                  <a:lnTo>
                    <a:pt x="10518" y="65967"/>
                  </a:lnTo>
                  <a:lnTo>
                    <a:pt x="7556" y="67363"/>
                  </a:lnTo>
                  <a:lnTo>
                    <a:pt x="5939" y="68759"/>
                  </a:lnTo>
                  <a:lnTo>
                    <a:pt x="4586" y="69467"/>
                  </a:lnTo>
                  <a:lnTo>
                    <a:pt x="4322" y="53324"/>
                  </a:lnTo>
                  <a:lnTo>
                    <a:pt x="4322" y="47013"/>
                  </a:lnTo>
                  <a:lnTo>
                    <a:pt x="4050" y="39993"/>
                  </a:lnTo>
                  <a:lnTo>
                    <a:pt x="7828" y="37889"/>
                  </a:lnTo>
                  <a:lnTo>
                    <a:pt x="11871" y="35097"/>
                  </a:lnTo>
                  <a:lnTo>
                    <a:pt x="13216" y="34389"/>
                  </a:lnTo>
                  <a:lnTo>
                    <a:pt x="15105" y="34389"/>
                  </a:lnTo>
                  <a:lnTo>
                    <a:pt x="15914" y="35785"/>
                  </a:lnTo>
                  <a:lnTo>
                    <a:pt x="16450" y="36493"/>
                  </a:lnTo>
                  <a:lnTo>
                    <a:pt x="16994" y="37201"/>
                  </a:lnTo>
                  <a:lnTo>
                    <a:pt x="17803" y="37201"/>
                  </a:lnTo>
                  <a:lnTo>
                    <a:pt x="18339" y="36493"/>
                  </a:lnTo>
                  <a:lnTo>
                    <a:pt x="22118" y="31577"/>
                  </a:lnTo>
                  <a:lnTo>
                    <a:pt x="22654" y="30889"/>
                  </a:lnTo>
                  <a:lnTo>
                    <a:pt x="22926" y="30181"/>
                  </a:lnTo>
                  <a:lnTo>
                    <a:pt x="23198" y="27370"/>
                  </a:lnTo>
                  <a:lnTo>
                    <a:pt x="22926" y="24558"/>
                  </a:lnTo>
                  <a:lnTo>
                    <a:pt x="22654" y="23869"/>
                  </a:lnTo>
                  <a:lnTo>
                    <a:pt x="22118" y="22454"/>
                  </a:lnTo>
                  <a:lnTo>
                    <a:pt x="21037" y="2176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336425" y="4507675"/>
              <a:ext cx="519900" cy="365100"/>
            </a:xfrm>
            <a:custGeom>
              <a:pathLst>
                <a:path extrusionOk="0" h="120000" w="120000">
                  <a:moveTo>
                    <a:pt x="31534" y="3624"/>
                  </a:moveTo>
                  <a:lnTo>
                    <a:pt x="32596" y="3928"/>
                  </a:lnTo>
                  <a:lnTo>
                    <a:pt x="32175" y="3928"/>
                  </a:lnTo>
                  <a:lnTo>
                    <a:pt x="31534" y="3624"/>
                  </a:lnTo>
                  <a:close/>
                  <a:moveTo>
                    <a:pt x="27940" y="3928"/>
                  </a:moveTo>
                  <a:lnTo>
                    <a:pt x="27726" y="4224"/>
                  </a:lnTo>
                  <a:lnTo>
                    <a:pt x="26457" y="4528"/>
                  </a:lnTo>
                  <a:lnTo>
                    <a:pt x="27940" y="3928"/>
                  </a:lnTo>
                  <a:close/>
                  <a:moveTo>
                    <a:pt x="29844" y="6641"/>
                  </a:moveTo>
                  <a:lnTo>
                    <a:pt x="30057" y="6936"/>
                  </a:lnTo>
                  <a:lnTo>
                    <a:pt x="30265" y="7545"/>
                  </a:lnTo>
                  <a:lnTo>
                    <a:pt x="30900" y="8145"/>
                  </a:lnTo>
                  <a:lnTo>
                    <a:pt x="31748" y="8449"/>
                  </a:lnTo>
                  <a:lnTo>
                    <a:pt x="33230" y="8449"/>
                  </a:lnTo>
                  <a:lnTo>
                    <a:pt x="33865" y="8145"/>
                  </a:lnTo>
                  <a:lnTo>
                    <a:pt x="34500" y="8145"/>
                  </a:lnTo>
                  <a:lnTo>
                    <a:pt x="34713" y="8449"/>
                  </a:lnTo>
                  <a:lnTo>
                    <a:pt x="34921" y="9049"/>
                  </a:lnTo>
                  <a:lnTo>
                    <a:pt x="35555" y="11761"/>
                  </a:lnTo>
                  <a:lnTo>
                    <a:pt x="35555" y="14178"/>
                  </a:lnTo>
                  <a:lnTo>
                    <a:pt x="35348" y="16890"/>
                  </a:lnTo>
                  <a:lnTo>
                    <a:pt x="34921" y="19298"/>
                  </a:lnTo>
                  <a:lnTo>
                    <a:pt x="34500" y="20810"/>
                  </a:lnTo>
                  <a:lnTo>
                    <a:pt x="34078" y="22315"/>
                  </a:lnTo>
                  <a:lnTo>
                    <a:pt x="32596" y="24731"/>
                  </a:lnTo>
                  <a:lnTo>
                    <a:pt x="31113" y="26539"/>
                  </a:lnTo>
                  <a:lnTo>
                    <a:pt x="29209" y="28043"/>
                  </a:lnTo>
                  <a:lnTo>
                    <a:pt x="29209" y="27739"/>
                  </a:lnTo>
                  <a:lnTo>
                    <a:pt x="29209" y="27139"/>
                  </a:lnTo>
                  <a:lnTo>
                    <a:pt x="28996" y="26835"/>
                  </a:lnTo>
                  <a:lnTo>
                    <a:pt x="28575" y="26539"/>
                  </a:lnTo>
                  <a:lnTo>
                    <a:pt x="28153" y="26539"/>
                  </a:lnTo>
                  <a:lnTo>
                    <a:pt x="29209" y="22923"/>
                  </a:lnTo>
                  <a:lnTo>
                    <a:pt x="29209" y="22315"/>
                  </a:lnTo>
                  <a:lnTo>
                    <a:pt x="28788" y="22019"/>
                  </a:lnTo>
                  <a:lnTo>
                    <a:pt x="28575" y="22019"/>
                  </a:lnTo>
                  <a:lnTo>
                    <a:pt x="28153" y="22315"/>
                  </a:lnTo>
                  <a:lnTo>
                    <a:pt x="26244" y="26539"/>
                  </a:lnTo>
                  <a:lnTo>
                    <a:pt x="24975" y="29252"/>
                  </a:lnTo>
                  <a:lnTo>
                    <a:pt x="23705" y="28947"/>
                  </a:lnTo>
                  <a:lnTo>
                    <a:pt x="22228" y="28652"/>
                  </a:lnTo>
                  <a:lnTo>
                    <a:pt x="21380" y="28347"/>
                  </a:lnTo>
                  <a:lnTo>
                    <a:pt x="23071" y="26235"/>
                  </a:lnTo>
                  <a:lnTo>
                    <a:pt x="26457" y="21715"/>
                  </a:lnTo>
                  <a:lnTo>
                    <a:pt x="26457" y="21106"/>
                  </a:lnTo>
                  <a:lnTo>
                    <a:pt x="26457" y="20506"/>
                  </a:lnTo>
                  <a:lnTo>
                    <a:pt x="26036" y="20202"/>
                  </a:lnTo>
                  <a:lnTo>
                    <a:pt x="25609" y="20202"/>
                  </a:lnTo>
                  <a:lnTo>
                    <a:pt x="20111" y="25635"/>
                  </a:lnTo>
                  <a:lnTo>
                    <a:pt x="19050" y="26835"/>
                  </a:lnTo>
                  <a:lnTo>
                    <a:pt x="18628" y="26235"/>
                  </a:lnTo>
                  <a:lnTo>
                    <a:pt x="18842" y="25331"/>
                  </a:lnTo>
                  <a:lnTo>
                    <a:pt x="19050" y="24731"/>
                  </a:lnTo>
                  <a:lnTo>
                    <a:pt x="18842" y="24123"/>
                  </a:lnTo>
                  <a:lnTo>
                    <a:pt x="18628" y="23827"/>
                  </a:lnTo>
                  <a:lnTo>
                    <a:pt x="19263" y="24123"/>
                  </a:lnTo>
                  <a:lnTo>
                    <a:pt x="21167" y="22619"/>
                  </a:lnTo>
                  <a:lnTo>
                    <a:pt x="27305" y="16890"/>
                  </a:lnTo>
                  <a:lnTo>
                    <a:pt x="27519" y="16290"/>
                  </a:lnTo>
                  <a:lnTo>
                    <a:pt x="27519" y="15986"/>
                  </a:lnTo>
                  <a:lnTo>
                    <a:pt x="27305" y="15386"/>
                  </a:lnTo>
                  <a:lnTo>
                    <a:pt x="26884" y="15386"/>
                  </a:lnTo>
                  <a:lnTo>
                    <a:pt x="24975" y="16290"/>
                  </a:lnTo>
                  <a:lnTo>
                    <a:pt x="22015" y="18098"/>
                  </a:lnTo>
                  <a:lnTo>
                    <a:pt x="19050" y="20202"/>
                  </a:lnTo>
                  <a:lnTo>
                    <a:pt x="17780" y="21715"/>
                  </a:lnTo>
                  <a:lnTo>
                    <a:pt x="16932" y="22923"/>
                  </a:lnTo>
                  <a:lnTo>
                    <a:pt x="16725" y="21410"/>
                  </a:lnTo>
                  <a:lnTo>
                    <a:pt x="16725" y="20202"/>
                  </a:lnTo>
                  <a:lnTo>
                    <a:pt x="17780" y="19602"/>
                  </a:lnTo>
                  <a:lnTo>
                    <a:pt x="18842" y="18394"/>
                  </a:lnTo>
                  <a:lnTo>
                    <a:pt x="20953" y="16586"/>
                  </a:lnTo>
                  <a:lnTo>
                    <a:pt x="23705" y="14178"/>
                  </a:lnTo>
                  <a:lnTo>
                    <a:pt x="26457" y="12369"/>
                  </a:lnTo>
                  <a:lnTo>
                    <a:pt x="26884" y="11761"/>
                  </a:lnTo>
                  <a:lnTo>
                    <a:pt x="26884" y="11161"/>
                  </a:lnTo>
                  <a:lnTo>
                    <a:pt x="26457" y="10857"/>
                  </a:lnTo>
                  <a:lnTo>
                    <a:pt x="26036" y="10561"/>
                  </a:lnTo>
                  <a:lnTo>
                    <a:pt x="24553" y="11161"/>
                  </a:lnTo>
                  <a:lnTo>
                    <a:pt x="22863" y="11761"/>
                  </a:lnTo>
                  <a:lnTo>
                    <a:pt x="21380" y="12369"/>
                  </a:lnTo>
                  <a:lnTo>
                    <a:pt x="19898" y="13569"/>
                  </a:lnTo>
                  <a:lnTo>
                    <a:pt x="18207" y="14778"/>
                  </a:lnTo>
                  <a:lnTo>
                    <a:pt x="19050" y="12969"/>
                  </a:lnTo>
                  <a:lnTo>
                    <a:pt x="20111" y="11161"/>
                  </a:lnTo>
                  <a:lnTo>
                    <a:pt x="21801" y="9953"/>
                  </a:lnTo>
                  <a:lnTo>
                    <a:pt x="23705" y="8753"/>
                  </a:lnTo>
                  <a:lnTo>
                    <a:pt x="27305" y="6936"/>
                  </a:lnTo>
                  <a:lnTo>
                    <a:pt x="27519" y="7545"/>
                  </a:lnTo>
                  <a:lnTo>
                    <a:pt x="27940" y="8145"/>
                  </a:lnTo>
                  <a:lnTo>
                    <a:pt x="28361" y="8145"/>
                  </a:lnTo>
                  <a:lnTo>
                    <a:pt x="28788" y="8449"/>
                  </a:lnTo>
                  <a:lnTo>
                    <a:pt x="29209" y="8145"/>
                  </a:lnTo>
                  <a:lnTo>
                    <a:pt x="29423" y="7849"/>
                  </a:lnTo>
                  <a:lnTo>
                    <a:pt x="29844" y="7241"/>
                  </a:lnTo>
                  <a:lnTo>
                    <a:pt x="29844" y="6641"/>
                  </a:lnTo>
                  <a:close/>
                  <a:moveTo>
                    <a:pt x="55661" y="27139"/>
                  </a:moveTo>
                  <a:lnTo>
                    <a:pt x="57144" y="27739"/>
                  </a:lnTo>
                  <a:lnTo>
                    <a:pt x="57144" y="28043"/>
                  </a:lnTo>
                  <a:lnTo>
                    <a:pt x="58413" y="29852"/>
                  </a:lnTo>
                  <a:lnTo>
                    <a:pt x="59469" y="31964"/>
                  </a:lnTo>
                  <a:lnTo>
                    <a:pt x="58626" y="33172"/>
                  </a:lnTo>
                  <a:lnTo>
                    <a:pt x="57565" y="34372"/>
                  </a:lnTo>
                  <a:lnTo>
                    <a:pt x="56509" y="35284"/>
                  </a:lnTo>
                  <a:lnTo>
                    <a:pt x="55453" y="35580"/>
                  </a:lnTo>
                  <a:lnTo>
                    <a:pt x="54813" y="35284"/>
                  </a:lnTo>
                  <a:lnTo>
                    <a:pt x="54392" y="34980"/>
                  </a:lnTo>
                  <a:lnTo>
                    <a:pt x="54813" y="34076"/>
                  </a:lnTo>
                  <a:lnTo>
                    <a:pt x="54813" y="33468"/>
                  </a:lnTo>
                  <a:lnTo>
                    <a:pt x="54605" y="32868"/>
                  </a:lnTo>
                  <a:lnTo>
                    <a:pt x="54178" y="32268"/>
                  </a:lnTo>
                  <a:lnTo>
                    <a:pt x="53336" y="32268"/>
                  </a:lnTo>
                  <a:lnTo>
                    <a:pt x="54605" y="31364"/>
                  </a:lnTo>
                  <a:lnTo>
                    <a:pt x="54813" y="31060"/>
                  </a:lnTo>
                  <a:lnTo>
                    <a:pt x="55026" y="30756"/>
                  </a:lnTo>
                  <a:lnTo>
                    <a:pt x="55026" y="29852"/>
                  </a:lnTo>
                  <a:lnTo>
                    <a:pt x="54605" y="29252"/>
                  </a:lnTo>
                  <a:lnTo>
                    <a:pt x="54178" y="28947"/>
                  </a:lnTo>
                  <a:lnTo>
                    <a:pt x="53971" y="28947"/>
                  </a:lnTo>
                  <a:lnTo>
                    <a:pt x="52275" y="29852"/>
                  </a:lnTo>
                  <a:lnTo>
                    <a:pt x="53123" y="27739"/>
                  </a:lnTo>
                  <a:lnTo>
                    <a:pt x="53544" y="28043"/>
                  </a:lnTo>
                  <a:lnTo>
                    <a:pt x="53971" y="28043"/>
                  </a:lnTo>
                  <a:lnTo>
                    <a:pt x="54813" y="27739"/>
                  </a:lnTo>
                  <a:lnTo>
                    <a:pt x="55661" y="27139"/>
                  </a:lnTo>
                  <a:close/>
                  <a:moveTo>
                    <a:pt x="8682" y="35580"/>
                  </a:moveTo>
                  <a:lnTo>
                    <a:pt x="9317" y="35884"/>
                  </a:lnTo>
                  <a:lnTo>
                    <a:pt x="9951" y="36484"/>
                  </a:lnTo>
                  <a:lnTo>
                    <a:pt x="10800" y="37693"/>
                  </a:lnTo>
                  <a:lnTo>
                    <a:pt x="11007" y="39197"/>
                  </a:lnTo>
                  <a:lnTo>
                    <a:pt x="11221" y="40405"/>
                  </a:lnTo>
                  <a:lnTo>
                    <a:pt x="11007" y="41917"/>
                  </a:lnTo>
                  <a:lnTo>
                    <a:pt x="10800" y="43117"/>
                  </a:lnTo>
                  <a:lnTo>
                    <a:pt x="10165" y="44326"/>
                  </a:lnTo>
                  <a:lnTo>
                    <a:pt x="9317" y="45230"/>
                  </a:lnTo>
                  <a:lnTo>
                    <a:pt x="8469" y="45830"/>
                  </a:lnTo>
                  <a:lnTo>
                    <a:pt x="8261" y="44630"/>
                  </a:lnTo>
                  <a:lnTo>
                    <a:pt x="8261" y="43421"/>
                  </a:lnTo>
                  <a:lnTo>
                    <a:pt x="8261" y="42821"/>
                  </a:lnTo>
                  <a:lnTo>
                    <a:pt x="8048" y="42213"/>
                  </a:lnTo>
                  <a:lnTo>
                    <a:pt x="8048" y="41613"/>
                  </a:lnTo>
                  <a:lnTo>
                    <a:pt x="7621" y="41005"/>
                  </a:lnTo>
                  <a:lnTo>
                    <a:pt x="7413" y="40709"/>
                  </a:lnTo>
                  <a:lnTo>
                    <a:pt x="6778" y="41005"/>
                  </a:lnTo>
                  <a:lnTo>
                    <a:pt x="5930" y="41613"/>
                  </a:lnTo>
                  <a:lnTo>
                    <a:pt x="6565" y="41005"/>
                  </a:lnTo>
                  <a:lnTo>
                    <a:pt x="7621" y="40101"/>
                  </a:lnTo>
                  <a:lnTo>
                    <a:pt x="8469" y="39197"/>
                  </a:lnTo>
                  <a:lnTo>
                    <a:pt x="8896" y="38597"/>
                  </a:lnTo>
                  <a:lnTo>
                    <a:pt x="8682" y="37997"/>
                  </a:lnTo>
                  <a:lnTo>
                    <a:pt x="8469" y="37389"/>
                  </a:lnTo>
                  <a:lnTo>
                    <a:pt x="8048" y="37093"/>
                  </a:lnTo>
                  <a:lnTo>
                    <a:pt x="8261" y="36789"/>
                  </a:lnTo>
                  <a:lnTo>
                    <a:pt x="8469" y="36484"/>
                  </a:lnTo>
                  <a:lnTo>
                    <a:pt x="8469" y="36189"/>
                  </a:lnTo>
                  <a:lnTo>
                    <a:pt x="8261" y="35580"/>
                  </a:lnTo>
                  <a:close/>
                  <a:moveTo>
                    <a:pt x="6565" y="45830"/>
                  </a:moveTo>
                  <a:lnTo>
                    <a:pt x="6565" y="46438"/>
                  </a:lnTo>
                  <a:lnTo>
                    <a:pt x="5930" y="46134"/>
                  </a:lnTo>
                  <a:lnTo>
                    <a:pt x="6565" y="45830"/>
                  </a:lnTo>
                  <a:close/>
                  <a:moveTo>
                    <a:pt x="45501" y="48550"/>
                  </a:moveTo>
                  <a:lnTo>
                    <a:pt x="47411" y="49150"/>
                  </a:lnTo>
                  <a:lnTo>
                    <a:pt x="47832" y="50054"/>
                  </a:lnTo>
                  <a:lnTo>
                    <a:pt x="48467" y="50654"/>
                  </a:lnTo>
                  <a:lnTo>
                    <a:pt x="49101" y="51558"/>
                  </a:lnTo>
                  <a:lnTo>
                    <a:pt x="49736" y="52463"/>
                  </a:lnTo>
                  <a:lnTo>
                    <a:pt x="50157" y="53671"/>
                  </a:lnTo>
                  <a:lnTo>
                    <a:pt x="50584" y="54879"/>
                  </a:lnTo>
                  <a:lnTo>
                    <a:pt x="50798" y="56991"/>
                  </a:lnTo>
                  <a:lnTo>
                    <a:pt x="50584" y="58800"/>
                  </a:lnTo>
                  <a:lnTo>
                    <a:pt x="49950" y="60608"/>
                  </a:lnTo>
                  <a:lnTo>
                    <a:pt x="49315" y="62112"/>
                  </a:lnTo>
                  <a:lnTo>
                    <a:pt x="48680" y="63320"/>
                  </a:lnTo>
                  <a:lnTo>
                    <a:pt x="47832" y="64224"/>
                  </a:lnTo>
                  <a:lnTo>
                    <a:pt x="46984" y="64824"/>
                  </a:lnTo>
                  <a:lnTo>
                    <a:pt x="46142" y="65432"/>
                  </a:lnTo>
                  <a:lnTo>
                    <a:pt x="46563" y="62416"/>
                  </a:lnTo>
                  <a:lnTo>
                    <a:pt x="46563" y="61808"/>
                  </a:lnTo>
                  <a:lnTo>
                    <a:pt x="46350" y="61512"/>
                  </a:lnTo>
                  <a:lnTo>
                    <a:pt x="45928" y="61512"/>
                  </a:lnTo>
                  <a:lnTo>
                    <a:pt x="45715" y="61808"/>
                  </a:lnTo>
                  <a:lnTo>
                    <a:pt x="44659" y="63624"/>
                  </a:lnTo>
                  <a:lnTo>
                    <a:pt x="43598" y="65728"/>
                  </a:lnTo>
                  <a:lnTo>
                    <a:pt x="41907" y="65128"/>
                  </a:lnTo>
                  <a:lnTo>
                    <a:pt x="43176" y="62416"/>
                  </a:lnTo>
                  <a:lnTo>
                    <a:pt x="44659" y="60304"/>
                  </a:lnTo>
                  <a:lnTo>
                    <a:pt x="44659" y="59704"/>
                  </a:lnTo>
                  <a:lnTo>
                    <a:pt x="44659" y="59400"/>
                  </a:lnTo>
                  <a:lnTo>
                    <a:pt x="44025" y="59400"/>
                  </a:lnTo>
                  <a:lnTo>
                    <a:pt x="42963" y="60304"/>
                  </a:lnTo>
                  <a:lnTo>
                    <a:pt x="41907" y="61208"/>
                  </a:lnTo>
                  <a:lnTo>
                    <a:pt x="40846" y="62416"/>
                  </a:lnTo>
                  <a:lnTo>
                    <a:pt x="40003" y="63920"/>
                  </a:lnTo>
                  <a:lnTo>
                    <a:pt x="39576" y="63320"/>
                  </a:lnTo>
                  <a:lnTo>
                    <a:pt x="38734" y="62112"/>
                  </a:lnTo>
                  <a:lnTo>
                    <a:pt x="41694" y="59704"/>
                  </a:lnTo>
                  <a:lnTo>
                    <a:pt x="44659" y="56991"/>
                  </a:lnTo>
                  <a:lnTo>
                    <a:pt x="44659" y="56687"/>
                  </a:lnTo>
                  <a:lnTo>
                    <a:pt x="44446" y="56383"/>
                  </a:lnTo>
                  <a:lnTo>
                    <a:pt x="42755" y="56383"/>
                  </a:lnTo>
                  <a:lnTo>
                    <a:pt x="40846" y="56991"/>
                  </a:lnTo>
                  <a:lnTo>
                    <a:pt x="39155" y="57895"/>
                  </a:lnTo>
                  <a:lnTo>
                    <a:pt x="37673" y="59400"/>
                  </a:lnTo>
                  <a:lnTo>
                    <a:pt x="37465" y="57591"/>
                  </a:lnTo>
                  <a:lnTo>
                    <a:pt x="37465" y="55479"/>
                  </a:lnTo>
                  <a:lnTo>
                    <a:pt x="38100" y="55175"/>
                  </a:lnTo>
                  <a:lnTo>
                    <a:pt x="40211" y="54271"/>
                  </a:lnTo>
                  <a:lnTo>
                    <a:pt x="41059" y="53671"/>
                  </a:lnTo>
                  <a:lnTo>
                    <a:pt x="42121" y="52767"/>
                  </a:lnTo>
                  <a:lnTo>
                    <a:pt x="42328" y="52167"/>
                  </a:lnTo>
                  <a:lnTo>
                    <a:pt x="42328" y="51863"/>
                  </a:lnTo>
                  <a:lnTo>
                    <a:pt x="42121" y="51863"/>
                  </a:lnTo>
                  <a:lnTo>
                    <a:pt x="40425" y="51558"/>
                  </a:lnTo>
                  <a:lnTo>
                    <a:pt x="38942" y="51863"/>
                  </a:lnTo>
                  <a:lnTo>
                    <a:pt x="38942" y="51863"/>
                  </a:lnTo>
                  <a:lnTo>
                    <a:pt x="39576" y="50958"/>
                  </a:lnTo>
                  <a:lnTo>
                    <a:pt x="40211" y="50054"/>
                  </a:lnTo>
                  <a:lnTo>
                    <a:pt x="41059" y="49454"/>
                  </a:lnTo>
                  <a:lnTo>
                    <a:pt x="41907" y="48846"/>
                  </a:lnTo>
                  <a:lnTo>
                    <a:pt x="43598" y="48550"/>
                  </a:lnTo>
                  <a:close/>
                  <a:moveTo>
                    <a:pt x="28575" y="8"/>
                  </a:moveTo>
                  <a:lnTo>
                    <a:pt x="27305" y="304"/>
                  </a:lnTo>
                  <a:lnTo>
                    <a:pt x="25823" y="912"/>
                  </a:lnTo>
                  <a:lnTo>
                    <a:pt x="24553" y="1512"/>
                  </a:lnTo>
                  <a:lnTo>
                    <a:pt x="23284" y="2416"/>
                  </a:lnTo>
                  <a:lnTo>
                    <a:pt x="20953" y="4528"/>
                  </a:lnTo>
                  <a:lnTo>
                    <a:pt x="19050" y="7241"/>
                  </a:lnTo>
                  <a:lnTo>
                    <a:pt x="17146" y="10257"/>
                  </a:lnTo>
                  <a:lnTo>
                    <a:pt x="15455" y="13569"/>
                  </a:lnTo>
                  <a:lnTo>
                    <a:pt x="14821" y="15386"/>
                  </a:lnTo>
                  <a:lnTo>
                    <a:pt x="14394" y="17194"/>
                  </a:lnTo>
                  <a:lnTo>
                    <a:pt x="13973" y="19298"/>
                  </a:lnTo>
                  <a:lnTo>
                    <a:pt x="13759" y="21106"/>
                  </a:lnTo>
                  <a:lnTo>
                    <a:pt x="13973" y="22923"/>
                  </a:lnTo>
                  <a:lnTo>
                    <a:pt x="14186" y="24123"/>
                  </a:lnTo>
                  <a:lnTo>
                    <a:pt x="14607" y="25635"/>
                  </a:lnTo>
                  <a:lnTo>
                    <a:pt x="15028" y="26835"/>
                  </a:lnTo>
                  <a:lnTo>
                    <a:pt x="14394" y="27443"/>
                  </a:lnTo>
                  <a:lnTo>
                    <a:pt x="11642" y="29252"/>
                  </a:lnTo>
                  <a:lnTo>
                    <a:pt x="10373" y="30460"/>
                  </a:lnTo>
                  <a:lnTo>
                    <a:pt x="9738" y="31060"/>
                  </a:lnTo>
                  <a:lnTo>
                    <a:pt x="9103" y="31660"/>
                  </a:lnTo>
                  <a:lnTo>
                    <a:pt x="6144" y="31660"/>
                  </a:lnTo>
                  <a:lnTo>
                    <a:pt x="5082" y="32268"/>
                  </a:lnTo>
                  <a:lnTo>
                    <a:pt x="4240" y="32868"/>
                  </a:lnTo>
                  <a:lnTo>
                    <a:pt x="3392" y="33772"/>
                  </a:lnTo>
                  <a:lnTo>
                    <a:pt x="2757" y="34980"/>
                  </a:lnTo>
                  <a:lnTo>
                    <a:pt x="2123" y="36189"/>
                  </a:lnTo>
                  <a:lnTo>
                    <a:pt x="1061" y="37997"/>
                  </a:lnTo>
                  <a:lnTo>
                    <a:pt x="426" y="40101"/>
                  </a:lnTo>
                  <a:lnTo>
                    <a:pt x="219" y="41005"/>
                  </a:lnTo>
                  <a:lnTo>
                    <a:pt x="5" y="42213"/>
                  </a:lnTo>
                  <a:lnTo>
                    <a:pt x="219" y="43421"/>
                  </a:lnTo>
                  <a:lnTo>
                    <a:pt x="426" y="44630"/>
                  </a:lnTo>
                  <a:lnTo>
                    <a:pt x="1061" y="45830"/>
                  </a:lnTo>
                  <a:lnTo>
                    <a:pt x="1488" y="47038"/>
                  </a:lnTo>
                  <a:lnTo>
                    <a:pt x="2330" y="47942"/>
                  </a:lnTo>
                  <a:lnTo>
                    <a:pt x="2965" y="48846"/>
                  </a:lnTo>
                  <a:lnTo>
                    <a:pt x="3813" y="49454"/>
                  </a:lnTo>
                  <a:lnTo>
                    <a:pt x="4875" y="49750"/>
                  </a:lnTo>
                  <a:lnTo>
                    <a:pt x="6778" y="50358"/>
                  </a:lnTo>
                  <a:lnTo>
                    <a:pt x="7834" y="50358"/>
                  </a:lnTo>
                  <a:lnTo>
                    <a:pt x="8682" y="50054"/>
                  </a:lnTo>
                  <a:lnTo>
                    <a:pt x="9738" y="49750"/>
                  </a:lnTo>
                  <a:lnTo>
                    <a:pt x="10586" y="49150"/>
                  </a:lnTo>
                  <a:lnTo>
                    <a:pt x="11855" y="47342"/>
                  </a:lnTo>
                  <a:lnTo>
                    <a:pt x="13125" y="45230"/>
                  </a:lnTo>
                  <a:lnTo>
                    <a:pt x="13759" y="42821"/>
                  </a:lnTo>
                  <a:lnTo>
                    <a:pt x="13973" y="41613"/>
                  </a:lnTo>
                  <a:lnTo>
                    <a:pt x="13973" y="40101"/>
                  </a:lnTo>
                  <a:lnTo>
                    <a:pt x="13759" y="38901"/>
                  </a:lnTo>
                  <a:lnTo>
                    <a:pt x="13551" y="37693"/>
                  </a:lnTo>
                  <a:lnTo>
                    <a:pt x="13125" y="36189"/>
                  </a:lnTo>
                  <a:lnTo>
                    <a:pt x="12703" y="34980"/>
                  </a:lnTo>
                  <a:lnTo>
                    <a:pt x="12069" y="34076"/>
                  </a:lnTo>
                  <a:lnTo>
                    <a:pt x="11855" y="33772"/>
                  </a:lnTo>
                  <a:lnTo>
                    <a:pt x="12490" y="33172"/>
                  </a:lnTo>
                  <a:lnTo>
                    <a:pt x="14394" y="31364"/>
                  </a:lnTo>
                  <a:lnTo>
                    <a:pt x="15455" y="30156"/>
                  </a:lnTo>
                  <a:lnTo>
                    <a:pt x="16511" y="28947"/>
                  </a:lnTo>
                  <a:lnTo>
                    <a:pt x="17994" y="30460"/>
                  </a:lnTo>
                  <a:lnTo>
                    <a:pt x="18207" y="31060"/>
                  </a:lnTo>
                  <a:lnTo>
                    <a:pt x="18628" y="31364"/>
                  </a:lnTo>
                  <a:lnTo>
                    <a:pt x="19263" y="31364"/>
                  </a:lnTo>
                  <a:lnTo>
                    <a:pt x="21380" y="32564"/>
                  </a:lnTo>
                  <a:lnTo>
                    <a:pt x="23705" y="33172"/>
                  </a:lnTo>
                  <a:lnTo>
                    <a:pt x="26036" y="33468"/>
                  </a:lnTo>
                  <a:lnTo>
                    <a:pt x="28153" y="32868"/>
                  </a:lnTo>
                  <a:lnTo>
                    <a:pt x="30265" y="31964"/>
                  </a:lnTo>
                  <a:lnTo>
                    <a:pt x="30478" y="32564"/>
                  </a:lnTo>
                  <a:lnTo>
                    <a:pt x="30692" y="33172"/>
                  </a:lnTo>
                  <a:lnTo>
                    <a:pt x="31961" y="34676"/>
                  </a:lnTo>
                  <a:lnTo>
                    <a:pt x="33017" y="36484"/>
                  </a:lnTo>
                  <a:lnTo>
                    <a:pt x="34500" y="40405"/>
                  </a:lnTo>
                  <a:lnTo>
                    <a:pt x="35769" y="44630"/>
                  </a:lnTo>
                  <a:lnTo>
                    <a:pt x="36617" y="46438"/>
                  </a:lnTo>
                  <a:lnTo>
                    <a:pt x="37673" y="48246"/>
                  </a:lnTo>
                  <a:lnTo>
                    <a:pt x="36617" y="49454"/>
                  </a:lnTo>
                  <a:lnTo>
                    <a:pt x="35982" y="50958"/>
                  </a:lnTo>
                  <a:lnTo>
                    <a:pt x="35348" y="52463"/>
                  </a:lnTo>
                  <a:lnTo>
                    <a:pt x="34921" y="53975"/>
                  </a:lnTo>
                  <a:lnTo>
                    <a:pt x="33444" y="55175"/>
                  </a:lnTo>
                  <a:lnTo>
                    <a:pt x="33017" y="56087"/>
                  </a:lnTo>
                  <a:lnTo>
                    <a:pt x="33017" y="56991"/>
                  </a:lnTo>
                  <a:lnTo>
                    <a:pt x="33230" y="57895"/>
                  </a:lnTo>
                  <a:lnTo>
                    <a:pt x="33651" y="58191"/>
                  </a:lnTo>
                  <a:lnTo>
                    <a:pt x="34713" y="58191"/>
                  </a:lnTo>
                  <a:lnTo>
                    <a:pt x="34921" y="60000"/>
                  </a:lnTo>
                  <a:lnTo>
                    <a:pt x="35348" y="61808"/>
                  </a:lnTo>
                  <a:lnTo>
                    <a:pt x="35348" y="62720"/>
                  </a:lnTo>
                  <a:lnTo>
                    <a:pt x="35348" y="63624"/>
                  </a:lnTo>
                  <a:lnTo>
                    <a:pt x="35769" y="64224"/>
                  </a:lnTo>
                  <a:lnTo>
                    <a:pt x="36403" y="64528"/>
                  </a:lnTo>
                  <a:lnTo>
                    <a:pt x="36617" y="64528"/>
                  </a:lnTo>
                  <a:lnTo>
                    <a:pt x="37465" y="66032"/>
                  </a:lnTo>
                  <a:lnTo>
                    <a:pt x="38307" y="66936"/>
                  </a:lnTo>
                  <a:lnTo>
                    <a:pt x="39155" y="67841"/>
                  </a:lnTo>
                  <a:lnTo>
                    <a:pt x="39576" y="68145"/>
                  </a:lnTo>
                  <a:lnTo>
                    <a:pt x="40003" y="68441"/>
                  </a:lnTo>
                  <a:lnTo>
                    <a:pt x="41486" y="69353"/>
                  </a:lnTo>
                  <a:lnTo>
                    <a:pt x="42963" y="69649"/>
                  </a:lnTo>
                  <a:lnTo>
                    <a:pt x="44659" y="69649"/>
                  </a:lnTo>
                  <a:lnTo>
                    <a:pt x="46142" y="69353"/>
                  </a:lnTo>
                  <a:lnTo>
                    <a:pt x="47619" y="68745"/>
                  </a:lnTo>
                  <a:lnTo>
                    <a:pt x="49101" y="67841"/>
                  </a:lnTo>
                  <a:lnTo>
                    <a:pt x="50371" y="66336"/>
                  </a:lnTo>
                  <a:lnTo>
                    <a:pt x="51432" y="64824"/>
                  </a:lnTo>
                  <a:lnTo>
                    <a:pt x="52488" y="62720"/>
                  </a:lnTo>
                  <a:lnTo>
                    <a:pt x="53336" y="60000"/>
                  </a:lnTo>
                  <a:lnTo>
                    <a:pt x="53544" y="57591"/>
                  </a:lnTo>
                  <a:lnTo>
                    <a:pt x="53757" y="56087"/>
                  </a:lnTo>
                  <a:lnTo>
                    <a:pt x="53544" y="54879"/>
                  </a:lnTo>
                  <a:lnTo>
                    <a:pt x="53123" y="53071"/>
                  </a:lnTo>
                  <a:lnTo>
                    <a:pt x="52701" y="50958"/>
                  </a:lnTo>
                  <a:lnTo>
                    <a:pt x="51640" y="49150"/>
                  </a:lnTo>
                  <a:lnTo>
                    <a:pt x="51219" y="48550"/>
                  </a:lnTo>
                  <a:lnTo>
                    <a:pt x="50584" y="47942"/>
                  </a:lnTo>
                  <a:lnTo>
                    <a:pt x="50798" y="46734"/>
                  </a:lnTo>
                  <a:lnTo>
                    <a:pt x="52067" y="43117"/>
                  </a:lnTo>
                  <a:lnTo>
                    <a:pt x="53123" y="39197"/>
                  </a:lnTo>
                  <a:lnTo>
                    <a:pt x="54392" y="39501"/>
                  </a:lnTo>
                  <a:lnTo>
                    <a:pt x="55661" y="39501"/>
                  </a:lnTo>
                  <a:lnTo>
                    <a:pt x="56723" y="38901"/>
                  </a:lnTo>
                  <a:lnTo>
                    <a:pt x="57992" y="38293"/>
                  </a:lnTo>
                  <a:lnTo>
                    <a:pt x="59048" y="37389"/>
                  </a:lnTo>
                  <a:lnTo>
                    <a:pt x="60109" y="36189"/>
                  </a:lnTo>
                  <a:lnTo>
                    <a:pt x="61800" y="33772"/>
                  </a:lnTo>
                  <a:lnTo>
                    <a:pt x="62221" y="32564"/>
                  </a:lnTo>
                  <a:lnTo>
                    <a:pt x="62221" y="31364"/>
                  </a:lnTo>
                  <a:lnTo>
                    <a:pt x="61378" y="29252"/>
                  </a:lnTo>
                  <a:lnTo>
                    <a:pt x="60530" y="27443"/>
                  </a:lnTo>
                  <a:lnTo>
                    <a:pt x="59682" y="25931"/>
                  </a:lnTo>
                  <a:lnTo>
                    <a:pt x="58413" y="24427"/>
                  </a:lnTo>
                  <a:lnTo>
                    <a:pt x="57144" y="23219"/>
                  </a:lnTo>
                  <a:lnTo>
                    <a:pt x="56509" y="22923"/>
                  </a:lnTo>
                  <a:lnTo>
                    <a:pt x="55875" y="22619"/>
                  </a:lnTo>
                  <a:lnTo>
                    <a:pt x="54813" y="23523"/>
                  </a:lnTo>
                  <a:lnTo>
                    <a:pt x="54178" y="23219"/>
                  </a:lnTo>
                  <a:lnTo>
                    <a:pt x="53757" y="23523"/>
                  </a:lnTo>
                  <a:lnTo>
                    <a:pt x="52067" y="24731"/>
                  </a:lnTo>
                  <a:lnTo>
                    <a:pt x="50584" y="26235"/>
                  </a:lnTo>
                  <a:lnTo>
                    <a:pt x="49950" y="27139"/>
                  </a:lnTo>
                  <a:lnTo>
                    <a:pt x="49315" y="28347"/>
                  </a:lnTo>
                  <a:lnTo>
                    <a:pt x="48888" y="29252"/>
                  </a:lnTo>
                  <a:lnTo>
                    <a:pt x="48680" y="30756"/>
                  </a:lnTo>
                  <a:lnTo>
                    <a:pt x="48680" y="31660"/>
                  </a:lnTo>
                  <a:lnTo>
                    <a:pt x="48680" y="32564"/>
                  </a:lnTo>
                  <a:lnTo>
                    <a:pt x="48888" y="34372"/>
                  </a:lnTo>
                  <a:lnTo>
                    <a:pt x="49736" y="36189"/>
                  </a:lnTo>
                  <a:lnTo>
                    <a:pt x="50584" y="37389"/>
                  </a:lnTo>
                  <a:lnTo>
                    <a:pt x="51219" y="37997"/>
                  </a:lnTo>
                  <a:lnTo>
                    <a:pt x="50157" y="40101"/>
                  </a:lnTo>
                  <a:lnTo>
                    <a:pt x="49315" y="42213"/>
                  </a:lnTo>
                  <a:lnTo>
                    <a:pt x="47832" y="46134"/>
                  </a:lnTo>
                  <a:lnTo>
                    <a:pt x="46984" y="45534"/>
                  </a:lnTo>
                  <a:lnTo>
                    <a:pt x="45928" y="45230"/>
                  </a:lnTo>
                  <a:lnTo>
                    <a:pt x="44867" y="44926"/>
                  </a:lnTo>
                  <a:lnTo>
                    <a:pt x="42755" y="44926"/>
                  </a:lnTo>
                  <a:lnTo>
                    <a:pt x="41694" y="45230"/>
                  </a:lnTo>
                  <a:lnTo>
                    <a:pt x="40638" y="45534"/>
                  </a:lnTo>
                  <a:lnTo>
                    <a:pt x="39576" y="46438"/>
                  </a:lnTo>
                  <a:lnTo>
                    <a:pt x="38942" y="43726"/>
                  </a:lnTo>
                  <a:lnTo>
                    <a:pt x="38100" y="41309"/>
                  </a:lnTo>
                  <a:lnTo>
                    <a:pt x="36190" y="36789"/>
                  </a:lnTo>
                  <a:lnTo>
                    <a:pt x="35555" y="34980"/>
                  </a:lnTo>
                  <a:lnTo>
                    <a:pt x="34921" y="33468"/>
                  </a:lnTo>
                  <a:lnTo>
                    <a:pt x="33865" y="31964"/>
                  </a:lnTo>
                  <a:lnTo>
                    <a:pt x="32809" y="31060"/>
                  </a:lnTo>
                  <a:lnTo>
                    <a:pt x="33017" y="30460"/>
                  </a:lnTo>
                  <a:lnTo>
                    <a:pt x="33017" y="29852"/>
                  </a:lnTo>
                  <a:lnTo>
                    <a:pt x="34078" y="28652"/>
                  </a:lnTo>
                  <a:lnTo>
                    <a:pt x="34921" y="27443"/>
                  </a:lnTo>
                  <a:lnTo>
                    <a:pt x="35769" y="25931"/>
                  </a:lnTo>
                  <a:lnTo>
                    <a:pt x="36617" y="24427"/>
                  </a:lnTo>
                  <a:lnTo>
                    <a:pt x="37251" y="22619"/>
                  </a:lnTo>
                  <a:lnTo>
                    <a:pt x="37673" y="20810"/>
                  </a:lnTo>
                  <a:lnTo>
                    <a:pt x="38100" y="19002"/>
                  </a:lnTo>
                  <a:lnTo>
                    <a:pt x="38521" y="16890"/>
                  </a:lnTo>
                  <a:lnTo>
                    <a:pt x="38521" y="13273"/>
                  </a:lnTo>
                  <a:lnTo>
                    <a:pt x="38521" y="11161"/>
                  </a:lnTo>
                  <a:lnTo>
                    <a:pt x="38307" y="9353"/>
                  </a:lnTo>
                  <a:lnTo>
                    <a:pt x="37886" y="7241"/>
                  </a:lnTo>
                  <a:lnTo>
                    <a:pt x="37251" y="5736"/>
                  </a:lnTo>
                  <a:lnTo>
                    <a:pt x="36190" y="4528"/>
                  </a:lnTo>
                  <a:lnTo>
                    <a:pt x="35769" y="3928"/>
                  </a:lnTo>
                  <a:lnTo>
                    <a:pt x="35134" y="3928"/>
                  </a:lnTo>
                  <a:lnTo>
                    <a:pt x="34713" y="2720"/>
                  </a:lnTo>
                  <a:lnTo>
                    <a:pt x="34078" y="1816"/>
                  </a:lnTo>
                  <a:lnTo>
                    <a:pt x="33230" y="1216"/>
                  </a:lnTo>
                  <a:lnTo>
                    <a:pt x="32382" y="608"/>
                  </a:lnTo>
                  <a:lnTo>
                    <a:pt x="30478" y="8"/>
                  </a:lnTo>
                  <a:close/>
                  <a:moveTo>
                    <a:pt x="87196" y="55479"/>
                  </a:moveTo>
                  <a:lnTo>
                    <a:pt x="87617" y="55783"/>
                  </a:lnTo>
                  <a:lnTo>
                    <a:pt x="89313" y="56687"/>
                  </a:lnTo>
                  <a:lnTo>
                    <a:pt x="89948" y="57287"/>
                  </a:lnTo>
                  <a:lnTo>
                    <a:pt x="90790" y="57895"/>
                  </a:lnTo>
                  <a:lnTo>
                    <a:pt x="91425" y="59095"/>
                  </a:lnTo>
                  <a:lnTo>
                    <a:pt x="91851" y="60304"/>
                  </a:lnTo>
                  <a:lnTo>
                    <a:pt x="92700" y="63016"/>
                  </a:lnTo>
                  <a:lnTo>
                    <a:pt x="93121" y="66032"/>
                  </a:lnTo>
                  <a:lnTo>
                    <a:pt x="93334" y="69353"/>
                  </a:lnTo>
                  <a:lnTo>
                    <a:pt x="93334" y="70857"/>
                  </a:lnTo>
                  <a:lnTo>
                    <a:pt x="93121" y="72361"/>
                  </a:lnTo>
                  <a:lnTo>
                    <a:pt x="92700" y="73873"/>
                  </a:lnTo>
                  <a:lnTo>
                    <a:pt x="92059" y="75073"/>
                  </a:lnTo>
                  <a:lnTo>
                    <a:pt x="90582" y="76890"/>
                  </a:lnTo>
                  <a:lnTo>
                    <a:pt x="88886" y="78698"/>
                  </a:lnTo>
                  <a:lnTo>
                    <a:pt x="86982" y="80202"/>
                  </a:lnTo>
                  <a:lnTo>
                    <a:pt x="84865" y="81410"/>
                  </a:lnTo>
                  <a:lnTo>
                    <a:pt x="84865" y="81410"/>
                  </a:lnTo>
                  <a:lnTo>
                    <a:pt x="87617" y="75682"/>
                  </a:lnTo>
                  <a:lnTo>
                    <a:pt x="87617" y="75073"/>
                  </a:lnTo>
                  <a:lnTo>
                    <a:pt x="87403" y="74778"/>
                  </a:lnTo>
                  <a:lnTo>
                    <a:pt x="87196" y="74473"/>
                  </a:lnTo>
                  <a:lnTo>
                    <a:pt x="86769" y="74778"/>
                  </a:lnTo>
                  <a:lnTo>
                    <a:pt x="84023" y="78394"/>
                  </a:lnTo>
                  <a:lnTo>
                    <a:pt x="81478" y="82010"/>
                  </a:lnTo>
                  <a:lnTo>
                    <a:pt x="80423" y="82010"/>
                  </a:lnTo>
                  <a:lnTo>
                    <a:pt x="79367" y="81410"/>
                  </a:lnTo>
                  <a:lnTo>
                    <a:pt x="80423" y="79298"/>
                  </a:lnTo>
                  <a:lnTo>
                    <a:pt x="81692" y="77186"/>
                  </a:lnTo>
                  <a:lnTo>
                    <a:pt x="82961" y="75073"/>
                  </a:lnTo>
                  <a:lnTo>
                    <a:pt x="84444" y="73265"/>
                  </a:lnTo>
                  <a:lnTo>
                    <a:pt x="84657" y="72665"/>
                  </a:lnTo>
                  <a:lnTo>
                    <a:pt x="84657" y="72361"/>
                  </a:lnTo>
                  <a:lnTo>
                    <a:pt x="84444" y="71761"/>
                  </a:lnTo>
                  <a:lnTo>
                    <a:pt x="84023" y="71761"/>
                  </a:lnTo>
                  <a:lnTo>
                    <a:pt x="85292" y="70553"/>
                  </a:lnTo>
                  <a:lnTo>
                    <a:pt x="85500" y="69953"/>
                  </a:lnTo>
                  <a:lnTo>
                    <a:pt x="85292" y="69353"/>
                  </a:lnTo>
                  <a:lnTo>
                    <a:pt x="84865" y="69049"/>
                  </a:lnTo>
                  <a:lnTo>
                    <a:pt x="84444" y="69049"/>
                  </a:lnTo>
                  <a:lnTo>
                    <a:pt x="82113" y="70857"/>
                  </a:lnTo>
                  <a:lnTo>
                    <a:pt x="80001" y="72665"/>
                  </a:lnTo>
                  <a:lnTo>
                    <a:pt x="77884" y="74473"/>
                  </a:lnTo>
                  <a:lnTo>
                    <a:pt x="75980" y="76586"/>
                  </a:lnTo>
                  <a:lnTo>
                    <a:pt x="75346" y="74778"/>
                  </a:lnTo>
                  <a:lnTo>
                    <a:pt x="79153" y="71161"/>
                  </a:lnTo>
                  <a:lnTo>
                    <a:pt x="83175" y="68145"/>
                  </a:lnTo>
                  <a:lnTo>
                    <a:pt x="83388" y="67536"/>
                  </a:lnTo>
                  <a:lnTo>
                    <a:pt x="83388" y="66936"/>
                  </a:lnTo>
                  <a:lnTo>
                    <a:pt x="83175" y="66632"/>
                  </a:lnTo>
                  <a:lnTo>
                    <a:pt x="82748" y="66632"/>
                  </a:lnTo>
                  <a:lnTo>
                    <a:pt x="78732" y="68745"/>
                  </a:lnTo>
                  <a:lnTo>
                    <a:pt x="74919" y="71161"/>
                  </a:lnTo>
                  <a:lnTo>
                    <a:pt x="74919" y="69649"/>
                  </a:lnTo>
                  <a:lnTo>
                    <a:pt x="75767" y="69049"/>
                  </a:lnTo>
                  <a:lnTo>
                    <a:pt x="76401" y="68441"/>
                  </a:lnTo>
                  <a:lnTo>
                    <a:pt x="77884" y="66936"/>
                  </a:lnTo>
                  <a:lnTo>
                    <a:pt x="80844" y="65128"/>
                  </a:lnTo>
                  <a:lnTo>
                    <a:pt x="82540" y="64224"/>
                  </a:lnTo>
                  <a:lnTo>
                    <a:pt x="84023" y="63920"/>
                  </a:lnTo>
                  <a:lnTo>
                    <a:pt x="84230" y="63624"/>
                  </a:lnTo>
                  <a:lnTo>
                    <a:pt x="84230" y="63320"/>
                  </a:lnTo>
                  <a:lnTo>
                    <a:pt x="84023" y="63016"/>
                  </a:lnTo>
                  <a:lnTo>
                    <a:pt x="82113" y="63016"/>
                  </a:lnTo>
                  <a:lnTo>
                    <a:pt x="80209" y="63320"/>
                  </a:lnTo>
                  <a:lnTo>
                    <a:pt x="78305" y="63920"/>
                  </a:lnTo>
                  <a:lnTo>
                    <a:pt x="76615" y="64528"/>
                  </a:lnTo>
                  <a:lnTo>
                    <a:pt x="77884" y="62416"/>
                  </a:lnTo>
                  <a:lnTo>
                    <a:pt x="81271" y="61512"/>
                  </a:lnTo>
                  <a:lnTo>
                    <a:pt x="82961" y="60904"/>
                  </a:lnTo>
                  <a:lnTo>
                    <a:pt x="84657" y="59704"/>
                  </a:lnTo>
                  <a:lnTo>
                    <a:pt x="84865" y="59400"/>
                  </a:lnTo>
                  <a:lnTo>
                    <a:pt x="84865" y="59095"/>
                  </a:lnTo>
                  <a:lnTo>
                    <a:pt x="84865" y="58800"/>
                  </a:lnTo>
                  <a:lnTo>
                    <a:pt x="84444" y="58495"/>
                  </a:lnTo>
                  <a:lnTo>
                    <a:pt x="82748" y="58191"/>
                  </a:lnTo>
                  <a:lnTo>
                    <a:pt x="80844" y="58191"/>
                  </a:lnTo>
                  <a:lnTo>
                    <a:pt x="82326" y="56991"/>
                  </a:lnTo>
                  <a:lnTo>
                    <a:pt x="83809" y="56087"/>
                  </a:lnTo>
                  <a:lnTo>
                    <a:pt x="85500" y="55479"/>
                  </a:lnTo>
                  <a:close/>
                  <a:moveTo>
                    <a:pt x="30265" y="74778"/>
                  </a:moveTo>
                  <a:lnTo>
                    <a:pt x="30692" y="75682"/>
                  </a:lnTo>
                  <a:lnTo>
                    <a:pt x="31113" y="75986"/>
                  </a:lnTo>
                  <a:lnTo>
                    <a:pt x="32175" y="75986"/>
                  </a:lnTo>
                  <a:lnTo>
                    <a:pt x="32596" y="76282"/>
                  </a:lnTo>
                  <a:lnTo>
                    <a:pt x="33230" y="76586"/>
                  </a:lnTo>
                  <a:lnTo>
                    <a:pt x="33651" y="77186"/>
                  </a:lnTo>
                  <a:lnTo>
                    <a:pt x="33865" y="77794"/>
                  </a:lnTo>
                  <a:lnTo>
                    <a:pt x="34078" y="78394"/>
                  </a:lnTo>
                  <a:lnTo>
                    <a:pt x="34078" y="79298"/>
                  </a:lnTo>
                  <a:lnTo>
                    <a:pt x="33865" y="80202"/>
                  </a:lnTo>
                  <a:lnTo>
                    <a:pt x="33444" y="80802"/>
                  </a:lnTo>
                  <a:lnTo>
                    <a:pt x="33017" y="81410"/>
                  </a:lnTo>
                  <a:lnTo>
                    <a:pt x="32596" y="82010"/>
                  </a:lnTo>
                  <a:lnTo>
                    <a:pt x="31961" y="82315"/>
                  </a:lnTo>
                  <a:lnTo>
                    <a:pt x="31534" y="81106"/>
                  </a:lnTo>
                  <a:lnTo>
                    <a:pt x="30900" y="80202"/>
                  </a:lnTo>
                  <a:lnTo>
                    <a:pt x="30057" y="79602"/>
                  </a:lnTo>
                  <a:lnTo>
                    <a:pt x="28996" y="79298"/>
                  </a:lnTo>
                  <a:lnTo>
                    <a:pt x="29209" y="79298"/>
                  </a:lnTo>
                  <a:lnTo>
                    <a:pt x="30057" y="78698"/>
                  </a:lnTo>
                  <a:lnTo>
                    <a:pt x="30478" y="78394"/>
                  </a:lnTo>
                  <a:lnTo>
                    <a:pt x="30478" y="78090"/>
                  </a:lnTo>
                  <a:lnTo>
                    <a:pt x="30478" y="76890"/>
                  </a:lnTo>
                  <a:lnTo>
                    <a:pt x="30057" y="75986"/>
                  </a:lnTo>
                  <a:lnTo>
                    <a:pt x="29423" y="75986"/>
                  </a:lnTo>
                  <a:lnTo>
                    <a:pt x="28575" y="76282"/>
                  </a:lnTo>
                  <a:lnTo>
                    <a:pt x="27726" y="76890"/>
                  </a:lnTo>
                  <a:lnTo>
                    <a:pt x="27726" y="76890"/>
                  </a:lnTo>
                  <a:lnTo>
                    <a:pt x="27940" y="76282"/>
                  </a:lnTo>
                  <a:lnTo>
                    <a:pt x="28153" y="75682"/>
                  </a:lnTo>
                  <a:lnTo>
                    <a:pt x="27940" y="75378"/>
                  </a:lnTo>
                  <a:lnTo>
                    <a:pt x="28996" y="75073"/>
                  </a:lnTo>
                  <a:lnTo>
                    <a:pt x="30265" y="74778"/>
                  </a:lnTo>
                  <a:close/>
                  <a:moveTo>
                    <a:pt x="36617" y="66032"/>
                  </a:moveTo>
                  <a:lnTo>
                    <a:pt x="36617" y="66336"/>
                  </a:lnTo>
                  <a:lnTo>
                    <a:pt x="36403" y="67241"/>
                  </a:lnTo>
                  <a:lnTo>
                    <a:pt x="35348" y="67841"/>
                  </a:lnTo>
                  <a:lnTo>
                    <a:pt x="34500" y="68745"/>
                  </a:lnTo>
                  <a:lnTo>
                    <a:pt x="32809" y="70857"/>
                  </a:lnTo>
                  <a:lnTo>
                    <a:pt x="32175" y="70857"/>
                  </a:lnTo>
                  <a:lnTo>
                    <a:pt x="31534" y="71457"/>
                  </a:lnTo>
                  <a:lnTo>
                    <a:pt x="31113" y="72065"/>
                  </a:lnTo>
                  <a:lnTo>
                    <a:pt x="30265" y="71761"/>
                  </a:lnTo>
                  <a:lnTo>
                    <a:pt x="27726" y="71761"/>
                  </a:lnTo>
                  <a:lnTo>
                    <a:pt x="26244" y="72665"/>
                  </a:lnTo>
                  <a:lnTo>
                    <a:pt x="24767" y="74169"/>
                  </a:lnTo>
                  <a:lnTo>
                    <a:pt x="24132" y="75378"/>
                  </a:lnTo>
                  <a:lnTo>
                    <a:pt x="23498" y="76890"/>
                  </a:lnTo>
                  <a:lnTo>
                    <a:pt x="23498" y="78090"/>
                  </a:lnTo>
                  <a:lnTo>
                    <a:pt x="23498" y="79298"/>
                  </a:lnTo>
                  <a:lnTo>
                    <a:pt x="23498" y="79898"/>
                  </a:lnTo>
                  <a:lnTo>
                    <a:pt x="23919" y="80802"/>
                  </a:lnTo>
                  <a:lnTo>
                    <a:pt x="24553" y="82010"/>
                  </a:lnTo>
                  <a:lnTo>
                    <a:pt x="25609" y="83523"/>
                  </a:lnTo>
                  <a:lnTo>
                    <a:pt x="26671" y="84723"/>
                  </a:lnTo>
                  <a:lnTo>
                    <a:pt x="27940" y="85331"/>
                  </a:lnTo>
                  <a:lnTo>
                    <a:pt x="28996" y="85931"/>
                  </a:lnTo>
                  <a:lnTo>
                    <a:pt x="30265" y="86235"/>
                  </a:lnTo>
                  <a:lnTo>
                    <a:pt x="31534" y="86235"/>
                  </a:lnTo>
                  <a:lnTo>
                    <a:pt x="33017" y="85931"/>
                  </a:lnTo>
                  <a:lnTo>
                    <a:pt x="34078" y="85027"/>
                  </a:lnTo>
                  <a:lnTo>
                    <a:pt x="35134" y="84123"/>
                  </a:lnTo>
                  <a:lnTo>
                    <a:pt x="35982" y="82619"/>
                  </a:lnTo>
                  <a:lnTo>
                    <a:pt x="36617" y="81106"/>
                  </a:lnTo>
                  <a:lnTo>
                    <a:pt x="36830" y="78698"/>
                  </a:lnTo>
                  <a:lnTo>
                    <a:pt x="36403" y="76890"/>
                  </a:lnTo>
                  <a:lnTo>
                    <a:pt x="35769" y="75073"/>
                  </a:lnTo>
                  <a:lnTo>
                    <a:pt x="34713" y="73569"/>
                  </a:lnTo>
                  <a:lnTo>
                    <a:pt x="36403" y="71161"/>
                  </a:lnTo>
                  <a:lnTo>
                    <a:pt x="37038" y="70257"/>
                  </a:lnTo>
                  <a:lnTo>
                    <a:pt x="37886" y="69049"/>
                  </a:lnTo>
                  <a:lnTo>
                    <a:pt x="37886" y="68441"/>
                  </a:lnTo>
                  <a:lnTo>
                    <a:pt x="37886" y="67841"/>
                  </a:lnTo>
                  <a:lnTo>
                    <a:pt x="37673" y="67536"/>
                  </a:lnTo>
                  <a:lnTo>
                    <a:pt x="37465" y="67241"/>
                  </a:lnTo>
                  <a:lnTo>
                    <a:pt x="36830" y="66336"/>
                  </a:lnTo>
                  <a:lnTo>
                    <a:pt x="36617" y="66032"/>
                  </a:lnTo>
                  <a:close/>
                  <a:moveTo>
                    <a:pt x="115338" y="85627"/>
                  </a:moveTo>
                  <a:lnTo>
                    <a:pt x="116186" y="86235"/>
                  </a:lnTo>
                  <a:lnTo>
                    <a:pt x="116186" y="87139"/>
                  </a:lnTo>
                  <a:lnTo>
                    <a:pt x="116400" y="87435"/>
                  </a:lnTo>
                  <a:lnTo>
                    <a:pt x="116613" y="87435"/>
                  </a:lnTo>
                  <a:lnTo>
                    <a:pt x="116821" y="87139"/>
                  </a:lnTo>
                  <a:lnTo>
                    <a:pt x="117034" y="88643"/>
                  </a:lnTo>
                  <a:lnTo>
                    <a:pt x="117034" y="90756"/>
                  </a:lnTo>
                  <a:lnTo>
                    <a:pt x="117034" y="91964"/>
                  </a:lnTo>
                  <a:lnTo>
                    <a:pt x="116613" y="93468"/>
                  </a:lnTo>
                  <a:lnTo>
                    <a:pt x="116186" y="94676"/>
                  </a:lnTo>
                  <a:lnTo>
                    <a:pt x="115765" y="95876"/>
                  </a:lnTo>
                  <a:lnTo>
                    <a:pt x="115130" y="97084"/>
                  </a:lnTo>
                  <a:lnTo>
                    <a:pt x="114282" y="97693"/>
                  </a:lnTo>
                  <a:lnTo>
                    <a:pt x="113434" y="98293"/>
                  </a:lnTo>
                  <a:lnTo>
                    <a:pt x="112378" y="98293"/>
                  </a:lnTo>
                  <a:lnTo>
                    <a:pt x="112165" y="97693"/>
                  </a:lnTo>
                  <a:lnTo>
                    <a:pt x="110896" y="96789"/>
                  </a:lnTo>
                  <a:lnTo>
                    <a:pt x="113226" y="96180"/>
                  </a:lnTo>
                  <a:lnTo>
                    <a:pt x="113434" y="95876"/>
                  </a:lnTo>
                  <a:lnTo>
                    <a:pt x="113861" y="95580"/>
                  </a:lnTo>
                  <a:lnTo>
                    <a:pt x="113861" y="94372"/>
                  </a:lnTo>
                  <a:lnTo>
                    <a:pt x="113648" y="93468"/>
                  </a:lnTo>
                  <a:lnTo>
                    <a:pt x="113226" y="93164"/>
                  </a:lnTo>
                  <a:lnTo>
                    <a:pt x="111957" y="93164"/>
                  </a:lnTo>
                  <a:lnTo>
                    <a:pt x="113434" y="91660"/>
                  </a:lnTo>
                  <a:lnTo>
                    <a:pt x="113861" y="91356"/>
                  </a:lnTo>
                  <a:lnTo>
                    <a:pt x="113861" y="90756"/>
                  </a:lnTo>
                  <a:lnTo>
                    <a:pt x="113861" y="90156"/>
                  </a:lnTo>
                  <a:lnTo>
                    <a:pt x="113861" y="89852"/>
                  </a:lnTo>
                  <a:lnTo>
                    <a:pt x="113648" y="89243"/>
                  </a:lnTo>
                  <a:lnTo>
                    <a:pt x="113226" y="88947"/>
                  </a:lnTo>
                  <a:lnTo>
                    <a:pt x="112800" y="88947"/>
                  </a:lnTo>
                  <a:lnTo>
                    <a:pt x="112378" y="89243"/>
                  </a:lnTo>
                  <a:lnTo>
                    <a:pt x="111530" y="89547"/>
                  </a:lnTo>
                  <a:lnTo>
                    <a:pt x="110682" y="89852"/>
                  </a:lnTo>
                  <a:lnTo>
                    <a:pt x="110682" y="89852"/>
                  </a:lnTo>
                  <a:lnTo>
                    <a:pt x="113226" y="88339"/>
                  </a:lnTo>
                  <a:lnTo>
                    <a:pt x="113434" y="88043"/>
                  </a:lnTo>
                  <a:lnTo>
                    <a:pt x="113434" y="87739"/>
                  </a:lnTo>
                  <a:lnTo>
                    <a:pt x="113226" y="87435"/>
                  </a:lnTo>
                  <a:lnTo>
                    <a:pt x="112378" y="87139"/>
                  </a:lnTo>
                  <a:lnTo>
                    <a:pt x="111317" y="87139"/>
                  </a:lnTo>
                  <a:lnTo>
                    <a:pt x="111744" y="86835"/>
                  </a:lnTo>
                  <a:lnTo>
                    <a:pt x="113013" y="85931"/>
                  </a:lnTo>
                  <a:lnTo>
                    <a:pt x="114069" y="85627"/>
                  </a:lnTo>
                  <a:close/>
                  <a:moveTo>
                    <a:pt x="96294" y="110054"/>
                  </a:moveTo>
                  <a:lnTo>
                    <a:pt x="96928" y="110654"/>
                  </a:lnTo>
                  <a:lnTo>
                    <a:pt x="97350" y="111254"/>
                  </a:lnTo>
                  <a:lnTo>
                    <a:pt x="96507" y="112158"/>
                  </a:lnTo>
                  <a:lnTo>
                    <a:pt x="95659" y="113063"/>
                  </a:lnTo>
                  <a:lnTo>
                    <a:pt x="94811" y="114271"/>
                  </a:lnTo>
                  <a:lnTo>
                    <a:pt x="94390" y="115479"/>
                  </a:lnTo>
                  <a:lnTo>
                    <a:pt x="92907" y="115175"/>
                  </a:lnTo>
                  <a:lnTo>
                    <a:pt x="92700" y="114871"/>
                  </a:lnTo>
                  <a:lnTo>
                    <a:pt x="96294" y="110054"/>
                  </a:lnTo>
                  <a:close/>
                  <a:moveTo>
                    <a:pt x="96080" y="98293"/>
                  </a:moveTo>
                  <a:lnTo>
                    <a:pt x="98411" y="101309"/>
                  </a:lnTo>
                  <a:lnTo>
                    <a:pt x="99680" y="103117"/>
                  </a:lnTo>
                  <a:lnTo>
                    <a:pt x="100950" y="105230"/>
                  </a:lnTo>
                  <a:lnTo>
                    <a:pt x="102005" y="107334"/>
                  </a:lnTo>
                  <a:lnTo>
                    <a:pt x="102432" y="108238"/>
                  </a:lnTo>
                  <a:lnTo>
                    <a:pt x="102646" y="109142"/>
                  </a:lnTo>
                  <a:lnTo>
                    <a:pt x="102646" y="110350"/>
                  </a:lnTo>
                  <a:lnTo>
                    <a:pt x="102432" y="111254"/>
                  </a:lnTo>
                  <a:lnTo>
                    <a:pt x="102219" y="112158"/>
                  </a:lnTo>
                  <a:lnTo>
                    <a:pt x="101584" y="113063"/>
                  </a:lnTo>
                  <a:lnTo>
                    <a:pt x="100950" y="113967"/>
                  </a:lnTo>
                  <a:lnTo>
                    <a:pt x="100101" y="114575"/>
                  </a:lnTo>
                  <a:lnTo>
                    <a:pt x="99680" y="113967"/>
                  </a:lnTo>
                  <a:lnTo>
                    <a:pt x="99046" y="113967"/>
                  </a:lnTo>
                  <a:lnTo>
                    <a:pt x="98625" y="114271"/>
                  </a:lnTo>
                  <a:lnTo>
                    <a:pt x="98411" y="114575"/>
                  </a:lnTo>
                  <a:lnTo>
                    <a:pt x="98198" y="114575"/>
                  </a:lnTo>
                  <a:lnTo>
                    <a:pt x="97776" y="114871"/>
                  </a:lnTo>
                  <a:lnTo>
                    <a:pt x="97563" y="115479"/>
                  </a:lnTo>
                  <a:lnTo>
                    <a:pt x="97350" y="115479"/>
                  </a:lnTo>
                  <a:lnTo>
                    <a:pt x="97776" y="114575"/>
                  </a:lnTo>
                  <a:lnTo>
                    <a:pt x="98625" y="113367"/>
                  </a:lnTo>
                  <a:lnTo>
                    <a:pt x="99046" y="112463"/>
                  </a:lnTo>
                  <a:lnTo>
                    <a:pt x="99259" y="111558"/>
                  </a:lnTo>
                  <a:lnTo>
                    <a:pt x="99046" y="110958"/>
                  </a:lnTo>
                  <a:lnTo>
                    <a:pt x="98832" y="110350"/>
                  </a:lnTo>
                  <a:lnTo>
                    <a:pt x="98198" y="109446"/>
                  </a:lnTo>
                  <a:lnTo>
                    <a:pt x="97350" y="108542"/>
                  </a:lnTo>
                  <a:lnTo>
                    <a:pt x="96294" y="108238"/>
                  </a:lnTo>
                  <a:lnTo>
                    <a:pt x="95873" y="108238"/>
                  </a:lnTo>
                  <a:lnTo>
                    <a:pt x="95659" y="108542"/>
                  </a:lnTo>
                  <a:lnTo>
                    <a:pt x="90155" y="113367"/>
                  </a:lnTo>
                  <a:lnTo>
                    <a:pt x="89521" y="113063"/>
                  </a:lnTo>
                  <a:lnTo>
                    <a:pt x="88886" y="112158"/>
                  </a:lnTo>
                  <a:lnTo>
                    <a:pt x="91638" y="109750"/>
                  </a:lnTo>
                  <a:lnTo>
                    <a:pt x="94390" y="107638"/>
                  </a:lnTo>
                  <a:lnTo>
                    <a:pt x="94603" y="107038"/>
                  </a:lnTo>
                  <a:lnTo>
                    <a:pt x="94603" y="106734"/>
                  </a:lnTo>
                  <a:lnTo>
                    <a:pt x="94390" y="106134"/>
                  </a:lnTo>
                  <a:lnTo>
                    <a:pt x="93969" y="106134"/>
                  </a:lnTo>
                  <a:lnTo>
                    <a:pt x="92273" y="106430"/>
                  </a:lnTo>
                  <a:lnTo>
                    <a:pt x="90582" y="107334"/>
                  </a:lnTo>
                  <a:lnTo>
                    <a:pt x="88886" y="108238"/>
                  </a:lnTo>
                  <a:lnTo>
                    <a:pt x="87403" y="109142"/>
                  </a:lnTo>
                  <a:lnTo>
                    <a:pt x="86769" y="107038"/>
                  </a:lnTo>
                  <a:lnTo>
                    <a:pt x="86982" y="106734"/>
                  </a:lnTo>
                  <a:lnTo>
                    <a:pt x="92700" y="101909"/>
                  </a:lnTo>
                  <a:lnTo>
                    <a:pt x="92907" y="101605"/>
                  </a:lnTo>
                  <a:lnTo>
                    <a:pt x="92907" y="101309"/>
                  </a:lnTo>
                  <a:lnTo>
                    <a:pt x="92700" y="101005"/>
                  </a:lnTo>
                  <a:lnTo>
                    <a:pt x="92273" y="100701"/>
                  </a:lnTo>
                  <a:lnTo>
                    <a:pt x="89734" y="101605"/>
                  </a:lnTo>
                  <a:lnTo>
                    <a:pt x="87403" y="102509"/>
                  </a:lnTo>
                  <a:lnTo>
                    <a:pt x="87403" y="102509"/>
                  </a:lnTo>
                  <a:lnTo>
                    <a:pt x="88251" y="101309"/>
                  </a:lnTo>
                  <a:lnTo>
                    <a:pt x="89521" y="100101"/>
                  </a:lnTo>
                  <a:lnTo>
                    <a:pt x="90790" y="99197"/>
                  </a:lnTo>
                  <a:lnTo>
                    <a:pt x="92273" y="98597"/>
                  </a:lnTo>
                  <a:lnTo>
                    <a:pt x="94176" y="98293"/>
                  </a:lnTo>
                  <a:close/>
                  <a:moveTo>
                    <a:pt x="85713" y="51863"/>
                  </a:moveTo>
                  <a:lnTo>
                    <a:pt x="84230" y="52167"/>
                  </a:lnTo>
                  <a:lnTo>
                    <a:pt x="82961" y="52463"/>
                  </a:lnTo>
                  <a:lnTo>
                    <a:pt x="81905" y="53071"/>
                  </a:lnTo>
                  <a:lnTo>
                    <a:pt x="79575" y="54879"/>
                  </a:lnTo>
                  <a:lnTo>
                    <a:pt x="77457" y="57287"/>
                  </a:lnTo>
                  <a:lnTo>
                    <a:pt x="76401" y="58800"/>
                  </a:lnTo>
                  <a:lnTo>
                    <a:pt x="74711" y="59095"/>
                  </a:lnTo>
                  <a:lnTo>
                    <a:pt x="74076" y="59400"/>
                  </a:lnTo>
                  <a:lnTo>
                    <a:pt x="73863" y="60000"/>
                  </a:lnTo>
                  <a:lnTo>
                    <a:pt x="73650" y="60608"/>
                  </a:lnTo>
                  <a:lnTo>
                    <a:pt x="73650" y="61208"/>
                  </a:lnTo>
                  <a:lnTo>
                    <a:pt x="63703" y="62720"/>
                  </a:lnTo>
                  <a:lnTo>
                    <a:pt x="57992" y="63016"/>
                  </a:lnTo>
                  <a:lnTo>
                    <a:pt x="55240" y="63320"/>
                  </a:lnTo>
                  <a:lnTo>
                    <a:pt x="52488" y="63624"/>
                  </a:lnTo>
                  <a:lnTo>
                    <a:pt x="52067" y="63920"/>
                  </a:lnTo>
                  <a:lnTo>
                    <a:pt x="51853" y="64224"/>
                  </a:lnTo>
                  <a:lnTo>
                    <a:pt x="51640" y="65128"/>
                  </a:lnTo>
                  <a:lnTo>
                    <a:pt x="52067" y="66032"/>
                  </a:lnTo>
                  <a:lnTo>
                    <a:pt x="52275" y="66336"/>
                  </a:lnTo>
                  <a:lnTo>
                    <a:pt x="52701" y="66632"/>
                  </a:lnTo>
                  <a:lnTo>
                    <a:pt x="55453" y="66936"/>
                  </a:lnTo>
                  <a:lnTo>
                    <a:pt x="58413" y="66936"/>
                  </a:lnTo>
                  <a:lnTo>
                    <a:pt x="64338" y="66336"/>
                  </a:lnTo>
                  <a:lnTo>
                    <a:pt x="68780" y="66032"/>
                  </a:lnTo>
                  <a:lnTo>
                    <a:pt x="73228" y="65432"/>
                  </a:lnTo>
                  <a:lnTo>
                    <a:pt x="72380" y="67841"/>
                  </a:lnTo>
                  <a:lnTo>
                    <a:pt x="71959" y="69353"/>
                  </a:lnTo>
                  <a:lnTo>
                    <a:pt x="71959" y="70553"/>
                  </a:lnTo>
                  <a:lnTo>
                    <a:pt x="72167" y="73265"/>
                  </a:lnTo>
                  <a:lnTo>
                    <a:pt x="71325" y="74169"/>
                  </a:lnTo>
                  <a:lnTo>
                    <a:pt x="70690" y="75073"/>
                  </a:lnTo>
                  <a:lnTo>
                    <a:pt x="70690" y="75986"/>
                  </a:lnTo>
                  <a:lnTo>
                    <a:pt x="70898" y="76890"/>
                  </a:lnTo>
                  <a:lnTo>
                    <a:pt x="71532" y="77490"/>
                  </a:lnTo>
                  <a:lnTo>
                    <a:pt x="72380" y="77794"/>
                  </a:lnTo>
                  <a:lnTo>
                    <a:pt x="73228" y="77794"/>
                  </a:lnTo>
                  <a:lnTo>
                    <a:pt x="73863" y="79602"/>
                  </a:lnTo>
                  <a:lnTo>
                    <a:pt x="74711" y="81106"/>
                  </a:lnTo>
                  <a:lnTo>
                    <a:pt x="75553" y="82619"/>
                  </a:lnTo>
                  <a:lnTo>
                    <a:pt x="76401" y="83819"/>
                  </a:lnTo>
                  <a:lnTo>
                    <a:pt x="77457" y="84723"/>
                  </a:lnTo>
                  <a:lnTo>
                    <a:pt x="78732" y="85627"/>
                  </a:lnTo>
                  <a:lnTo>
                    <a:pt x="80001" y="85931"/>
                  </a:lnTo>
                  <a:lnTo>
                    <a:pt x="81271" y="86235"/>
                  </a:lnTo>
                  <a:lnTo>
                    <a:pt x="82113" y="86235"/>
                  </a:lnTo>
                  <a:lnTo>
                    <a:pt x="84230" y="85627"/>
                  </a:lnTo>
                  <a:lnTo>
                    <a:pt x="86348" y="85027"/>
                  </a:lnTo>
                  <a:lnTo>
                    <a:pt x="86134" y="85931"/>
                  </a:lnTo>
                  <a:lnTo>
                    <a:pt x="86134" y="87139"/>
                  </a:lnTo>
                  <a:lnTo>
                    <a:pt x="86561" y="89547"/>
                  </a:lnTo>
                  <a:lnTo>
                    <a:pt x="86982" y="91060"/>
                  </a:lnTo>
                  <a:lnTo>
                    <a:pt x="87403" y="92868"/>
                  </a:lnTo>
                  <a:lnTo>
                    <a:pt x="88251" y="94372"/>
                  </a:lnTo>
                  <a:lnTo>
                    <a:pt x="89313" y="95580"/>
                  </a:lnTo>
                  <a:lnTo>
                    <a:pt x="89313" y="95876"/>
                  </a:lnTo>
                  <a:lnTo>
                    <a:pt x="88044" y="96484"/>
                  </a:lnTo>
                  <a:lnTo>
                    <a:pt x="86982" y="97693"/>
                  </a:lnTo>
                  <a:lnTo>
                    <a:pt x="85926" y="98597"/>
                  </a:lnTo>
                  <a:lnTo>
                    <a:pt x="85292" y="99797"/>
                  </a:lnTo>
                  <a:lnTo>
                    <a:pt x="84657" y="101309"/>
                  </a:lnTo>
                  <a:lnTo>
                    <a:pt x="84230" y="102813"/>
                  </a:lnTo>
                  <a:lnTo>
                    <a:pt x="84023" y="104326"/>
                  </a:lnTo>
                  <a:lnTo>
                    <a:pt x="83809" y="105830"/>
                  </a:lnTo>
                  <a:lnTo>
                    <a:pt x="83809" y="106734"/>
                  </a:lnTo>
                  <a:lnTo>
                    <a:pt x="83809" y="107334"/>
                  </a:lnTo>
                  <a:lnTo>
                    <a:pt x="84230" y="109750"/>
                  </a:lnTo>
                  <a:lnTo>
                    <a:pt x="85078" y="111863"/>
                  </a:lnTo>
                  <a:lnTo>
                    <a:pt x="85078" y="112767"/>
                  </a:lnTo>
                  <a:lnTo>
                    <a:pt x="85292" y="113671"/>
                  </a:lnTo>
                  <a:lnTo>
                    <a:pt x="86134" y="114271"/>
                  </a:lnTo>
                  <a:lnTo>
                    <a:pt x="86561" y="114871"/>
                  </a:lnTo>
                  <a:lnTo>
                    <a:pt x="88251" y="116687"/>
                  </a:lnTo>
                  <a:lnTo>
                    <a:pt x="90155" y="118191"/>
                  </a:lnTo>
                  <a:lnTo>
                    <a:pt x="92273" y="119400"/>
                  </a:lnTo>
                  <a:lnTo>
                    <a:pt x="94603" y="120000"/>
                  </a:lnTo>
                  <a:lnTo>
                    <a:pt x="96928" y="120000"/>
                  </a:lnTo>
                  <a:lnTo>
                    <a:pt x="99259" y="119400"/>
                  </a:lnTo>
                  <a:lnTo>
                    <a:pt x="101371" y="118495"/>
                  </a:lnTo>
                  <a:lnTo>
                    <a:pt x="103280" y="116983"/>
                  </a:lnTo>
                  <a:lnTo>
                    <a:pt x="104550" y="115175"/>
                  </a:lnTo>
                  <a:lnTo>
                    <a:pt x="105392" y="113367"/>
                  </a:lnTo>
                  <a:lnTo>
                    <a:pt x="105605" y="111254"/>
                  </a:lnTo>
                  <a:lnTo>
                    <a:pt x="105605" y="109446"/>
                  </a:lnTo>
                  <a:lnTo>
                    <a:pt x="105184" y="107334"/>
                  </a:lnTo>
                  <a:lnTo>
                    <a:pt x="104550" y="105230"/>
                  </a:lnTo>
                  <a:lnTo>
                    <a:pt x="103701" y="103117"/>
                  </a:lnTo>
                  <a:lnTo>
                    <a:pt x="102646" y="101309"/>
                  </a:lnTo>
                  <a:lnTo>
                    <a:pt x="103280" y="101005"/>
                  </a:lnTo>
                  <a:lnTo>
                    <a:pt x="105184" y="99501"/>
                  </a:lnTo>
                  <a:lnTo>
                    <a:pt x="107301" y="97389"/>
                  </a:lnTo>
                  <a:lnTo>
                    <a:pt x="107936" y="98893"/>
                  </a:lnTo>
                  <a:lnTo>
                    <a:pt x="108778" y="100101"/>
                  </a:lnTo>
                  <a:lnTo>
                    <a:pt x="109626" y="101005"/>
                  </a:lnTo>
                  <a:lnTo>
                    <a:pt x="110475" y="101605"/>
                  </a:lnTo>
                  <a:lnTo>
                    <a:pt x="111957" y="102213"/>
                  </a:lnTo>
                  <a:lnTo>
                    <a:pt x="113434" y="101909"/>
                  </a:lnTo>
                  <a:lnTo>
                    <a:pt x="114917" y="101309"/>
                  </a:lnTo>
                  <a:lnTo>
                    <a:pt x="116186" y="100101"/>
                  </a:lnTo>
                  <a:lnTo>
                    <a:pt x="117455" y="98597"/>
                  </a:lnTo>
                  <a:lnTo>
                    <a:pt x="118517" y="96789"/>
                  </a:lnTo>
                  <a:lnTo>
                    <a:pt x="119151" y="94676"/>
                  </a:lnTo>
                  <a:lnTo>
                    <a:pt x="119573" y="92260"/>
                  </a:lnTo>
                  <a:lnTo>
                    <a:pt x="119994" y="89243"/>
                  </a:lnTo>
                  <a:lnTo>
                    <a:pt x="119786" y="87739"/>
                  </a:lnTo>
                  <a:lnTo>
                    <a:pt x="119573" y="86531"/>
                  </a:lnTo>
                  <a:lnTo>
                    <a:pt x="119359" y="85331"/>
                  </a:lnTo>
                  <a:lnTo>
                    <a:pt x="118725" y="84427"/>
                  </a:lnTo>
                  <a:lnTo>
                    <a:pt x="117455" y="82915"/>
                  </a:lnTo>
                  <a:lnTo>
                    <a:pt x="115765" y="82010"/>
                  </a:lnTo>
                  <a:lnTo>
                    <a:pt x="114917" y="81706"/>
                  </a:lnTo>
                  <a:lnTo>
                    <a:pt x="113226" y="81706"/>
                  </a:lnTo>
                  <a:lnTo>
                    <a:pt x="112592" y="82315"/>
                  </a:lnTo>
                  <a:lnTo>
                    <a:pt x="112378" y="82915"/>
                  </a:lnTo>
                  <a:lnTo>
                    <a:pt x="110682" y="83819"/>
                  </a:lnTo>
                  <a:lnTo>
                    <a:pt x="109205" y="84723"/>
                  </a:lnTo>
                  <a:lnTo>
                    <a:pt x="108571" y="85627"/>
                  </a:lnTo>
                  <a:lnTo>
                    <a:pt x="107723" y="86531"/>
                  </a:lnTo>
                  <a:lnTo>
                    <a:pt x="107301" y="87739"/>
                  </a:lnTo>
                  <a:lnTo>
                    <a:pt x="106875" y="88947"/>
                  </a:lnTo>
                  <a:lnTo>
                    <a:pt x="106453" y="91356"/>
                  </a:lnTo>
                  <a:lnTo>
                    <a:pt x="106453" y="93772"/>
                  </a:lnTo>
                  <a:lnTo>
                    <a:pt x="104123" y="96180"/>
                  </a:lnTo>
                  <a:lnTo>
                    <a:pt x="101798" y="98597"/>
                  </a:lnTo>
                  <a:lnTo>
                    <a:pt x="101584" y="98893"/>
                  </a:lnTo>
                  <a:lnTo>
                    <a:pt x="101584" y="99501"/>
                  </a:lnTo>
                  <a:lnTo>
                    <a:pt x="99467" y="96789"/>
                  </a:lnTo>
                  <a:lnTo>
                    <a:pt x="97563" y="94676"/>
                  </a:lnTo>
                  <a:lnTo>
                    <a:pt x="97142" y="94372"/>
                  </a:lnTo>
                  <a:lnTo>
                    <a:pt x="96294" y="94372"/>
                  </a:lnTo>
                  <a:lnTo>
                    <a:pt x="96080" y="94972"/>
                  </a:lnTo>
                  <a:lnTo>
                    <a:pt x="94811" y="94676"/>
                  </a:lnTo>
                  <a:lnTo>
                    <a:pt x="93542" y="94676"/>
                  </a:lnTo>
                  <a:lnTo>
                    <a:pt x="91003" y="94972"/>
                  </a:lnTo>
                  <a:lnTo>
                    <a:pt x="91217" y="94068"/>
                  </a:lnTo>
                  <a:lnTo>
                    <a:pt x="91003" y="93164"/>
                  </a:lnTo>
                  <a:lnTo>
                    <a:pt x="90369" y="91660"/>
                  </a:lnTo>
                  <a:lnTo>
                    <a:pt x="89734" y="90452"/>
                  </a:lnTo>
                  <a:lnTo>
                    <a:pt x="89100" y="88947"/>
                  </a:lnTo>
                  <a:lnTo>
                    <a:pt x="88678" y="87139"/>
                  </a:lnTo>
                  <a:lnTo>
                    <a:pt x="88465" y="85627"/>
                  </a:lnTo>
                  <a:lnTo>
                    <a:pt x="88251" y="84723"/>
                  </a:lnTo>
                  <a:lnTo>
                    <a:pt x="87830" y="84123"/>
                  </a:lnTo>
                  <a:lnTo>
                    <a:pt x="90155" y="82315"/>
                  </a:lnTo>
                  <a:lnTo>
                    <a:pt x="92486" y="80202"/>
                  </a:lnTo>
                  <a:lnTo>
                    <a:pt x="94390" y="77490"/>
                  </a:lnTo>
                  <a:lnTo>
                    <a:pt x="95025" y="76282"/>
                  </a:lnTo>
                  <a:lnTo>
                    <a:pt x="95659" y="74778"/>
                  </a:lnTo>
                  <a:lnTo>
                    <a:pt x="96080" y="72969"/>
                  </a:lnTo>
                  <a:lnTo>
                    <a:pt x="96294" y="70857"/>
                  </a:lnTo>
                  <a:lnTo>
                    <a:pt x="96294" y="68745"/>
                  </a:lnTo>
                  <a:lnTo>
                    <a:pt x="96294" y="66632"/>
                  </a:lnTo>
                  <a:lnTo>
                    <a:pt x="95659" y="62720"/>
                  </a:lnTo>
                  <a:lnTo>
                    <a:pt x="94603" y="59095"/>
                  </a:lnTo>
                  <a:lnTo>
                    <a:pt x="93755" y="56687"/>
                  </a:lnTo>
                  <a:lnTo>
                    <a:pt x="92486" y="54575"/>
                  </a:lnTo>
                  <a:lnTo>
                    <a:pt x="91638" y="53671"/>
                  </a:lnTo>
                  <a:lnTo>
                    <a:pt x="90790" y="53071"/>
                  </a:lnTo>
                  <a:lnTo>
                    <a:pt x="89948" y="52767"/>
                  </a:lnTo>
                  <a:lnTo>
                    <a:pt x="88886" y="52463"/>
                  </a:lnTo>
                  <a:lnTo>
                    <a:pt x="86982" y="51863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425400" y="3728200"/>
              <a:ext cx="342000" cy="360300"/>
            </a:xfrm>
            <a:custGeom>
              <a:pathLst>
                <a:path extrusionOk="0" h="120000" w="120000">
                  <a:moveTo>
                    <a:pt x="81394" y="19235"/>
                  </a:moveTo>
                  <a:lnTo>
                    <a:pt x="80420" y="19851"/>
                  </a:lnTo>
                  <a:lnTo>
                    <a:pt x="80105" y="20767"/>
                  </a:lnTo>
                  <a:lnTo>
                    <a:pt x="79780" y="21374"/>
                  </a:lnTo>
                  <a:lnTo>
                    <a:pt x="79780" y="22290"/>
                  </a:lnTo>
                  <a:lnTo>
                    <a:pt x="80105" y="23821"/>
                  </a:lnTo>
                  <a:lnTo>
                    <a:pt x="80745" y="25653"/>
                  </a:lnTo>
                  <a:lnTo>
                    <a:pt x="82999" y="31146"/>
                  </a:lnTo>
                  <a:lnTo>
                    <a:pt x="85253" y="36640"/>
                  </a:lnTo>
                  <a:lnTo>
                    <a:pt x="84604" y="36948"/>
                  </a:lnTo>
                  <a:lnTo>
                    <a:pt x="79456" y="43973"/>
                  </a:lnTo>
                  <a:lnTo>
                    <a:pt x="77211" y="47019"/>
                  </a:lnTo>
                  <a:lnTo>
                    <a:pt x="76246" y="48551"/>
                  </a:lnTo>
                  <a:lnTo>
                    <a:pt x="75921" y="49466"/>
                  </a:lnTo>
                  <a:lnTo>
                    <a:pt x="76246" y="50382"/>
                  </a:lnTo>
                  <a:lnTo>
                    <a:pt x="77211" y="50074"/>
                  </a:lnTo>
                  <a:lnTo>
                    <a:pt x="77851" y="49774"/>
                  </a:lnTo>
                  <a:lnTo>
                    <a:pt x="79140" y="48551"/>
                  </a:lnTo>
                  <a:lnTo>
                    <a:pt x="81394" y="45804"/>
                  </a:lnTo>
                  <a:lnTo>
                    <a:pt x="87182" y="38779"/>
                  </a:lnTo>
                  <a:lnTo>
                    <a:pt x="87822" y="38779"/>
                  </a:lnTo>
                  <a:lnTo>
                    <a:pt x="88787" y="38471"/>
                  </a:lnTo>
                  <a:lnTo>
                    <a:pt x="89112" y="37863"/>
                  </a:lnTo>
                  <a:lnTo>
                    <a:pt x="89112" y="36948"/>
                  </a:lnTo>
                  <a:lnTo>
                    <a:pt x="84928" y="26876"/>
                  </a:lnTo>
                  <a:lnTo>
                    <a:pt x="82674" y="22598"/>
                  </a:lnTo>
                  <a:lnTo>
                    <a:pt x="82034" y="21075"/>
                  </a:lnTo>
                  <a:lnTo>
                    <a:pt x="81710" y="20159"/>
                  </a:lnTo>
                  <a:lnTo>
                    <a:pt x="81710" y="19543"/>
                  </a:lnTo>
                  <a:lnTo>
                    <a:pt x="81710" y="19235"/>
                  </a:lnTo>
                  <a:close/>
                  <a:moveTo>
                    <a:pt x="76246" y="13442"/>
                  </a:moveTo>
                  <a:lnTo>
                    <a:pt x="76886" y="14965"/>
                  </a:lnTo>
                  <a:lnTo>
                    <a:pt x="77211" y="15881"/>
                  </a:lnTo>
                  <a:lnTo>
                    <a:pt x="78175" y="16488"/>
                  </a:lnTo>
                  <a:lnTo>
                    <a:pt x="79140" y="17104"/>
                  </a:lnTo>
                  <a:lnTo>
                    <a:pt x="80420" y="16796"/>
                  </a:lnTo>
                  <a:lnTo>
                    <a:pt x="82359" y="15881"/>
                  </a:lnTo>
                  <a:lnTo>
                    <a:pt x="84288" y="14358"/>
                  </a:lnTo>
                  <a:lnTo>
                    <a:pt x="86533" y="18935"/>
                  </a:lnTo>
                  <a:lnTo>
                    <a:pt x="89112" y="22906"/>
                  </a:lnTo>
                  <a:lnTo>
                    <a:pt x="91681" y="27176"/>
                  </a:lnTo>
                  <a:lnTo>
                    <a:pt x="93611" y="31454"/>
                  </a:lnTo>
                  <a:lnTo>
                    <a:pt x="92330" y="32669"/>
                  </a:lnTo>
                  <a:lnTo>
                    <a:pt x="91041" y="33893"/>
                  </a:lnTo>
                  <a:lnTo>
                    <a:pt x="90076" y="35424"/>
                  </a:lnTo>
                  <a:lnTo>
                    <a:pt x="89752" y="37256"/>
                  </a:lnTo>
                  <a:lnTo>
                    <a:pt x="90076" y="38171"/>
                  </a:lnTo>
                  <a:lnTo>
                    <a:pt x="90716" y="38779"/>
                  </a:lnTo>
                  <a:lnTo>
                    <a:pt x="90716" y="40002"/>
                  </a:lnTo>
                  <a:lnTo>
                    <a:pt x="91041" y="40610"/>
                  </a:lnTo>
                  <a:lnTo>
                    <a:pt x="92006" y="40918"/>
                  </a:lnTo>
                  <a:lnTo>
                    <a:pt x="92006" y="41226"/>
                  </a:lnTo>
                  <a:lnTo>
                    <a:pt x="90716" y="43057"/>
                  </a:lnTo>
                  <a:lnTo>
                    <a:pt x="87498" y="47019"/>
                  </a:lnTo>
                  <a:lnTo>
                    <a:pt x="84604" y="51297"/>
                  </a:lnTo>
                  <a:lnTo>
                    <a:pt x="83323" y="50690"/>
                  </a:lnTo>
                  <a:lnTo>
                    <a:pt x="81710" y="50382"/>
                  </a:lnTo>
                  <a:lnTo>
                    <a:pt x="80105" y="50989"/>
                  </a:lnTo>
                  <a:lnTo>
                    <a:pt x="78491" y="51605"/>
                  </a:lnTo>
                  <a:lnTo>
                    <a:pt x="77526" y="52820"/>
                  </a:lnTo>
                  <a:lnTo>
                    <a:pt x="76562" y="54044"/>
                  </a:lnTo>
                  <a:lnTo>
                    <a:pt x="73027" y="54044"/>
                  </a:lnTo>
                  <a:lnTo>
                    <a:pt x="66266" y="54352"/>
                  </a:lnTo>
                  <a:lnTo>
                    <a:pt x="65950" y="53736"/>
                  </a:lnTo>
                  <a:lnTo>
                    <a:pt x="64985" y="53128"/>
                  </a:lnTo>
                  <a:lnTo>
                    <a:pt x="62091" y="52213"/>
                  </a:lnTo>
                  <a:lnTo>
                    <a:pt x="61767" y="52213"/>
                  </a:lnTo>
                  <a:lnTo>
                    <a:pt x="61126" y="51905"/>
                  </a:lnTo>
                  <a:lnTo>
                    <a:pt x="59513" y="51905"/>
                  </a:lnTo>
                  <a:lnTo>
                    <a:pt x="58224" y="51605"/>
                  </a:lnTo>
                  <a:lnTo>
                    <a:pt x="51146" y="45188"/>
                  </a:lnTo>
                  <a:lnTo>
                    <a:pt x="46007" y="40610"/>
                  </a:lnTo>
                  <a:lnTo>
                    <a:pt x="46647" y="39087"/>
                  </a:lnTo>
                  <a:lnTo>
                    <a:pt x="46647" y="37555"/>
                  </a:lnTo>
                  <a:lnTo>
                    <a:pt x="46323" y="36948"/>
                  </a:lnTo>
                  <a:lnTo>
                    <a:pt x="46007" y="36340"/>
                  </a:lnTo>
                  <a:lnTo>
                    <a:pt x="44718" y="35424"/>
                  </a:lnTo>
                  <a:lnTo>
                    <a:pt x="46323" y="31754"/>
                  </a:lnTo>
                  <a:lnTo>
                    <a:pt x="50830" y="22598"/>
                  </a:lnTo>
                  <a:lnTo>
                    <a:pt x="53725" y="16796"/>
                  </a:lnTo>
                  <a:lnTo>
                    <a:pt x="55014" y="16796"/>
                  </a:lnTo>
                  <a:lnTo>
                    <a:pt x="56294" y="16488"/>
                  </a:lnTo>
                  <a:lnTo>
                    <a:pt x="57583" y="15881"/>
                  </a:lnTo>
                  <a:lnTo>
                    <a:pt x="58873" y="14965"/>
                  </a:lnTo>
                  <a:lnTo>
                    <a:pt x="59837" y="14050"/>
                  </a:lnTo>
                  <a:lnTo>
                    <a:pt x="65625" y="13742"/>
                  </a:lnTo>
                  <a:lnTo>
                    <a:pt x="76246" y="13442"/>
                  </a:lnTo>
                  <a:close/>
                  <a:moveTo>
                    <a:pt x="59837" y="56791"/>
                  </a:moveTo>
                  <a:lnTo>
                    <a:pt x="60802" y="57407"/>
                  </a:lnTo>
                  <a:lnTo>
                    <a:pt x="59188" y="57407"/>
                  </a:lnTo>
                  <a:lnTo>
                    <a:pt x="58873" y="57099"/>
                  </a:lnTo>
                  <a:lnTo>
                    <a:pt x="59837" y="56791"/>
                  </a:lnTo>
                  <a:close/>
                  <a:moveTo>
                    <a:pt x="23801" y="44888"/>
                  </a:moveTo>
                  <a:lnTo>
                    <a:pt x="23161" y="45188"/>
                  </a:lnTo>
                  <a:lnTo>
                    <a:pt x="22196" y="45804"/>
                  </a:lnTo>
                  <a:lnTo>
                    <a:pt x="21556" y="46411"/>
                  </a:lnTo>
                  <a:lnTo>
                    <a:pt x="19942" y="48243"/>
                  </a:lnTo>
                  <a:lnTo>
                    <a:pt x="17373" y="52521"/>
                  </a:lnTo>
                  <a:lnTo>
                    <a:pt x="14479" y="57099"/>
                  </a:lnTo>
                  <a:lnTo>
                    <a:pt x="13190" y="58930"/>
                  </a:lnTo>
                  <a:lnTo>
                    <a:pt x="12549" y="59846"/>
                  </a:lnTo>
                  <a:lnTo>
                    <a:pt x="12225" y="60453"/>
                  </a:lnTo>
                  <a:lnTo>
                    <a:pt x="12225" y="61069"/>
                  </a:lnTo>
                  <a:lnTo>
                    <a:pt x="11585" y="61377"/>
                  </a:lnTo>
                  <a:lnTo>
                    <a:pt x="11585" y="61677"/>
                  </a:lnTo>
                  <a:lnTo>
                    <a:pt x="11585" y="62592"/>
                  </a:lnTo>
                  <a:lnTo>
                    <a:pt x="12225" y="62900"/>
                  </a:lnTo>
                  <a:lnTo>
                    <a:pt x="13190" y="63208"/>
                  </a:lnTo>
                  <a:lnTo>
                    <a:pt x="14154" y="62592"/>
                  </a:lnTo>
                  <a:lnTo>
                    <a:pt x="15119" y="61985"/>
                  </a:lnTo>
                  <a:lnTo>
                    <a:pt x="16084" y="61069"/>
                  </a:lnTo>
                  <a:lnTo>
                    <a:pt x="17697" y="58622"/>
                  </a:lnTo>
                  <a:lnTo>
                    <a:pt x="18662" y="56791"/>
                  </a:lnTo>
                  <a:lnTo>
                    <a:pt x="22521" y="51605"/>
                  </a:lnTo>
                  <a:lnTo>
                    <a:pt x="24126" y="48858"/>
                  </a:lnTo>
                  <a:lnTo>
                    <a:pt x="25090" y="47635"/>
                  </a:lnTo>
                  <a:lnTo>
                    <a:pt x="25090" y="46103"/>
                  </a:lnTo>
                  <a:lnTo>
                    <a:pt x="25090" y="45496"/>
                  </a:lnTo>
                  <a:lnTo>
                    <a:pt x="24450" y="45188"/>
                  </a:lnTo>
                  <a:lnTo>
                    <a:pt x="23801" y="44888"/>
                  </a:lnTo>
                  <a:close/>
                  <a:moveTo>
                    <a:pt x="35711" y="40310"/>
                  </a:moveTo>
                  <a:lnTo>
                    <a:pt x="36676" y="41833"/>
                  </a:lnTo>
                  <a:lnTo>
                    <a:pt x="37956" y="43057"/>
                  </a:lnTo>
                  <a:lnTo>
                    <a:pt x="39245" y="43357"/>
                  </a:lnTo>
                  <a:lnTo>
                    <a:pt x="40534" y="43665"/>
                  </a:lnTo>
                  <a:lnTo>
                    <a:pt x="41824" y="43665"/>
                  </a:lnTo>
                  <a:lnTo>
                    <a:pt x="43104" y="43357"/>
                  </a:lnTo>
                  <a:lnTo>
                    <a:pt x="46647" y="46411"/>
                  </a:lnTo>
                  <a:lnTo>
                    <a:pt x="54049" y="53736"/>
                  </a:lnTo>
                  <a:lnTo>
                    <a:pt x="53725" y="54352"/>
                  </a:lnTo>
                  <a:lnTo>
                    <a:pt x="53400" y="55268"/>
                  </a:lnTo>
                  <a:lnTo>
                    <a:pt x="53725" y="56491"/>
                  </a:lnTo>
                  <a:lnTo>
                    <a:pt x="54049" y="57407"/>
                  </a:lnTo>
                  <a:lnTo>
                    <a:pt x="54689" y="58322"/>
                  </a:lnTo>
                  <a:lnTo>
                    <a:pt x="54689" y="58930"/>
                  </a:lnTo>
                  <a:lnTo>
                    <a:pt x="52111" y="61677"/>
                  </a:lnTo>
                  <a:lnTo>
                    <a:pt x="49866" y="64731"/>
                  </a:lnTo>
                  <a:lnTo>
                    <a:pt x="45358" y="70841"/>
                  </a:lnTo>
                  <a:lnTo>
                    <a:pt x="41175" y="76026"/>
                  </a:lnTo>
                  <a:lnTo>
                    <a:pt x="40210" y="75419"/>
                  </a:lnTo>
                  <a:lnTo>
                    <a:pt x="38930" y="75419"/>
                  </a:lnTo>
                  <a:lnTo>
                    <a:pt x="37316" y="75727"/>
                  </a:lnTo>
                  <a:lnTo>
                    <a:pt x="36027" y="76642"/>
                  </a:lnTo>
                  <a:lnTo>
                    <a:pt x="35062" y="77858"/>
                  </a:lnTo>
                  <a:lnTo>
                    <a:pt x="34422" y="79389"/>
                  </a:lnTo>
                  <a:lnTo>
                    <a:pt x="31528" y="79081"/>
                  </a:lnTo>
                  <a:lnTo>
                    <a:pt x="24775" y="79389"/>
                  </a:lnTo>
                  <a:lnTo>
                    <a:pt x="24450" y="77858"/>
                  </a:lnTo>
                  <a:lnTo>
                    <a:pt x="23486" y="76642"/>
                  </a:lnTo>
                  <a:lnTo>
                    <a:pt x="22196" y="75727"/>
                  </a:lnTo>
                  <a:lnTo>
                    <a:pt x="20907" y="75419"/>
                  </a:lnTo>
                  <a:lnTo>
                    <a:pt x="19627" y="75419"/>
                  </a:lnTo>
                  <a:lnTo>
                    <a:pt x="18013" y="75727"/>
                  </a:lnTo>
                  <a:lnTo>
                    <a:pt x="13830" y="70225"/>
                  </a:lnTo>
                  <a:lnTo>
                    <a:pt x="12225" y="67478"/>
                  </a:lnTo>
                  <a:lnTo>
                    <a:pt x="9971" y="64731"/>
                  </a:lnTo>
                  <a:lnTo>
                    <a:pt x="10620" y="63208"/>
                  </a:lnTo>
                  <a:lnTo>
                    <a:pt x="10936" y="61985"/>
                  </a:lnTo>
                  <a:lnTo>
                    <a:pt x="10620" y="60453"/>
                  </a:lnTo>
                  <a:lnTo>
                    <a:pt x="10295" y="59238"/>
                  </a:lnTo>
                  <a:lnTo>
                    <a:pt x="9331" y="58322"/>
                  </a:lnTo>
                  <a:lnTo>
                    <a:pt x="9655" y="57706"/>
                  </a:lnTo>
                  <a:lnTo>
                    <a:pt x="10295" y="56791"/>
                  </a:lnTo>
                  <a:lnTo>
                    <a:pt x="10936" y="55268"/>
                  </a:lnTo>
                  <a:lnTo>
                    <a:pt x="14154" y="49774"/>
                  </a:lnTo>
                  <a:lnTo>
                    <a:pt x="17048" y="44580"/>
                  </a:lnTo>
                  <a:lnTo>
                    <a:pt x="18978" y="44580"/>
                  </a:lnTo>
                  <a:lnTo>
                    <a:pt x="20907" y="43973"/>
                  </a:lnTo>
                  <a:lnTo>
                    <a:pt x="22196" y="42749"/>
                  </a:lnTo>
                  <a:lnTo>
                    <a:pt x="22837" y="42141"/>
                  </a:lnTo>
                  <a:lnTo>
                    <a:pt x="23161" y="41226"/>
                  </a:lnTo>
                  <a:lnTo>
                    <a:pt x="23486" y="40918"/>
                  </a:lnTo>
                  <a:lnTo>
                    <a:pt x="27344" y="41226"/>
                  </a:lnTo>
                  <a:lnTo>
                    <a:pt x="32492" y="40918"/>
                  </a:lnTo>
                  <a:lnTo>
                    <a:pt x="35711" y="40310"/>
                  </a:lnTo>
                  <a:close/>
                  <a:moveTo>
                    <a:pt x="77851" y="64423"/>
                  </a:moveTo>
                  <a:lnTo>
                    <a:pt x="77851" y="64731"/>
                  </a:lnTo>
                  <a:lnTo>
                    <a:pt x="77851" y="65039"/>
                  </a:lnTo>
                  <a:lnTo>
                    <a:pt x="78175" y="66563"/>
                  </a:lnTo>
                  <a:lnTo>
                    <a:pt x="78175" y="67170"/>
                  </a:lnTo>
                  <a:lnTo>
                    <a:pt x="78491" y="68094"/>
                  </a:lnTo>
                  <a:lnTo>
                    <a:pt x="82359" y="72672"/>
                  </a:lnTo>
                  <a:lnTo>
                    <a:pt x="85893" y="77250"/>
                  </a:lnTo>
                  <a:lnTo>
                    <a:pt x="87182" y="78773"/>
                  </a:lnTo>
                  <a:lnTo>
                    <a:pt x="87822" y="79389"/>
                  </a:lnTo>
                  <a:lnTo>
                    <a:pt x="88787" y="79689"/>
                  </a:lnTo>
                  <a:lnTo>
                    <a:pt x="89752" y="79689"/>
                  </a:lnTo>
                  <a:lnTo>
                    <a:pt x="90401" y="79389"/>
                  </a:lnTo>
                  <a:lnTo>
                    <a:pt x="91041" y="79081"/>
                  </a:lnTo>
                  <a:lnTo>
                    <a:pt x="91365" y="78166"/>
                  </a:lnTo>
                  <a:lnTo>
                    <a:pt x="91365" y="77858"/>
                  </a:lnTo>
                  <a:lnTo>
                    <a:pt x="91365" y="76942"/>
                  </a:lnTo>
                  <a:lnTo>
                    <a:pt x="91041" y="76334"/>
                  </a:lnTo>
                  <a:lnTo>
                    <a:pt x="90401" y="76026"/>
                  </a:lnTo>
                  <a:lnTo>
                    <a:pt x="89436" y="75727"/>
                  </a:lnTo>
                  <a:lnTo>
                    <a:pt x="88471" y="74503"/>
                  </a:lnTo>
                  <a:lnTo>
                    <a:pt x="87822" y="73588"/>
                  </a:lnTo>
                  <a:lnTo>
                    <a:pt x="84604" y="69925"/>
                  </a:lnTo>
                  <a:lnTo>
                    <a:pt x="81394" y="65955"/>
                  </a:lnTo>
                  <a:lnTo>
                    <a:pt x="80745" y="65339"/>
                  </a:lnTo>
                  <a:lnTo>
                    <a:pt x="80105" y="65039"/>
                  </a:lnTo>
                  <a:lnTo>
                    <a:pt x="78491" y="64423"/>
                  </a:lnTo>
                  <a:close/>
                  <a:moveTo>
                    <a:pt x="18662" y="80912"/>
                  </a:moveTo>
                  <a:lnTo>
                    <a:pt x="18013" y="81220"/>
                  </a:lnTo>
                  <a:lnTo>
                    <a:pt x="18013" y="80912"/>
                  </a:lnTo>
                  <a:close/>
                  <a:moveTo>
                    <a:pt x="49217" y="77250"/>
                  </a:moveTo>
                  <a:lnTo>
                    <a:pt x="48901" y="77558"/>
                  </a:lnTo>
                  <a:lnTo>
                    <a:pt x="48901" y="77858"/>
                  </a:lnTo>
                  <a:lnTo>
                    <a:pt x="48901" y="79389"/>
                  </a:lnTo>
                  <a:lnTo>
                    <a:pt x="49541" y="80604"/>
                  </a:lnTo>
                  <a:lnTo>
                    <a:pt x="50830" y="82743"/>
                  </a:lnTo>
                  <a:lnTo>
                    <a:pt x="54049" y="87022"/>
                  </a:lnTo>
                  <a:lnTo>
                    <a:pt x="56619" y="90684"/>
                  </a:lnTo>
                  <a:lnTo>
                    <a:pt x="57908" y="92515"/>
                  </a:lnTo>
                  <a:lnTo>
                    <a:pt x="59837" y="94038"/>
                  </a:lnTo>
                  <a:lnTo>
                    <a:pt x="60162" y="94654"/>
                  </a:lnTo>
                  <a:lnTo>
                    <a:pt x="61126" y="95570"/>
                  </a:lnTo>
                  <a:lnTo>
                    <a:pt x="61767" y="95878"/>
                  </a:lnTo>
                  <a:lnTo>
                    <a:pt x="62407" y="95878"/>
                  </a:lnTo>
                  <a:lnTo>
                    <a:pt x="63056" y="95570"/>
                  </a:lnTo>
                  <a:lnTo>
                    <a:pt x="63372" y="94954"/>
                  </a:lnTo>
                  <a:lnTo>
                    <a:pt x="63696" y="93123"/>
                  </a:lnTo>
                  <a:lnTo>
                    <a:pt x="63372" y="92207"/>
                  </a:lnTo>
                  <a:lnTo>
                    <a:pt x="62731" y="91292"/>
                  </a:lnTo>
                  <a:lnTo>
                    <a:pt x="62091" y="90992"/>
                  </a:lnTo>
                  <a:lnTo>
                    <a:pt x="61442" y="90684"/>
                  </a:lnTo>
                  <a:lnTo>
                    <a:pt x="60802" y="89769"/>
                  </a:lnTo>
                  <a:lnTo>
                    <a:pt x="60162" y="88853"/>
                  </a:lnTo>
                  <a:lnTo>
                    <a:pt x="58873" y="87022"/>
                  </a:lnTo>
                  <a:lnTo>
                    <a:pt x="55014" y="81828"/>
                  </a:lnTo>
                  <a:lnTo>
                    <a:pt x="52760" y="79081"/>
                  </a:lnTo>
                  <a:lnTo>
                    <a:pt x="51471" y="78166"/>
                  </a:lnTo>
                  <a:lnTo>
                    <a:pt x="50181" y="77250"/>
                  </a:lnTo>
                  <a:close/>
                  <a:moveTo>
                    <a:pt x="76562" y="58014"/>
                  </a:moveTo>
                  <a:lnTo>
                    <a:pt x="77211" y="58930"/>
                  </a:lnTo>
                  <a:lnTo>
                    <a:pt x="78175" y="59538"/>
                  </a:lnTo>
                  <a:lnTo>
                    <a:pt x="78816" y="60153"/>
                  </a:lnTo>
                  <a:lnTo>
                    <a:pt x="79780" y="60453"/>
                  </a:lnTo>
                  <a:lnTo>
                    <a:pt x="82359" y="60153"/>
                  </a:lnTo>
                  <a:lnTo>
                    <a:pt x="83323" y="60453"/>
                  </a:lnTo>
                  <a:lnTo>
                    <a:pt x="83964" y="60761"/>
                  </a:lnTo>
                  <a:lnTo>
                    <a:pt x="85253" y="62900"/>
                  </a:lnTo>
                  <a:lnTo>
                    <a:pt x="86533" y="65039"/>
                  </a:lnTo>
                  <a:lnTo>
                    <a:pt x="89752" y="69617"/>
                  </a:lnTo>
                  <a:lnTo>
                    <a:pt x="93935" y="75727"/>
                  </a:lnTo>
                  <a:lnTo>
                    <a:pt x="93295" y="77250"/>
                  </a:lnTo>
                  <a:lnTo>
                    <a:pt x="92970" y="78474"/>
                  </a:lnTo>
                  <a:lnTo>
                    <a:pt x="92646" y="81220"/>
                  </a:lnTo>
                  <a:lnTo>
                    <a:pt x="92330" y="82743"/>
                  </a:lnTo>
                  <a:lnTo>
                    <a:pt x="92330" y="84275"/>
                  </a:lnTo>
                  <a:lnTo>
                    <a:pt x="92330" y="85191"/>
                  </a:lnTo>
                  <a:lnTo>
                    <a:pt x="92646" y="85490"/>
                  </a:lnTo>
                  <a:lnTo>
                    <a:pt x="90716" y="88545"/>
                  </a:lnTo>
                  <a:lnTo>
                    <a:pt x="85893" y="96178"/>
                  </a:lnTo>
                  <a:lnTo>
                    <a:pt x="84928" y="95878"/>
                  </a:lnTo>
                  <a:lnTo>
                    <a:pt x="83639" y="95878"/>
                  </a:lnTo>
                  <a:lnTo>
                    <a:pt x="82359" y="96178"/>
                  </a:lnTo>
                  <a:lnTo>
                    <a:pt x="81394" y="96794"/>
                  </a:lnTo>
                  <a:lnTo>
                    <a:pt x="80420" y="97401"/>
                  </a:lnTo>
                  <a:lnTo>
                    <a:pt x="79780" y="98317"/>
                  </a:lnTo>
                  <a:lnTo>
                    <a:pt x="79140" y="99232"/>
                  </a:lnTo>
                  <a:lnTo>
                    <a:pt x="78816" y="100148"/>
                  </a:lnTo>
                  <a:lnTo>
                    <a:pt x="73668" y="100456"/>
                  </a:lnTo>
                  <a:lnTo>
                    <a:pt x="65625" y="101064"/>
                  </a:lnTo>
                  <a:lnTo>
                    <a:pt x="61442" y="101064"/>
                  </a:lnTo>
                  <a:lnTo>
                    <a:pt x="61126" y="99540"/>
                  </a:lnTo>
                  <a:lnTo>
                    <a:pt x="59837" y="98009"/>
                  </a:lnTo>
                  <a:lnTo>
                    <a:pt x="59188" y="97709"/>
                  </a:lnTo>
                  <a:lnTo>
                    <a:pt x="58548" y="97401"/>
                  </a:lnTo>
                  <a:lnTo>
                    <a:pt x="56943" y="97093"/>
                  </a:lnTo>
                  <a:lnTo>
                    <a:pt x="56294" y="96794"/>
                  </a:lnTo>
                  <a:lnTo>
                    <a:pt x="55654" y="97093"/>
                  </a:lnTo>
                  <a:lnTo>
                    <a:pt x="55014" y="97709"/>
                  </a:lnTo>
                  <a:lnTo>
                    <a:pt x="54365" y="97709"/>
                  </a:lnTo>
                  <a:lnTo>
                    <a:pt x="52435" y="93431"/>
                  </a:lnTo>
                  <a:lnTo>
                    <a:pt x="50181" y="89161"/>
                  </a:lnTo>
                  <a:lnTo>
                    <a:pt x="47936" y="85798"/>
                  </a:lnTo>
                  <a:lnTo>
                    <a:pt x="45358" y="82136"/>
                  </a:lnTo>
                  <a:lnTo>
                    <a:pt x="45682" y="81220"/>
                  </a:lnTo>
                  <a:lnTo>
                    <a:pt x="46007" y="80305"/>
                  </a:lnTo>
                  <a:lnTo>
                    <a:pt x="46007" y="79081"/>
                  </a:lnTo>
                  <a:lnTo>
                    <a:pt x="45682" y="78166"/>
                  </a:lnTo>
                  <a:lnTo>
                    <a:pt x="45033" y="77558"/>
                  </a:lnTo>
                  <a:lnTo>
                    <a:pt x="44718" y="77558"/>
                  </a:lnTo>
                  <a:lnTo>
                    <a:pt x="45682" y="76334"/>
                  </a:lnTo>
                  <a:lnTo>
                    <a:pt x="50506" y="69925"/>
                  </a:lnTo>
                  <a:lnTo>
                    <a:pt x="54049" y="65339"/>
                  </a:lnTo>
                  <a:lnTo>
                    <a:pt x="55978" y="63208"/>
                  </a:lnTo>
                  <a:lnTo>
                    <a:pt x="57259" y="60761"/>
                  </a:lnTo>
                  <a:lnTo>
                    <a:pt x="58548" y="61069"/>
                  </a:lnTo>
                  <a:lnTo>
                    <a:pt x="60802" y="61069"/>
                  </a:lnTo>
                  <a:lnTo>
                    <a:pt x="62091" y="60761"/>
                  </a:lnTo>
                  <a:lnTo>
                    <a:pt x="63056" y="60453"/>
                  </a:lnTo>
                  <a:lnTo>
                    <a:pt x="64021" y="59538"/>
                  </a:lnTo>
                  <a:lnTo>
                    <a:pt x="64985" y="58930"/>
                  </a:lnTo>
                  <a:lnTo>
                    <a:pt x="65625" y="58014"/>
                  </a:lnTo>
                  <a:close/>
                  <a:moveTo>
                    <a:pt x="41824" y="8"/>
                  </a:moveTo>
                  <a:lnTo>
                    <a:pt x="41824" y="307"/>
                  </a:lnTo>
                  <a:lnTo>
                    <a:pt x="42139" y="1531"/>
                  </a:lnTo>
                  <a:lnTo>
                    <a:pt x="42788" y="2447"/>
                  </a:lnTo>
                  <a:lnTo>
                    <a:pt x="43753" y="3054"/>
                  </a:lnTo>
                  <a:lnTo>
                    <a:pt x="44718" y="3362"/>
                  </a:lnTo>
                  <a:lnTo>
                    <a:pt x="45358" y="4586"/>
                  </a:lnTo>
                  <a:lnTo>
                    <a:pt x="46323" y="5801"/>
                  </a:lnTo>
                  <a:lnTo>
                    <a:pt x="47936" y="8248"/>
                  </a:lnTo>
                  <a:lnTo>
                    <a:pt x="48577" y="9164"/>
                  </a:lnTo>
                  <a:lnTo>
                    <a:pt x="47936" y="10687"/>
                  </a:lnTo>
                  <a:lnTo>
                    <a:pt x="47936" y="12218"/>
                  </a:lnTo>
                  <a:lnTo>
                    <a:pt x="48577" y="14050"/>
                  </a:lnTo>
                  <a:lnTo>
                    <a:pt x="49541" y="15273"/>
                  </a:lnTo>
                  <a:lnTo>
                    <a:pt x="50181" y="15881"/>
                  </a:lnTo>
                  <a:lnTo>
                    <a:pt x="46972" y="21682"/>
                  </a:lnTo>
                  <a:lnTo>
                    <a:pt x="42788" y="29923"/>
                  </a:lnTo>
                  <a:lnTo>
                    <a:pt x="41824" y="32062"/>
                  </a:lnTo>
                  <a:lnTo>
                    <a:pt x="40534" y="33893"/>
                  </a:lnTo>
                  <a:lnTo>
                    <a:pt x="38605" y="33893"/>
                  </a:lnTo>
                  <a:lnTo>
                    <a:pt x="37640" y="34201"/>
                  </a:lnTo>
                  <a:lnTo>
                    <a:pt x="36676" y="34808"/>
                  </a:lnTo>
                  <a:lnTo>
                    <a:pt x="36027" y="35724"/>
                  </a:lnTo>
                  <a:lnTo>
                    <a:pt x="35711" y="36640"/>
                  </a:lnTo>
                  <a:lnTo>
                    <a:pt x="30563" y="37256"/>
                  </a:lnTo>
                  <a:lnTo>
                    <a:pt x="26704" y="37555"/>
                  </a:lnTo>
                  <a:lnTo>
                    <a:pt x="23486" y="37863"/>
                  </a:lnTo>
                  <a:lnTo>
                    <a:pt x="22521" y="36340"/>
                  </a:lnTo>
                  <a:lnTo>
                    <a:pt x="21556" y="35116"/>
                  </a:lnTo>
                  <a:lnTo>
                    <a:pt x="19942" y="34509"/>
                  </a:lnTo>
                  <a:lnTo>
                    <a:pt x="18338" y="34201"/>
                  </a:lnTo>
                  <a:lnTo>
                    <a:pt x="16724" y="34201"/>
                  </a:lnTo>
                  <a:lnTo>
                    <a:pt x="15759" y="34808"/>
                  </a:lnTo>
                  <a:lnTo>
                    <a:pt x="14479" y="35724"/>
                  </a:lnTo>
                  <a:lnTo>
                    <a:pt x="13830" y="36640"/>
                  </a:lnTo>
                  <a:lnTo>
                    <a:pt x="13190" y="37555"/>
                  </a:lnTo>
                  <a:lnTo>
                    <a:pt x="13190" y="38471"/>
                  </a:lnTo>
                  <a:lnTo>
                    <a:pt x="12549" y="39694"/>
                  </a:lnTo>
                  <a:lnTo>
                    <a:pt x="12549" y="41226"/>
                  </a:lnTo>
                  <a:lnTo>
                    <a:pt x="12865" y="42441"/>
                  </a:lnTo>
                  <a:lnTo>
                    <a:pt x="13190" y="43057"/>
                  </a:lnTo>
                  <a:lnTo>
                    <a:pt x="13190" y="43357"/>
                  </a:lnTo>
                  <a:lnTo>
                    <a:pt x="10936" y="47943"/>
                  </a:lnTo>
                  <a:lnTo>
                    <a:pt x="7717" y="53436"/>
                  </a:lnTo>
                  <a:lnTo>
                    <a:pt x="6752" y="55268"/>
                  </a:lnTo>
                  <a:lnTo>
                    <a:pt x="6752" y="55875"/>
                  </a:lnTo>
                  <a:lnTo>
                    <a:pt x="6437" y="56791"/>
                  </a:lnTo>
                  <a:lnTo>
                    <a:pt x="6437" y="56491"/>
                  </a:lnTo>
                  <a:lnTo>
                    <a:pt x="5472" y="56491"/>
                  </a:lnTo>
                  <a:lnTo>
                    <a:pt x="4823" y="56791"/>
                  </a:lnTo>
                  <a:lnTo>
                    <a:pt x="3543" y="57706"/>
                  </a:lnTo>
                  <a:lnTo>
                    <a:pt x="2894" y="58014"/>
                  </a:lnTo>
                  <a:lnTo>
                    <a:pt x="2253" y="58322"/>
                  </a:lnTo>
                  <a:lnTo>
                    <a:pt x="1604" y="59238"/>
                  </a:lnTo>
                  <a:lnTo>
                    <a:pt x="964" y="60153"/>
                  </a:lnTo>
                  <a:lnTo>
                    <a:pt x="964" y="61985"/>
                  </a:lnTo>
                  <a:lnTo>
                    <a:pt x="0" y="64731"/>
                  </a:lnTo>
                  <a:lnTo>
                    <a:pt x="324" y="65339"/>
                  </a:lnTo>
                  <a:lnTo>
                    <a:pt x="640" y="65647"/>
                  </a:lnTo>
                  <a:lnTo>
                    <a:pt x="964" y="66255"/>
                  </a:lnTo>
                  <a:lnTo>
                    <a:pt x="1604" y="66255"/>
                  </a:lnTo>
                  <a:lnTo>
                    <a:pt x="3218" y="66871"/>
                  </a:lnTo>
                  <a:lnTo>
                    <a:pt x="5788" y="66871"/>
                  </a:lnTo>
                  <a:lnTo>
                    <a:pt x="5788" y="66563"/>
                  </a:lnTo>
                  <a:lnTo>
                    <a:pt x="6752" y="66563"/>
                  </a:lnTo>
                  <a:lnTo>
                    <a:pt x="7717" y="68094"/>
                  </a:lnTo>
                  <a:lnTo>
                    <a:pt x="8682" y="69617"/>
                  </a:lnTo>
                  <a:lnTo>
                    <a:pt x="10620" y="72056"/>
                  </a:lnTo>
                  <a:lnTo>
                    <a:pt x="14479" y="77250"/>
                  </a:lnTo>
                  <a:lnTo>
                    <a:pt x="14795" y="77858"/>
                  </a:lnTo>
                  <a:lnTo>
                    <a:pt x="14479" y="79081"/>
                  </a:lnTo>
                  <a:lnTo>
                    <a:pt x="14154" y="80305"/>
                  </a:lnTo>
                  <a:lnTo>
                    <a:pt x="13830" y="81828"/>
                  </a:lnTo>
                  <a:lnTo>
                    <a:pt x="13830" y="82743"/>
                  </a:lnTo>
                  <a:lnTo>
                    <a:pt x="14154" y="83659"/>
                  </a:lnTo>
                  <a:lnTo>
                    <a:pt x="13514" y="85191"/>
                  </a:lnTo>
                  <a:lnTo>
                    <a:pt x="12549" y="86714"/>
                  </a:lnTo>
                  <a:lnTo>
                    <a:pt x="11900" y="88237"/>
                  </a:lnTo>
                  <a:lnTo>
                    <a:pt x="10620" y="89769"/>
                  </a:lnTo>
                  <a:lnTo>
                    <a:pt x="9971" y="90376"/>
                  </a:lnTo>
                  <a:lnTo>
                    <a:pt x="9971" y="91292"/>
                  </a:lnTo>
                  <a:lnTo>
                    <a:pt x="10295" y="92207"/>
                  </a:lnTo>
                  <a:lnTo>
                    <a:pt x="10936" y="92823"/>
                  </a:lnTo>
                  <a:lnTo>
                    <a:pt x="11900" y="93123"/>
                  </a:lnTo>
                  <a:lnTo>
                    <a:pt x="12865" y="92823"/>
                  </a:lnTo>
                  <a:lnTo>
                    <a:pt x="13514" y="92207"/>
                  </a:lnTo>
                  <a:lnTo>
                    <a:pt x="13830" y="91292"/>
                  </a:lnTo>
                  <a:lnTo>
                    <a:pt x="14154" y="90992"/>
                  </a:lnTo>
                  <a:lnTo>
                    <a:pt x="14795" y="90076"/>
                  </a:lnTo>
                  <a:lnTo>
                    <a:pt x="15443" y="88545"/>
                  </a:lnTo>
                  <a:lnTo>
                    <a:pt x="16084" y="87321"/>
                  </a:lnTo>
                  <a:lnTo>
                    <a:pt x="16724" y="84883"/>
                  </a:lnTo>
                  <a:lnTo>
                    <a:pt x="18978" y="84883"/>
                  </a:lnTo>
                  <a:lnTo>
                    <a:pt x="20591" y="84575"/>
                  </a:lnTo>
                  <a:lnTo>
                    <a:pt x="21872" y="83967"/>
                  </a:lnTo>
                  <a:lnTo>
                    <a:pt x="23161" y="83359"/>
                  </a:lnTo>
                  <a:lnTo>
                    <a:pt x="23801" y="82444"/>
                  </a:lnTo>
                  <a:lnTo>
                    <a:pt x="29274" y="82444"/>
                  </a:lnTo>
                  <a:lnTo>
                    <a:pt x="35062" y="82743"/>
                  </a:lnTo>
                  <a:lnTo>
                    <a:pt x="35386" y="83659"/>
                  </a:lnTo>
                  <a:lnTo>
                    <a:pt x="35711" y="83967"/>
                  </a:lnTo>
                  <a:lnTo>
                    <a:pt x="36351" y="84575"/>
                  </a:lnTo>
                  <a:lnTo>
                    <a:pt x="37640" y="85191"/>
                  </a:lnTo>
                  <a:lnTo>
                    <a:pt x="38930" y="85798"/>
                  </a:lnTo>
                  <a:lnTo>
                    <a:pt x="40534" y="85798"/>
                  </a:lnTo>
                  <a:lnTo>
                    <a:pt x="42139" y="85490"/>
                  </a:lnTo>
                  <a:lnTo>
                    <a:pt x="42788" y="85191"/>
                  </a:lnTo>
                  <a:lnTo>
                    <a:pt x="46323" y="90076"/>
                  </a:lnTo>
                  <a:lnTo>
                    <a:pt x="47612" y="92515"/>
                  </a:lnTo>
                  <a:lnTo>
                    <a:pt x="48901" y="94954"/>
                  </a:lnTo>
                  <a:lnTo>
                    <a:pt x="50830" y="99840"/>
                  </a:lnTo>
                  <a:lnTo>
                    <a:pt x="50506" y="100756"/>
                  </a:lnTo>
                  <a:lnTo>
                    <a:pt x="50506" y="101671"/>
                  </a:lnTo>
                  <a:lnTo>
                    <a:pt x="50506" y="102895"/>
                  </a:lnTo>
                  <a:lnTo>
                    <a:pt x="50506" y="103810"/>
                  </a:lnTo>
                  <a:lnTo>
                    <a:pt x="50506" y="104118"/>
                  </a:lnTo>
                  <a:lnTo>
                    <a:pt x="50181" y="105034"/>
                  </a:lnTo>
                  <a:lnTo>
                    <a:pt x="50181" y="105641"/>
                  </a:lnTo>
                  <a:lnTo>
                    <a:pt x="50506" y="106257"/>
                  </a:lnTo>
                  <a:lnTo>
                    <a:pt x="52435" y="107173"/>
                  </a:lnTo>
                  <a:lnTo>
                    <a:pt x="50506" y="109612"/>
                  </a:lnTo>
                  <a:lnTo>
                    <a:pt x="49217" y="112059"/>
                  </a:lnTo>
                  <a:lnTo>
                    <a:pt x="48252" y="114806"/>
                  </a:lnTo>
                  <a:lnTo>
                    <a:pt x="47612" y="117552"/>
                  </a:lnTo>
                  <a:lnTo>
                    <a:pt x="47287" y="118160"/>
                  </a:lnTo>
                  <a:lnTo>
                    <a:pt x="47612" y="118776"/>
                  </a:lnTo>
                  <a:lnTo>
                    <a:pt x="48252" y="119384"/>
                  </a:lnTo>
                  <a:lnTo>
                    <a:pt x="48901" y="119692"/>
                  </a:lnTo>
                  <a:lnTo>
                    <a:pt x="49541" y="119991"/>
                  </a:lnTo>
                  <a:lnTo>
                    <a:pt x="50181" y="119991"/>
                  </a:lnTo>
                  <a:lnTo>
                    <a:pt x="50506" y="119692"/>
                  </a:lnTo>
                  <a:lnTo>
                    <a:pt x="51146" y="119076"/>
                  </a:lnTo>
                  <a:lnTo>
                    <a:pt x="51146" y="118468"/>
                  </a:lnTo>
                  <a:lnTo>
                    <a:pt x="51471" y="117244"/>
                  </a:lnTo>
                  <a:lnTo>
                    <a:pt x="52435" y="114806"/>
                  </a:lnTo>
                  <a:lnTo>
                    <a:pt x="53400" y="112059"/>
                  </a:lnTo>
                  <a:lnTo>
                    <a:pt x="55329" y="108388"/>
                  </a:lnTo>
                  <a:lnTo>
                    <a:pt x="57583" y="108388"/>
                  </a:lnTo>
                  <a:lnTo>
                    <a:pt x="58873" y="108089"/>
                  </a:lnTo>
                  <a:lnTo>
                    <a:pt x="59513" y="107173"/>
                  </a:lnTo>
                  <a:lnTo>
                    <a:pt x="60162" y="104726"/>
                  </a:lnTo>
                  <a:lnTo>
                    <a:pt x="66590" y="104726"/>
                  </a:lnTo>
                  <a:lnTo>
                    <a:pt x="72378" y="104426"/>
                  </a:lnTo>
                  <a:lnTo>
                    <a:pt x="78175" y="104118"/>
                  </a:lnTo>
                  <a:lnTo>
                    <a:pt x="78491" y="104118"/>
                  </a:lnTo>
                  <a:lnTo>
                    <a:pt x="78491" y="105034"/>
                  </a:lnTo>
                  <a:lnTo>
                    <a:pt x="79140" y="105641"/>
                  </a:lnTo>
                  <a:lnTo>
                    <a:pt x="80420" y="106557"/>
                  </a:lnTo>
                  <a:lnTo>
                    <a:pt x="82034" y="107173"/>
                  </a:lnTo>
                  <a:lnTo>
                    <a:pt x="83639" y="107473"/>
                  </a:lnTo>
                  <a:lnTo>
                    <a:pt x="84604" y="110527"/>
                  </a:lnTo>
                  <a:lnTo>
                    <a:pt x="85893" y="115105"/>
                  </a:lnTo>
                  <a:lnTo>
                    <a:pt x="86858" y="116945"/>
                  </a:lnTo>
                  <a:lnTo>
                    <a:pt x="87498" y="117860"/>
                  </a:lnTo>
                  <a:lnTo>
                    <a:pt x="88147" y="118776"/>
                  </a:lnTo>
                  <a:lnTo>
                    <a:pt x="89436" y="118776"/>
                  </a:lnTo>
                  <a:lnTo>
                    <a:pt x="90076" y="118468"/>
                  </a:lnTo>
                  <a:lnTo>
                    <a:pt x="90401" y="117860"/>
                  </a:lnTo>
                  <a:lnTo>
                    <a:pt x="90401" y="116637"/>
                  </a:lnTo>
                  <a:lnTo>
                    <a:pt x="90401" y="115721"/>
                  </a:lnTo>
                  <a:lnTo>
                    <a:pt x="89436" y="113274"/>
                  </a:lnTo>
                  <a:lnTo>
                    <a:pt x="87498" y="107781"/>
                  </a:lnTo>
                  <a:lnTo>
                    <a:pt x="86858" y="105949"/>
                  </a:lnTo>
                  <a:lnTo>
                    <a:pt x="87498" y="105034"/>
                  </a:lnTo>
                  <a:lnTo>
                    <a:pt x="88471" y="103203"/>
                  </a:lnTo>
                  <a:lnTo>
                    <a:pt x="88787" y="101671"/>
                  </a:lnTo>
                  <a:lnTo>
                    <a:pt x="89112" y="100148"/>
                  </a:lnTo>
                  <a:lnTo>
                    <a:pt x="89112" y="98924"/>
                  </a:lnTo>
                  <a:lnTo>
                    <a:pt x="88787" y="98625"/>
                  </a:lnTo>
                  <a:lnTo>
                    <a:pt x="92970" y="91908"/>
                  </a:lnTo>
                  <a:lnTo>
                    <a:pt x="97478" y="85191"/>
                  </a:lnTo>
                  <a:lnTo>
                    <a:pt x="99723" y="83967"/>
                  </a:lnTo>
                  <a:lnTo>
                    <a:pt x="101012" y="83051"/>
                  </a:lnTo>
                  <a:lnTo>
                    <a:pt x="101977" y="82136"/>
                  </a:lnTo>
                  <a:lnTo>
                    <a:pt x="102302" y="81828"/>
                  </a:lnTo>
                  <a:lnTo>
                    <a:pt x="102942" y="81220"/>
                  </a:lnTo>
                  <a:lnTo>
                    <a:pt x="103591" y="79997"/>
                  </a:lnTo>
                  <a:lnTo>
                    <a:pt x="104231" y="78773"/>
                  </a:lnTo>
                  <a:lnTo>
                    <a:pt x="105836" y="79081"/>
                  </a:lnTo>
                  <a:lnTo>
                    <a:pt x="107765" y="79081"/>
                  </a:lnTo>
                  <a:lnTo>
                    <a:pt x="112913" y="79389"/>
                  </a:lnTo>
                  <a:lnTo>
                    <a:pt x="117746" y="79081"/>
                  </a:lnTo>
                  <a:lnTo>
                    <a:pt x="118386" y="79081"/>
                  </a:lnTo>
                  <a:lnTo>
                    <a:pt x="119026" y="78773"/>
                  </a:lnTo>
                  <a:lnTo>
                    <a:pt x="119675" y="78166"/>
                  </a:lnTo>
                  <a:lnTo>
                    <a:pt x="119675" y="77558"/>
                  </a:lnTo>
                  <a:lnTo>
                    <a:pt x="119991" y="76942"/>
                  </a:lnTo>
                  <a:lnTo>
                    <a:pt x="119675" y="76334"/>
                  </a:lnTo>
                  <a:lnTo>
                    <a:pt x="119351" y="75727"/>
                  </a:lnTo>
                  <a:lnTo>
                    <a:pt x="118710" y="75111"/>
                  </a:lnTo>
                  <a:lnTo>
                    <a:pt x="117746" y="75111"/>
                  </a:lnTo>
                  <a:lnTo>
                    <a:pt x="114527" y="74811"/>
                  </a:lnTo>
                  <a:lnTo>
                    <a:pt x="110984" y="74811"/>
                  </a:lnTo>
                  <a:lnTo>
                    <a:pt x="104231" y="75111"/>
                  </a:lnTo>
                  <a:lnTo>
                    <a:pt x="103591" y="74503"/>
                  </a:lnTo>
                  <a:lnTo>
                    <a:pt x="102942" y="73887"/>
                  </a:lnTo>
                  <a:lnTo>
                    <a:pt x="101012" y="72972"/>
                  </a:lnTo>
                  <a:lnTo>
                    <a:pt x="100372" y="72972"/>
                  </a:lnTo>
                  <a:lnTo>
                    <a:pt x="99408" y="73280"/>
                  </a:lnTo>
                  <a:lnTo>
                    <a:pt x="98443" y="72972"/>
                  </a:lnTo>
                  <a:lnTo>
                    <a:pt x="97154" y="73280"/>
                  </a:lnTo>
                  <a:lnTo>
                    <a:pt x="93295" y="67478"/>
                  </a:lnTo>
                  <a:lnTo>
                    <a:pt x="90076" y="63208"/>
                  </a:lnTo>
                  <a:lnTo>
                    <a:pt x="88471" y="60761"/>
                  </a:lnTo>
                  <a:lnTo>
                    <a:pt x="86858" y="58930"/>
                  </a:lnTo>
                  <a:lnTo>
                    <a:pt x="87498" y="58014"/>
                  </a:lnTo>
                  <a:lnTo>
                    <a:pt x="88147" y="56791"/>
                  </a:lnTo>
                  <a:lnTo>
                    <a:pt x="88471" y="55875"/>
                  </a:lnTo>
                  <a:lnTo>
                    <a:pt x="88787" y="54660"/>
                  </a:lnTo>
                  <a:lnTo>
                    <a:pt x="88471" y="54044"/>
                  </a:lnTo>
                  <a:lnTo>
                    <a:pt x="88147" y="53736"/>
                  </a:lnTo>
                  <a:lnTo>
                    <a:pt x="87182" y="53736"/>
                  </a:lnTo>
                  <a:lnTo>
                    <a:pt x="88787" y="51905"/>
                  </a:lnTo>
                  <a:lnTo>
                    <a:pt x="90401" y="49774"/>
                  </a:lnTo>
                  <a:lnTo>
                    <a:pt x="93295" y="45804"/>
                  </a:lnTo>
                  <a:lnTo>
                    <a:pt x="96513" y="41226"/>
                  </a:lnTo>
                  <a:lnTo>
                    <a:pt x="97154" y="41226"/>
                  </a:lnTo>
                  <a:lnTo>
                    <a:pt x="97794" y="40918"/>
                  </a:lnTo>
                  <a:lnTo>
                    <a:pt x="98443" y="40310"/>
                  </a:lnTo>
                  <a:lnTo>
                    <a:pt x="99083" y="39694"/>
                  </a:lnTo>
                  <a:lnTo>
                    <a:pt x="101012" y="38171"/>
                  </a:lnTo>
                  <a:lnTo>
                    <a:pt x="101653" y="37256"/>
                  </a:lnTo>
                  <a:lnTo>
                    <a:pt x="102302" y="36340"/>
                  </a:lnTo>
                  <a:lnTo>
                    <a:pt x="102626" y="35424"/>
                  </a:lnTo>
                  <a:lnTo>
                    <a:pt x="102626" y="34509"/>
                  </a:lnTo>
                  <a:lnTo>
                    <a:pt x="102302" y="33285"/>
                  </a:lnTo>
                  <a:lnTo>
                    <a:pt x="101653" y="32370"/>
                  </a:lnTo>
                  <a:lnTo>
                    <a:pt x="101012" y="31454"/>
                  </a:lnTo>
                  <a:lnTo>
                    <a:pt x="100048" y="31146"/>
                  </a:lnTo>
                  <a:lnTo>
                    <a:pt x="99083" y="30838"/>
                  </a:lnTo>
                  <a:lnTo>
                    <a:pt x="97794" y="30538"/>
                  </a:lnTo>
                  <a:lnTo>
                    <a:pt x="95864" y="26568"/>
                  </a:lnTo>
                  <a:lnTo>
                    <a:pt x="93611" y="22906"/>
                  </a:lnTo>
                  <a:lnTo>
                    <a:pt x="90716" y="17404"/>
                  </a:lnTo>
                  <a:lnTo>
                    <a:pt x="88787" y="14358"/>
                  </a:lnTo>
                  <a:lnTo>
                    <a:pt x="86858" y="11910"/>
                  </a:lnTo>
                  <a:lnTo>
                    <a:pt x="87182" y="10687"/>
                  </a:lnTo>
                  <a:lnTo>
                    <a:pt x="87182" y="10079"/>
                  </a:lnTo>
                  <a:lnTo>
                    <a:pt x="87498" y="8856"/>
                  </a:lnTo>
                  <a:lnTo>
                    <a:pt x="87182" y="7940"/>
                  </a:lnTo>
                  <a:lnTo>
                    <a:pt x="86858" y="7025"/>
                  </a:lnTo>
                  <a:lnTo>
                    <a:pt x="86217" y="5801"/>
                  </a:lnTo>
                  <a:lnTo>
                    <a:pt x="85253" y="4885"/>
                  </a:lnTo>
                  <a:lnTo>
                    <a:pt x="83964" y="4278"/>
                  </a:lnTo>
                  <a:lnTo>
                    <a:pt x="82674" y="3970"/>
                  </a:lnTo>
                  <a:lnTo>
                    <a:pt x="81069" y="4278"/>
                  </a:lnTo>
                  <a:lnTo>
                    <a:pt x="79780" y="4586"/>
                  </a:lnTo>
                  <a:lnTo>
                    <a:pt x="78816" y="5501"/>
                  </a:lnTo>
                  <a:lnTo>
                    <a:pt x="78175" y="6725"/>
                  </a:lnTo>
                  <a:lnTo>
                    <a:pt x="77851" y="7940"/>
                  </a:lnTo>
                  <a:lnTo>
                    <a:pt x="77526" y="8556"/>
                  </a:lnTo>
                  <a:lnTo>
                    <a:pt x="69169" y="9164"/>
                  </a:lnTo>
                  <a:lnTo>
                    <a:pt x="62091" y="9771"/>
                  </a:lnTo>
                  <a:lnTo>
                    <a:pt x="60802" y="9771"/>
                  </a:lnTo>
                  <a:lnTo>
                    <a:pt x="60162" y="8856"/>
                  </a:lnTo>
                  <a:lnTo>
                    <a:pt x="59188" y="7640"/>
                  </a:lnTo>
                  <a:lnTo>
                    <a:pt x="58873" y="7333"/>
                  </a:lnTo>
                  <a:lnTo>
                    <a:pt x="58224" y="6725"/>
                  </a:lnTo>
                  <a:lnTo>
                    <a:pt x="57259" y="6417"/>
                  </a:lnTo>
                  <a:lnTo>
                    <a:pt x="56619" y="6417"/>
                  </a:lnTo>
                  <a:lnTo>
                    <a:pt x="55978" y="6725"/>
                  </a:lnTo>
                  <a:lnTo>
                    <a:pt x="52111" y="6725"/>
                  </a:lnTo>
                  <a:lnTo>
                    <a:pt x="49866" y="3970"/>
                  </a:lnTo>
                  <a:lnTo>
                    <a:pt x="48901" y="2447"/>
                  </a:lnTo>
                  <a:lnTo>
                    <a:pt x="47936" y="923"/>
                  </a:lnTo>
                  <a:lnTo>
                    <a:pt x="47612" y="307"/>
                  </a:lnTo>
                  <a:lnTo>
                    <a:pt x="46972" y="8"/>
                  </a:lnTo>
                  <a:lnTo>
                    <a:pt x="45682" y="8"/>
                  </a:lnTo>
                  <a:lnTo>
                    <a:pt x="44069" y="307"/>
                  </a:lnTo>
                  <a:lnTo>
                    <a:pt x="43104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89450" y="3384325"/>
              <a:ext cx="262200" cy="186300"/>
            </a:xfrm>
            <a:custGeom>
              <a:pathLst>
                <a:path extrusionOk="0" h="120000" w="120000">
                  <a:moveTo>
                    <a:pt x="83492" y="28376"/>
                  </a:moveTo>
                  <a:lnTo>
                    <a:pt x="81399" y="28956"/>
                  </a:lnTo>
                  <a:lnTo>
                    <a:pt x="78882" y="29552"/>
                  </a:lnTo>
                  <a:lnTo>
                    <a:pt x="76778" y="30729"/>
                  </a:lnTo>
                  <a:lnTo>
                    <a:pt x="74685" y="32501"/>
                  </a:lnTo>
                  <a:lnTo>
                    <a:pt x="73004" y="34290"/>
                  </a:lnTo>
                  <a:lnTo>
                    <a:pt x="71746" y="36642"/>
                  </a:lnTo>
                  <a:lnTo>
                    <a:pt x="70911" y="39607"/>
                  </a:lnTo>
                  <a:lnTo>
                    <a:pt x="70911" y="40784"/>
                  </a:lnTo>
                  <a:lnTo>
                    <a:pt x="71334" y="41960"/>
                  </a:lnTo>
                  <a:lnTo>
                    <a:pt x="72169" y="42556"/>
                  </a:lnTo>
                  <a:lnTo>
                    <a:pt x="73004" y="42556"/>
                  </a:lnTo>
                  <a:lnTo>
                    <a:pt x="74685" y="41960"/>
                  </a:lnTo>
                  <a:lnTo>
                    <a:pt x="75943" y="40784"/>
                  </a:lnTo>
                  <a:lnTo>
                    <a:pt x="78459" y="38415"/>
                  </a:lnTo>
                  <a:lnTo>
                    <a:pt x="80141" y="37835"/>
                  </a:lnTo>
                  <a:lnTo>
                    <a:pt x="81822" y="36642"/>
                  </a:lnTo>
                  <a:lnTo>
                    <a:pt x="85596" y="36642"/>
                  </a:lnTo>
                  <a:lnTo>
                    <a:pt x="87689" y="37239"/>
                  </a:lnTo>
                  <a:lnTo>
                    <a:pt x="89794" y="38415"/>
                  </a:lnTo>
                  <a:lnTo>
                    <a:pt x="90629" y="39607"/>
                  </a:lnTo>
                  <a:lnTo>
                    <a:pt x="91052" y="40784"/>
                  </a:lnTo>
                  <a:lnTo>
                    <a:pt x="91463" y="42556"/>
                  </a:lnTo>
                  <a:lnTo>
                    <a:pt x="91463" y="44329"/>
                  </a:lnTo>
                  <a:lnTo>
                    <a:pt x="91052" y="46697"/>
                  </a:lnTo>
                  <a:lnTo>
                    <a:pt x="90205" y="49066"/>
                  </a:lnTo>
                  <a:lnTo>
                    <a:pt x="87689" y="53788"/>
                  </a:lnTo>
                  <a:lnTo>
                    <a:pt x="82234" y="64423"/>
                  </a:lnTo>
                  <a:lnTo>
                    <a:pt x="76778" y="74478"/>
                  </a:lnTo>
                  <a:lnTo>
                    <a:pt x="65032" y="94572"/>
                  </a:lnTo>
                  <a:lnTo>
                    <a:pt x="64197" y="96941"/>
                  </a:lnTo>
                  <a:lnTo>
                    <a:pt x="64620" y="99293"/>
                  </a:lnTo>
                  <a:lnTo>
                    <a:pt x="65032" y="100486"/>
                  </a:lnTo>
                  <a:lnTo>
                    <a:pt x="65455" y="101082"/>
                  </a:lnTo>
                  <a:lnTo>
                    <a:pt x="66290" y="101662"/>
                  </a:lnTo>
                  <a:lnTo>
                    <a:pt x="67136" y="101662"/>
                  </a:lnTo>
                  <a:lnTo>
                    <a:pt x="75108" y="101082"/>
                  </a:lnTo>
                  <a:lnTo>
                    <a:pt x="83080" y="101662"/>
                  </a:lnTo>
                  <a:lnTo>
                    <a:pt x="91887" y="102258"/>
                  </a:lnTo>
                  <a:lnTo>
                    <a:pt x="96084" y="103434"/>
                  </a:lnTo>
                  <a:lnTo>
                    <a:pt x="97754" y="103434"/>
                  </a:lnTo>
                  <a:lnTo>
                    <a:pt x="99858" y="102854"/>
                  </a:lnTo>
                  <a:lnTo>
                    <a:pt x="101117" y="101662"/>
                  </a:lnTo>
                  <a:lnTo>
                    <a:pt x="101540" y="99889"/>
                  </a:lnTo>
                  <a:lnTo>
                    <a:pt x="101540" y="98117"/>
                  </a:lnTo>
                  <a:lnTo>
                    <a:pt x="100282" y="96941"/>
                  </a:lnTo>
                  <a:lnTo>
                    <a:pt x="99024" y="95748"/>
                  </a:lnTo>
                  <a:lnTo>
                    <a:pt x="96919" y="94572"/>
                  </a:lnTo>
                  <a:lnTo>
                    <a:pt x="92722" y="93395"/>
                  </a:lnTo>
                  <a:lnTo>
                    <a:pt x="84750" y="92799"/>
                  </a:lnTo>
                  <a:lnTo>
                    <a:pt x="73850" y="92799"/>
                  </a:lnTo>
                  <a:lnTo>
                    <a:pt x="86431" y="70337"/>
                  </a:lnTo>
                  <a:lnTo>
                    <a:pt x="89794" y="64423"/>
                  </a:lnTo>
                  <a:lnTo>
                    <a:pt x="93145" y="57929"/>
                  </a:lnTo>
                  <a:lnTo>
                    <a:pt x="94826" y="54384"/>
                  </a:lnTo>
                  <a:lnTo>
                    <a:pt x="96084" y="51419"/>
                  </a:lnTo>
                  <a:lnTo>
                    <a:pt x="96919" y="47294"/>
                  </a:lnTo>
                  <a:lnTo>
                    <a:pt x="97342" y="43733"/>
                  </a:lnTo>
                  <a:lnTo>
                    <a:pt x="97342" y="40187"/>
                  </a:lnTo>
                  <a:lnTo>
                    <a:pt x="96496" y="37239"/>
                  </a:lnTo>
                  <a:lnTo>
                    <a:pt x="95238" y="34870"/>
                  </a:lnTo>
                  <a:lnTo>
                    <a:pt x="93980" y="32501"/>
                  </a:lnTo>
                  <a:lnTo>
                    <a:pt x="92310" y="30729"/>
                  </a:lnTo>
                  <a:lnTo>
                    <a:pt x="90205" y="29552"/>
                  </a:lnTo>
                  <a:lnTo>
                    <a:pt x="87689" y="28956"/>
                  </a:lnTo>
                  <a:lnTo>
                    <a:pt x="85596" y="28376"/>
                  </a:lnTo>
                  <a:close/>
                  <a:moveTo>
                    <a:pt x="10911" y="0"/>
                  </a:moveTo>
                  <a:lnTo>
                    <a:pt x="8818" y="596"/>
                  </a:lnTo>
                  <a:lnTo>
                    <a:pt x="7136" y="1772"/>
                  </a:lnTo>
                  <a:lnTo>
                    <a:pt x="5043" y="2948"/>
                  </a:lnTo>
                  <a:lnTo>
                    <a:pt x="3362" y="4141"/>
                  </a:lnTo>
                  <a:lnTo>
                    <a:pt x="1681" y="6510"/>
                  </a:lnTo>
                  <a:lnTo>
                    <a:pt x="423" y="8282"/>
                  </a:lnTo>
                  <a:lnTo>
                    <a:pt x="11" y="9458"/>
                  </a:lnTo>
                  <a:lnTo>
                    <a:pt x="11" y="10635"/>
                  </a:lnTo>
                  <a:lnTo>
                    <a:pt x="846" y="12407"/>
                  </a:lnTo>
                  <a:lnTo>
                    <a:pt x="2104" y="13600"/>
                  </a:lnTo>
                  <a:lnTo>
                    <a:pt x="2939" y="13600"/>
                  </a:lnTo>
                  <a:lnTo>
                    <a:pt x="3785" y="13003"/>
                  </a:lnTo>
                  <a:lnTo>
                    <a:pt x="7560" y="10635"/>
                  </a:lnTo>
                  <a:lnTo>
                    <a:pt x="9653" y="10055"/>
                  </a:lnTo>
                  <a:lnTo>
                    <a:pt x="11757" y="9458"/>
                  </a:lnTo>
                  <a:lnTo>
                    <a:pt x="11334" y="10055"/>
                  </a:lnTo>
                  <a:lnTo>
                    <a:pt x="11334" y="13600"/>
                  </a:lnTo>
                  <a:lnTo>
                    <a:pt x="11334" y="17145"/>
                  </a:lnTo>
                  <a:lnTo>
                    <a:pt x="12592" y="23639"/>
                  </a:lnTo>
                  <a:lnTo>
                    <a:pt x="15531" y="42556"/>
                  </a:lnTo>
                  <a:lnTo>
                    <a:pt x="26443" y="117035"/>
                  </a:lnTo>
                  <a:lnTo>
                    <a:pt x="26854" y="118211"/>
                  </a:lnTo>
                  <a:lnTo>
                    <a:pt x="27701" y="119403"/>
                  </a:lnTo>
                  <a:lnTo>
                    <a:pt x="28536" y="119983"/>
                  </a:lnTo>
                  <a:lnTo>
                    <a:pt x="30629" y="119983"/>
                  </a:lnTo>
                  <a:lnTo>
                    <a:pt x="31475" y="119403"/>
                  </a:lnTo>
                  <a:lnTo>
                    <a:pt x="32310" y="118211"/>
                  </a:lnTo>
                  <a:lnTo>
                    <a:pt x="32733" y="117035"/>
                  </a:lnTo>
                  <a:lnTo>
                    <a:pt x="46572" y="66195"/>
                  </a:lnTo>
                  <a:lnTo>
                    <a:pt x="60000" y="15952"/>
                  </a:lnTo>
                  <a:lnTo>
                    <a:pt x="73850" y="14776"/>
                  </a:lnTo>
                  <a:lnTo>
                    <a:pt x="87689" y="14180"/>
                  </a:lnTo>
                  <a:lnTo>
                    <a:pt x="102798" y="14776"/>
                  </a:lnTo>
                  <a:lnTo>
                    <a:pt x="110346" y="15952"/>
                  </a:lnTo>
                  <a:lnTo>
                    <a:pt x="114121" y="15952"/>
                  </a:lnTo>
                  <a:lnTo>
                    <a:pt x="117895" y="15372"/>
                  </a:lnTo>
                  <a:lnTo>
                    <a:pt x="118741" y="14776"/>
                  </a:lnTo>
                  <a:lnTo>
                    <a:pt x="119576" y="14180"/>
                  </a:lnTo>
                  <a:lnTo>
                    <a:pt x="120000" y="13003"/>
                  </a:lnTo>
                  <a:lnTo>
                    <a:pt x="120000" y="11827"/>
                  </a:lnTo>
                  <a:lnTo>
                    <a:pt x="119153" y="9458"/>
                  </a:lnTo>
                  <a:lnTo>
                    <a:pt x="118741" y="8282"/>
                  </a:lnTo>
                  <a:lnTo>
                    <a:pt x="117895" y="7686"/>
                  </a:lnTo>
                  <a:lnTo>
                    <a:pt x="114544" y="6510"/>
                  </a:lnTo>
                  <a:lnTo>
                    <a:pt x="111181" y="5913"/>
                  </a:lnTo>
                  <a:lnTo>
                    <a:pt x="104468" y="5317"/>
                  </a:lnTo>
                  <a:lnTo>
                    <a:pt x="89370" y="4721"/>
                  </a:lnTo>
                  <a:lnTo>
                    <a:pt x="73427" y="5317"/>
                  </a:lnTo>
                  <a:lnTo>
                    <a:pt x="57483" y="6510"/>
                  </a:lnTo>
                  <a:lnTo>
                    <a:pt x="56225" y="7090"/>
                  </a:lnTo>
                  <a:lnTo>
                    <a:pt x="55390" y="7686"/>
                  </a:lnTo>
                  <a:lnTo>
                    <a:pt x="54967" y="8862"/>
                  </a:lnTo>
                  <a:lnTo>
                    <a:pt x="54132" y="10055"/>
                  </a:lnTo>
                  <a:lnTo>
                    <a:pt x="30629" y="99293"/>
                  </a:lnTo>
                  <a:lnTo>
                    <a:pt x="24338" y="59701"/>
                  </a:lnTo>
                  <a:lnTo>
                    <a:pt x="19729" y="31921"/>
                  </a:lnTo>
                  <a:lnTo>
                    <a:pt x="17624" y="19497"/>
                  </a:lnTo>
                  <a:lnTo>
                    <a:pt x="16789" y="13600"/>
                  </a:lnTo>
                  <a:lnTo>
                    <a:pt x="16366" y="10635"/>
                  </a:lnTo>
                  <a:lnTo>
                    <a:pt x="15955" y="8862"/>
                  </a:lnTo>
                  <a:lnTo>
                    <a:pt x="16366" y="8862"/>
                  </a:lnTo>
                  <a:lnTo>
                    <a:pt x="16789" y="8282"/>
                  </a:lnTo>
                  <a:lnTo>
                    <a:pt x="16789" y="7686"/>
                  </a:lnTo>
                  <a:lnTo>
                    <a:pt x="17213" y="5913"/>
                  </a:lnTo>
                  <a:lnTo>
                    <a:pt x="17213" y="3545"/>
                  </a:lnTo>
                  <a:lnTo>
                    <a:pt x="16789" y="1772"/>
                  </a:lnTo>
                  <a:lnTo>
                    <a:pt x="15955" y="1176"/>
                  </a:lnTo>
                  <a:lnTo>
                    <a:pt x="15108" y="596"/>
                  </a:lnTo>
                  <a:lnTo>
                    <a:pt x="1301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950850" y="4617725"/>
              <a:ext cx="254100" cy="162300"/>
            </a:xfrm>
            <a:custGeom>
              <a:pathLst>
                <a:path extrusionOk="0" h="120000" w="120000">
                  <a:moveTo>
                    <a:pt x="97905" y="10846"/>
                  </a:moveTo>
                  <a:lnTo>
                    <a:pt x="97905" y="12898"/>
                  </a:lnTo>
                  <a:lnTo>
                    <a:pt x="98331" y="14246"/>
                  </a:lnTo>
                  <a:lnTo>
                    <a:pt x="99204" y="14930"/>
                  </a:lnTo>
                  <a:lnTo>
                    <a:pt x="100066" y="14930"/>
                  </a:lnTo>
                  <a:lnTo>
                    <a:pt x="103538" y="14246"/>
                  </a:lnTo>
                  <a:lnTo>
                    <a:pt x="105262" y="14246"/>
                  </a:lnTo>
                  <a:lnTo>
                    <a:pt x="106136" y="14930"/>
                  </a:lnTo>
                  <a:lnTo>
                    <a:pt x="106561" y="15595"/>
                  </a:lnTo>
                  <a:lnTo>
                    <a:pt x="108734" y="20344"/>
                  </a:lnTo>
                  <a:lnTo>
                    <a:pt x="110033" y="24410"/>
                  </a:lnTo>
                  <a:lnTo>
                    <a:pt x="111769" y="29842"/>
                  </a:lnTo>
                  <a:lnTo>
                    <a:pt x="112631" y="34573"/>
                  </a:lnTo>
                  <a:lnTo>
                    <a:pt x="113493" y="40006"/>
                  </a:lnTo>
                  <a:lnTo>
                    <a:pt x="113930" y="45420"/>
                  </a:lnTo>
                  <a:lnTo>
                    <a:pt x="113930" y="50169"/>
                  </a:lnTo>
                  <a:lnTo>
                    <a:pt x="113068" y="54918"/>
                  </a:lnTo>
                  <a:lnTo>
                    <a:pt x="112194" y="59667"/>
                  </a:lnTo>
                  <a:lnTo>
                    <a:pt x="110458" y="64397"/>
                  </a:lnTo>
                  <a:lnTo>
                    <a:pt x="108297" y="67797"/>
                  </a:lnTo>
                  <a:lnTo>
                    <a:pt x="106136" y="71179"/>
                  </a:lnTo>
                  <a:lnTo>
                    <a:pt x="103101" y="73212"/>
                  </a:lnTo>
                  <a:lnTo>
                    <a:pt x="100066" y="73895"/>
                  </a:lnTo>
                  <a:lnTo>
                    <a:pt x="98331" y="73895"/>
                  </a:lnTo>
                  <a:lnTo>
                    <a:pt x="97032" y="72528"/>
                  </a:lnTo>
                  <a:lnTo>
                    <a:pt x="95733" y="71179"/>
                  </a:lnTo>
                  <a:lnTo>
                    <a:pt x="94434" y="69146"/>
                  </a:lnTo>
                  <a:lnTo>
                    <a:pt x="92710" y="64397"/>
                  </a:lnTo>
                  <a:lnTo>
                    <a:pt x="91399" y="59667"/>
                  </a:lnTo>
                  <a:lnTo>
                    <a:pt x="90100" y="54234"/>
                  </a:lnTo>
                  <a:lnTo>
                    <a:pt x="89675" y="48136"/>
                  </a:lnTo>
                  <a:lnTo>
                    <a:pt x="89238" y="42704"/>
                  </a:lnTo>
                  <a:lnTo>
                    <a:pt x="89675" y="36606"/>
                  </a:lnTo>
                  <a:lnTo>
                    <a:pt x="90100" y="29159"/>
                  </a:lnTo>
                  <a:lnTo>
                    <a:pt x="91836" y="22377"/>
                  </a:lnTo>
                  <a:lnTo>
                    <a:pt x="93135" y="18995"/>
                  </a:lnTo>
                  <a:lnTo>
                    <a:pt x="94434" y="15595"/>
                  </a:lnTo>
                  <a:lnTo>
                    <a:pt x="95733" y="12898"/>
                  </a:lnTo>
                  <a:lnTo>
                    <a:pt x="97905" y="10846"/>
                  </a:lnTo>
                  <a:close/>
                  <a:moveTo>
                    <a:pt x="99204" y="2716"/>
                  </a:moveTo>
                  <a:lnTo>
                    <a:pt x="96606" y="4083"/>
                  </a:lnTo>
                  <a:lnTo>
                    <a:pt x="94009" y="5432"/>
                  </a:lnTo>
                  <a:lnTo>
                    <a:pt x="92273" y="7465"/>
                  </a:lnTo>
                  <a:lnTo>
                    <a:pt x="90537" y="10181"/>
                  </a:lnTo>
                  <a:lnTo>
                    <a:pt x="88801" y="12898"/>
                  </a:lnTo>
                  <a:lnTo>
                    <a:pt x="87502" y="16279"/>
                  </a:lnTo>
                  <a:lnTo>
                    <a:pt x="85778" y="23726"/>
                  </a:lnTo>
                  <a:lnTo>
                    <a:pt x="84479" y="31191"/>
                  </a:lnTo>
                  <a:lnTo>
                    <a:pt x="84042" y="37973"/>
                  </a:lnTo>
                  <a:lnTo>
                    <a:pt x="83605" y="45420"/>
                  </a:lnTo>
                  <a:lnTo>
                    <a:pt x="84479" y="54234"/>
                  </a:lnTo>
                  <a:lnTo>
                    <a:pt x="85778" y="62365"/>
                  </a:lnTo>
                  <a:lnTo>
                    <a:pt x="87502" y="69830"/>
                  </a:lnTo>
                  <a:lnTo>
                    <a:pt x="88801" y="73212"/>
                  </a:lnTo>
                  <a:lnTo>
                    <a:pt x="90537" y="76612"/>
                  </a:lnTo>
                  <a:lnTo>
                    <a:pt x="92273" y="79310"/>
                  </a:lnTo>
                  <a:lnTo>
                    <a:pt x="94009" y="81342"/>
                  </a:lnTo>
                  <a:lnTo>
                    <a:pt x="96170" y="82710"/>
                  </a:lnTo>
                  <a:lnTo>
                    <a:pt x="98767" y="83375"/>
                  </a:lnTo>
                  <a:lnTo>
                    <a:pt x="101365" y="83375"/>
                  </a:lnTo>
                  <a:lnTo>
                    <a:pt x="103538" y="82710"/>
                  </a:lnTo>
                  <a:lnTo>
                    <a:pt x="106136" y="82026"/>
                  </a:lnTo>
                  <a:lnTo>
                    <a:pt x="107860" y="80677"/>
                  </a:lnTo>
                  <a:lnTo>
                    <a:pt x="110033" y="78644"/>
                  </a:lnTo>
                  <a:lnTo>
                    <a:pt x="111769" y="76612"/>
                  </a:lnTo>
                  <a:lnTo>
                    <a:pt x="114792" y="71179"/>
                  </a:lnTo>
                  <a:lnTo>
                    <a:pt x="116965" y="65081"/>
                  </a:lnTo>
                  <a:lnTo>
                    <a:pt x="118689" y="57616"/>
                  </a:lnTo>
                  <a:lnTo>
                    <a:pt x="119988" y="50853"/>
                  </a:lnTo>
                  <a:lnTo>
                    <a:pt x="119988" y="43387"/>
                  </a:lnTo>
                  <a:lnTo>
                    <a:pt x="119563" y="38638"/>
                  </a:lnTo>
                  <a:lnTo>
                    <a:pt x="118689" y="32540"/>
                  </a:lnTo>
                  <a:lnTo>
                    <a:pt x="117390" y="25759"/>
                  </a:lnTo>
                  <a:lnTo>
                    <a:pt x="115229" y="19661"/>
                  </a:lnTo>
                  <a:lnTo>
                    <a:pt x="113068" y="13563"/>
                  </a:lnTo>
                  <a:lnTo>
                    <a:pt x="110458" y="8149"/>
                  </a:lnTo>
                  <a:lnTo>
                    <a:pt x="109159" y="6116"/>
                  </a:lnTo>
                  <a:lnTo>
                    <a:pt x="107435" y="4748"/>
                  </a:lnTo>
                  <a:lnTo>
                    <a:pt x="106136" y="4083"/>
                  </a:lnTo>
                  <a:lnTo>
                    <a:pt x="104400" y="3400"/>
                  </a:lnTo>
                  <a:lnTo>
                    <a:pt x="101802" y="2716"/>
                  </a:lnTo>
                  <a:close/>
                  <a:moveTo>
                    <a:pt x="47222" y="18"/>
                  </a:moveTo>
                  <a:lnTo>
                    <a:pt x="46360" y="683"/>
                  </a:lnTo>
                  <a:lnTo>
                    <a:pt x="45487" y="2051"/>
                  </a:lnTo>
                  <a:lnTo>
                    <a:pt x="45061" y="7465"/>
                  </a:lnTo>
                  <a:lnTo>
                    <a:pt x="44625" y="13563"/>
                  </a:lnTo>
                  <a:lnTo>
                    <a:pt x="43751" y="24410"/>
                  </a:lnTo>
                  <a:lnTo>
                    <a:pt x="42889" y="45420"/>
                  </a:lnTo>
                  <a:lnTo>
                    <a:pt x="34221" y="44071"/>
                  </a:lnTo>
                  <a:lnTo>
                    <a:pt x="25128" y="44071"/>
                  </a:lnTo>
                  <a:lnTo>
                    <a:pt x="16473" y="44755"/>
                  </a:lnTo>
                  <a:lnTo>
                    <a:pt x="12139" y="46104"/>
                  </a:lnTo>
                  <a:lnTo>
                    <a:pt x="7805" y="47453"/>
                  </a:lnTo>
                  <a:lnTo>
                    <a:pt x="7805" y="46104"/>
                  </a:lnTo>
                  <a:lnTo>
                    <a:pt x="6943" y="45420"/>
                  </a:lnTo>
                  <a:lnTo>
                    <a:pt x="6506" y="46104"/>
                  </a:lnTo>
                  <a:lnTo>
                    <a:pt x="5644" y="30508"/>
                  </a:lnTo>
                  <a:lnTo>
                    <a:pt x="5207" y="16963"/>
                  </a:lnTo>
                  <a:lnTo>
                    <a:pt x="4770" y="10181"/>
                  </a:lnTo>
                  <a:lnTo>
                    <a:pt x="4333" y="3400"/>
                  </a:lnTo>
                  <a:lnTo>
                    <a:pt x="3908" y="2051"/>
                  </a:lnTo>
                  <a:lnTo>
                    <a:pt x="1735" y="2051"/>
                  </a:lnTo>
                  <a:lnTo>
                    <a:pt x="1310" y="3400"/>
                  </a:lnTo>
                  <a:lnTo>
                    <a:pt x="436" y="9497"/>
                  </a:lnTo>
                  <a:lnTo>
                    <a:pt x="11" y="16279"/>
                  </a:lnTo>
                  <a:lnTo>
                    <a:pt x="11" y="29159"/>
                  </a:lnTo>
                  <a:lnTo>
                    <a:pt x="436" y="42038"/>
                  </a:lnTo>
                  <a:lnTo>
                    <a:pt x="1310" y="54918"/>
                  </a:lnTo>
                  <a:lnTo>
                    <a:pt x="2172" y="67114"/>
                  </a:lnTo>
                  <a:lnTo>
                    <a:pt x="3471" y="79993"/>
                  </a:lnTo>
                  <a:lnTo>
                    <a:pt x="4770" y="92189"/>
                  </a:lnTo>
                  <a:lnTo>
                    <a:pt x="5644" y="98971"/>
                  </a:lnTo>
                  <a:lnTo>
                    <a:pt x="6506" y="101687"/>
                  </a:lnTo>
                  <a:lnTo>
                    <a:pt x="6943" y="104404"/>
                  </a:lnTo>
                  <a:lnTo>
                    <a:pt x="6506" y="105753"/>
                  </a:lnTo>
                  <a:lnTo>
                    <a:pt x="6943" y="107785"/>
                  </a:lnTo>
                  <a:lnTo>
                    <a:pt x="7805" y="109134"/>
                  </a:lnTo>
                  <a:lnTo>
                    <a:pt x="8667" y="109818"/>
                  </a:lnTo>
                  <a:lnTo>
                    <a:pt x="10403" y="109818"/>
                  </a:lnTo>
                  <a:lnTo>
                    <a:pt x="11265" y="109134"/>
                  </a:lnTo>
                  <a:lnTo>
                    <a:pt x="12139" y="107785"/>
                  </a:lnTo>
                  <a:lnTo>
                    <a:pt x="12564" y="106436"/>
                  </a:lnTo>
                  <a:lnTo>
                    <a:pt x="12564" y="104404"/>
                  </a:lnTo>
                  <a:lnTo>
                    <a:pt x="12564" y="101004"/>
                  </a:lnTo>
                  <a:lnTo>
                    <a:pt x="10403" y="86775"/>
                  </a:lnTo>
                  <a:lnTo>
                    <a:pt x="8667" y="71863"/>
                  </a:lnTo>
                  <a:lnTo>
                    <a:pt x="7368" y="56951"/>
                  </a:lnTo>
                  <a:lnTo>
                    <a:pt x="6943" y="54234"/>
                  </a:lnTo>
                  <a:lnTo>
                    <a:pt x="11702" y="54918"/>
                  </a:lnTo>
                  <a:lnTo>
                    <a:pt x="16036" y="54234"/>
                  </a:lnTo>
                  <a:lnTo>
                    <a:pt x="25128" y="53550"/>
                  </a:lnTo>
                  <a:lnTo>
                    <a:pt x="33796" y="53550"/>
                  </a:lnTo>
                  <a:lnTo>
                    <a:pt x="42889" y="54918"/>
                  </a:lnTo>
                  <a:lnTo>
                    <a:pt x="42027" y="78644"/>
                  </a:lnTo>
                  <a:lnTo>
                    <a:pt x="41153" y="89491"/>
                  </a:lnTo>
                  <a:lnTo>
                    <a:pt x="41153" y="92189"/>
                  </a:lnTo>
                  <a:lnTo>
                    <a:pt x="41590" y="95589"/>
                  </a:lnTo>
                  <a:lnTo>
                    <a:pt x="42027" y="97622"/>
                  </a:lnTo>
                  <a:lnTo>
                    <a:pt x="42889" y="99655"/>
                  </a:lnTo>
                  <a:lnTo>
                    <a:pt x="43326" y="100320"/>
                  </a:lnTo>
                  <a:lnTo>
                    <a:pt x="44188" y="101004"/>
                  </a:lnTo>
                  <a:lnTo>
                    <a:pt x="45487" y="99655"/>
                  </a:lnTo>
                  <a:lnTo>
                    <a:pt x="46360" y="98287"/>
                  </a:lnTo>
                  <a:lnTo>
                    <a:pt x="47222" y="96255"/>
                  </a:lnTo>
                  <a:lnTo>
                    <a:pt x="47659" y="90840"/>
                  </a:lnTo>
                  <a:lnTo>
                    <a:pt x="47659" y="80677"/>
                  </a:lnTo>
                  <a:lnTo>
                    <a:pt x="48521" y="54234"/>
                  </a:lnTo>
                  <a:lnTo>
                    <a:pt x="48958" y="27126"/>
                  </a:lnTo>
                  <a:lnTo>
                    <a:pt x="49383" y="14246"/>
                  </a:lnTo>
                  <a:lnTo>
                    <a:pt x="49383" y="8149"/>
                  </a:lnTo>
                  <a:lnTo>
                    <a:pt x="48958" y="2051"/>
                  </a:lnTo>
                  <a:lnTo>
                    <a:pt x="48085" y="683"/>
                  </a:lnTo>
                  <a:lnTo>
                    <a:pt x="47222" y="18"/>
                  </a:lnTo>
                  <a:close/>
                  <a:moveTo>
                    <a:pt x="64983" y="69830"/>
                  </a:moveTo>
                  <a:lnTo>
                    <a:pt x="61948" y="70495"/>
                  </a:lnTo>
                  <a:lnTo>
                    <a:pt x="59350" y="72528"/>
                  </a:lnTo>
                  <a:lnTo>
                    <a:pt x="57614" y="73895"/>
                  </a:lnTo>
                  <a:lnTo>
                    <a:pt x="56752" y="75928"/>
                  </a:lnTo>
                  <a:lnTo>
                    <a:pt x="56752" y="76612"/>
                  </a:lnTo>
                  <a:lnTo>
                    <a:pt x="57189" y="77277"/>
                  </a:lnTo>
                  <a:lnTo>
                    <a:pt x="58051" y="78644"/>
                  </a:lnTo>
                  <a:lnTo>
                    <a:pt x="61948" y="78644"/>
                  </a:lnTo>
                  <a:lnTo>
                    <a:pt x="67581" y="77961"/>
                  </a:lnTo>
                  <a:lnTo>
                    <a:pt x="67581" y="77961"/>
                  </a:lnTo>
                  <a:lnTo>
                    <a:pt x="67144" y="79993"/>
                  </a:lnTo>
                  <a:lnTo>
                    <a:pt x="65845" y="82026"/>
                  </a:lnTo>
                  <a:lnTo>
                    <a:pt x="63684" y="85408"/>
                  </a:lnTo>
                  <a:lnTo>
                    <a:pt x="59350" y="94222"/>
                  </a:lnTo>
                  <a:lnTo>
                    <a:pt x="55016" y="103720"/>
                  </a:lnTo>
                  <a:lnTo>
                    <a:pt x="51556" y="113199"/>
                  </a:lnTo>
                  <a:lnTo>
                    <a:pt x="51119" y="115916"/>
                  </a:lnTo>
                  <a:lnTo>
                    <a:pt x="51556" y="118632"/>
                  </a:lnTo>
                  <a:lnTo>
                    <a:pt x="52855" y="119981"/>
                  </a:lnTo>
                  <a:lnTo>
                    <a:pt x="54591" y="119981"/>
                  </a:lnTo>
                  <a:lnTo>
                    <a:pt x="74512" y="113199"/>
                  </a:lnTo>
                  <a:lnTo>
                    <a:pt x="75374" y="112534"/>
                  </a:lnTo>
                  <a:lnTo>
                    <a:pt x="76248" y="111167"/>
                  </a:lnTo>
                  <a:lnTo>
                    <a:pt x="76673" y="109818"/>
                  </a:lnTo>
                  <a:lnTo>
                    <a:pt x="76248" y="107785"/>
                  </a:lnTo>
                  <a:lnTo>
                    <a:pt x="75811" y="106436"/>
                  </a:lnTo>
                  <a:lnTo>
                    <a:pt x="75374" y="105069"/>
                  </a:lnTo>
                  <a:lnTo>
                    <a:pt x="74075" y="104404"/>
                  </a:lnTo>
                  <a:lnTo>
                    <a:pt x="72777" y="104404"/>
                  </a:lnTo>
                  <a:lnTo>
                    <a:pt x="59350" y="109134"/>
                  </a:lnTo>
                  <a:lnTo>
                    <a:pt x="62810" y="101004"/>
                  </a:lnTo>
                  <a:lnTo>
                    <a:pt x="66719" y="93557"/>
                  </a:lnTo>
                  <a:lnTo>
                    <a:pt x="69317" y="88808"/>
                  </a:lnTo>
                  <a:lnTo>
                    <a:pt x="71478" y="84059"/>
                  </a:lnTo>
                  <a:lnTo>
                    <a:pt x="72340" y="81342"/>
                  </a:lnTo>
                  <a:lnTo>
                    <a:pt x="73213" y="78644"/>
                  </a:lnTo>
                  <a:lnTo>
                    <a:pt x="73213" y="75928"/>
                  </a:lnTo>
                  <a:lnTo>
                    <a:pt x="73213" y="72528"/>
                  </a:lnTo>
                  <a:lnTo>
                    <a:pt x="72777" y="71863"/>
                  </a:lnTo>
                  <a:lnTo>
                    <a:pt x="72340" y="70495"/>
                  </a:lnTo>
                  <a:lnTo>
                    <a:pt x="70616" y="6983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051225" y="1090800"/>
              <a:ext cx="285300" cy="283500"/>
            </a:xfrm>
            <a:custGeom>
              <a:pathLst>
                <a:path extrusionOk="0" h="120000" w="120000">
                  <a:moveTo>
                    <a:pt x="54409" y="44661"/>
                  </a:moveTo>
                  <a:lnTo>
                    <a:pt x="54020" y="45052"/>
                  </a:lnTo>
                  <a:lnTo>
                    <a:pt x="53641" y="45434"/>
                  </a:lnTo>
                  <a:lnTo>
                    <a:pt x="52484" y="46217"/>
                  </a:lnTo>
                  <a:lnTo>
                    <a:pt x="51706" y="47381"/>
                  </a:lnTo>
                  <a:lnTo>
                    <a:pt x="51706" y="47762"/>
                  </a:lnTo>
                  <a:lnTo>
                    <a:pt x="50938" y="49318"/>
                  </a:lnTo>
                  <a:lnTo>
                    <a:pt x="50938" y="50483"/>
                  </a:lnTo>
                  <a:lnTo>
                    <a:pt x="51327" y="51266"/>
                  </a:lnTo>
                  <a:lnTo>
                    <a:pt x="52484" y="52039"/>
                  </a:lnTo>
                  <a:lnTo>
                    <a:pt x="53641" y="52812"/>
                  </a:lnTo>
                  <a:lnTo>
                    <a:pt x="55566" y="52812"/>
                  </a:lnTo>
                  <a:lnTo>
                    <a:pt x="57112" y="52039"/>
                  </a:lnTo>
                  <a:lnTo>
                    <a:pt x="58269" y="50483"/>
                  </a:lnTo>
                  <a:lnTo>
                    <a:pt x="58658" y="49710"/>
                  </a:lnTo>
                  <a:lnTo>
                    <a:pt x="59037" y="48937"/>
                  </a:lnTo>
                  <a:lnTo>
                    <a:pt x="58658" y="48154"/>
                  </a:lnTo>
                  <a:lnTo>
                    <a:pt x="58658" y="47381"/>
                  </a:lnTo>
                  <a:lnTo>
                    <a:pt x="57112" y="46598"/>
                  </a:lnTo>
                  <a:lnTo>
                    <a:pt x="55955" y="46217"/>
                  </a:lnTo>
                  <a:lnTo>
                    <a:pt x="55955" y="45434"/>
                  </a:lnTo>
                  <a:lnTo>
                    <a:pt x="55177" y="45052"/>
                  </a:lnTo>
                  <a:lnTo>
                    <a:pt x="54409" y="44661"/>
                  </a:lnTo>
                  <a:close/>
                  <a:moveTo>
                    <a:pt x="62897" y="63683"/>
                  </a:moveTo>
                  <a:lnTo>
                    <a:pt x="63286" y="64075"/>
                  </a:lnTo>
                  <a:lnTo>
                    <a:pt x="63665" y="64848"/>
                  </a:lnTo>
                  <a:lnTo>
                    <a:pt x="63665" y="65631"/>
                  </a:lnTo>
                  <a:lnTo>
                    <a:pt x="62129" y="66023"/>
                  </a:lnTo>
                  <a:lnTo>
                    <a:pt x="62508" y="64467"/>
                  </a:lnTo>
                  <a:lnTo>
                    <a:pt x="62897" y="63683"/>
                  </a:lnTo>
                  <a:close/>
                  <a:moveTo>
                    <a:pt x="61351" y="59417"/>
                  </a:moveTo>
                  <a:lnTo>
                    <a:pt x="60194" y="59809"/>
                  </a:lnTo>
                  <a:lnTo>
                    <a:pt x="59426" y="60582"/>
                  </a:lnTo>
                  <a:lnTo>
                    <a:pt x="59037" y="61354"/>
                  </a:lnTo>
                  <a:lnTo>
                    <a:pt x="59037" y="62138"/>
                  </a:lnTo>
                  <a:lnTo>
                    <a:pt x="59815" y="62911"/>
                  </a:lnTo>
                  <a:lnTo>
                    <a:pt x="58658" y="65239"/>
                  </a:lnTo>
                  <a:lnTo>
                    <a:pt x="58269" y="67960"/>
                  </a:lnTo>
                  <a:lnTo>
                    <a:pt x="58658" y="69124"/>
                  </a:lnTo>
                  <a:lnTo>
                    <a:pt x="59815" y="69516"/>
                  </a:lnTo>
                  <a:lnTo>
                    <a:pt x="61351" y="69897"/>
                  </a:lnTo>
                  <a:lnTo>
                    <a:pt x="62897" y="69897"/>
                  </a:lnTo>
                  <a:lnTo>
                    <a:pt x="64054" y="69516"/>
                  </a:lnTo>
                  <a:lnTo>
                    <a:pt x="65600" y="69124"/>
                  </a:lnTo>
                  <a:lnTo>
                    <a:pt x="66757" y="68352"/>
                  </a:lnTo>
                  <a:lnTo>
                    <a:pt x="67525" y="67187"/>
                  </a:lnTo>
                  <a:lnTo>
                    <a:pt x="67914" y="65631"/>
                  </a:lnTo>
                  <a:lnTo>
                    <a:pt x="67914" y="64075"/>
                  </a:lnTo>
                  <a:lnTo>
                    <a:pt x="67525" y="62911"/>
                  </a:lnTo>
                  <a:lnTo>
                    <a:pt x="66757" y="61746"/>
                  </a:lnTo>
                  <a:lnTo>
                    <a:pt x="65990" y="60973"/>
                  </a:lnTo>
                  <a:lnTo>
                    <a:pt x="64822" y="60190"/>
                  </a:lnTo>
                  <a:lnTo>
                    <a:pt x="63665" y="59809"/>
                  </a:lnTo>
                  <a:lnTo>
                    <a:pt x="62508" y="59417"/>
                  </a:lnTo>
                  <a:close/>
                  <a:moveTo>
                    <a:pt x="41293" y="4668"/>
                  </a:moveTo>
                  <a:lnTo>
                    <a:pt x="48624" y="5059"/>
                  </a:lnTo>
                  <a:lnTo>
                    <a:pt x="56334" y="5059"/>
                  </a:lnTo>
                  <a:lnTo>
                    <a:pt x="71774" y="5832"/>
                  </a:lnTo>
                  <a:lnTo>
                    <a:pt x="80262" y="5832"/>
                  </a:lnTo>
                  <a:lnTo>
                    <a:pt x="81030" y="7769"/>
                  </a:lnTo>
                  <a:lnTo>
                    <a:pt x="81798" y="11263"/>
                  </a:lnTo>
                  <a:lnTo>
                    <a:pt x="79105" y="12427"/>
                  </a:lnTo>
                  <a:lnTo>
                    <a:pt x="75635" y="12819"/>
                  </a:lnTo>
                  <a:lnTo>
                    <a:pt x="74088" y="12819"/>
                  </a:lnTo>
                  <a:lnTo>
                    <a:pt x="72153" y="12427"/>
                  </a:lnTo>
                  <a:lnTo>
                    <a:pt x="70617" y="12427"/>
                  </a:lnTo>
                  <a:lnTo>
                    <a:pt x="68682" y="12819"/>
                  </a:lnTo>
                  <a:lnTo>
                    <a:pt x="68303" y="13211"/>
                  </a:lnTo>
                  <a:lnTo>
                    <a:pt x="67914" y="13983"/>
                  </a:lnTo>
                  <a:lnTo>
                    <a:pt x="67525" y="14767"/>
                  </a:lnTo>
                  <a:lnTo>
                    <a:pt x="67914" y="15539"/>
                  </a:lnTo>
                  <a:lnTo>
                    <a:pt x="67914" y="15931"/>
                  </a:lnTo>
                  <a:lnTo>
                    <a:pt x="68303" y="16704"/>
                  </a:lnTo>
                  <a:lnTo>
                    <a:pt x="69071" y="17477"/>
                  </a:lnTo>
                  <a:lnTo>
                    <a:pt x="69071" y="19805"/>
                  </a:lnTo>
                  <a:lnTo>
                    <a:pt x="69071" y="22145"/>
                  </a:lnTo>
                  <a:lnTo>
                    <a:pt x="69839" y="27967"/>
                  </a:lnTo>
                  <a:lnTo>
                    <a:pt x="70228" y="33789"/>
                  </a:lnTo>
                  <a:lnTo>
                    <a:pt x="70617" y="38447"/>
                  </a:lnTo>
                  <a:lnTo>
                    <a:pt x="70617" y="43105"/>
                  </a:lnTo>
                  <a:lnTo>
                    <a:pt x="70228" y="48546"/>
                  </a:lnTo>
                  <a:lnTo>
                    <a:pt x="69839" y="51266"/>
                  </a:lnTo>
                  <a:lnTo>
                    <a:pt x="69839" y="53976"/>
                  </a:lnTo>
                  <a:lnTo>
                    <a:pt x="70228" y="55532"/>
                  </a:lnTo>
                  <a:lnTo>
                    <a:pt x="69839" y="56305"/>
                  </a:lnTo>
                  <a:lnTo>
                    <a:pt x="69839" y="57088"/>
                  </a:lnTo>
                  <a:lnTo>
                    <a:pt x="69839" y="57861"/>
                  </a:lnTo>
                  <a:lnTo>
                    <a:pt x="70617" y="58645"/>
                  </a:lnTo>
                  <a:lnTo>
                    <a:pt x="74856" y="61354"/>
                  </a:lnTo>
                  <a:lnTo>
                    <a:pt x="78716" y="63683"/>
                  </a:lnTo>
                  <a:lnTo>
                    <a:pt x="82576" y="66796"/>
                  </a:lnTo>
                  <a:lnTo>
                    <a:pt x="86437" y="70289"/>
                  </a:lnTo>
                  <a:lnTo>
                    <a:pt x="93768" y="77275"/>
                  </a:lnTo>
                  <a:lnTo>
                    <a:pt x="90675" y="77667"/>
                  </a:lnTo>
                  <a:lnTo>
                    <a:pt x="87594" y="77275"/>
                  </a:lnTo>
                  <a:lnTo>
                    <a:pt x="85280" y="76503"/>
                  </a:lnTo>
                  <a:lnTo>
                    <a:pt x="82955" y="75730"/>
                  </a:lnTo>
                  <a:lnTo>
                    <a:pt x="78716" y="73390"/>
                  </a:lnTo>
                  <a:lnTo>
                    <a:pt x="74856" y="72226"/>
                  </a:lnTo>
                  <a:lnTo>
                    <a:pt x="70996" y="71845"/>
                  </a:lnTo>
                  <a:lnTo>
                    <a:pt x="67146" y="72226"/>
                  </a:lnTo>
                  <a:lnTo>
                    <a:pt x="62897" y="73390"/>
                  </a:lnTo>
                  <a:lnTo>
                    <a:pt x="58658" y="74565"/>
                  </a:lnTo>
                  <a:lnTo>
                    <a:pt x="54798" y="76503"/>
                  </a:lnTo>
                  <a:lnTo>
                    <a:pt x="50938" y="78059"/>
                  </a:lnTo>
                  <a:lnTo>
                    <a:pt x="46689" y="79604"/>
                  </a:lnTo>
                  <a:lnTo>
                    <a:pt x="43218" y="79996"/>
                  </a:lnTo>
                  <a:lnTo>
                    <a:pt x="40136" y="80388"/>
                  </a:lnTo>
                  <a:lnTo>
                    <a:pt x="40904" y="79996"/>
                  </a:lnTo>
                  <a:lnTo>
                    <a:pt x="41293" y="79223"/>
                  </a:lnTo>
                  <a:lnTo>
                    <a:pt x="41293" y="78059"/>
                  </a:lnTo>
                  <a:lnTo>
                    <a:pt x="41293" y="77275"/>
                  </a:lnTo>
                  <a:lnTo>
                    <a:pt x="40904" y="76503"/>
                  </a:lnTo>
                  <a:lnTo>
                    <a:pt x="40136" y="76111"/>
                  </a:lnTo>
                  <a:lnTo>
                    <a:pt x="29334" y="76111"/>
                  </a:lnTo>
                  <a:lnTo>
                    <a:pt x="30870" y="74565"/>
                  </a:lnTo>
                  <a:lnTo>
                    <a:pt x="34351" y="70681"/>
                  </a:lnTo>
                  <a:lnTo>
                    <a:pt x="37433" y="71062"/>
                  </a:lnTo>
                  <a:lnTo>
                    <a:pt x="40525" y="71062"/>
                  </a:lnTo>
                  <a:lnTo>
                    <a:pt x="46310" y="70681"/>
                  </a:lnTo>
                  <a:lnTo>
                    <a:pt x="47846" y="70289"/>
                  </a:lnTo>
                  <a:lnTo>
                    <a:pt x="48624" y="69124"/>
                  </a:lnTo>
                  <a:lnTo>
                    <a:pt x="48624" y="68352"/>
                  </a:lnTo>
                  <a:lnTo>
                    <a:pt x="48235" y="67568"/>
                  </a:lnTo>
                  <a:lnTo>
                    <a:pt x="47467" y="66796"/>
                  </a:lnTo>
                  <a:lnTo>
                    <a:pt x="46310" y="66404"/>
                  </a:lnTo>
                  <a:lnTo>
                    <a:pt x="38590" y="66404"/>
                  </a:lnTo>
                  <a:lnTo>
                    <a:pt x="41293" y="63683"/>
                  </a:lnTo>
                  <a:lnTo>
                    <a:pt x="43996" y="60582"/>
                  </a:lnTo>
                  <a:lnTo>
                    <a:pt x="45153" y="60582"/>
                  </a:lnTo>
                  <a:lnTo>
                    <a:pt x="45921" y="60190"/>
                  </a:lnTo>
                  <a:lnTo>
                    <a:pt x="46689" y="59026"/>
                  </a:lnTo>
                  <a:lnTo>
                    <a:pt x="47078" y="57861"/>
                  </a:lnTo>
                  <a:lnTo>
                    <a:pt x="46310" y="36510"/>
                  </a:lnTo>
                  <a:lnTo>
                    <a:pt x="45921" y="26411"/>
                  </a:lnTo>
                  <a:lnTo>
                    <a:pt x="45532" y="21362"/>
                  </a:lnTo>
                  <a:lnTo>
                    <a:pt x="45153" y="16312"/>
                  </a:lnTo>
                  <a:lnTo>
                    <a:pt x="44764" y="15148"/>
                  </a:lnTo>
                  <a:lnTo>
                    <a:pt x="47846" y="15931"/>
                  </a:lnTo>
                  <a:lnTo>
                    <a:pt x="52095" y="16704"/>
                  </a:lnTo>
                  <a:lnTo>
                    <a:pt x="54409" y="16704"/>
                  </a:lnTo>
                  <a:lnTo>
                    <a:pt x="56334" y="15931"/>
                  </a:lnTo>
                  <a:lnTo>
                    <a:pt x="56723" y="15539"/>
                  </a:lnTo>
                  <a:lnTo>
                    <a:pt x="57112" y="15148"/>
                  </a:lnTo>
                  <a:lnTo>
                    <a:pt x="57112" y="14375"/>
                  </a:lnTo>
                  <a:lnTo>
                    <a:pt x="56723" y="13983"/>
                  </a:lnTo>
                  <a:lnTo>
                    <a:pt x="55177" y="12819"/>
                  </a:lnTo>
                  <a:lnTo>
                    <a:pt x="53252" y="12427"/>
                  </a:lnTo>
                  <a:lnTo>
                    <a:pt x="49781" y="12046"/>
                  </a:lnTo>
                  <a:lnTo>
                    <a:pt x="44375" y="11263"/>
                  </a:lnTo>
                  <a:lnTo>
                    <a:pt x="43996" y="10882"/>
                  </a:lnTo>
                  <a:lnTo>
                    <a:pt x="43607" y="10490"/>
                  </a:lnTo>
                  <a:lnTo>
                    <a:pt x="42061" y="10490"/>
                  </a:lnTo>
                  <a:lnTo>
                    <a:pt x="40525" y="10882"/>
                  </a:lnTo>
                  <a:lnTo>
                    <a:pt x="38979" y="11263"/>
                  </a:lnTo>
                  <a:lnTo>
                    <a:pt x="37822" y="11263"/>
                  </a:lnTo>
                  <a:lnTo>
                    <a:pt x="37044" y="10882"/>
                  </a:lnTo>
                  <a:lnTo>
                    <a:pt x="36665" y="10490"/>
                  </a:lnTo>
                  <a:lnTo>
                    <a:pt x="35887" y="9326"/>
                  </a:lnTo>
                  <a:lnTo>
                    <a:pt x="35887" y="8161"/>
                  </a:lnTo>
                  <a:lnTo>
                    <a:pt x="35887" y="7388"/>
                  </a:lnTo>
                  <a:lnTo>
                    <a:pt x="36665" y="6605"/>
                  </a:lnTo>
                  <a:lnTo>
                    <a:pt x="37433" y="5832"/>
                  </a:lnTo>
                  <a:lnTo>
                    <a:pt x="39358" y="5059"/>
                  </a:lnTo>
                  <a:lnTo>
                    <a:pt x="41293" y="4668"/>
                  </a:lnTo>
                  <a:close/>
                  <a:moveTo>
                    <a:pt x="64054" y="85437"/>
                  </a:moveTo>
                  <a:lnTo>
                    <a:pt x="64443" y="86210"/>
                  </a:lnTo>
                  <a:lnTo>
                    <a:pt x="64443" y="86983"/>
                  </a:lnTo>
                  <a:lnTo>
                    <a:pt x="64054" y="87766"/>
                  </a:lnTo>
                  <a:lnTo>
                    <a:pt x="63665" y="88539"/>
                  </a:lnTo>
                  <a:lnTo>
                    <a:pt x="62897" y="88930"/>
                  </a:lnTo>
                  <a:lnTo>
                    <a:pt x="62129" y="88930"/>
                  </a:lnTo>
                  <a:lnTo>
                    <a:pt x="61351" y="88539"/>
                  </a:lnTo>
                  <a:lnTo>
                    <a:pt x="60583" y="87766"/>
                  </a:lnTo>
                  <a:lnTo>
                    <a:pt x="60583" y="86601"/>
                  </a:lnTo>
                  <a:lnTo>
                    <a:pt x="61351" y="86210"/>
                  </a:lnTo>
                  <a:lnTo>
                    <a:pt x="62508" y="85437"/>
                  </a:lnTo>
                  <a:lnTo>
                    <a:pt x="63286" y="85818"/>
                  </a:lnTo>
                  <a:lnTo>
                    <a:pt x="63665" y="85818"/>
                  </a:lnTo>
                  <a:lnTo>
                    <a:pt x="64054" y="85437"/>
                  </a:lnTo>
                  <a:close/>
                  <a:moveTo>
                    <a:pt x="62129" y="80769"/>
                  </a:moveTo>
                  <a:lnTo>
                    <a:pt x="60972" y="81160"/>
                  </a:lnTo>
                  <a:lnTo>
                    <a:pt x="59815" y="81552"/>
                  </a:lnTo>
                  <a:lnTo>
                    <a:pt x="58658" y="82325"/>
                  </a:lnTo>
                  <a:lnTo>
                    <a:pt x="57501" y="83489"/>
                  </a:lnTo>
                  <a:lnTo>
                    <a:pt x="57501" y="83881"/>
                  </a:lnTo>
                  <a:lnTo>
                    <a:pt x="57112" y="84654"/>
                  </a:lnTo>
                  <a:lnTo>
                    <a:pt x="57880" y="85437"/>
                  </a:lnTo>
                  <a:lnTo>
                    <a:pt x="57112" y="86983"/>
                  </a:lnTo>
                  <a:lnTo>
                    <a:pt x="57112" y="88539"/>
                  </a:lnTo>
                  <a:lnTo>
                    <a:pt x="57501" y="89703"/>
                  </a:lnTo>
                  <a:lnTo>
                    <a:pt x="58269" y="90868"/>
                  </a:lnTo>
                  <a:lnTo>
                    <a:pt x="59426" y="92032"/>
                  </a:lnTo>
                  <a:lnTo>
                    <a:pt x="60972" y="92424"/>
                  </a:lnTo>
                  <a:lnTo>
                    <a:pt x="62129" y="92815"/>
                  </a:lnTo>
                  <a:lnTo>
                    <a:pt x="63665" y="92815"/>
                  </a:lnTo>
                  <a:lnTo>
                    <a:pt x="65211" y="92424"/>
                  </a:lnTo>
                  <a:lnTo>
                    <a:pt x="66368" y="91651"/>
                  </a:lnTo>
                  <a:lnTo>
                    <a:pt x="67146" y="90868"/>
                  </a:lnTo>
                  <a:lnTo>
                    <a:pt x="67914" y="89703"/>
                  </a:lnTo>
                  <a:lnTo>
                    <a:pt x="68303" y="88147"/>
                  </a:lnTo>
                  <a:lnTo>
                    <a:pt x="68303" y="86983"/>
                  </a:lnTo>
                  <a:lnTo>
                    <a:pt x="68303" y="85437"/>
                  </a:lnTo>
                  <a:lnTo>
                    <a:pt x="67914" y="84273"/>
                  </a:lnTo>
                  <a:lnTo>
                    <a:pt x="67146" y="83108"/>
                  </a:lnTo>
                  <a:lnTo>
                    <a:pt x="66368" y="82325"/>
                  </a:lnTo>
                  <a:lnTo>
                    <a:pt x="65211" y="81552"/>
                  </a:lnTo>
                  <a:lnTo>
                    <a:pt x="63665" y="81160"/>
                  </a:lnTo>
                  <a:lnTo>
                    <a:pt x="62129" y="80769"/>
                  </a:lnTo>
                  <a:close/>
                  <a:moveTo>
                    <a:pt x="47078" y="96690"/>
                  </a:moveTo>
                  <a:lnTo>
                    <a:pt x="47467" y="98246"/>
                  </a:lnTo>
                  <a:lnTo>
                    <a:pt x="47078" y="99410"/>
                  </a:lnTo>
                  <a:lnTo>
                    <a:pt x="46310" y="100966"/>
                  </a:lnTo>
                  <a:lnTo>
                    <a:pt x="44764" y="102131"/>
                  </a:lnTo>
                  <a:lnTo>
                    <a:pt x="43996" y="102522"/>
                  </a:lnTo>
                  <a:lnTo>
                    <a:pt x="43218" y="102522"/>
                  </a:lnTo>
                  <a:lnTo>
                    <a:pt x="42450" y="102131"/>
                  </a:lnTo>
                  <a:lnTo>
                    <a:pt x="41682" y="101358"/>
                  </a:lnTo>
                  <a:lnTo>
                    <a:pt x="41293" y="100575"/>
                  </a:lnTo>
                  <a:lnTo>
                    <a:pt x="41293" y="99802"/>
                  </a:lnTo>
                  <a:lnTo>
                    <a:pt x="41682" y="99019"/>
                  </a:lnTo>
                  <a:lnTo>
                    <a:pt x="42450" y="98246"/>
                  </a:lnTo>
                  <a:lnTo>
                    <a:pt x="44375" y="97473"/>
                  </a:lnTo>
                  <a:lnTo>
                    <a:pt x="46310" y="97081"/>
                  </a:lnTo>
                  <a:lnTo>
                    <a:pt x="46689" y="97081"/>
                  </a:lnTo>
                  <a:lnTo>
                    <a:pt x="47078" y="96690"/>
                  </a:lnTo>
                  <a:close/>
                  <a:moveTo>
                    <a:pt x="81419" y="99410"/>
                  </a:moveTo>
                  <a:lnTo>
                    <a:pt x="82187" y="100183"/>
                  </a:lnTo>
                  <a:lnTo>
                    <a:pt x="82576" y="101358"/>
                  </a:lnTo>
                  <a:lnTo>
                    <a:pt x="82576" y="102522"/>
                  </a:lnTo>
                  <a:lnTo>
                    <a:pt x="82187" y="103687"/>
                  </a:lnTo>
                  <a:lnTo>
                    <a:pt x="81030" y="104460"/>
                  </a:lnTo>
                  <a:lnTo>
                    <a:pt x="79484" y="104851"/>
                  </a:lnTo>
                  <a:lnTo>
                    <a:pt x="78327" y="104851"/>
                  </a:lnTo>
                  <a:lnTo>
                    <a:pt x="76792" y="104460"/>
                  </a:lnTo>
                  <a:lnTo>
                    <a:pt x="76013" y="103687"/>
                  </a:lnTo>
                  <a:lnTo>
                    <a:pt x="76792" y="102131"/>
                  </a:lnTo>
                  <a:lnTo>
                    <a:pt x="77559" y="100966"/>
                  </a:lnTo>
                  <a:lnTo>
                    <a:pt x="78716" y="100183"/>
                  </a:lnTo>
                  <a:lnTo>
                    <a:pt x="80262" y="99802"/>
                  </a:lnTo>
                  <a:lnTo>
                    <a:pt x="81030" y="99410"/>
                  </a:lnTo>
                  <a:close/>
                  <a:moveTo>
                    <a:pt x="46689" y="91651"/>
                  </a:moveTo>
                  <a:lnTo>
                    <a:pt x="45153" y="92032"/>
                  </a:lnTo>
                  <a:lnTo>
                    <a:pt x="43607" y="92032"/>
                  </a:lnTo>
                  <a:lnTo>
                    <a:pt x="42839" y="92424"/>
                  </a:lnTo>
                  <a:lnTo>
                    <a:pt x="42061" y="93196"/>
                  </a:lnTo>
                  <a:lnTo>
                    <a:pt x="41682" y="94752"/>
                  </a:lnTo>
                  <a:lnTo>
                    <a:pt x="39358" y="95917"/>
                  </a:lnTo>
                  <a:lnTo>
                    <a:pt x="37822" y="97854"/>
                  </a:lnTo>
                  <a:lnTo>
                    <a:pt x="37433" y="99019"/>
                  </a:lnTo>
                  <a:lnTo>
                    <a:pt x="37044" y="100575"/>
                  </a:lnTo>
                  <a:lnTo>
                    <a:pt x="37433" y="101739"/>
                  </a:lnTo>
                  <a:lnTo>
                    <a:pt x="37822" y="103295"/>
                  </a:lnTo>
                  <a:lnTo>
                    <a:pt x="38979" y="104460"/>
                  </a:lnTo>
                  <a:lnTo>
                    <a:pt x="39747" y="105624"/>
                  </a:lnTo>
                  <a:lnTo>
                    <a:pt x="41293" y="106397"/>
                  </a:lnTo>
                  <a:lnTo>
                    <a:pt x="42450" y="106788"/>
                  </a:lnTo>
                  <a:lnTo>
                    <a:pt x="45921" y="106788"/>
                  </a:lnTo>
                  <a:lnTo>
                    <a:pt x="47467" y="106016"/>
                  </a:lnTo>
                  <a:lnTo>
                    <a:pt x="48624" y="104851"/>
                  </a:lnTo>
                  <a:lnTo>
                    <a:pt x="49781" y="103687"/>
                  </a:lnTo>
                  <a:lnTo>
                    <a:pt x="50938" y="102131"/>
                  </a:lnTo>
                  <a:lnTo>
                    <a:pt x="51327" y="100575"/>
                  </a:lnTo>
                  <a:lnTo>
                    <a:pt x="51706" y="99019"/>
                  </a:lnTo>
                  <a:lnTo>
                    <a:pt x="51706" y="97081"/>
                  </a:lnTo>
                  <a:lnTo>
                    <a:pt x="51327" y="95525"/>
                  </a:lnTo>
                  <a:lnTo>
                    <a:pt x="50549" y="93980"/>
                  </a:lnTo>
                  <a:lnTo>
                    <a:pt x="49781" y="92815"/>
                  </a:lnTo>
                  <a:lnTo>
                    <a:pt x="48235" y="92032"/>
                  </a:lnTo>
                  <a:lnTo>
                    <a:pt x="46689" y="91651"/>
                  </a:lnTo>
                  <a:close/>
                  <a:moveTo>
                    <a:pt x="78327" y="94752"/>
                  </a:moveTo>
                  <a:lnTo>
                    <a:pt x="77170" y="95144"/>
                  </a:lnTo>
                  <a:lnTo>
                    <a:pt x="76402" y="95917"/>
                  </a:lnTo>
                  <a:lnTo>
                    <a:pt x="76013" y="96690"/>
                  </a:lnTo>
                  <a:lnTo>
                    <a:pt x="76013" y="97473"/>
                  </a:lnTo>
                  <a:lnTo>
                    <a:pt x="74856" y="98637"/>
                  </a:lnTo>
                  <a:lnTo>
                    <a:pt x="73699" y="99410"/>
                  </a:lnTo>
                  <a:lnTo>
                    <a:pt x="72931" y="100575"/>
                  </a:lnTo>
                  <a:lnTo>
                    <a:pt x="72542" y="101739"/>
                  </a:lnTo>
                  <a:lnTo>
                    <a:pt x="72542" y="101358"/>
                  </a:lnTo>
                  <a:lnTo>
                    <a:pt x="72153" y="101739"/>
                  </a:lnTo>
                  <a:lnTo>
                    <a:pt x="71774" y="103295"/>
                  </a:lnTo>
                  <a:lnTo>
                    <a:pt x="71774" y="104851"/>
                  </a:lnTo>
                  <a:lnTo>
                    <a:pt x="72153" y="105624"/>
                  </a:lnTo>
                  <a:lnTo>
                    <a:pt x="72542" y="106397"/>
                  </a:lnTo>
                  <a:lnTo>
                    <a:pt x="73699" y="107180"/>
                  </a:lnTo>
                  <a:lnTo>
                    <a:pt x="74088" y="107561"/>
                  </a:lnTo>
                  <a:lnTo>
                    <a:pt x="74088" y="107953"/>
                  </a:lnTo>
                  <a:lnTo>
                    <a:pt x="76013" y="108726"/>
                  </a:lnTo>
                  <a:lnTo>
                    <a:pt x="77559" y="109509"/>
                  </a:lnTo>
                  <a:lnTo>
                    <a:pt x="81030" y="109509"/>
                  </a:lnTo>
                  <a:lnTo>
                    <a:pt x="82576" y="108726"/>
                  </a:lnTo>
                  <a:lnTo>
                    <a:pt x="84123" y="107953"/>
                  </a:lnTo>
                  <a:lnTo>
                    <a:pt x="85280" y="106788"/>
                  </a:lnTo>
                  <a:lnTo>
                    <a:pt x="86047" y="105232"/>
                  </a:lnTo>
                  <a:lnTo>
                    <a:pt x="86815" y="103687"/>
                  </a:lnTo>
                  <a:lnTo>
                    <a:pt x="87204" y="101739"/>
                  </a:lnTo>
                  <a:lnTo>
                    <a:pt x="86815" y="100183"/>
                  </a:lnTo>
                  <a:lnTo>
                    <a:pt x="86437" y="98637"/>
                  </a:lnTo>
                  <a:lnTo>
                    <a:pt x="85658" y="97081"/>
                  </a:lnTo>
                  <a:lnTo>
                    <a:pt x="84123" y="95525"/>
                  </a:lnTo>
                  <a:lnTo>
                    <a:pt x="83344" y="95144"/>
                  </a:lnTo>
                  <a:lnTo>
                    <a:pt x="82576" y="94752"/>
                  </a:lnTo>
                  <a:close/>
                  <a:moveTo>
                    <a:pt x="73310" y="76503"/>
                  </a:moveTo>
                  <a:lnTo>
                    <a:pt x="76013" y="77275"/>
                  </a:lnTo>
                  <a:lnTo>
                    <a:pt x="81419" y="79604"/>
                  </a:lnTo>
                  <a:lnTo>
                    <a:pt x="84890" y="81160"/>
                  </a:lnTo>
                  <a:lnTo>
                    <a:pt x="89129" y="81933"/>
                  </a:lnTo>
                  <a:lnTo>
                    <a:pt x="91064" y="82325"/>
                  </a:lnTo>
                  <a:lnTo>
                    <a:pt x="93378" y="82325"/>
                  </a:lnTo>
                  <a:lnTo>
                    <a:pt x="95303" y="81933"/>
                  </a:lnTo>
                  <a:lnTo>
                    <a:pt x="97239" y="81160"/>
                  </a:lnTo>
                  <a:lnTo>
                    <a:pt x="100709" y="85437"/>
                  </a:lnTo>
                  <a:lnTo>
                    <a:pt x="106494" y="93588"/>
                  </a:lnTo>
                  <a:lnTo>
                    <a:pt x="111901" y="102131"/>
                  </a:lnTo>
                  <a:lnTo>
                    <a:pt x="113436" y="104460"/>
                  </a:lnTo>
                  <a:lnTo>
                    <a:pt x="113825" y="106016"/>
                  </a:lnTo>
                  <a:lnTo>
                    <a:pt x="113436" y="107561"/>
                  </a:lnTo>
                  <a:lnTo>
                    <a:pt x="113058" y="108345"/>
                  </a:lnTo>
                  <a:lnTo>
                    <a:pt x="111901" y="109509"/>
                  </a:lnTo>
                  <a:lnTo>
                    <a:pt x="109965" y="110673"/>
                  </a:lnTo>
                  <a:lnTo>
                    <a:pt x="107651" y="112230"/>
                  </a:lnTo>
                  <a:lnTo>
                    <a:pt x="102634" y="111838"/>
                  </a:lnTo>
                  <a:lnTo>
                    <a:pt x="97617" y="111065"/>
                  </a:lnTo>
                  <a:lnTo>
                    <a:pt x="87594" y="110673"/>
                  </a:lnTo>
                  <a:lnTo>
                    <a:pt x="77559" y="111065"/>
                  </a:lnTo>
                  <a:lnTo>
                    <a:pt x="67525" y="111446"/>
                  </a:lnTo>
                  <a:lnTo>
                    <a:pt x="22003" y="113002"/>
                  </a:lnTo>
                  <a:lnTo>
                    <a:pt x="11201" y="113394"/>
                  </a:lnTo>
                  <a:lnTo>
                    <a:pt x="7730" y="113394"/>
                  </a:lnTo>
                  <a:lnTo>
                    <a:pt x="6573" y="112611"/>
                  </a:lnTo>
                  <a:lnTo>
                    <a:pt x="6184" y="112230"/>
                  </a:lnTo>
                  <a:lnTo>
                    <a:pt x="5795" y="111838"/>
                  </a:lnTo>
                  <a:lnTo>
                    <a:pt x="6184" y="110282"/>
                  </a:lnTo>
                  <a:lnTo>
                    <a:pt x="7730" y="107953"/>
                  </a:lnTo>
                  <a:lnTo>
                    <a:pt x="11201" y="102522"/>
                  </a:lnTo>
                  <a:lnTo>
                    <a:pt x="16218" y="101358"/>
                  </a:lnTo>
                  <a:lnTo>
                    <a:pt x="18532" y="100966"/>
                  </a:lnTo>
                  <a:lnTo>
                    <a:pt x="21225" y="100575"/>
                  </a:lnTo>
                  <a:lnTo>
                    <a:pt x="22003" y="100183"/>
                  </a:lnTo>
                  <a:lnTo>
                    <a:pt x="22382" y="99802"/>
                  </a:lnTo>
                  <a:lnTo>
                    <a:pt x="22771" y="98246"/>
                  </a:lnTo>
                  <a:lnTo>
                    <a:pt x="22382" y="97081"/>
                  </a:lnTo>
                  <a:lnTo>
                    <a:pt x="22003" y="96690"/>
                  </a:lnTo>
                  <a:lnTo>
                    <a:pt x="21225" y="96309"/>
                  </a:lnTo>
                  <a:lnTo>
                    <a:pt x="19689" y="95917"/>
                  </a:lnTo>
                  <a:lnTo>
                    <a:pt x="18143" y="95917"/>
                  </a:lnTo>
                  <a:lnTo>
                    <a:pt x="14672" y="96690"/>
                  </a:lnTo>
                  <a:lnTo>
                    <a:pt x="14672" y="96690"/>
                  </a:lnTo>
                  <a:lnTo>
                    <a:pt x="18911" y="90476"/>
                  </a:lnTo>
                  <a:lnTo>
                    <a:pt x="19300" y="90095"/>
                  </a:lnTo>
                  <a:lnTo>
                    <a:pt x="20457" y="90476"/>
                  </a:lnTo>
                  <a:lnTo>
                    <a:pt x="22003" y="90868"/>
                  </a:lnTo>
                  <a:lnTo>
                    <a:pt x="25863" y="91259"/>
                  </a:lnTo>
                  <a:lnTo>
                    <a:pt x="31259" y="91259"/>
                  </a:lnTo>
                  <a:lnTo>
                    <a:pt x="32416" y="90868"/>
                  </a:lnTo>
                  <a:lnTo>
                    <a:pt x="33194" y="90095"/>
                  </a:lnTo>
                  <a:lnTo>
                    <a:pt x="33573" y="88930"/>
                  </a:lnTo>
                  <a:lnTo>
                    <a:pt x="33194" y="87766"/>
                  </a:lnTo>
                  <a:lnTo>
                    <a:pt x="32416" y="86983"/>
                  </a:lnTo>
                  <a:lnTo>
                    <a:pt x="31259" y="86601"/>
                  </a:lnTo>
                  <a:lnTo>
                    <a:pt x="21614" y="86601"/>
                  </a:lnTo>
                  <a:lnTo>
                    <a:pt x="26631" y="79604"/>
                  </a:lnTo>
                  <a:lnTo>
                    <a:pt x="28945" y="79996"/>
                  </a:lnTo>
                  <a:lnTo>
                    <a:pt x="30491" y="81552"/>
                  </a:lnTo>
                  <a:lnTo>
                    <a:pt x="32037" y="82325"/>
                  </a:lnTo>
                  <a:lnTo>
                    <a:pt x="33573" y="83108"/>
                  </a:lnTo>
                  <a:lnTo>
                    <a:pt x="35508" y="83881"/>
                  </a:lnTo>
                  <a:lnTo>
                    <a:pt x="39358" y="84273"/>
                  </a:lnTo>
                  <a:lnTo>
                    <a:pt x="42839" y="84273"/>
                  </a:lnTo>
                  <a:lnTo>
                    <a:pt x="47846" y="83489"/>
                  </a:lnTo>
                  <a:lnTo>
                    <a:pt x="52095" y="82325"/>
                  </a:lnTo>
                  <a:lnTo>
                    <a:pt x="60972" y="78440"/>
                  </a:lnTo>
                  <a:lnTo>
                    <a:pt x="65600" y="76894"/>
                  </a:lnTo>
                  <a:lnTo>
                    <a:pt x="68303" y="76503"/>
                  </a:lnTo>
                  <a:close/>
                  <a:moveTo>
                    <a:pt x="42450" y="10"/>
                  </a:moveTo>
                  <a:lnTo>
                    <a:pt x="40136" y="391"/>
                  </a:lnTo>
                  <a:lnTo>
                    <a:pt x="37822" y="783"/>
                  </a:lnTo>
                  <a:lnTo>
                    <a:pt x="35887" y="1556"/>
                  </a:lnTo>
                  <a:lnTo>
                    <a:pt x="33962" y="2720"/>
                  </a:lnTo>
                  <a:lnTo>
                    <a:pt x="32805" y="4276"/>
                  </a:lnTo>
                  <a:lnTo>
                    <a:pt x="31648" y="5832"/>
                  </a:lnTo>
                  <a:lnTo>
                    <a:pt x="31259" y="8161"/>
                  </a:lnTo>
                  <a:lnTo>
                    <a:pt x="31648" y="10490"/>
                  </a:lnTo>
                  <a:lnTo>
                    <a:pt x="32416" y="12427"/>
                  </a:lnTo>
                  <a:lnTo>
                    <a:pt x="33194" y="13602"/>
                  </a:lnTo>
                  <a:lnTo>
                    <a:pt x="34351" y="14375"/>
                  </a:lnTo>
                  <a:lnTo>
                    <a:pt x="35887" y="15148"/>
                  </a:lnTo>
                  <a:lnTo>
                    <a:pt x="37433" y="15539"/>
                  </a:lnTo>
                  <a:lnTo>
                    <a:pt x="38979" y="15539"/>
                  </a:lnTo>
                  <a:lnTo>
                    <a:pt x="40525" y="15148"/>
                  </a:lnTo>
                  <a:lnTo>
                    <a:pt x="42061" y="14767"/>
                  </a:lnTo>
                  <a:lnTo>
                    <a:pt x="42839" y="14767"/>
                  </a:lnTo>
                  <a:lnTo>
                    <a:pt x="41682" y="15539"/>
                  </a:lnTo>
                  <a:lnTo>
                    <a:pt x="41293" y="16704"/>
                  </a:lnTo>
                  <a:lnTo>
                    <a:pt x="40904" y="21753"/>
                  </a:lnTo>
                  <a:lnTo>
                    <a:pt x="40904" y="26803"/>
                  </a:lnTo>
                  <a:lnTo>
                    <a:pt x="41293" y="36510"/>
                  </a:lnTo>
                  <a:lnTo>
                    <a:pt x="41293" y="53976"/>
                  </a:lnTo>
                  <a:lnTo>
                    <a:pt x="41293" y="55924"/>
                  </a:lnTo>
                  <a:lnTo>
                    <a:pt x="41682" y="57861"/>
                  </a:lnTo>
                  <a:lnTo>
                    <a:pt x="41682" y="58253"/>
                  </a:lnTo>
                  <a:lnTo>
                    <a:pt x="39358" y="59417"/>
                  </a:lnTo>
                  <a:lnTo>
                    <a:pt x="37433" y="60582"/>
                  </a:lnTo>
                  <a:lnTo>
                    <a:pt x="33962" y="63683"/>
                  </a:lnTo>
                  <a:lnTo>
                    <a:pt x="30491" y="67187"/>
                  </a:lnTo>
                  <a:lnTo>
                    <a:pt x="27399" y="70681"/>
                  </a:lnTo>
                  <a:lnTo>
                    <a:pt x="23549" y="74947"/>
                  </a:lnTo>
                  <a:lnTo>
                    <a:pt x="20068" y="79223"/>
                  </a:lnTo>
                  <a:lnTo>
                    <a:pt x="13515" y="88539"/>
                  </a:lnTo>
                  <a:lnTo>
                    <a:pt x="7341" y="97854"/>
                  </a:lnTo>
                  <a:lnTo>
                    <a:pt x="1556" y="107180"/>
                  </a:lnTo>
                  <a:lnTo>
                    <a:pt x="399" y="109117"/>
                  </a:lnTo>
                  <a:lnTo>
                    <a:pt x="10" y="111065"/>
                  </a:lnTo>
                  <a:lnTo>
                    <a:pt x="399" y="113002"/>
                  </a:lnTo>
                  <a:lnTo>
                    <a:pt x="1167" y="114940"/>
                  </a:lnTo>
                  <a:lnTo>
                    <a:pt x="2324" y="116496"/>
                  </a:lnTo>
                  <a:lnTo>
                    <a:pt x="3870" y="117660"/>
                  </a:lnTo>
                  <a:lnTo>
                    <a:pt x="5795" y="118824"/>
                  </a:lnTo>
                  <a:lnTo>
                    <a:pt x="8109" y="119216"/>
                  </a:lnTo>
                  <a:lnTo>
                    <a:pt x="13894" y="119608"/>
                  </a:lnTo>
                  <a:lnTo>
                    <a:pt x="19689" y="119216"/>
                  </a:lnTo>
                  <a:lnTo>
                    <a:pt x="31648" y="118443"/>
                  </a:lnTo>
                  <a:lnTo>
                    <a:pt x="57880" y="117660"/>
                  </a:lnTo>
                  <a:lnTo>
                    <a:pt x="78327" y="116887"/>
                  </a:lnTo>
                  <a:lnTo>
                    <a:pt x="88361" y="116496"/>
                  </a:lnTo>
                  <a:lnTo>
                    <a:pt x="98396" y="116887"/>
                  </a:lnTo>
                  <a:lnTo>
                    <a:pt x="98774" y="118052"/>
                  </a:lnTo>
                  <a:lnTo>
                    <a:pt x="99552" y="118824"/>
                  </a:lnTo>
                  <a:lnTo>
                    <a:pt x="101099" y="119608"/>
                  </a:lnTo>
                  <a:lnTo>
                    <a:pt x="103023" y="119989"/>
                  </a:lnTo>
                  <a:lnTo>
                    <a:pt x="104948" y="119989"/>
                  </a:lnTo>
                  <a:lnTo>
                    <a:pt x="106494" y="119608"/>
                  </a:lnTo>
                  <a:lnTo>
                    <a:pt x="108041" y="119608"/>
                  </a:lnTo>
                  <a:lnTo>
                    <a:pt x="109198" y="119216"/>
                  </a:lnTo>
                  <a:lnTo>
                    <a:pt x="109965" y="118443"/>
                  </a:lnTo>
                  <a:lnTo>
                    <a:pt x="111122" y="117660"/>
                  </a:lnTo>
                  <a:lnTo>
                    <a:pt x="113436" y="116104"/>
                  </a:lnTo>
                  <a:lnTo>
                    <a:pt x="115372" y="114167"/>
                  </a:lnTo>
                  <a:lnTo>
                    <a:pt x="117296" y="112230"/>
                  </a:lnTo>
                  <a:lnTo>
                    <a:pt x="118843" y="110673"/>
                  </a:lnTo>
                  <a:lnTo>
                    <a:pt x="119232" y="109117"/>
                  </a:lnTo>
                  <a:lnTo>
                    <a:pt x="119610" y="107953"/>
                  </a:lnTo>
                  <a:lnTo>
                    <a:pt x="120000" y="106397"/>
                  </a:lnTo>
                  <a:lnTo>
                    <a:pt x="119610" y="105232"/>
                  </a:lnTo>
                  <a:lnTo>
                    <a:pt x="118843" y="102522"/>
                  </a:lnTo>
                  <a:lnTo>
                    <a:pt x="117686" y="100183"/>
                  </a:lnTo>
                  <a:lnTo>
                    <a:pt x="114215" y="94361"/>
                  </a:lnTo>
                  <a:lnTo>
                    <a:pt x="110354" y="88539"/>
                  </a:lnTo>
                  <a:lnTo>
                    <a:pt x="106494" y="83489"/>
                  </a:lnTo>
                  <a:lnTo>
                    <a:pt x="102256" y="78440"/>
                  </a:lnTo>
                  <a:lnTo>
                    <a:pt x="98006" y="73390"/>
                  </a:lnTo>
                  <a:lnTo>
                    <a:pt x="93378" y="68733"/>
                  </a:lnTo>
                  <a:lnTo>
                    <a:pt x="89129" y="64848"/>
                  </a:lnTo>
                  <a:lnTo>
                    <a:pt x="84890" y="60973"/>
                  </a:lnTo>
                  <a:lnTo>
                    <a:pt x="82576" y="59026"/>
                  </a:lnTo>
                  <a:lnTo>
                    <a:pt x="79873" y="57480"/>
                  </a:lnTo>
                  <a:lnTo>
                    <a:pt x="77559" y="56305"/>
                  </a:lnTo>
                  <a:lnTo>
                    <a:pt x="74856" y="55141"/>
                  </a:lnTo>
                  <a:lnTo>
                    <a:pt x="74856" y="54760"/>
                  </a:lnTo>
                  <a:lnTo>
                    <a:pt x="75635" y="52431"/>
                  </a:lnTo>
                  <a:lnTo>
                    <a:pt x="76013" y="49710"/>
                  </a:lnTo>
                  <a:lnTo>
                    <a:pt x="76013" y="44269"/>
                  </a:lnTo>
                  <a:lnTo>
                    <a:pt x="76013" y="38839"/>
                  </a:lnTo>
                  <a:lnTo>
                    <a:pt x="75635" y="33789"/>
                  </a:lnTo>
                  <a:lnTo>
                    <a:pt x="75245" y="29904"/>
                  </a:lnTo>
                  <a:lnTo>
                    <a:pt x="74856" y="25247"/>
                  </a:lnTo>
                  <a:lnTo>
                    <a:pt x="74088" y="22918"/>
                  </a:lnTo>
                  <a:lnTo>
                    <a:pt x="73699" y="20589"/>
                  </a:lnTo>
                  <a:lnTo>
                    <a:pt x="72931" y="18641"/>
                  </a:lnTo>
                  <a:lnTo>
                    <a:pt x="71774" y="17095"/>
                  </a:lnTo>
                  <a:lnTo>
                    <a:pt x="75635" y="17477"/>
                  </a:lnTo>
                  <a:lnTo>
                    <a:pt x="79105" y="17477"/>
                  </a:lnTo>
                  <a:lnTo>
                    <a:pt x="82576" y="16312"/>
                  </a:lnTo>
                  <a:lnTo>
                    <a:pt x="84123" y="15539"/>
                  </a:lnTo>
                  <a:lnTo>
                    <a:pt x="85658" y="14375"/>
                  </a:lnTo>
                  <a:lnTo>
                    <a:pt x="86815" y="13211"/>
                  </a:lnTo>
                  <a:lnTo>
                    <a:pt x="86815" y="12427"/>
                  </a:lnTo>
                  <a:lnTo>
                    <a:pt x="86815" y="11654"/>
                  </a:lnTo>
                  <a:lnTo>
                    <a:pt x="85658" y="6605"/>
                  </a:lnTo>
                  <a:lnTo>
                    <a:pt x="84890" y="4276"/>
                  </a:lnTo>
                  <a:lnTo>
                    <a:pt x="84123" y="3112"/>
                  </a:lnTo>
                  <a:lnTo>
                    <a:pt x="83344" y="2339"/>
                  </a:lnTo>
                  <a:lnTo>
                    <a:pt x="82576" y="1556"/>
                  </a:lnTo>
                  <a:lnTo>
                    <a:pt x="81798" y="1556"/>
                  </a:lnTo>
                  <a:lnTo>
                    <a:pt x="80262" y="1175"/>
                  </a:lnTo>
                  <a:lnTo>
                    <a:pt x="71774" y="783"/>
                  </a:lnTo>
                  <a:lnTo>
                    <a:pt x="42450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49975" y="3631900"/>
              <a:ext cx="270600" cy="339300"/>
            </a:xfrm>
            <a:custGeom>
              <a:pathLst>
                <a:path extrusionOk="0" h="120000" w="120000">
                  <a:moveTo>
                    <a:pt x="113491" y="12005"/>
                  </a:moveTo>
                  <a:lnTo>
                    <a:pt x="114710" y="14604"/>
                  </a:lnTo>
                  <a:lnTo>
                    <a:pt x="114710" y="17521"/>
                  </a:lnTo>
                  <a:lnTo>
                    <a:pt x="114710" y="20439"/>
                  </a:lnTo>
                  <a:lnTo>
                    <a:pt x="113491" y="23029"/>
                  </a:lnTo>
                  <a:lnTo>
                    <a:pt x="113491" y="22711"/>
                  </a:lnTo>
                  <a:lnTo>
                    <a:pt x="113080" y="17194"/>
                  </a:lnTo>
                  <a:lnTo>
                    <a:pt x="113491" y="12005"/>
                  </a:lnTo>
                  <a:close/>
                  <a:moveTo>
                    <a:pt x="105762" y="18494"/>
                  </a:moveTo>
                  <a:lnTo>
                    <a:pt x="105762" y="21411"/>
                  </a:lnTo>
                  <a:lnTo>
                    <a:pt x="105762" y="24655"/>
                  </a:lnTo>
                  <a:lnTo>
                    <a:pt x="104952" y="19466"/>
                  </a:lnTo>
                  <a:lnTo>
                    <a:pt x="105762" y="18494"/>
                  </a:lnTo>
                  <a:close/>
                  <a:moveTo>
                    <a:pt x="110231" y="11359"/>
                  </a:moveTo>
                  <a:lnTo>
                    <a:pt x="109421" y="16222"/>
                  </a:lnTo>
                  <a:lnTo>
                    <a:pt x="109011" y="18821"/>
                  </a:lnTo>
                  <a:lnTo>
                    <a:pt x="109011" y="21738"/>
                  </a:lnTo>
                  <a:lnTo>
                    <a:pt x="109011" y="23356"/>
                  </a:lnTo>
                  <a:lnTo>
                    <a:pt x="109421" y="24655"/>
                  </a:lnTo>
                  <a:lnTo>
                    <a:pt x="110231" y="25955"/>
                  </a:lnTo>
                  <a:lnTo>
                    <a:pt x="111051" y="26927"/>
                  </a:lnTo>
                  <a:lnTo>
                    <a:pt x="111450" y="26927"/>
                  </a:lnTo>
                  <a:lnTo>
                    <a:pt x="110231" y="28545"/>
                  </a:lnTo>
                  <a:lnTo>
                    <a:pt x="106982" y="32108"/>
                  </a:lnTo>
                  <a:lnTo>
                    <a:pt x="106172" y="26927"/>
                  </a:lnTo>
                  <a:lnTo>
                    <a:pt x="106571" y="27573"/>
                  </a:lnTo>
                  <a:lnTo>
                    <a:pt x="106982" y="27900"/>
                  </a:lnTo>
                  <a:lnTo>
                    <a:pt x="107791" y="28218"/>
                  </a:lnTo>
                  <a:lnTo>
                    <a:pt x="108612" y="27900"/>
                  </a:lnTo>
                  <a:lnTo>
                    <a:pt x="109421" y="27900"/>
                  </a:lnTo>
                  <a:lnTo>
                    <a:pt x="109831" y="27246"/>
                  </a:lnTo>
                  <a:lnTo>
                    <a:pt x="109831" y="26927"/>
                  </a:lnTo>
                  <a:lnTo>
                    <a:pt x="109831" y="26273"/>
                  </a:lnTo>
                  <a:lnTo>
                    <a:pt x="109421" y="25955"/>
                  </a:lnTo>
                  <a:lnTo>
                    <a:pt x="109011" y="25628"/>
                  </a:lnTo>
                  <a:lnTo>
                    <a:pt x="108201" y="25628"/>
                  </a:lnTo>
                  <a:lnTo>
                    <a:pt x="108201" y="23356"/>
                  </a:lnTo>
                  <a:lnTo>
                    <a:pt x="107791" y="18494"/>
                  </a:lnTo>
                  <a:lnTo>
                    <a:pt x="107392" y="17839"/>
                  </a:lnTo>
                  <a:lnTo>
                    <a:pt x="106305" y="17839"/>
                  </a:lnTo>
                  <a:lnTo>
                    <a:pt x="106571" y="17521"/>
                  </a:lnTo>
                  <a:lnTo>
                    <a:pt x="107791" y="15576"/>
                  </a:lnTo>
                  <a:lnTo>
                    <a:pt x="109011" y="13631"/>
                  </a:lnTo>
                  <a:lnTo>
                    <a:pt x="110231" y="11359"/>
                  </a:lnTo>
                  <a:close/>
                  <a:moveTo>
                    <a:pt x="103322" y="21084"/>
                  </a:moveTo>
                  <a:lnTo>
                    <a:pt x="102912" y="27573"/>
                  </a:lnTo>
                  <a:lnTo>
                    <a:pt x="103322" y="34380"/>
                  </a:lnTo>
                  <a:lnTo>
                    <a:pt x="103722" y="35034"/>
                  </a:lnTo>
                  <a:lnTo>
                    <a:pt x="100883" y="36979"/>
                  </a:lnTo>
                  <a:lnTo>
                    <a:pt x="100883" y="35034"/>
                  </a:lnTo>
                  <a:lnTo>
                    <a:pt x="100883" y="33089"/>
                  </a:lnTo>
                  <a:lnTo>
                    <a:pt x="100062" y="29191"/>
                  </a:lnTo>
                  <a:lnTo>
                    <a:pt x="99663" y="24001"/>
                  </a:lnTo>
                  <a:lnTo>
                    <a:pt x="101282" y="22711"/>
                  </a:lnTo>
                  <a:lnTo>
                    <a:pt x="103322" y="21084"/>
                  </a:lnTo>
                  <a:close/>
                  <a:moveTo>
                    <a:pt x="89894" y="31790"/>
                  </a:moveTo>
                  <a:lnTo>
                    <a:pt x="88674" y="34380"/>
                  </a:lnTo>
                  <a:lnTo>
                    <a:pt x="87865" y="37297"/>
                  </a:lnTo>
                  <a:lnTo>
                    <a:pt x="87455" y="33407"/>
                  </a:lnTo>
                  <a:lnTo>
                    <a:pt x="89894" y="31790"/>
                  </a:lnTo>
                  <a:close/>
                  <a:moveTo>
                    <a:pt x="96813" y="26273"/>
                  </a:moveTo>
                  <a:lnTo>
                    <a:pt x="96813" y="29191"/>
                  </a:lnTo>
                  <a:lnTo>
                    <a:pt x="96813" y="33735"/>
                  </a:lnTo>
                  <a:lnTo>
                    <a:pt x="97224" y="36325"/>
                  </a:lnTo>
                  <a:lnTo>
                    <a:pt x="98033" y="38597"/>
                  </a:lnTo>
                  <a:lnTo>
                    <a:pt x="98033" y="38924"/>
                  </a:lnTo>
                  <a:lnTo>
                    <a:pt x="95594" y="40542"/>
                  </a:lnTo>
                  <a:lnTo>
                    <a:pt x="95594" y="40542"/>
                  </a:lnTo>
                  <a:lnTo>
                    <a:pt x="96004" y="37297"/>
                  </a:lnTo>
                  <a:lnTo>
                    <a:pt x="96403" y="33735"/>
                  </a:lnTo>
                  <a:lnTo>
                    <a:pt x="96403" y="30490"/>
                  </a:lnTo>
                  <a:lnTo>
                    <a:pt x="96004" y="27246"/>
                  </a:lnTo>
                  <a:lnTo>
                    <a:pt x="96813" y="26273"/>
                  </a:lnTo>
                  <a:close/>
                  <a:moveTo>
                    <a:pt x="92744" y="29518"/>
                  </a:moveTo>
                  <a:lnTo>
                    <a:pt x="91524" y="41841"/>
                  </a:lnTo>
                  <a:lnTo>
                    <a:pt x="91934" y="42487"/>
                  </a:lnTo>
                  <a:lnTo>
                    <a:pt x="91934" y="42814"/>
                  </a:lnTo>
                  <a:lnTo>
                    <a:pt x="91114" y="43459"/>
                  </a:lnTo>
                  <a:lnTo>
                    <a:pt x="90715" y="43141"/>
                  </a:lnTo>
                  <a:lnTo>
                    <a:pt x="92334" y="31135"/>
                  </a:lnTo>
                  <a:lnTo>
                    <a:pt x="91934" y="30817"/>
                  </a:lnTo>
                  <a:lnTo>
                    <a:pt x="91524" y="30490"/>
                  </a:lnTo>
                  <a:lnTo>
                    <a:pt x="92744" y="29518"/>
                  </a:lnTo>
                  <a:close/>
                  <a:moveTo>
                    <a:pt x="85425" y="35034"/>
                  </a:moveTo>
                  <a:lnTo>
                    <a:pt x="85015" y="38270"/>
                  </a:lnTo>
                  <a:lnTo>
                    <a:pt x="84206" y="41514"/>
                  </a:lnTo>
                  <a:lnTo>
                    <a:pt x="83385" y="44432"/>
                  </a:lnTo>
                  <a:lnTo>
                    <a:pt x="82165" y="47676"/>
                  </a:lnTo>
                  <a:lnTo>
                    <a:pt x="82165" y="48330"/>
                  </a:lnTo>
                  <a:lnTo>
                    <a:pt x="81356" y="48003"/>
                  </a:lnTo>
                  <a:lnTo>
                    <a:pt x="80946" y="48003"/>
                  </a:lnTo>
                  <a:lnTo>
                    <a:pt x="80946" y="44113"/>
                  </a:lnTo>
                  <a:lnTo>
                    <a:pt x="80547" y="41514"/>
                  </a:lnTo>
                  <a:lnTo>
                    <a:pt x="80136" y="38597"/>
                  </a:lnTo>
                  <a:lnTo>
                    <a:pt x="85425" y="35034"/>
                  </a:lnTo>
                  <a:close/>
                  <a:moveTo>
                    <a:pt x="78107" y="39896"/>
                  </a:moveTo>
                  <a:lnTo>
                    <a:pt x="77287" y="44432"/>
                  </a:lnTo>
                  <a:lnTo>
                    <a:pt x="77287" y="47031"/>
                  </a:lnTo>
                  <a:lnTo>
                    <a:pt x="77287" y="48975"/>
                  </a:lnTo>
                  <a:lnTo>
                    <a:pt x="77697" y="49948"/>
                  </a:lnTo>
                  <a:lnTo>
                    <a:pt x="78506" y="50920"/>
                  </a:lnTo>
                  <a:lnTo>
                    <a:pt x="74038" y="53511"/>
                  </a:lnTo>
                  <a:lnTo>
                    <a:pt x="74038" y="53511"/>
                  </a:lnTo>
                  <a:lnTo>
                    <a:pt x="74437" y="51247"/>
                  </a:lnTo>
                  <a:lnTo>
                    <a:pt x="74847" y="48975"/>
                  </a:lnTo>
                  <a:lnTo>
                    <a:pt x="74847" y="45731"/>
                  </a:lnTo>
                  <a:lnTo>
                    <a:pt x="74038" y="42814"/>
                  </a:lnTo>
                  <a:lnTo>
                    <a:pt x="78107" y="39896"/>
                  </a:lnTo>
                  <a:close/>
                  <a:moveTo>
                    <a:pt x="73217" y="43459"/>
                  </a:moveTo>
                  <a:lnTo>
                    <a:pt x="72818" y="45731"/>
                  </a:lnTo>
                  <a:lnTo>
                    <a:pt x="72408" y="48003"/>
                  </a:lnTo>
                  <a:lnTo>
                    <a:pt x="71598" y="49621"/>
                  </a:lnTo>
                  <a:lnTo>
                    <a:pt x="70778" y="50920"/>
                  </a:lnTo>
                  <a:lnTo>
                    <a:pt x="69968" y="52538"/>
                  </a:lnTo>
                  <a:lnTo>
                    <a:pt x="69968" y="54165"/>
                  </a:lnTo>
                  <a:lnTo>
                    <a:pt x="69968" y="54810"/>
                  </a:lnTo>
                  <a:lnTo>
                    <a:pt x="70778" y="55137"/>
                  </a:lnTo>
                  <a:lnTo>
                    <a:pt x="66309" y="57409"/>
                  </a:lnTo>
                  <a:lnTo>
                    <a:pt x="67118" y="53838"/>
                  </a:lnTo>
                  <a:lnTo>
                    <a:pt x="67118" y="50920"/>
                  </a:lnTo>
                  <a:lnTo>
                    <a:pt x="66708" y="47676"/>
                  </a:lnTo>
                  <a:lnTo>
                    <a:pt x="73217" y="43459"/>
                  </a:lnTo>
                  <a:close/>
                  <a:moveTo>
                    <a:pt x="65089" y="48975"/>
                  </a:moveTo>
                  <a:lnTo>
                    <a:pt x="64269" y="52538"/>
                  </a:lnTo>
                  <a:lnTo>
                    <a:pt x="63049" y="56110"/>
                  </a:lnTo>
                  <a:lnTo>
                    <a:pt x="62239" y="58055"/>
                  </a:lnTo>
                  <a:lnTo>
                    <a:pt x="62239" y="59027"/>
                  </a:lnTo>
                  <a:lnTo>
                    <a:pt x="62239" y="59672"/>
                  </a:lnTo>
                  <a:lnTo>
                    <a:pt x="57360" y="62599"/>
                  </a:lnTo>
                  <a:lnTo>
                    <a:pt x="59800" y="52538"/>
                  </a:lnTo>
                  <a:lnTo>
                    <a:pt x="65089" y="48975"/>
                  </a:lnTo>
                  <a:close/>
                  <a:moveTo>
                    <a:pt x="101282" y="4225"/>
                  </a:moveTo>
                  <a:lnTo>
                    <a:pt x="104542" y="5198"/>
                  </a:lnTo>
                  <a:lnTo>
                    <a:pt x="103322" y="6497"/>
                  </a:lnTo>
                  <a:lnTo>
                    <a:pt x="103322" y="7470"/>
                  </a:lnTo>
                  <a:lnTo>
                    <a:pt x="103722" y="8115"/>
                  </a:lnTo>
                  <a:lnTo>
                    <a:pt x="104542" y="8442"/>
                  </a:lnTo>
                  <a:lnTo>
                    <a:pt x="105762" y="8442"/>
                  </a:lnTo>
                  <a:lnTo>
                    <a:pt x="105762" y="9733"/>
                  </a:lnTo>
                  <a:lnTo>
                    <a:pt x="104952" y="11359"/>
                  </a:lnTo>
                  <a:lnTo>
                    <a:pt x="103322" y="14277"/>
                  </a:lnTo>
                  <a:lnTo>
                    <a:pt x="101282" y="16867"/>
                  </a:lnTo>
                  <a:lnTo>
                    <a:pt x="98843" y="19466"/>
                  </a:lnTo>
                  <a:lnTo>
                    <a:pt x="98033" y="19139"/>
                  </a:lnTo>
                  <a:lnTo>
                    <a:pt x="97623" y="19466"/>
                  </a:lnTo>
                  <a:lnTo>
                    <a:pt x="97224" y="19466"/>
                  </a:lnTo>
                  <a:lnTo>
                    <a:pt x="96813" y="20111"/>
                  </a:lnTo>
                  <a:lnTo>
                    <a:pt x="96813" y="20766"/>
                  </a:lnTo>
                  <a:lnTo>
                    <a:pt x="92744" y="24001"/>
                  </a:lnTo>
                  <a:lnTo>
                    <a:pt x="85825" y="29518"/>
                  </a:lnTo>
                  <a:lnTo>
                    <a:pt x="85015" y="29518"/>
                  </a:lnTo>
                  <a:lnTo>
                    <a:pt x="85015" y="30163"/>
                  </a:lnTo>
                  <a:lnTo>
                    <a:pt x="71997" y="39242"/>
                  </a:lnTo>
                  <a:lnTo>
                    <a:pt x="62650" y="45731"/>
                  </a:lnTo>
                  <a:lnTo>
                    <a:pt x="53291" y="51893"/>
                  </a:lnTo>
                  <a:lnTo>
                    <a:pt x="52881" y="51893"/>
                  </a:lnTo>
                  <a:lnTo>
                    <a:pt x="52481" y="52220"/>
                  </a:lnTo>
                  <a:lnTo>
                    <a:pt x="51262" y="53192"/>
                  </a:lnTo>
                  <a:lnTo>
                    <a:pt x="43123" y="58055"/>
                  </a:lnTo>
                  <a:lnTo>
                    <a:pt x="42712" y="58055"/>
                  </a:lnTo>
                  <a:lnTo>
                    <a:pt x="42313" y="58382"/>
                  </a:lnTo>
                  <a:lnTo>
                    <a:pt x="40273" y="59354"/>
                  </a:lnTo>
                  <a:lnTo>
                    <a:pt x="37024" y="60972"/>
                  </a:lnTo>
                  <a:lnTo>
                    <a:pt x="34984" y="61944"/>
                  </a:lnTo>
                  <a:lnTo>
                    <a:pt x="33764" y="63244"/>
                  </a:lnTo>
                  <a:lnTo>
                    <a:pt x="32955" y="62917"/>
                  </a:lnTo>
                  <a:lnTo>
                    <a:pt x="28885" y="60327"/>
                  </a:lnTo>
                  <a:lnTo>
                    <a:pt x="25636" y="57082"/>
                  </a:lnTo>
                  <a:lnTo>
                    <a:pt x="23596" y="55464"/>
                  </a:lnTo>
                  <a:lnTo>
                    <a:pt x="21567" y="53838"/>
                  </a:lnTo>
                  <a:lnTo>
                    <a:pt x="24416" y="52538"/>
                  </a:lnTo>
                  <a:lnTo>
                    <a:pt x="27255" y="50593"/>
                  </a:lnTo>
                  <a:lnTo>
                    <a:pt x="28885" y="52538"/>
                  </a:lnTo>
                  <a:lnTo>
                    <a:pt x="31325" y="54165"/>
                  </a:lnTo>
                  <a:lnTo>
                    <a:pt x="32544" y="54810"/>
                  </a:lnTo>
                  <a:lnTo>
                    <a:pt x="34174" y="55137"/>
                  </a:lnTo>
                  <a:lnTo>
                    <a:pt x="35804" y="55137"/>
                  </a:lnTo>
                  <a:lnTo>
                    <a:pt x="37024" y="54165"/>
                  </a:lnTo>
                  <a:lnTo>
                    <a:pt x="37423" y="53838"/>
                  </a:lnTo>
                  <a:lnTo>
                    <a:pt x="37834" y="53192"/>
                  </a:lnTo>
                  <a:lnTo>
                    <a:pt x="37423" y="51893"/>
                  </a:lnTo>
                  <a:lnTo>
                    <a:pt x="37024" y="51247"/>
                  </a:lnTo>
                  <a:lnTo>
                    <a:pt x="36204" y="50920"/>
                  </a:lnTo>
                  <a:lnTo>
                    <a:pt x="34585" y="50920"/>
                  </a:lnTo>
                  <a:lnTo>
                    <a:pt x="34174" y="51247"/>
                  </a:lnTo>
                  <a:lnTo>
                    <a:pt x="34174" y="50920"/>
                  </a:lnTo>
                  <a:lnTo>
                    <a:pt x="32544" y="49948"/>
                  </a:lnTo>
                  <a:lnTo>
                    <a:pt x="30515" y="48648"/>
                  </a:lnTo>
                  <a:lnTo>
                    <a:pt x="31325" y="48003"/>
                  </a:lnTo>
                  <a:lnTo>
                    <a:pt x="36614" y="44113"/>
                  </a:lnTo>
                  <a:lnTo>
                    <a:pt x="37423" y="45731"/>
                  </a:lnTo>
                  <a:lnTo>
                    <a:pt x="38244" y="46703"/>
                  </a:lnTo>
                  <a:lnTo>
                    <a:pt x="39464" y="47676"/>
                  </a:lnTo>
                  <a:lnTo>
                    <a:pt x="40683" y="48648"/>
                  </a:lnTo>
                  <a:lnTo>
                    <a:pt x="42313" y="48975"/>
                  </a:lnTo>
                  <a:lnTo>
                    <a:pt x="43533" y="48975"/>
                  </a:lnTo>
                  <a:lnTo>
                    <a:pt x="44343" y="48330"/>
                  </a:lnTo>
                  <a:lnTo>
                    <a:pt x="44753" y="47676"/>
                  </a:lnTo>
                  <a:lnTo>
                    <a:pt x="44753" y="46703"/>
                  </a:lnTo>
                  <a:lnTo>
                    <a:pt x="43123" y="45404"/>
                  </a:lnTo>
                  <a:lnTo>
                    <a:pt x="41493" y="44113"/>
                  </a:lnTo>
                  <a:lnTo>
                    <a:pt x="40273" y="42814"/>
                  </a:lnTo>
                  <a:lnTo>
                    <a:pt x="39863" y="42168"/>
                  </a:lnTo>
                  <a:lnTo>
                    <a:pt x="39863" y="41841"/>
                  </a:lnTo>
                  <a:lnTo>
                    <a:pt x="43533" y="39242"/>
                  </a:lnTo>
                  <a:lnTo>
                    <a:pt x="45973" y="37624"/>
                  </a:lnTo>
                  <a:lnTo>
                    <a:pt x="46372" y="38924"/>
                  </a:lnTo>
                  <a:lnTo>
                    <a:pt x="47192" y="39896"/>
                  </a:lnTo>
                  <a:lnTo>
                    <a:pt x="48002" y="40869"/>
                  </a:lnTo>
                  <a:lnTo>
                    <a:pt x="49221" y="42168"/>
                  </a:lnTo>
                  <a:lnTo>
                    <a:pt x="50851" y="42814"/>
                  </a:lnTo>
                  <a:lnTo>
                    <a:pt x="52071" y="43141"/>
                  </a:lnTo>
                  <a:lnTo>
                    <a:pt x="53291" y="42814"/>
                  </a:lnTo>
                  <a:lnTo>
                    <a:pt x="53701" y="42168"/>
                  </a:lnTo>
                  <a:lnTo>
                    <a:pt x="54100" y="41841"/>
                  </a:lnTo>
                  <a:lnTo>
                    <a:pt x="54100" y="40869"/>
                  </a:lnTo>
                  <a:lnTo>
                    <a:pt x="53701" y="40215"/>
                  </a:lnTo>
                  <a:lnTo>
                    <a:pt x="52881" y="39569"/>
                  </a:lnTo>
                  <a:lnTo>
                    <a:pt x="51262" y="38270"/>
                  </a:lnTo>
                  <a:lnTo>
                    <a:pt x="50042" y="37297"/>
                  </a:lnTo>
                  <a:lnTo>
                    <a:pt x="49632" y="36007"/>
                  </a:lnTo>
                  <a:lnTo>
                    <a:pt x="49632" y="35352"/>
                  </a:lnTo>
                  <a:lnTo>
                    <a:pt x="55320" y="31135"/>
                  </a:lnTo>
                  <a:lnTo>
                    <a:pt x="56141" y="32108"/>
                  </a:lnTo>
                  <a:lnTo>
                    <a:pt x="57360" y="34062"/>
                  </a:lnTo>
                  <a:lnTo>
                    <a:pt x="59390" y="35679"/>
                  </a:lnTo>
                  <a:lnTo>
                    <a:pt x="60210" y="36007"/>
                  </a:lnTo>
                  <a:lnTo>
                    <a:pt x="61020" y="36325"/>
                  </a:lnTo>
                  <a:lnTo>
                    <a:pt x="61829" y="36007"/>
                  </a:lnTo>
                  <a:lnTo>
                    <a:pt x="62650" y="35679"/>
                  </a:lnTo>
                  <a:lnTo>
                    <a:pt x="63049" y="35034"/>
                  </a:lnTo>
                  <a:lnTo>
                    <a:pt x="63049" y="34707"/>
                  </a:lnTo>
                  <a:lnTo>
                    <a:pt x="63049" y="34062"/>
                  </a:lnTo>
                  <a:lnTo>
                    <a:pt x="62650" y="33407"/>
                  </a:lnTo>
                  <a:lnTo>
                    <a:pt x="58170" y="29191"/>
                  </a:lnTo>
                  <a:lnTo>
                    <a:pt x="66309" y="23356"/>
                  </a:lnTo>
                  <a:lnTo>
                    <a:pt x="66708" y="24001"/>
                  </a:lnTo>
                  <a:lnTo>
                    <a:pt x="68338" y="27246"/>
                  </a:lnTo>
                  <a:lnTo>
                    <a:pt x="68748" y="27900"/>
                  </a:lnTo>
                  <a:lnTo>
                    <a:pt x="69159" y="28218"/>
                  </a:lnTo>
                  <a:lnTo>
                    <a:pt x="70778" y="28218"/>
                  </a:lnTo>
                  <a:lnTo>
                    <a:pt x="71598" y="27900"/>
                  </a:lnTo>
                  <a:lnTo>
                    <a:pt x="71997" y="27246"/>
                  </a:lnTo>
                  <a:lnTo>
                    <a:pt x="72408" y="26600"/>
                  </a:lnTo>
                  <a:lnTo>
                    <a:pt x="71997" y="25955"/>
                  </a:lnTo>
                  <a:lnTo>
                    <a:pt x="70778" y="23029"/>
                  </a:lnTo>
                  <a:lnTo>
                    <a:pt x="69558" y="21411"/>
                  </a:lnTo>
                  <a:lnTo>
                    <a:pt x="77697" y="15249"/>
                  </a:lnTo>
                  <a:lnTo>
                    <a:pt x="78107" y="17194"/>
                  </a:lnTo>
                  <a:lnTo>
                    <a:pt x="78506" y="18821"/>
                  </a:lnTo>
                  <a:lnTo>
                    <a:pt x="79327" y="20766"/>
                  </a:lnTo>
                  <a:lnTo>
                    <a:pt x="80136" y="22383"/>
                  </a:lnTo>
                  <a:lnTo>
                    <a:pt x="80946" y="23029"/>
                  </a:lnTo>
                  <a:lnTo>
                    <a:pt x="82165" y="23356"/>
                  </a:lnTo>
                  <a:lnTo>
                    <a:pt x="83795" y="22711"/>
                  </a:lnTo>
                  <a:lnTo>
                    <a:pt x="84605" y="22056"/>
                  </a:lnTo>
                  <a:lnTo>
                    <a:pt x="85015" y="21084"/>
                  </a:lnTo>
                  <a:lnTo>
                    <a:pt x="85015" y="20439"/>
                  </a:lnTo>
                  <a:lnTo>
                    <a:pt x="84605" y="19793"/>
                  </a:lnTo>
                  <a:lnTo>
                    <a:pt x="83795" y="19139"/>
                  </a:lnTo>
                  <a:lnTo>
                    <a:pt x="82986" y="19139"/>
                  </a:lnTo>
                  <a:lnTo>
                    <a:pt x="81356" y="16222"/>
                  </a:lnTo>
                  <a:lnTo>
                    <a:pt x="80136" y="13631"/>
                  </a:lnTo>
                  <a:lnTo>
                    <a:pt x="85825" y="9733"/>
                  </a:lnTo>
                  <a:lnTo>
                    <a:pt x="91114" y="6497"/>
                  </a:lnTo>
                  <a:lnTo>
                    <a:pt x="92744" y="5525"/>
                  </a:lnTo>
                  <a:lnTo>
                    <a:pt x="94374" y="4871"/>
                  </a:lnTo>
                  <a:lnTo>
                    <a:pt x="98033" y="4225"/>
                  </a:lnTo>
                  <a:close/>
                  <a:moveTo>
                    <a:pt x="38643" y="64216"/>
                  </a:moveTo>
                  <a:lnTo>
                    <a:pt x="38244" y="65834"/>
                  </a:lnTo>
                  <a:lnTo>
                    <a:pt x="36614" y="64862"/>
                  </a:lnTo>
                  <a:lnTo>
                    <a:pt x="38643" y="64216"/>
                  </a:lnTo>
                  <a:close/>
                  <a:moveTo>
                    <a:pt x="56540" y="54483"/>
                  </a:moveTo>
                  <a:lnTo>
                    <a:pt x="52481" y="64216"/>
                  </a:lnTo>
                  <a:lnTo>
                    <a:pt x="52481" y="64862"/>
                  </a:lnTo>
                  <a:lnTo>
                    <a:pt x="50851" y="65834"/>
                  </a:lnTo>
                  <a:lnTo>
                    <a:pt x="50851" y="64862"/>
                  </a:lnTo>
                  <a:lnTo>
                    <a:pt x="50851" y="64543"/>
                  </a:lnTo>
                  <a:lnTo>
                    <a:pt x="51262" y="60645"/>
                  </a:lnTo>
                  <a:lnTo>
                    <a:pt x="52481" y="57082"/>
                  </a:lnTo>
                  <a:lnTo>
                    <a:pt x="55730" y="55137"/>
                  </a:lnTo>
                  <a:lnTo>
                    <a:pt x="56540" y="54483"/>
                  </a:lnTo>
                  <a:close/>
                  <a:moveTo>
                    <a:pt x="47591" y="59672"/>
                  </a:moveTo>
                  <a:lnTo>
                    <a:pt x="46782" y="62917"/>
                  </a:lnTo>
                  <a:lnTo>
                    <a:pt x="46782" y="66161"/>
                  </a:lnTo>
                  <a:lnTo>
                    <a:pt x="46782" y="67134"/>
                  </a:lnTo>
                  <a:lnTo>
                    <a:pt x="47591" y="67461"/>
                  </a:lnTo>
                  <a:lnTo>
                    <a:pt x="43123" y="70051"/>
                  </a:lnTo>
                  <a:lnTo>
                    <a:pt x="42313" y="69406"/>
                  </a:lnTo>
                  <a:lnTo>
                    <a:pt x="43123" y="68752"/>
                  </a:lnTo>
                  <a:lnTo>
                    <a:pt x="43533" y="67779"/>
                  </a:lnTo>
                  <a:lnTo>
                    <a:pt x="43533" y="67134"/>
                  </a:lnTo>
                  <a:lnTo>
                    <a:pt x="43123" y="66488"/>
                  </a:lnTo>
                  <a:lnTo>
                    <a:pt x="42712" y="66161"/>
                  </a:lnTo>
                  <a:lnTo>
                    <a:pt x="42313" y="66161"/>
                  </a:lnTo>
                  <a:lnTo>
                    <a:pt x="43123" y="63889"/>
                  </a:lnTo>
                  <a:lnTo>
                    <a:pt x="43533" y="61944"/>
                  </a:lnTo>
                  <a:lnTo>
                    <a:pt x="43533" y="61617"/>
                  </a:lnTo>
                  <a:lnTo>
                    <a:pt x="47591" y="59672"/>
                  </a:lnTo>
                  <a:close/>
                  <a:moveTo>
                    <a:pt x="12208" y="54165"/>
                  </a:moveTo>
                  <a:lnTo>
                    <a:pt x="15058" y="54810"/>
                  </a:lnTo>
                  <a:lnTo>
                    <a:pt x="17497" y="55783"/>
                  </a:lnTo>
                  <a:lnTo>
                    <a:pt x="19526" y="57082"/>
                  </a:lnTo>
                  <a:lnTo>
                    <a:pt x="21567" y="59027"/>
                  </a:lnTo>
                  <a:lnTo>
                    <a:pt x="25636" y="62599"/>
                  </a:lnTo>
                  <a:lnTo>
                    <a:pt x="30105" y="65834"/>
                  </a:lnTo>
                  <a:lnTo>
                    <a:pt x="34984" y="68752"/>
                  </a:lnTo>
                  <a:lnTo>
                    <a:pt x="37024" y="70378"/>
                  </a:lnTo>
                  <a:lnTo>
                    <a:pt x="39053" y="71996"/>
                  </a:lnTo>
                  <a:lnTo>
                    <a:pt x="39053" y="72323"/>
                  </a:lnTo>
                  <a:lnTo>
                    <a:pt x="38643" y="73296"/>
                  </a:lnTo>
                  <a:lnTo>
                    <a:pt x="38643" y="74268"/>
                  </a:lnTo>
                  <a:lnTo>
                    <a:pt x="39464" y="74913"/>
                  </a:lnTo>
                  <a:lnTo>
                    <a:pt x="40683" y="75240"/>
                  </a:lnTo>
                  <a:lnTo>
                    <a:pt x="40683" y="76213"/>
                  </a:lnTo>
                  <a:lnTo>
                    <a:pt x="40683" y="76540"/>
                  </a:lnTo>
                  <a:lnTo>
                    <a:pt x="39863" y="76867"/>
                  </a:lnTo>
                  <a:lnTo>
                    <a:pt x="35804" y="77185"/>
                  </a:lnTo>
                  <a:lnTo>
                    <a:pt x="33365" y="74913"/>
                  </a:lnTo>
                  <a:lnTo>
                    <a:pt x="31325" y="72968"/>
                  </a:lnTo>
                  <a:lnTo>
                    <a:pt x="24006" y="66161"/>
                  </a:lnTo>
                  <a:lnTo>
                    <a:pt x="17907" y="60972"/>
                  </a:lnTo>
                  <a:lnTo>
                    <a:pt x="14647" y="58382"/>
                  </a:lnTo>
                  <a:lnTo>
                    <a:pt x="13017" y="57409"/>
                  </a:lnTo>
                  <a:lnTo>
                    <a:pt x="10988" y="56755"/>
                  </a:lnTo>
                  <a:lnTo>
                    <a:pt x="12208" y="54165"/>
                  </a:lnTo>
                  <a:close/>
                  <a:moveTo>
                    <a:pt x="96813" y="8"/>
                  </a:moveTo>
                  <a:lnTo>
                    <a:pt x="93964" y="654"/>
                  </a:lnTo>
                  <a:lnTo>
                    <a:pt x="91114" y="1626"/>
                  </a:lnTo>
                  <a:lnTo>
                    <a:pt x="88674" y="2926"/>
                  </a:lnTo>
                  <a:lnTo>
                    <a:pt x="86235" y="4225"/>
                  </a:lnTo>
                  <a:lnTo>
                    <a:pt x="79327" y="9087"/>
                  </a:lnTo>
                  <a:lnTo>
                    <a:pt x="72408" y="13950"/>
                  </a:lnTo>
                  <a:lnTo>
                    <a:pt x="44753" y="33407"/>
                  </a:lnTo>
                  <a:lnTo>
                    <a:pt x="31325" y="42814"/>
                  </a:lnTo>
                  <a:lnTo>
                    <a:pt x="25636" y="46703"/>
                  </a:lnTo>
                  <a:lnTo>
                    <a:pt x="23197" y="48975"/>
                  </a:lnTo>
                  <a:lnTo>
                    <a:pt x="20746" y="51247"/>
                  </a:lnTo>
                  <a:lnTo>
                    <a:pt x="19526" y="51566"/>
                  </a:lnTo>
                  <a:lnTo>
                    <a:pt x="19127" y="52538"/>
                  </a:lnTo>
                  <a:lnTo>
                    <a:pt x="17087" y="51566"/>
                  </a:lnTo>
                  <a:lnTo>
                    <a:pt x="15058" y="51247"/>
                  </a:lnTo>
                  <a:lnTo>
                    <a:pt x="13017" y="50920"/>
                  </a:lnTo>
                  <a:lnTo>
                    <a:pt x="10578" y="50920"/>
                  </a:lnTo>
                  <a:lnTo>
                    <a:pt x="9358" y="51247"/>
                  </a:lnTo>
                  <a:lnTo>
                    <a:pt x="8549" y="52220"/>
                  </a:lnTo>
                  <a:lnTo>
                    <a:pt x="6919" y="56755"/>
                  </a:lnTo>
                  <a:lnTo>
                    <a:pt x="6919" y="57409"/>
                  </a:lnTo>
                  <a:lnTo>
                    <a:pt x="7329" y="58055"/>
                  </a:lnTo>
                  <a:lnTo>
                    <a:pt x="7739" y="58382"/>
                  </a:lnTo>
                  <a:lnTo>
                    <a:pt x="8549" y="58700"/>
                  </a:lnTo>
                  <a:lnTo>
                    <a:pt x="10179" y="60645"/>
                  </a:lnTo>
                  <a:lnTo>
                    <a:pt x="12208" y="62599"/>
                  </a:lnTo>
                  <a:lnTo>
                    <a:pt x="16688" y="66161"/>
                  </a:lnTo>
                  <a:lnTo>
                    <a:pt x="26446" y="75240"/>
                  </a:lnTo>
                  <a:lnTo>
                    <a:pt x="30105" y="79130"/>
                  </a:lnTo>
                  <a:lnTo>
                    <a:pt x="32544" y="81075"/>
                  </a:lnTo>
                  <a:lnTo>
                    <a:pt x="34984" y="82375"/>
                  </a:lnTo>
                  <a:lnTo>
                    <a:pt x="36614" y="82702"/>
                  </a:lnTo>
                  <a:lnTo>
                    <a:pt x="37834" y="82702"/>
                  </a:lnTo>
                  <a:lnTo>
                    <a:pt x="39053" y="82048"/>
                  </a:lnTo>
                  <a:lnTo>
                    <a:pt x="39863" y="81075"/>
                  </a:lnTo>
                  <a:lnTo>
                    <a:pt x="42313" y="80757"/>
                  </a:lnTo>
                  <a:lnTo>
                    <a:pt x="43932" y="80103"/>
                  </a:lnTo>
                  <a:lnTo>
                    <a:pt x="45152" y="79130"/>
                  </a:lnTo>
                  <a:lnTo>
                    <a:pt x="45973" y="77839"/>
                  </a:lnTo>
                  <a:lnTo>
                    <a:pt x="45973" y="75567"/>
                  </a:lnTo>
                  <a:lnTo>
                    <a:pt x="45562" y="73623"/>
                  </a:lnTo>
                  <a:lnTo>
                    <a:pt x="58990" y="66807"/>
                  </a:lnTo>
                  <a:lnTo>
                    <a:pt x="72408" y="59672"/>
                  </a:lnTo>
                  <a:lnTo>
                    <a:pt x="85015" y="52220"/>
                  </a:lnTo>
                  <a:lnTo>
                    <a:pt x="97623" y="44432"/>
                  </a:lnTo>
                  <a:lnTo>
                    <a:pt x="102912" y="41196"/>
                  </a:lnTo>
                  <a:lnTo>
                    <a:pt x="107791" y="37297"/>
                  </a:lnTo>
                  <a:lnTo>
                    <a:pt x="112271" y="33089"/>
                  </a:lnTo>
                  <a:lnTo>
                    <a:pt x="114300" y="30817"/>
                  </a:lnTo>
                  <a:lnTo>
                    <a:pt x="115930" y="28545"/>
                  </a:lnTo>
                  <a:lnTo>
                    <a:pt x="117560" y="26273"/>
                  </a:lnTo>
                  <a:lnTo>
                    <a:pt x="118780" y="23683"/>
                  </a:lnTo>
                  <a:lnTo>
                    <a:pt x="119589" y="21084"/>
                  </a:lnTo>
                  <a:lnTo>
                    <a:pt x="120000" y="18821"/>
                  </a:lnTo>
                  <a:lnTo>
                    <a:pt x="120000" y="16222"/>
                  </a:lnTo>
                  <a:lnTo>
                    <a:pt x="119589" y="13631"/>
                  </a:lnTo>
                  <a:lnTo>
                    <a:pt x="118369" y="11032"/>
                  </a:lnTo>
                  <a:lnTo>
                    <a:pt x="116739" y="8442"/>
                  </a:lnTo>
                  <a:lnTo>
                    <a:pt x="115121" y="6497"/>
                  </a:lnTo>
                  <a:lnTo>
                    <a:pt x="113080" y="4552"/>
                  </a:lnTo>
                  <a:lnTo>
                    <a:pt x="110641" y="3253"/>
                  </a:lnTo>
                  <a:lnTo>
                    <a:pt x="108201" y="1953"/>
                  </a:lnTo>
                  <a:lnTo>
                    <a:pt x="105352" y="981"/>
                  </a:lnTo>
                  <a:lnTo>
                    <a:pt x="102912" y="335"/>
                  </a:lnTo>
                  <a:lnTo>
                    <a:pt x="99663" y="8"/>
                  </a:lnTo>
                  <a:close/>
                  <a:moveTo>
                    <a:pt x="21966" y="109612"/>
                  </a:moveTo>
                  <a:lnTo>
                    <a:pt x="21966" y="110584"/>
                  </a:lnTo>
                  <a:lnTo>
                    <a:pt x="21966" y="111884"/>
                  </a:lnTo>
                  <a:lnTo>
                    <a:pt x="21156" y="114156"/>
                  </a:lnTo>
                  <a:lnTo>
                    <a:pt x="19937" y="114156"/>
                  </a:lnTo>
                  <a:lnTo>
                    <a:pt x="20746" y="111884"/>
                  </a:lnTo>
                  <a:lnTo>
                    <a:pt x="21966" y="109612"/>
                  </a:lnTo>
                  <a:close/>
                  <a:moveTo>
                    <a:pt x="18307" y="83020"/>
                  </a:moveTo>
                  <a:lnTo>
                    <a:pt x="18717" y="84647"/>
                  </a:lnTo>
                  <a:lnTo>
                    <a:pt x="21156" y="90154"/>
                  </a:lnTo>
                  <a:lnTo>
                    <a:pt x="26035" y="100533"/>
                  </a:lnTo>
                  <a:lnTo>
                    <a:pt x="26856" y="103777"/>
                  </a:lnTo>
                  <a:lnTo>
                    <a:pt x="27255" y="107022"/>
                  </a:lnTo>
                  <a:lnTo>
                    <a:pt x="26856" y="109939"/>
                  </a:lnTo>
                  <a:lnTo>
                    <a:pt x="26035" y="111557"/>
                  </a:lnTo>
                  <a:lnTo>
                    <a:pt x="25226" y="112856"/>
                  </a:lnTo>
                  <a:lnTo>
                    <a:pt x="25636" y="111239"/>
                  </a:lnTo>
                  <a:lnTo>
                    <a:pt x="25226" y="109939"/>
                  </a:lnTo>
                  <a:lnTo>
                    <a:pt x="24416" y="108967"/>
                  </a:lnTo>
                  <a:lnTo>
                    <a:pt x="23596" y="107994"/>
                  </a:lnTo>
                  <a:lnTo>
                    <a:pt x="22376" y="107667"/>
                  </a:lnTo>
                  <a:lnTo>
                    <a:pt x="20746" y="107667"/>
                  </a:lnTo>
                  <a:lnTo>
                    <a:pt x="20347" y="108321"/>
                  </a:lnTo>
                  <a:lnTo>
                    <a:pt x="20347" y="108967"/>
                  </a:lnTo>
                  <a:lnTo>
                    <a:pt x="17497" y="111884"/>
                  </a:lnTo>
                  <a:lnTo>
                    <a:pt x="16688" y="113511"/>
                  </a:lnTo>
                  <a:lnTo>
                    <a:pt x="15867" y="115128"/>
                  </a:lnTo>
                  <a:lnTo>
                    <a:pt x="15058" y="115128"/>
                  </a:lnTo>
                  <a:lnTo>
                    <a:pt x="17497" y="110584"/>
                  </a:lnTo>
                  <a:lnTo>
                    <a:pt x="19526" y="106049"/>
                  </a:lnTo>
                  <a:lnTo>
                    <a:pt x="19526" y="105722"/>
                  </a:lnTo>
                  <a:lnTo>
                    <a:pt x="19127" y="105395"/>
                  </a:lnTo>
                  <a:lnTo>
                    <a:pt x="18717" y="105395"/>
                  </a:lnTo>
                  <a:lnTo>
                    <a:pt x="18307" y="105722"/>
                  </a:lnTo>
                  <a:lnTo>
                    <a:pt x="14647" y="109612"/>
                  </a:lnTo>
                  <a:lnTo>
                    <a:pt x="11399" y="114156"/>
                  </a:lnTo>
                  <a:lnTo>
                    <a:pt x="9768" y="113511"/>
                  </a:lnTo>
                  <a:lnTo>
                    <a:pt x="9768" y="112529"/>
                  </a:lnTo>
                  <a:lnTo>
                    <a:pt x="11399" y="109939"/>
                  </a:lnTo>
                  <a:lnTo>
                    <a:pt x="13017" y="107349"/>
                  </a:lnTo>
                  <a:lnTo>
                    <a:pt x="15058" y="104750"/>
                  </a:lnTo>
                  <a:lnTo>
                    <a:pt x="17087" y="102160"/>
                  </a:lnTo>
                  <a:lnTo>
                    <a:pt x="17087" y="101832"/>
                  </a:lnTo>
                  <a:lnTo>
                    <a:pt x="16688" y="101505"/>
                  </a:lnTo>
                  <a:lnTo>
                    <a:pt x="16277" y="101832"/>
                  </a:lnTo>
                  <a:lnTo>
                    <a:pt x="12618" y="104423"/>
                  </a:lnTo>
                  <a:lnTo>
                    <a:pt x="10578" y="106049"/>
                  </a:lnTo>
                  <a:lnTo>
                    <a:pt x="8959" y="107667"/>
                  </a:lnTo>
                  <a:lnTo>
                    <a:pt x="7739" y="109612"/>
                  </a:lnTo>
                  <a:lnTo>
                    <a:pt x="6520" y="111557"/>
                  </a:lnTo>
                  <a:lnTo>
                    <a:pt x="6109" y="111239"/>
                  </a:lnTo>
                  <a:lnTo>
                    <a:pt x="6919" y="110266"/>
                  </a:lnTo>
                  <a:lnTo>
                    <a:pt x="7329" y="109294"/>
                  </a:lnTo>
                  <a:lnTo>
                    <a:pt x="12618" y="102805"/>
                  </a:lnTo>
                  <a:lnTo>
                    <a:pt x="14647" y="99560"/>
                  </a:lnTo>
                  <a:lnTo>
                    <a:pt x="16277" y="95998"/>
                  </a:lnTo>
                  <a:lnTo>
                    <a:pt x="15867" y="95671"/>
                  </a:lnTo>
                  <a:lnTo>
                    <a:pt x="15468" y="95671"/>
                  </a:lnTo>
                  <a:lnTo>
                    <a:pt x="11798" y="98915"/>
                  </a:lnTo>
                  <a:lnTo>
                    <a:pt x="8138" y="102160"/>
                  </a:lnTo>
                  <a:lnTo>
                    <a:pt x="9358" y="100533"/>
                  </a:lnTo>
                  <a:lnTo>
                    <a:pt x="13838" y="95025"/>
                  </a:lnTo>
                  <a:lnTo>
                    <a:pt x="18307" y="89509"/>
                  </a:lnTo>
                  <a:lnTo>
                    <a:pt x="18307" y="88864"/>
                  </a:lnTo>
                  <a:lnTo>
                    <a:pt x="17907" y="88209"/>
                  </a:lnTo>
                  <a:lnTo>
                    <a:pt x="16688" y="88209"/>
                  </a:lnTo>
                  <a:lnTo>
                    <a:pt x="14647" y="89836"/>
                  </a:lnTo>
                  <a:lnTo>
                    <a:pt x="16688" y="86592"/>
                  </a:lnTo>
                  <a:lnTo>
                    <a:pt x="18307" y="83020"/>
                  </a:lnTo>
                  <a:close/>
                  <a:moveTo>
                    <a:pt x="17087" y="77512"/>
                  </a:moveTo>
                  <a:lnTo>
                    <a:pt x="16277" y="77839"/>
                  </a:lnTo>
                  <a:lnTo>
                    <a:pt x="15468" y="78812"/>
                  </a:lnTo>
                  <a:lnTo>
                    <a:pt x="15468" y="79784"/>
                  </a:lnTo>
                  <a:lnTo>
                    <a:pt x="15468" y="80103"/>
                  </a:lnTo>
                  <a:lnTo>
                    <a:pt x="13428" y="82702"/>
                  </a:lnTo>
                  <a:lnTo>
                    <a:pt x="12208" y="85292"/>
                  </a:lnTo>
                  <a:lnTo>
                    <a:pt x="7329" y="93726"/>
                  </a:lnTo>
                  <a:lnTo>
                    <a:pt x="3260" y="100860"/>
                  </a:lnTo>
                  <a:lnTo>
                    <a:pt x="1630" y="104423"/>
                  </a:lnTo>
                  <a:lnTo>
                    <a:pt x="410" y="108321"/>
                  </a:lnTo>
                  <a:lnTo>
                    <a:pt x="11" y="109612"/>
                  </a:lnTo>
                  <a:lnTo>
                    <a:pt x="11" y="110584"/>
                  </a:lnTo>
                  <a:lnTo>
                    <a:pt x="820" y="112529"/>
                  </a:lnTo>
                  <a:lnTo>
                    <a:pt x="2450" y="114156"/>
                  </a:lnTo>
                  <a:lnTo>
                    <a:pt x="4479" y="115774"/>
                  </a:lnTo>
                  <a:lnTo>
                    <a:pt x="4890" y="116428"/>
                  </a:lnTo>
                  <a:lnTo>
                    <a:pt x="5699" y="116746"/>
                  </a:lnTo>
                  <a:lnTo>
                    <a:pt x="6520" y="117073"/>
                  </a:lnTo>
                  <a:lnTo>
                    <a:pt x="7329" y="117073"/>
                  </a:lnTo>
                  <a:lnTo>
                    <a:pt x="8138" y="117400"/>
                  </a:lnTo>
                  <a:lnTo>
                    <a:pt x="9768" y="118046"/>
                  </a:lnTo>
                  <a:lnTo>
                    <a:pt x="10578" y="118691"/>
                  </a:lnTo>
                  <a:lnTo>
                    <a:pt x="12208" y="118691"/>
                  </a:lnTo>
                  <a:lnTo>
                    <a:pt x="15867" y="119664"/>
                  </a:lnTo>
                  <a:lnTo>
                    <a:pt x="16277" y="119991"/>
                  </a:lnTo>
                  <a:lnTo>
                    <a:pt x="18717" y="119991"/>
                  </a:lnTo>
                  <a:lnTo>
                    <a:pt x="21156" y="119664"/>
                  </a:lnTo>
                  <a:lnTo>
                    <a:pt x="23596" y="119018"/>
                  </a:lnTo>
                  <a:lnTo>
                    <a:pt x="25636" y="118373"/>
                  </a:lnTo>
                  <a:lnTo>
                    <a:pt x="27665" y="117400"/>
                  </a:lnTo>
                  <a:lnTo>
                    <a:pt x="28885" y="116101"/>
                  </a:lnTo>
                  <a:lnTo>
                    <a:pt x="30105" y="114801"/>
                  </a:lnTo>
                  <a:lnTo>
                    <a:pt x="30914" y="113511"/>
                  </a:lnTo>
                  <a:lnTo>
                    <a:pt x="31735" y="112211"/>
                  </a:lnTo>
                  <a:lnTo>
                    <a:pt x="32544" y="108967"/>
                  </a:lnTo>
                  <a:lnTo>
                    <a:pt x="32544" y="105722"/>
                  </a:lnTo>
                  <a:lnTo>
                    <a:pt x="31735" y="102478"/>
                  </a:lnTo>
                  <a:lnTo>
                    <a:pt x="30914" y="99242"/>
                  </a:lnTo>
                  <a:lnTo>
                    <a:pt x="29695" y="96316"/>
                  </a:lnTo>
                  <a:lnTo>
                    <a:pt x="22786" y="80103"/>
                  </a:lnTo>
                  <a:lnTo>
                    <a:pt x="21966" y="79130"/>
                  </a:lnTo>
                  <a:lnTo>
                    <a:pt x="20746" y="78485"/>
                  </a:lnTo>
                  <a:lnTo>
                    <a:pt x="19526" y="77839"/>
                  </a:lnTo>
                  <a:lnTo>
                    <a:pt x="18307" y="7751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351100" y="3281600"/>
              <a:ext cx="366900" cy="361200"/>
            </a:xfrm>
            <a:custGeom>
              <a:pathLst>
                <a:path extrusionOk="0" h="120000" w="120000">
                  <a:moveTo>
                    <a:pt x="64497" y="31374"/>
                  </a:moveTo>
                  <a:lnTo>
                    <a:pt x="65102" y="31681"/>
                  </a:lnTo>
                  <a:lnTo>
                    <a:pt x="66002" y="32287"/>
                  </a:lnTo>
                  <a:lnTo>
                    <a:pt x="67204" y="33806"/>
                  </a:lnTo>
                  <a:lnTo>
                    <a:pt x="67801" y="35633"/>
                  </a:lnTo>
                  <a:lnTo>
                    <a:pt x="68398" y="37467"/>
                  </a:lnTo>
                  <a:lnTo>
                    <a:pt x="68701" y="38987"/>
                  </a:lnTo>
                  <a:lnTo>
                    <a:pt x="68701" y="40813"/>
                  </a:lnTo>
                  <a:lnTo>
                    <a:pt x="68701" y="42332"/>
                  </a:lnTo>
                  <a:lnTo>
                    <a:pt x="67801" y="43860"/>
                  </a:lnTo>
                  <a:lnTo>
                    <a:pt x="66599" y="38679"/>
                  </a:lnTo>
                  <a:lnTo>
                    <a:pt x="65699" y="35026"/>
                  </a:lnTo>
                  <a:lnTo>
                    <a:pt x="65102" y="33200"/>
                  </a:lnTo>
                  <a:lnTo>
                    <a:pt x="64497" y="31374"/>
                  </a:lnTo>
                  <a:close/>
                  <a:moveTo>
                    <a:pt x="35401" y="42034"/>
                  </a:moveTo>
                  <a:lnTo>
                    <a:pt x="36603" y="43246"/>
                  </a:lnTo>
                  <a:lnTo>
                    <a:pt x="37503" y="44466"/>
                  </a:lnTo>
                  <a:lnTo>
                    <a:pt x="38402" y="45687"/>
                  </a:lnTo>
                  <a:lnTo>
                    <a:pt x="38999" y="47206"/>
                  </a:lnTo>
                  <a:lnTo>
                    <a:pt x="38999" y="48733"/>
                  </a:lnTo>
                  <a:lnTo>
                    <a:pt x="38999" y="50253"/>
                  </a:lnTo>
                  <a:lnTo>
                    <a:pt x="38100" y="50859"/>
                  </a:lnTo>
                  <a:lnTo>
                    <a:pt x="37200" y="51780"/>
                  </a:lnTo>
                  <a:lnTo>
                    <a:pt x="36300" y="49647"/>
                  </a:lnTo>
                  <a:lnTo>
                    <a:pt x="35401" y="47206"/>
                  </a:lnTo>
                  <a:lnTo>
                    <a:pt x="35106" y="44773"/>
                  </a:lnTo>
                  <a:lnTo>
                    <a:pt x="35106" y="43246"/>
                  </a:lnTo>
                  <a:lnTo>
                    <a:pt x="35106" y="42640"/>
                  </a:lnTo>
                  <a:lnTo>
                    <a:pt x="35401" y="42034"/>
                  </a:lnTo>
                  <a:close/>
                  <a:moveTo>
                    <a:pt x="54005" y="63046"/>
                  </a:moveTo>
                  <a:lnTo>
                    <a:pt x="54905" y="63652"/>
                  </a:lnTo>
                  <a:lnTo>
                    <a:pt x="55502" y="64873"/>
                  </a:lnTo>
                  <a:lnTo>
                    <a:pt x="56704" y="67007"/>
                  </a:lnTo>
                  <a:lnTo>
                    <a:pt x="60000" y="72179"/>
                  </a:lnTo>
                  <a:lnTo>
                    <a:pt x="58200" y="73706"/>
                  </a:lnTo>
                  <a:lnTo>
                    <a:pt x="57898" y="72793"/>
                  </a:lnTo>
                  <a:lnTo>
                    <a:pt x="56099" y="70352"/>
                  </a:lnTo>
                  <a:lnTo>
                    <a:pt x="54602" y="67613"/>
                  </a:lnTo>
                  <a:lnTo>
                    <a:pt x="53703" y="65479"/>
                  </a:lnTo>
                  <a:lnTo>
                    <a:pt x="52501" y="63652"/>
                  </a:lnTo>
                  <a:lnTo>
                    <a:pt x="54005" y="63046"/>
                  </a:lnTo>
                  <a:close/>
                  <a:moveTo>
                    <a:pt x="43202" y="67305"/>
                  </a:moveTo>
                  <a:lnTo>
                    <a:pt x="43799" y="67613"/>
                  </a:lnTo>
                  <a:lnTo>
                    <a:pt x="47700" y="78273"/>
                  </a:lnTo>
                  <a:lnTo>
                    <a:pt x="46204" y="78879"/>
                  </a:lnTo>
                  <a:lnTo>
                    <a:pt x="46498" y="77359"/>
                  </a:lnTo>
                  <a:lnTo>
                    <a:pt x="46204" y="76446"/>
                  </a:lnTo>
                  <a:lnTo>
                    <a:pt x="45901" y="75226"/>
                  </a:lnTo>
                  <a:lnTo>
                    <a:pt x="45002" y="72793"/>
                  </a:lnTo>
                  <a:lnTo>
                    <a:pt x="42900" y="67305"/>
                  </a:lnTo>
                  <a:close/>
                  <a:moveTo>
                    <a:pt x="60000" y="82233"/>
                  </a:moveTo>
                  <a:lnTo>
                    <a:pt x="60000" y="84973"/>
                  </a:lnTo>
                  <a:lnTo>
                    <a:pt x="58797" y="82839"/>
                  </a:lnTo>
                  <a:lnTo>
                    <a:pt x="60000" y="82233"/>
                  </a:lnTo>
                  <a:close/>
                  <a:moveTo>
                    <a:pt x="79495" y="75226"/>
                  </a:moveTo>
                  <a:lnTo>
                    <a:pt x="80403" y="77052"/>
                  </a:lnTo>
                  <a:lnTo>
                    <a:pt x="81302" y="78879"/>
                  </a:lnTo>
                  <a:lnTo>
                    <a:pt x="82202" y="80406"/>
                  </a:lnTo>
                  <a:lnTo>
                    <a:pt x="83102" y="81926"/>
                  </a:lnTo>
                  <a:lnTo>
                    <a:pt x="83396" y="83146"/>
                  </a:lnTo>
                  <a:lnTo>
                    <a:pt x="83396" y="84358"/>
                  </a:lnTo>
                  <a:lnTo>
                    <a:pt x="83396" y="85579"/>
                  </a:lnTo>
                  <a:lnTo>
                    <a:pt x="82799" y="86799"/>
                  </a:lnTo>
                  <a:lnTo>
                    <a:pt x="82202" y="85886"/>
                  </a:lnTo>
                  <a:lnTo>
                    <a:pt x="81597" y="85579"/>
                  </a:lnTo>
                  <a:lnTo>
                    <a:pt x="79798" y="81012"/>
                  </a:lnTo>
                  <a:lnTo>
                    <a:pt x="79201" y="78572"/>
                  </a:lnTo>
                  <a:lnTo>
                    <a:pt x="78301" y="76139"/>
                  </a:lnTo>
                  <a:lnTo>
                    <a:pt x="78898" y="75832"/>
                  </a:lnTo>
                  <a:lnTo>
                    <a:pt x="79495" y="75226"/>
                  </a:lnTo>
                  <a:close/>
                  <a:moveTo>
                    <a:pt x="62698" y="81012"/>
                  </a:moveTo>
                  <a:lnTo>
                    <a:pt x="63598" y="81320"/>
                  </a:lnTo>
                  <a:lnTo>
                    <a:pt x="64800" y="81926"/>
                  </a:lnTo>
                  <a:lnTo>
                    <a:pt x="66002" y="83146"/>
                  </a:lnTo>
                  <a:lnTo>
                    <a:pt x="66902" y="84973"/>
                  </a:lnTo>
                  <a:lnTo>
                    <a:pt x="67801" y="88318"/>
                  </a:lnTo>
                  <a:lnTo>
                    <a:pt x="68104" y="89846"/>
                  </a:lnTo>
                  <a:lnTo>
                    <a:pt x="68104" y="91058"/>
                  </a:lnTo>
                  <a:lnTo>
                    <a:pt x="67801" y="92278"/>
                  </a:lnTo>
                  <a:lnTo>
                    <a:pt x="66902" y="92893"/>
                  </a:lnTo>
                  <a:lnTo>
                    <a:pt x="66902" y="92278"/>
                  </a:lnTo>
                  <a:lnTo>
                    <a:pt x="66599" y="91365"/>
                  </a:lnTo>
                  <a:lnTo>
                    <a:pt x="66002" y="91058"/>
                  </a:lnTo>
                  <a:lnTo>
                    <a:pt x="65397" y="90452"/>
                  </a:lnTo>
                  <a:lnTo>
                    <a:pt x="64497" y="88625"/>
                  </a:lnTo>
                  <a:lnTo>
                    <a:pt x="63900" y="86193"/>
                  </a:lnTo>
                  <a:lnTo>
                    <a:pt x="63303" y="81618"/>
                  </a:lnTo>
                  <a:lnTo>
                    <a:pt x="62698" y="81012"/>
                  </a:lnTo>
                  <a:close/>
                  <a:moveTo>
                    <a:pt x="83102" y="10967"/>
                  </a:moveTo>
                  <a:lnTo>
                    <a:pt x="83396" y="12793"/>
                  </a:lnTo>
                  <a:lnTo>
                    <a:pt x="84001" y="14321"/>
                  </a:lnTo>
                  <a:lnTo>
                    <a:pt x="85498" y="17368"/>
                  </a:lnTo>
                  <a:lnTo>
                    <a:pt x="89398" y="26807"/>
                  </a:lnTo>
                  <a:lnTo>
                    <a:pt x="89701" y="27413"/>
                  </a:lnTo>
                  <a:lnTo>
                    <a:pt x="87902" y="28019"/>
                  </a:lnTo>
                  <a:lnTo>
                    <a:pt x="86095" y="28634"/>
                  </a:lnTo>
                  <a:lnTo>
                    <a:pt x="79798" y="31066"/>
                  </a:lnTo>
                  <a:lnTo>
                    <a:pt x="73501" y="34420"/>
                  </a:lnTo>
                  <a:lnTo>
                    <a:pt x="72299" y="35026"/>
                  </a:lnTo>
                  <a:lnTo>
                    <a:pt x="71399" y="35940"/>
                  </a:lnTo>
                  <a:lnTo>
                    <a:pt x="70802" y="33806"/>
                  </a:lnTo>
                  <a:lnTo>
                    <a:pt x="69600" y="31681"/>
                  </a:lnTo>
                  <a:lnTo>
                    <a:pt x="68398" y="29846"/>
                  </a:lnTo>
                  <a:lnTo>
                    <a:pt x="67498" y="29240"/>
                  </a:lnTo>
                  <a:lnTo>
                    <a:pt x="66599" y="28634"/>
                  </a:lnTo>
                  <a:lnTo>
                    <a:pt x="65397" y="28327"/>
                  </a:lnTo>
                  <a:lnTo>
                    <a:pt x="64203" y="28019"/>
                  </a:lnTo>
                  <a:lnTo>
                    <a:pt x="63598" y="28019"/>
                  </a:lnTo>
                  <a:lnTo>
                    <a:pt x="63001" y="28327"/>
                  </a:lnTo>
                  <a:lnTo>
                    <a:pt x="62698" y="28933"/>
                  </a:lnTo>
                  <a:lnTo>
                    <a:pt x="62698" y="29547"/>
                  </a:lnTo>
                  <a:lnTo>
                    <a:pt x="61202" y="29846"/>
                  </a:lnTo>
                  <a:lnTo>
                    <a:pt x="60000" y="30767"/>
                  </a:lnTo>
                  <a:lnTo>
                    <a:pt x="58797" y="31980"/>
                  </a:lnTo>
                  <a:lnTo>
                    <a:pt x="57603" y="33200"/>
                  </a:lnTo>
                  <a:lnTo>
                    <a:pt x="57301" y="34113"/>
                  </a:lnTo>
                  <a:lnTo>
                    <a:pt x="57603" y="35026"/>
                  </a:lnTo>
                  <a:lnTo>
                    <a:pt x="59403" y="38987"/>
                  </a:lnTo>
                  <a:lnTo>
                    <a:pt x="57898" y="39593"/>
                  </a:lnTo>
                  <a:lnTo>
                    <a:pt x="51601" y="41726"/>
                  </a:lnTo>
                  <a:lnTo>
                    <a:pt x="45599" y="43860"/>
                  </a:lnTo>
                  <a:lnTo>
                    <a:pt x="43505" y="44466"/>
                  </a:lnTo>
                  <a:lnTo>
                    <a:pt x="42605" y="44773"/>
                  </a:lnTo>
                  <a:lnTo>
                    <a:pt x="42000" y="45379"/>
                  </a:lnTo>
                  <a:lnTo>
                    <a:pt x="41706" y="44466"/>
                  </a:lnTo>
                  <a:lnTo>
                    <a:pt x="40201" y="42034"/>
                  </a:lnTo>
                  <a:lnTo>
                    <a:pt x="39302" y="40506"/>
                  </a:lnTo>
                  <a:lnTo>
                    <a:pt x="38100" y="39294"/>
                  </a:lnTo>
                  <a:lnTo>
                    <a:pt x="36906" y="38381"/>
                  </a:lnTo>
                  <a:lnTo>
                    <a:pt x="35401" y="37766"/>
                  </a:lnTo>
                  <a:lnTo>
                    <a:pt x="34207" y="37467"/>
                  </a:lnTo>
                  <a:lnTo>
                    <a:pt x="33005" y="38073"/>
                  </a:lnTo>
                  <a:lnTo>
                    <a:pt x="31500" y="38073"/>
                  </a:lnTo>
                  <a:lnTo>
                    <a:pt x="30903" y="38381"/>
                  </a:lnTo>
                  <a:lnTo>
                    <a:pt x="30601" y="38987"/>
                  </a:lnTo>
                  <a:lnTo>
                    <a:pt x="30306" y="41419"/>
                  </a:lnTo>
                  <a:lnTo>
                    <a:pt x="30306" y="43860"/>
                  </a:lnTo>
                  <a:lnTo>
                    <a:pt x="30601" y="46293"/>
                  </a:lnTo>
                  <a:lnTo>
                    <a:pt x="31206" y="48733"/>
                  </a:lnTo>
                  <a:lnTo>
                    <a:pt x="29407" y="48426"/>
                  </a:lnTo>
                  <a:lnTo>
                    <a:pt x="27608" y="48733"/>
                  </a:lnTo>
                  <a:lnTo>
                    <a:pt x="24304" y="49946"/>
                  </a:lnTo>
                  <a:lnTo>
                    <a:pt x="19806" y="51166"/>
                  </a:lnTo>
                  <a:lnTo>
                    <a:pt x="17704" y="52079"/>
                  </a:lnTo>
                  <a:lnTo>
                    <a:pt x="16805" y="52694"/>
                  </a:lnTo>
                  <a:lnTo>
                    <a:pt x="15905" y="53607"/>
                  </a:lnTo>
                  <a:lnTo>
                    <a:pt x="15905" y="54213"/>
                  </a:lnTo>
                  <a:lnTo>
                    <a:pt x="16208" y="54520"/>
                  </a:lnTo>
                  <a:lnTo>
                    <a:pt x="18301" y="54819"/>
                  </a:lnTo>
                  <a:lnTo>
                    <a:pt x="20109" y="54520"/>
                  </a:lnTo>
                  <a:lnTo>
                    <a:pt x="24304" y="53607"/>
                  </a:lnTo>
                  <a:lnTo>
                    <a:pt x="28204" y="52694"/>
                  </a:lnTo>
                  <a:lnTo>
                    <a:pt x="30306" y="51780"/>
                  </a:lnTo>
                  <a:lnTo>
                    <a:pt x="31206" y="51166"/>
                  </a:lnTo>
                  <a:lnTo>
                    <a:pt x="31803" y="50560"/>
                  </a:lnTo>
                  <a:lnTo>
                    <a:pt x="33307" y="52992"/>
                  </a:lnTo>
                  <a:lnTo>
                    <a:pt x="34804" y="55433"/>
                  </a:lnTo>
                  <a:lnTo>
                    <a:pt x="35106" y="55732"/>
                  </a:lnTo>
                  <a:lnTo>
                    <a:pt x="35703" y="56645"/>
                  </a:lnTo>
                  <a:lnTo>
                    <a:pt x="37200" y="57866"/>
                  </a:lnTo>
                  <a:lnTo>
                    <a:pt x="38100" y="58173"/>
                  </a:lnTo>
                  <a:lnTo>
                    <a:pt x="38705" y="58480"/>
                  </a:lnTo>
                  <a:lnTo>
                    <a:pt x="39302" y="58173"/>
                  </a:lnTo>
                  <a:lnTo>
                    <a:pt x="39899" y="57559"/>
                  </a:lnTo>
                  <a:lnTo>
                    <a:pt x="41403" y="55126"/>
                  </a:lnTo>
                  <a:lnTo>
                    <a:pt x="42303" y="52694"/>
                  </a:lnTo>
                  <a:lnTo>
                    <a:pt x="42605" y="50253"/>
                  </a:lnTo>
                  <a:lnTo>
                    <a:pt x="42605" y="47820"/>
                  </a:lnTo>
                  <a:lnTo>
                    <a:pt x="43505" y="47820"/>
                  </a:lnTo>
                  <a:lnTo>
                    <a:pt x="44405" y="47513"/>
                  </a:lnTo>
                  <a:lnTo>
                    <a:pt x="46498" y="46907"/>
                  </a:lnTo>
                  <a:lnTo>
                    <a:pt x="52803" y="45080"/>
                  </a:lnTo>
                  <a:lnTo>
                    <a:pt x="58797" y="42947"/>
                  </a:lnTo>
                  <a:lnTo>
                    <a:pt x="60899" y="42034"/>
                  </a:lnTo>
                  <a:lnTo>
                    <a:pt x="62404" y="45080"/>
                  </a:lnTo>
                  <a:lnTo>
                    <a:pt x="63001" y="46600"/>
                  </a:lnTo>
                  <a:lnTo>
                    <a:pt x="63900" y="47820"/>
                  </a:lnTo>
                  <a:lnTo>
                    <a:pt x="64800" y="48426"/>
                  </a:lnTo>
                  <a:lnTo>
                    <a:pt x="67204" y="48426"/>
                  </a:lnTo>
                  <a:lnTo>
                    <a:pt x="68104" y="47820"/>
                  </a:lnTo>
                  <a:lnTo>
                    <a:pt x="69903" y="46293"/>
                  </a:lnTo>
                  <a:lnTo>
                    <a:pt x="71399" y="44466"/>
                  </a:lnTo>
                  <a:lnTo>
                    <a:pt x="71996" y="42947"/>
                  </a:lnTo>
                  <a:lnTo>
                    <a:pt x="72299" y="41419"/>
                  </a:lnTo>
                  <a:lnTo>
                    <a:pt x="72299" y="39900"/>
                  </a:lnTo>
                  <a:lnTo>
                    <a:pt x="71996" y="38073"/>
                  </a:lnTo>
                  <a:lnTo>
                    <a:pt x="72896" y="38073"/>
                  </a:lnTo>
                  <a:lnTo>
                    <a:pt x="74098" y="37467"/>
                  </a:lnTo>
                  <a:lnTo>
                    <a:pt x="81302" y="34113"/>
                  </a:lnTo>
                  <a:lnTo>
                    <a:pt x="87002" y="31980"/>
                  </a:lnTo>
                  <a:lnTo>
                    <a:pt x="89096" y="31066"/>
                  </a:lnTo>
                  <a:lnTo>
                    <a:pt x="90895" y="30460"/>
                  </a:lnTo>
                  <a:lnTo>
                    <a:pt x="94199" y="38073"/>
                  </a:lnTo>
                  <a:lnTo>
                    <a:pt x="96897" y="45994"/>
                  </a:lnTo>
                  <a:lnTo>
                    <a:pt x="98697" y="51780"/>
                  </a:lnTo>
                  <a:lnTo>
                    <a:pt x="98394" y="52694"/>
                  </a:lnTo>
                  <a:lnTo>
                    <a:pt x="98100" y="53607"/>
                  </a:lnTo>
                  <a:lnTo>
                    <a:pt x="97797" y="53607"/>
                  </a:lnTo>
                  <a:lnTo>
                    <a:pt x="94796" y="54819"/>
                  </a:lnTo>
                  <a:lnTo>
                    <a:pt x="89701" y="56347"/>
                  </a:lnTo>
                  <a:lnTo>
                    <a:pt x="79201" y="60000"/>
                  </a:lnTo>
                  <a:lnTo>
                    <a:pt x="69003" y="63345"/>
                  </a:lnTo>
                  <a:lnTo>
                    <a:pt x="64497" y="64566"/>
                  </a:lnTo>
                  <a:lnTo>
                    <a:pt x="62404" y="65786"/>
                  </a:lnTo>
                  <a:lnTo>
                    <a:pt x="61504" y="66392"/>
                  </a:lnTo>
                  <a:lnTo>
                    <a:pt x="60899" y="67305"/>
                  </a:lnTo>
                  <a:lnTo>
                    <a:pt x="60899" y="67613"/>
                  </a:lnTo>
                  <a:lnTo>
                    <a:pt x="62404" y="67920"/>
                  </a:lnTo>
                  <a:lnTo>
                    <a:pt x="65397" y="67920"/>
                  </a:lnTo>
                  <a:lnTo>
                    <a:pt x="66902" y="67305"/>
                  </a:lnTo>
                  <a:lnTo>
                    <a:pt x="72896" y="65479"/>
                  </a:lnTo>
                  <a:lnTo>
                    <a:pt x="86397" y="61220"/>
                  </a:lnTo>
                  <a:lnTo>
                    <a:pt x="99899" y="56953"/>
                  </a:lnTo>
                  <a:lnTo>
                    <a:pt x="100496" y="56645"/>
                  </a:lnTo>
                  <a:lnTo>
                    <a:pt x="102597" y="64566"/>
                  </a:lnTo>
                  <a:lnTo>
                    <a:pt x="104396" y="70352"/>
                  </a:lnTo>
                  <a:lnTo>
                    <a:pt x="104094" y="70660"/>
                  </a:lnTo>
                  <a:lnTo>
                    <a:pt x="103799" y="71266"/>
                  </a:lnTo>
                  <a:lnTo>
                    <a:pt x="95098" y="74620"/>
                  </a:lnTo>
                  <a:lnTo>
                    <a:pt x="90298" y="76446"/>
                  </a:lnTo>
                  <a:lnTo>
                    <a:pt x="88801" y="77052"/>
                  </a:lnTo>
                  <a:lnTo>
                    <a:pt x="87902" y="77965"/>
                  </a:lnTo>
                  <a:lnTo>
                    <a:pt x="85498" y="79493"/>
                  </a:lnTo>
                  <a:lnTo>
                    <a:pt x="85498" y="79792"/>
                  </a:lnTo>
                  <a:lnTo>
                    <a:pt x="85195" y="78879"/>
                  </a:lnTo>
                  <a:lnTo>
                    <a:pt x="83396" y="74919"/>
                  </a:lnTo>
                  <a:lnTo>
                    <a:pt x="82202" y="73092"/>
                  </a:lnTo>
                  <a:lnTo>
                    <a:pt x="81302" y="72486"/>
                  </a:lnTo>
                  <a:lnTo>
                    <a:pt x="80403" y="72179"/>
                  </a:lnTo>
                  <a:lnTo>
                    <a:pt x="79798" y="72179"/>
                  </a:lnTo>
                  <a:lnTo>
                    <a:pt x="79495" y="72793"/>
                  </a:lnTo>
                  <a:lnTo>
                    <a:pt x="79201" y="73399"/>
                  </a:lnTo>
                  <a:lnTo>
                    <a:pt x="77696" y="73399"/>
                  </a:lnTo>
                  <a:lnTo>
                    <a:pt x="76502" y="73092"/>
                  </a:lnTo>
                  <a:lnTo>
                    <a:pt x="75300" y="73399"/>
                  </a:lnTo>
                  <a:lnTo>
                    <a:pt x="74098" y="73706"/>
                  </a:lnTo>
                  <a:lnTo>
                    <a:pt x="73501" y="74620"/>
                  </a:lnTo>
                  <a:lnTo>
                    <a:pt x="72896" y="75533"/>
                  </a:lnTo>
                  <a:lnTo>
                    <a:pt x="72896" y="76446"/>
                  </a:lnTo>
                  <a:lnTo>
                    <a:pt x="73804" y="79792"/>
                  </a:lnTo>
                  <a:lnTo>
                    <a:pt x="74703" y="83445"/>
                  </a:lnTo>
                  <a:lnTo>
                    <a:pt x="71097" y="84358"/>
                  </a:lnTo>
                  <a:lnTo>
                    <a:pt x="70802" y="84665"/>
                  </a:lnTo>
                  <a:lnTo>
                    <a:pt x="70500" y="84973"/>
                  </a:lnTo>
                  <a:lnTo>
                    <a:pt x="70197" y="85886"/>
                  </a:lnTo>
                  <a:lnTo>
                    <a:pt x="69600" y="84059"/>
                  </a:lnTo>
                  <a:lnTo>
                    <a:pt x="68701" y="82233"/>
                  </a:lnTo>
                  <a:lnTo>
                    <a:pt x="67498" y="80406"/>
                  </a:lnTo>
                  <a:lnTo>
                    <a:pt x="65699" y="78879"/>
                  </a:lnTo>
                  <a:lnTo>
                    <a:pt x="63598" y="77965"/>
                  </a:lnTo>
                  <a:lnTo>
                    <a:pt x="61799" y="77965"/>
                  </a:lnTo>
                  <a:lnTo>
                    <a:pt x="60605" y="78273"/>
                  </a:lnTo>
                  <a:lnTo>
                    <a:pt x="59697" y="78572"/>
                  </a:lnTo>
                  <a:lnTo>
                    <a:pt x="58797" y="79186"/>
                  </a:lnTo>
                  <a:lnTo>
                    <a:pt x="57898" y="79792"/>
                  </a:lnTo>
                  <a:lnTo>
                    <a:pt x="57603" y="80705"/>
                  </a:lnTo>
                  <a:lnTo>
                    <a:pt x="57301" y="81926"/>
                  </a:lnTo>
                  <a:lnTo>
                    <a:pt x="57603" y="82532"/>
                  </a:lnTo>
                  <a:lnTo>
                    <a:pt x="58200" y="82839"/>
                  </a:lnTo>
                  <a:lnTo>
                    <a:pt x="57603" y="84973"/>
                  </a:lnTo>
                  <a:lnTo>
                    <a:pt x="57898" y="87106"/>
                  </a:lnTo>
                  <a:lnTo>
                    <a:pt x="39302" y="92586"/>
                  </a:lnTo>
                  <a:lnTo>
                    <a:pt x="34501" y="94105"/>
                  </a:lnTo>
                  <a:lnTo>
                    <a:pt x="29701" y="95633"/>
                  </a:lnTo>
                  <a:lnTo>
                    <a:pt x="28204" y="96546"/>
                  </a:lnTo>
                  <a:lnTo>
                    <a:pt x="26103" y="88019"/>
                  </a:lnTo>
                  <a:lnTo>
                    <a:pt x="23404" y="79792"/>
                  </a:lnTo>
                  <a:lnTo>
                    <a:pt x="27305" y="79186"/>
                  </a:lnTo>
                  <a:lnTo>
                    <a:pt x="31206" y="78273"/>
                  </a:lnTo>
                  <a:lnTo>
                    <a:pt x="38999" y="75832"/>
                  </a:lnTo>
                  <a:lnTo>
                    <a:pt x="39604" y="77359"/>
                  </a:lnTo>
                  <a:lnTo>
                    <a:pt x="40504" y="78879"/>
                  </a:lnTo>
                  <a:lnTo>
                    <a:pt x="41403" y="80406"/>
                  </a:lnTo>
                  <a:lnTo>
                    <a:pt x="42900" y="81618"/>
                  </a:lnTo>
                  <a:lnTo>
                    <a:pt x="43799" y="81926"/>
                  </a:lnTo>
                  <a:lnTo>
                    <a:pt x="44699" y="82233"/>
                  </a:lnTo>
                  <a:lnTo>
                    <a:pt x="45901" y="82233"/>
                  </a:lnTo>
                  <a:lnTo>
                    <a:pt x="46801" y="81926"/>
                  </a:lnTo>
                  <a:lnTo>
                    <a:pt x="48902" y="81012"/>
                  </a:lnTo>
                  <a:lnTo>
                    <a:pt x="50399" y="80099"/>
                  </a:lnTo>
                  <a:lnTo>
                    <a:pt x="51004" y="79186"/>
                  </a:lnTo>
                  <a:lnTo>
                    <a:pt x="51298" y="78879"/>
                  </a:lnTo>
                  <a:lnTo>
                    <a:pt x="51004" y="78273"/>
                  </a:lnTo>
                  <a:lnTo>
                    <a:pt x="48902" y="72486"/>
                  </a:lnTo>
                  <a:lnTo>
                    <a:pt x="50701" y="72486"/>
                  </a:lnTo>
                  <a:lnTo>
                    <a:pt x="52198" y="71880"/>
                  </a:lnTo>
                  <a:lnTo>
                    <a:pt x="54005" y="76745"/>
                  </a:lnTo>
                  <a:lnTo>
                    <a:pt x="54602" y="77359"/>
                  </a:lnTo>
                  <a:lnTo>
                    <a:pt x="54905" y="77658"/>
                  </a:lnTo>
                  <a:lnTo>
                    <a:pt x="55502" y="77658"/>
                  </a:lnTo>
                  <a:lnTo>
                    <a:pt x="57603" y="77359"/>
                  </a:lnTo>
                  <a:lnTo>
                    <a:pt x="59697" y="76446"/>
                  </a:lnTo>
                  <a:lnTo>
                    <a:pt x="61504" y="75226"/>
                  </a:lnTo>
                  <a:lnTo>
                    <a:pt x="63001" y="73706"/>
                  </a:lnTo>
                  <a:lnTo>
                    <a:pt x="63303" y="73399"/>
                  </a:lnTo>
                  <a:lnTo>
                    <a:pt x="63598" y="72793"/>
                  </a:lnTo>
                  <a:lnTo>
                    <a:pt x="63303" y="71880"/>
                  </a:lnTo>
                  <a:lnTo>
                    <a:pt x="59403" y="65479"/>
                  </a:lnTo>
                  <a:lnTo>
                    <a:pt x="57898" y="62432"/>
                  </a:lnTo>
                  <a:lnTo>
                    <a:pt x="56998" y="60913"/>
                  </a:lnTo>
                  <a:lnTo>
                    <a:pt x="55804" y="60000"/>
                  </a:lnTo>
                  <a:lnTo>
                    <a:pt x="54300" y="59393"/>
                  </a:lnTo>
                  <a:lnTo>
                    <a:pt x="52803" y="59692"/>
                  </a:lnTo>
                  <a:lnTo>
                    <a:pt x="52198" y="60000"/>
                  </a:lnTo>
                  <a:lnTo>
                    <a:pt x="51601" y="60307"/>
                  </a:lnTo>
                  <a:lnTo>
                    <a:pt x="51004" y="60913"/>
                  </a:lnTo>
                  <a:lnTo>
                    <a:pt x="50701" y="61519"/>
                  </a:lnTo>
                  <a:lnTo>
                    <a:pt x="49205" y="61826"/>
                  </a:lnTo>
                  <a:lnTo>
                    <a:pt x="48902" y="62133"/>
                  </a:lnTo>
                  <a:lnTo>
                    <a:pt x="48600" y="62432"/>
                  </a:lnTo>
                  <a:lnTo>
                    <a:pt x="48305" y="63046"/>
                  </a:lnTo>
                  <a:lnTo>
                    <a:pt x="48305" y="63652"/>
                  </a:lnTo>
                  <a:lnTo>
                    <a:pt x="50701" y="68833"/>
                  </a:lnTo>
                  <a:lnTo>
                    <a:pt x="50399" y="69439"/>
                  </a:lnTo>
                  <a:lnTo>
                    <a:pt x="50104" y="69746"/>
                  </a:lnTo>
                  <a:lnTo>
                    <a:pt x="49802" y="69746"/>
                  </a:lnTo>
                  <a:lnTo>
                    <a:pt x="49499" y="70045"/>
                  </a:lnTo>
                  <a:lnTo>
                    <a:pt x="48600" y="70352"/>
                  </a:lnTo>
                  <a:lnTo>
                    <a:pt x="48305" y="70660"/>
                  </a:lnTo>
                  <a:lnTo>
                    <a:pt x="45901" y="64873"/>
                  </a:lnTo>
                  <a:lnTo>
                    <a:pt x="45599" y="64566"/>
                  </a:lnTo>
                  <a:lnTo>
                    <a:pt x="45304" y="63960"/>
                  </a:lnTo>
                  <a:lnTo>
                    <a:pt x="44102" y="63960"/>
                  </a:lnTo>
                  <a:lnTo>
                    <a:pt x="43799" y="63652"/>
                  </a:lnTo>
                  <a:lnTo>
                    <a:pt x="42303" y="63652"/>
                  </a:lnTo>
                  <a:lnTo>
                    <a:pt x="40806" y="63960"/>
                  </a:lnTo>
                  <a:lnTo>
                    <a:pt x="39604" y="64873"/>
                  </a:lnTo>
                  <a:lnTo>
                    <a:pt x="38705" y="66093"/>
                  </a:lnTo>
                  <a:lnTo>
                    <a:pt x="38100" y="67613"/>
                  </a:lnTo>
                  <a:lnTo>
                    <a:pt x="37805" y="69132"/>
                  </a:lnTo>
                  <a:lnTo>
                    <a:pt x="37805" y="70660"/>
                  </a:lnTo>
                  <a:lnTo>
                    <a:pt x="37805" y="72179"/>
                  </a:lnTo>
                  <a:lnTo>
                    <a:pt x="30004" y="74312"/>
                  </a:lnTo>
                  <a:lnTo>
                    <a:pt x="26405" y="75832"/>
                  </a:lnTo>
                  <a:lnTo>
                    <a:pt x="22505" y="77359"/>
                  </a:lnTo>
                  <a:lnTo>
                    <a:pt x="19201" y="66392"/>
                  </a:lnTo>
                  <a:lnTo>
                    <a:pt x="15603" y="55433"/>
                  </a:lnTo>
                  <a:lnTo>
                    <a:pt x="12601" y="44466"/>
                  </a:lnTo>
                  <a:lnTo>
                    <a:pt x="11407" y="38987"/>
                  </a:lnTo>
                  <a:lnTo>
                    <a:pt x="10508" y="33200"/>
                  </a:lnTo>
                  <a:lnTo>
                    <a:pt x="12307" y="32893"/>
                  </a:lnTo>
                  <a:lnTo>
                    <a:pt x="14106" y="32594"/>
                  </a:lnTo>
                  <a:lnTo>
                    <a:pt x="17704" y="31681"/>
                  </a:lnTo>
                  <a:lnTo>
                    <a:pt x="27002" y="28933"/>
                  </a:lnTo>
                  <a:lnTo>
                    <a:pt x="47103" y="23453"/>
                  </a:lnTo>
                  <a:lnTo>
                    <a:pt x="56704" y="20713"/>
                  </a:lnTo>
                  <a:lnTo>
                    <a:pt x="66002" y="17368"/>
                  </a:lnTo>
                  <a:lnTo>
                    <a:pt x="74703" y="14321"/>
                  </a:lnTo>
                  <a:lnTo>
                    <a:pt x="79798" y="12494"/>
                  </a:lnTo>
                  <a:lnTo>
                    <a:pt x="81597" y="11581"/>
                  </a:lnTo>
                  <a:lnTo>
                    <a:pt x="82496" y="11274"/>
                  </a:lnTo>
                  <a:lnTo>
                    <a:pt x="83102" y="10967"/>
                  </a:lnTo>
                  <a:close/>
                  <a:moveTo>
                    <a:pt x="105296" y="74620"/>
                  </a:moveTo>
                  <a:lnTo>
                    <a:pt x="106498" y="79493"/>
                  </a:lnTo>
                  <a:lnTo>
                    <a:pt x="107095" y="82233"/>
                  </a:lnTo>
                  <a:lnTo>
                    <a:pt x="107995" y="84665"/>
                  </a:lnTo>
                  <a:lnTo>
                    <a:pt x="103194" y="85271"/>
                  </a:lnTo>
                  <a:lnTo>
                    <a:pt x="98697" y="86492"/>
                  </a:lnTo>
                  <a:lnTo>
                    <a:pt x="94199" y="87712"/>
                  </a:lnTo>
                  <a:lnTo>
                    <a:pt x="89701" y="89232"/>
                  </a:lnTo>
                  <a:lnTo>
                    <a:pt x="79201" y="93192"/>
                  </a:lnTo>
                  <a:lnTo>
                    <a:pt x="69003" y="97152"/>
                  </a:lnTo>
                  <a:lnTo>
                    <a:pt x="48902" y="104765"/>
                  </a:lnTo>
                  <a:lnTo>
                    <a:pt x="39899" y="108119"/>
                  </a:lnTo>
                  <a:lnTo>
                    <a:pt x="35401" y="109946"/>
                  </a:lnTo>
                  <a:lnTo>
                    <a:pt x="31206" y="112071"/>
                  </a:lnTo>
                  <a:lnTo>
                    <a:pt x="30004" y="105371"/>
                  </a:lnTo>
                  <a:lnTo>
                    <a:pt x="28801" y="98671"/>
                  </a:lnTo>
                  <a:lnTo>
                    <a:pt x="30601" y="98671"/>
                  </a:lnTo>
                  <a:lnTo>
                    <a:pt x="32702" y="98065"/>
                  </a:lnTo>
                  <a:lnTo>
                    <a:pt x="42303" y="95325"/>
                  </a:lnTo>
                  <a:lnTo>
                    <a:pt x="58797" y="90759"/>
                  </a:lnTo>
                  <a:lnTo>
                    <a:pt x="60302" y="94105"/>
                  </a:lnTo>
                  <a:lnTo>
                    <a:pt x="62101" y="97152"/>
                  </a:lnTo>
                  <a:lnTo>
                    <a:pt x="62404" y="97758"/>
                  </a:lnTo>
                  <a:lnTo>
                    <a:pt x="63900" y="97758"/>
                  </a:lnTo>
                  <a:lnTo>
                    <a:pt x="64497" y="97152"/>
                  </a:lnTo>
                  <a:lnTo>
                    <a:pt x="65102" y="96546"/>
                  </a:lnTo>
                  <a:lnTo>
                    <a:pt x="66296" y="96239"/>
                  </a:lnTo>
                  <a:lnTo>
                    <a:pt x="68701" y="95633"/>
                  </a:lnTo>
                  <a:lnTo>
                    <a:pt x="69298" y="95018"/>
                  </a:lnTo>
                  <a:lnTo>
                    <a:pt x="69903" y="94412"/>
                  </a:lnTo>
                  <a:lnTo>
                    <a:pt x="70802" y="92893"/>
                  </a:lnTo>
                  <a:lnTo>
                    <a:pt x="71097" y="91365"/>
                  </a:lnTo>
                  <a:lnTo>
                    <a:pt x="71097" y="89539"/>
                  </a:lnTo>
                  <a:lnTo>
                    <a:pt x="70802" y="88019"/>
                  </a:lnTo>
                  <a:lnTo>
                    <a:pt x="70500" y="86492"/>
                  </a:lnTo>
                  <a:lnTo>
                    <a:pt x="70802" y="87106"/>
                  </a:lnTo>
                  <a:lnTo>
                    <a:pt x="71702" y="87405"/>
                  </a:lnTo>
                  <a:lnTo>
                    <a:pt x="73804" y="87106"/>
                  </a:lnTo>
                  <a:lnTo>
                    <a:pt x="75897" y="86492"/>
                  </a:lnTo>
                  <a:lnTo>
                    <a:pt x="77099" y="88318"/>
                  </a:lnTo>
                  <a:lnTo>
                    <a:pt x="78596" y="89846"/>
                  </a:lnTo>
                  <a:lnTo>
                    <a:pt x="79798" y="90452"/>
                  </a:lnTo>
                  <a:lnTo>
                    <a:pt x="81302" y="90759"/>
                  </a:lnTo>
                  <a:lnTo>
                    <a:pt x="82496" y="90759"/>
                  </a:lnTo>
                  <a:lnTo>
                    <a:pt x="83699" y="90145"/>
                  </a:lnTo>
                  <a:lnTo>
                    <a:pt x="84901" y="89539"/>
                  </a:lnTo>
                  <a:lnTo>
                    <a:pt x="85800" y="88318"/>
                  </a:lnTo>
                  <a:lnTo>
                    <a:pt x="86397" y="87106"/>
                  </a:lnTo>
                  <a:lnTo>
                    <a:pt x="86700" y="85886"/>
                  </a:lnTo>
                  <a:lnTo>
                    <a:pt x="87002" y="84358"/>
                  </a:lnTo>
                  <a:lnTo>
                    <a:pt x="86700" y="82839"/>
                  </a:lnTo>
                  <a:lnTo>
                    <a:pt x="85800" y="80099"/>
                  </a:lnTo>
                  <a:lnTo>
                    <a:pt x="87902" y="80099"/>
                  </a:lnTo>
                  <a:lnTo>
                    <a:pt x="89995" y="79792"/>
                  </a:lnTo>
                  <a:lnTo>
                    <a:pt x="95098" y="78273"/>
                  </a:lnTo>
                  <a:lnTo>
                    <a:pt x="105296" y="74620"/>
                  </a:lnTo>
                  <a:close/>
                  <a:moveTo>
                    <a:pt x="107995" y="88625"/>
                  </a:moveTo>
                  <a:lnTo>
                    <a:pt x="107095" y="88933"/>
                  </a:lnTo>
                  <a:lnTo>
                    <a:pt x="94796" y="93499"/>
                  </a:lnTo>
                  <a:lnTo>
                    <a:pt x="71399" y="102631"/>
                  </a:lnTo>
                  <a:lnTo>
                    <a:pt x="59697" y="106899"/>
                  </a:lnTo>
                  <a:lnTo>
                    <a:pt x="54005" y="109032"/>
                  </a:lnTo>
                  <a:lnTo>
                    <a:pt x="48003" y="110552"/>
                  </a:lnTo>
                  <a:lnTo>
                    <a:pt x="38402" y="112685"/>
                  </a:lnTo>
                  <a:lnTo>
                    <a:pt x="44102" y="110244"/>
                  </a:lnTo>
                  <a:lnTo>
                    <a:pt x="49802" y="108119"/>
                  </a:lnTo>
                  <a:lnTo>
                    <a:pt x="69003" y="101112"/>
                  </a:lnTo>
                  <a:lnTo>
                    <a:pt x="78596" y="97152"/>
                  </a:lnTo>
                  <a:lnTo>
                    <a:pt x="88499" y="93806"/>
                  </a:lnTo>
                  <a:lnTo>
                    <a:pt x="93299" y="91971"/>
                  </a:lnTo>
                  <a:lnTo>
                    <a:pt x="98100" y="90452"/>
                  </a:lnTo>
                  <a:lnTo>
                    <a:pt x="103194" y="89232"/>
                  </a:lnTo>
                  <a:lnTo>
                    <a:pt x="107995" y="88625"/>
                  </a:lnTo>
                  <a:close/>
                  <a:moveTo>
                    <a:pt x="85800" y="3968"/>
                  </a:moveTo>
                  <a:lnTo>
                    <a:pt x="87599" y="8833"/>
                  </a:lnTo>
                  <a:lnTo>
                    <a:pt x="89701" y="14014"/>
                  </a:lnTo>
                  <a:lnTo>
                    <a:pt x="93896" y="23760"/>
                  </a:lnTo>
                  <a:lnTo>
                    <a:pt x="98100" y="34719"/>
                  </a:lnTo>
                  <a:lnTo>
                    <a:pt x="102000" y="45379"/>
                  </a:lnTo>
                  <a:lnTo>
                    <a:pt x="105296" y="55732"/>
                  </a:lnTo>
                  <a:lnTo>
                    <a:pt x="108600" y="65786"/>
                  </a:lnTo>
                  <a:lnTo>
                    <a:pt x="111895" y="76139"/>
                  </a:lnTo>
                  <a:lnTo>
                    <a:pt x="114594" y="86492"/>
                  </a:lnTo>
                  <a:lnTo>
                    <a:pt x="112795" y="86492"/>
                  </a:lnTo>
                  <a:lnTo>
                    <a:pt x="110996" y="87106"/>
                  </a:lnTo>
                  <a:lnTo>
                    <a:pt x="110996" y="86492"/>
                  </a:lnTo>
                  <a:lnTo>
                    <a:pt x="110996" y="85579"/>
                  </a:lnTo>
                  <a:lnTo>
                    <a:pt x="111593" y="84973"/>
                  </a:lnTo>
                  <a:lnTo>
                    <a:pt x="111593" y="84059"/>
                  </a:lnTo>
                  <a:lnTo>
                    <a:pt x="111298" y="81618"/>
                  </a:lnTo>
                  <a:lnTo>
                    <a:pt x="111298" y="81012"/>
                  </a:lnTo>
                  <a:lnTo>
                    <a:pt x="111298" y="80705"/>
                  </a:lnTo>
                  <a:lnTo>
                    <a:pt x="109794" y="74919"/>
                  </a:lnTo>
                  <a:lnTo>
                    <a:pt x="107095" y="64566"/>
                  </a:lnTo>
                  <a:lnTo>
                    <a:pt x="103799" y="54819"/>
                  </a:lnTo>
                  <a:lnTo>
                    <a:pt x="100496" y="45080"/>
                  </a:lnTo>
                  <a:lnTo>
                    <a:pt x="96897" y="35334"/>
                  </a:lnTo>
                  <a:lnTo>
                    <a:pt x="92997" y="25894"/>
                  </a:lnTo>
                  <a:lnTo>
                    <a:pt x="88801" y="16446"/>
                  </a:lnTo>
                  <a:lnTo>
                    <a:pt x="87297" y="13706"/>
                  </a:lnTo>
                  <a:lnTo>
                    <a:pt x="85800" y="11274"/>
                  </a:lnTo>
                  <a:lnTo>
                    <a:pt x="86700" y="10668"/>
                  </a:lnTo>
                  <a:lnTo>
                    <a:pt x="87002" y="9746"/>
                  </a:lnTo>
                  <a:lnTo>
                    <a:pt x="86700" y="8833"/>
                  </a:lnTo>
                  <a:lnTo>
                    <a:pt x="86397" y="8227"/>
                  </a:lnTo>
                  <a:lnTo>
                    <a:pt x="86095" y="7920"/>
                  </a:lnTo>
                  <a:lnTo>
                    <a:pt x="85498" y="7621"/>
                  </a:lnTo>
                  <a:lnTo>
                    <a:pt x="84001" y="7314"/>
                  </a:lnTo>
                  <a:lnTo>
                    <a:pt x="82496" y="7621"/>
                  </a:lnTo>
                  <a:lnTo>
                    <a:pt x="76797" y="9447"/>
                  </a:lnTo>
                  <a:lnTo>
                    <a:pt x="70802" y="11880"/>
                  </a:lnTo>
                  <a:lnTo>
                    <a:pt x="64800" y="14014"/>
                  </a:lnTo>
                  <a:lnTo>
                    <a:pt x="58797" y="16147"/>
                  </a:lnTo>
                  <a:lnTo>
                    <a:pt x="46204" y="20107"/>
                  </a:lnTo>
                  <a:lnTo>
                    <a:pt x="33602" y="23760"/>
                  </a:lnTo>
                  <a:lnTo>
                    <a:pt x="21008" y="27106"/>
                  </a:lnTo>
                  <a:lnTo>
                    <a:pt x="14409" y="28933"/>
                  </a:lnTo>
                  <a:lnTo>
                    <a:pt x="11105" y="30153"/>
                  </a:lnTo>
                  <a:lnTo>
                    <a:pt x="9608" y="30767"/>
                  </a:lnTo>
                  <a:lnTo>
                    <a:pt x="8406" y="31681"/>
                  </a:lnTo>
                  <a:lnTo>
                    <a:pt x="8104" y="31681"/>
                  </a:lnTo>
                  <a:lnTo>
                    <a:pt x="7809" y="32287"/>
                  </a:lnTo>
                  <a:lnTo>
                    <a:pt x="7507" y="32893"/>
                  </a:lnTo>
                  <a:lnTo>
                    <a:pt x="8104" y="38073"/>
                  </a:lnTo>
                  <a:lnTo>
                    <a:pt x="9003" y="43246"/>
                  </a:lnTo>
                  <a:lnTo>
                    <a:pt x="10205" y="48119"/>
                  </a:lnTo>
                  <a:lnTo>
                    <a:pt x="11407" y="53300"/>
                  </a:lnTo>
                  <a:lnTo>
                    <a:pt x="14106" y="63046"/>
                  </a:lnTo>
                  <a:lnTo>
                    <a:pt x="17402" y="72793"/>
                  </a:lnTo>
                  <a:lnTo>
                    <a:pt x="20706" y="82839"/>
                  </a:lnTo>
                  <a:lnTo>
                    <a:pt x="23707" y="92586"/>
                  </a:lnTo>
                  <a:lnTo>
                    <a:pt x="24901" y="97459"/>
                  </a:lnTo>
                  <a:lnTo>
                    <a:pt x="26103" y="102631"/>
                  </a:lnTo>
                  <a:lnTo>
                    <a:pt x="27002" y="107505"/>
                  </a:lnTo>
                  <a:lnTo>
                    <a:pt x="27902" y="112685"/>
                  </a:lnTo>
                  <a:lnTo>
                    <a:pt x="27902" y="113599"/>
                  </a:lnTo>
                  <a:lnTo>
                    <a:pt x="28507" y="113906"/>
                  </a:lnTo>
                  <a:lnTo>
                    <a:pt x="29104" y="114205"/>
                  </a:lnTo>
                  <a:lnTo>
                    <a:pt x="29701" y="114512"/>
                  </a:lnTo>
                  <a:lnTo>
                    <a:pt x="30004" y="114819"/>
                  </a:lnTo>
                  <a:lnTo>
                    <a:pt x="30601" y="114819"/>
                  </a:lnTo>
                  <a:lnTo>
                    <a:pt x="33005" y="114205"/>
                  </a:lnTo>
                  <a:lnTo>
                    <a:pt x="30306" y="115425"/>
                  </a:lnTo>
                  <a:lnTo>
                    <a:pt x="27902" y="116944"/>
                  </a:lnTo>
                  <a:lnTo>
                    <a:pt x="21008" y="92278"/>
                  </a:lnTo>
                  <a:lnTo>
                    <a:pt x="17402" y="79792"/>
                  </a:lnTo>
                  <a:lnTo>
                    <a:pt x="14106" y="67613"/>
                  </a:lnTo>
                  <a:lnTo>
                    <a:pt x="7809" y="42640"/>
                  </a:lnTo>
                  <a:lnTo>
                    <a:pt x="6607" y="36853"/>
                  </a:lnTo>
                  <a:lnTo>
                    <a:pt x="5405" y="33200"/>
                  </a:lnTo>
                  <a:lnTo>
                    <a:pt x="4808" y="31374"/>
                  </a:lnTo>
                  <a:lnTo>
                    <a:pt x="3908" y="30153"/>
                  </a:lnTo>
                  <a:lnTo>
                    <a:pt x="8709" y="29240"/>
                  </a:lnTo>
                  <a:lnTo>
                    <a:pt x="13509" y="28327"/>
                  </a:lnTo>
                  <a:lnTo>
                    <a:pt x="23102" y="25280"/>
                  </a:lnTo>
                  <a:lnTo>
                    <a:pt x="34207" y="21934"/>
                  </a:lnTo>
                  <a:lnTo>
                    <a:pt x="45002" y="18281"/>
                  </a:lnTo>
                  <a:lnTo>
                    <a:pt x="65699" y="11274"/>
                  </a:lnTo>
                  <a:lnTo>
                    <a:pt x="75897" y="7621"/>
                  </a:lnTo>
                  <a:lnTo>
                    <a:pt x="81000" y="6093"/>
                  </a:lnTo>
                  <a:lnTo>
                    <a:pt x="83396" y="5180"/>
                  </a:lnTo>
                  <a:lnTo>
                    <a:pt x="85800" y="3968"/>
                  </a:lnTo>
                  <a:close/>
                  <a:moveTo>
                    <a:pt x="85498" y="8"/>
                  </a:moveTo>
                  <a:lnTo>
                    <a:pt x="83102" y="307"/>
                  </a:lnTo>
                  <a:lnTo>
                    <a:pt x="80403" y="1220"/>
                  </a:lnTo>
                  <a:lnTo>
                    <a:pt x="75603" y="3046"/>
                  </a:lnTo>
                  <a:lnTo>
                    <a:pt x="65397" y="6708"/>
                  </a:lnTo>
                  <a:lnTo>
                    <a:pt x="45002" y="13706"/>
                  </a:lnTo>
                  <a:lnTo>
                    <a:pt x="24001" y="20713"/>
                  </a:lnTo>
                  <a:lnTo>
                    <a:pt x="13207" y="24068"/>
                  </a:lnTo>
                  <a:lnTo>
                    <a:pt x="7507" y="25587"/>
                  </a:lnTo>
                  <a:lnTo>
                    <a:pt x="2109" y="27721"/>
                  </a:lnTo>
                  <a:lnTo>
                    <a:pt x="1504" y="28327"/>
                  </a:lnTo>
                  <a:lnTo>
                    <a:pt x="1210" y="29240"/>
                  </a:lnTo>
                  <a:lnTo>
                    <a:pt x="310" y="29547"/>
                  </a:lnTo>
                  <a:lnTo>
                    <a:pt x="8" y="29846"/>
                  </a:lnTo>
                  <a:lnTo>
                    <a:pt x="8" y="30153"/>
                  </a:lnTo>
                  <a:lnTo>
                    <a:pt x="310" y="31374"/>
                  </a:lnTo>
                  <a:lnTo>
                    <a:pt x="907" y="32594"/>
                  </a:lnTo>
                  <a:lnTo>
                    <a:pt x="1504" y="33507"/>
                  </a:lnTo>
                  <a:lnTo>
                    <a:pt x="1807" y="34420"/>
                  </a:lnTo>
                  <a:lnTo>
                    <a:pt x="2404" y="36247"/>
                  </a:lnTo>
                  <a:lnTo>
                    <a:pt x="4808" y="48119"/>
                  </a:lnTo>
                  <a:lnTo>
                    <a:pt x="7809" y="60000"/>
                  </a:lnTo>
                  <a:lnTo>
                    <a:pt x="10508" y="71880"/>
                  </a:lnTo>
                  <a:lnTo>
                    <a:pt x="16805" y="95325"/>
                  </a:lnTo>
                  <a:lnTo>
                    <a:pt x="20109" y="106899"/>
                  </a:lnTo>
                  <a:lnTo>
                    <a:pt x="23707" y="118165"/>
                  </a:lnTo>
                  <a:lnTo>
                    <a:pt x="24001" y="119385"/>
                  </a:lnTo>
                  <a:lnTo>
                    <a:pt x="24901" y="119684"/>
                  </a:lnTo>
                  <a:lnTo>
                    <a:pt x="25800" y="119991"/>
                  </a:lnTo>
                  <a:lnTo>
                    <a:pt x="27002" y="119684"/>
                  </a:lnTo>
                  <a:lnTo>
                    <a:pt x="29407" y="119078"/>
                  </a:lnTo>
                  <a:lnTo>
                    <a:pt x="31803" y="118472"/>
                  </a:lnTo>
                  <a:lnTo>
                    <a:pt x="36906" y="116944"/>
                  </a:lnTo>
                  <a:lnTo>
                    <a:pt x="48902" y="114512"/>
                  </a:lnTo>
                  <a:lnTo>
                    <a:pt x="54905" y="112992"/>
                  </a:lnTo>
                  <a:lnTo>
                    <a:pt x="60899" y="110859"/>
                  </a:lnTo>
                  <a:lnTo>
                    <a:pt x="72601" y="106591"/>
                  </a:lnTo>
                  <a:lnTo>
                    <a:pt x="95998" y="97758"/>
                  </a:lnTo>
                  <a:lnTo>
                    <a:pt x="107398" y="93192"/>
                  </a:lnTo>
                  <a:lnTo>
                    <a:pt x="111593" y="91971"/>
                  </a:lnTo>
                  <a:lnTo>
                    <a:pt x="113694" y="91058"/>
                  </a:lnTo>
                  <a:lnTo>
                    <a:pt x="115796" y="89846"/>
                  </a:lnTo>
                  <a:lnTo>
                    <a:pt x="116099" y="90759"/>
                  </a:lnTo>
                  <a:lnTo>
                    <a:pt x="116696" y="91058"/>
                  </a:lnTo>
                  <a:lnTo>
                    <a:pt x="117595" y="91365"/>
                  </a:lnTo>
                  <a:lnTo>
                    <a:pt x="118495" y="91365"/>
                  </a:lnTo>
                  <a:lnTo>
                    <a:pt x="119092" y="90759"/>
                  </a:lnTo>
                  <a:lnTo>
                    <a:pt x="119697" y="90452"/>
                  </a:lnTo>
                  <a:lnTo>
                    <a:pt x="120000" y="89539"/>
                  </a:lnTo>
                  <a:lnTo>
                    <a:pt x="119697" y="88625"/>
                  </a:lnTo>
                  <a:lnTo>
                    <a:pt x="116696" y="77359"/>
                  </a:lnTo>
                  <a:lnTo>
                    <a:pt x="113400" y="66392"/>
                  </a:lnTo>
                  <a:lnTo>
                    <a:pt x="109794" y="55126"/>
                  </a:lnTo>
                  <a:lnTo>
                    <a:pt x="105893" y="44466"/>
                  </a:lnTo>
                  <a:lnTo>
                    <a:pt x="102000" y="33507"/>
                  </a:lnTo>
                  <a:lnTo>
                    <a:pt x="97494" y="22847"/>
                  </a:lnTo>
                  <a:lnTo>
                    <a:pt x="93299" y="12187"/>
                  </a:lnTo>
                  <a:lnTo>
                    <a:pt x="90895" y="7314"/>
                  </a:lnTo>
                  <a:lnTo>
                    <a:pt x="88196" y="2133"/>
                  </a:lnTo>
                  <a:lnTo>
                    <a:pt x="87902" y="1834"/>
                  </a:lnTo>
                  <a:lnTo>
                    <a:pt x="87297" y="1527"/>
                  </a:lnTo>
                  <a:lnTo>
                    <a:pt x="87002" y="921"/>
                  </a:lnTo>
                  <a:lnTo>
                    <a:pt x="86700" y="614"/>
                  </a:lnTo>
                  <a:lnTo>
                    <a:pt x="86095" y="307"/>
                  </a:lnTo>
                  <a:lnTo>
                    <a:pt x="85498" y="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316250" y="3040425"/>
              <a:ext cx="137700" cy="122100"/>
            </a:xfrm>
            <a:custGeom>
              <a:pathLst>
                <a:path extrusionOk="0" h="120000" w="120000">
                  <a:moveTo>
                    <a:pt x="112783" y="0"/>
                  </a:moveTo>
                  <a:lnTo>
                    <a:pt x="110385" y="909"/>
                  </a:lnTo>
                  <a:lnTo>
                    <a:pt x="108793" y="2704"/>
                  </a:lnTo>
                  <a:lnTo>
                    <a:pt x="103997" y="9934"/>
                  </a:lnTo>
                  <a:lnTo>
                    <a:pt x="98393" y="15344"/>
                  </a:lnTo>
                  <a:lnTo>
                    <a:pt x="91984" y="20754"/>
                  </a:lnTo>
                  <a:lnTo>
                    <a:pt x="85595" y="24368"/>
                  </a:lnTo>
                  <a:lnTo>
                    <a:pt x="81584" y="26163"/>
                  </a:lnTo>
                  <a:lnTo>
                    <a:pt x="77594" y="27073"/>
                  </a:lnTo>
                  <a:lnTo>
                    <a:pt x="70399" y="27073"/>
                  </a:lnTo>
                  <a:lnTo>
                    <a:pt x="62398" y="25278"/>
                  </a:lnTo>
                  <a:lnTo>
                    <a:pt x="55203" y="22549"/>
                  </a:lnTo>
                  <a:lnTo>
                    <a:pt x="48815" y="19844"/>
                  </a:lnTo>
                  <a:lnTo>
                    <a:pt x="41598" y="18049"/>
                  </a:lnTo>
                  <a:lnTo>
                    <a:pt x="34404" y="16254"/>
                  </a:lnTo>
                  <a:lnTo>
                    <a:pt x="27209" y="15344"/>
                  </a:lnTo>
                  <a:lnTo>
                    <a:pt x="20014" y="16254"/>
                  </a:lnTo>
                  <a:lnTo>
                    <a:pt x="13626" y="18959"/>
                  </a:lnTo>
                  <a:lnTo>
                    <a:pt x="10421" y="20754"/>
                  </a:lnTo>
                  <a:lnTo>
                    <a:pt x="8023" y="23459"/>
                  </a:lnTo>
                  <a:lnTo>
                    <a:pt x="5625" y="26163"/>
                  </a:lnTo>
                  <a:lnTo>
                    <a:pt x="3226" y="29778"/>
                  </a:lnTo>
                  <a:lnTo>
                    <a:pt x="2420" y="31573"/>
                  </a:lnTo>
                  <a:lnTo>
                    <a:pt x="2420" y="32483"/>
                  </a:lnTo>
                  <a:lnTo>
                    <a:pt x="3226" y="35188"/>
                  </a:lnTo>
                  <a:lnTo>
                    <a:pt x="5625" y="36098"/>
                  </a:lnTo>
                  <a:lnTo>
                    <a:pt x="8023" y="36098"/>
                  </a:lnTo>
                  <a:lnTo>
                    <a:pt x="15218" y="31573"/>
                  </a:lnTo>
                  <a:lnTo>
                    <a:pt x="22412" y="28868"/>
                  </a:lnTo>
                  <a:lnTo>
                    <a:pt x="22412" y="62237"/>
                  </a:lnTo>
                  <a:lnTo>
                    <a:pt x="20821" y="79377"/>
                  </a:lnTo>
                  <a:lnTo>
                    <a:pt x="19207" y="96516"/>
                  </a:lnTo>
                  <a:lnTo>
                    <a:pt x="15218" y="94721"/>
                  </a:lnTo>
                  <a:lnTo>
                    <a:pt x="12013" y="92016"/>
                  </a:lnTo>
                  <a:lnTo>
                    <a:pt x="8023" y="89311"/>
                  </a:lnTo>
                  <a:lnTo>
                    <a:pt x="4011" y="86606"/>
                  </a:lnTo>
                  <a:lnTo>
                    <a:pt x="2420" y="86606"/>
                  </a:lnTo>
                  <a:lnTo>
                    <a:pt x="828" y="88401"/>
                  </a:lnTo>
                  <a:lnTo>
                    <a:pt x="21" y="90221"/>
                  </a:lnTo>
                  <a:lnTo>
                    <a:pt x="21" y="92926"/>
                  </a:lnTo>
                  <a:lnTo>
                    <a:pt x="828" y="97426"/>
                  </a:lnTo>
                  <a:lnTo>
                    <a:pt x="3226" y="101926"/>
                  </a:lnTo>
                  <a:lnTo>
                    <a:pt x="6409" y="104655"/>
                  </a:lnTo>
                  <a:lnTo>
                    <a:pt x="11206" y="108245"/>
                  </a:lnTo>
                  <a:lnTo>
                    <a:pt x="16024" y="110065"/>
                  </a:lnTo>
                  <a:lnTo>
                    <a:pt x="25617" y="110065"/>
                  </a:lnTo>
                  <a:lnTo>
                    <a:pt x="27209" y="109155"/>
                  </a:lnTo>
                  <a:lnTo>
                    <a:pt x="28800" y="108245"/>
                  </a:lnTo>
                  <a:lnTo>
                    <a:pt x="30414" y="104655"/>
                  </a:lnTo>
                  <a:lnTo>
                    <a:pt x="32812" y="85696"/>
                  </a:lnTo>
                  <a:lnTo>
                    <a:pt x="34404" y="66762"/>
                  </a:lnTo>
                  <a:lnTo>
                    <a:pt x="34404" y="46918"/>
                  </a:lnTo>
                  <a:lnTo>
                    <a:pt x="33619" y="36983"/>
                  </a:lnTo>
                  <a:lnTo>
                    <a:pt x="32812" y="27983"/>
                  </a:lnTo>
                  <a:lnTo>
                    <a:pt x="38415" y="28868"/>
                  </a:lnTo>
                  <a:lnTo>
                    <a:pt x="46395" y="32483"/>
                  </a:lnTo>
                  <a:lnTo>
                    <a:pt x="53611" y="35188"/>
                  </a:lnTo>
                  <a:lnTo>
                    <a:pt x="61591" y="38803"/>
                  </a:lnTo>
                  <a:lnTo>
                    <a:pt x="69593" y="40598"/>
                  </a:lnTo>
                  <a:lnTo>
                    <a:pt x="76002" y="40598"/>
                  </a:lnTo>
                  <a:lnTo>
                    <a:pt x="75196" y="62237"/>
                  </a:lnTo>
                  <a:lnTo>
                    <a:pt x="74389" y="84811"/>
                  </a:lnTo>
                  <a:lnTo>
                    <a:pt x="74389" y="98336"/>
                  </a:lnTo>
                  <a:lnTo>
                    <a:pt x="74389" y="104655"/>
                  </a:lnTo>
                  <a:lnTo>
                    <a:pt x="74389" y="107360"/>
                  </a:lnTo>
                  <a:lnTo>
                    <a:pt x="74389" y="108245"/>
                  </a:lnTo>
                  <a:lnTo>
                    <a:pt x="75196" y="108245"/>
                  </a:lnTo>
                  <a:lnTo>
                    <a:pt x="74389" y="110065"/>
                  </a:lnTo>
                  <a:lnTo>
                    <a:pt x="73604" y="110950"/>
                  </a:lnTo>
                  <a:lnTo>
                    <a:pt x="73604" y="114565"/>
                  </a:lnTo>
                  <a:lnTo>
                    <a:pt x="73604" y="115475"/>
                  </a:lnTo>
                  <a:lnTo>
                    <a:pt x="74389" y="118180"/>
                  </a:lnTo>
                  <a:lnTo>
                    <a:pt x="76787" y="119975"/>
                  </a:lnTo>
                  <a:lnTo>
                    <a:pt x="79186" y="119975"/>
                  </a:lnTo>
                  <a:lnTo>
                    <a:pt x="81584" y="119065"/>
                  </a:lnTo>
                  <a:lnTo>
                    <a:pt x="84004" y="116360"/>
                  </a:lnTo>
                  <a:lnTo>
                    <a:pt x="85595" y="112770"/>
                  </a:lnTo>
                  <a:lnTo>
                    <a:pt x="85595" y="109155"/>
                  </a:lnTo>
                  <a:lnTo>
                    <a:pt x="85595" y="104655"/>
                  </a:lnTo>
                  <a:lnTo>
                    <a:pt x="86402" y="74877"/>
                  </a:lnTo>
                  <a:lnTo>
                    <a:pt x="86402" y="46008"/>
                  </a:lnTo>
                  <a:lnTo>
                    <a:pt x="86402" y="37893"/>
                  </a:lnTo>
                  <a:lnTo>
                    <a:pt x="95188" y="34278"/>
                  </a:lnTo>
                  <a:lnTo>
                    <a:pt x="103190" y="27983"/>
                  </a:lnTo>
                  <a:lnTo>
                    <a:pt x="110385" y="20754"/>
                  </a:lnTo>
                  <a:lnTo>
                    <a:pt x="115988" y="13549"/>
                  </a:lnTo>
                  <a:lnTo>
                    <a:pt x="119193" y="9024"/>
                  </a:lnTo>
                  <a:lnTo>
                    <a:pt x="119978" y="6319"/>
                  </a:lnTo>
                  <a:lnTo>
                    <a:pt x="119978" y="4524"/>
                  </a:lnTo>
                  <a:lnTo>
                    <a:pt x="118386" y="1819"/>
                  </a:lnTo>
                  <a:lnTo>
                    <a:pt x="116773" y="909"/>
                  </a:lnTo>
                  <a:lnTo>
                    <a:pt x="1151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6879325" y="4294925"/>
              <a:ext cx="344700" cy="255000"/>
            </a:xfrm>
            <a:custGeom>
              <a:pathLst>
                <a:path extrusionOk="0" h="120000" w="120000">
                  <a:moveTo>
                    <a:pt x="49146" y="25037"/>
                  </a:moveTo>
                  <a:lnTo>
                    <a:pt x="47876" y="25473"/>
                  </a:lnTo>
                  <a:lnTo>
                    <a:pt x="46597" y="26331"/>
                  </a:lnTo>
                  <a:lnTo>
                    <a:pt x="45318" y="27202"/>
                  </a:lnTo>
                  <a:lnTo>
                    <a:pt x="44361" y="28496"/>
                  </a:lnTo>
                  <a:lnTo>
                    <a:pt x="43404" y="29791"/>
                  </a:lnTo>
                  <a:lnTo>
                    <a:pt x="42769" y="31085"/>
                  </a:lnTo>
                  <a:lnTo>
                    <a:pt x="42447" y="32803"/>
                  </a:lnTo>
                  <a:lnTo>
                    <a:pt x="42125" y="34532"/>
                  </a:lnTo>
                  <a:lnTo>
                    <a:pt x="42125" y="36697"/>
                  </a:lnTo>
                  <a:lnTo>
                    <a:pt x="42447" y="38415"/>
                  </a:lnTo>
                  <a:lnTo>
                    <a:pt x="42769" y="39709"/>
                  </a:lnTo>
                  <a:lnTo>
                    <a:pt x="43726" y="41004"/>
                  </a:lnTo>
                  <a:lnTo>
                    <a:pt x="44683" y="41439"/>
                  </a:lnTo>
                  <a:lnTo>
                    <a:pt x="45318" y="41439"/>
                  </a:lnTo>
                  <a:lnTo>
                    <a:pt x="46275" y="40580"/>
                  </a:lnTo>
                  <a:lnTo>
                    <a:pt x="46597" y="39709"/>
                  </a:lnTo>
                  <a:lnTo>
                    <a:pt x="46919" y="36697"/>
                  </a:lnTo>
                  <a:lnTo>
                    <a:pt x="46919" y="34109"/>
                  </a:lnTo>
                  <a:lnTo>
                    <a:pt x="47232" y="35827"/>
                  </a:lnTo>
                  <a:lnTo>
                    <a:pt x="47554" y="37991"/>
                  </a:lnTo>
                  <a:lnTo>
                    <a:pt x="47876" y="42733"/>
                  </a:lnTo>
                  <a:lnTo>
                    <a:pt x="48511" y="46192"/>
                  </a:lnTo>
                  <a:lnTo>
                    <a:pt x="48833" y="47910"/>
                  </a:lnTo>
                  <a:lnTo>
                    <a:pt x="49790" y="49640"/>
                  </a:lnTo>
                  <a:lnTo>
                    <a:pt x="50425" y="50075"/>
                  </a:lnTo>
                  <a:lnTo>
                    <a:pt x="50747" y="50075"/>
                  </a:lnTo>
                  <a:lnTo>
                    <a:pt x="51382" y="49640"/>
                  </a:lnTo>
                  <a:lnTo>
                    <a:pt x="51704" y="48781"/>
                  </a:lnTo>
                  <a:lnTo>
                    <a:pt x="52026" y="47487"/>
                  </a:lnTo>
                  <a:lnTo>
                    <a:pt x="52026" y="46192"/>
                  </a:lnTo>
                  <a:lnTo>
                    <a:pt x="51704" y="43168"/>
                  </a:lnTo>
                  <a:lnTo>
                    <a:pt x="50747" y="36262"/>
                  </a:lnTo>
                  <a:lnTo>
                    <a:pt x="50103" y="33238"/>
                  </a:lnTo>
                  <a:lnTo>
                    <a:pt x="49468" y="31944"/>
                  </a:lnTo>
                  <a:lnTo>
                    <a:pt x="48833" y="31085"/>
                  </a:lnTo>
                  <a:lnTo>
                    <a:pt x="49790" y="30650"/>
                  </a:lnTo>
                  <a:lnTo>
                    <a:pt x="52339" y="30650"/>
                  </a:lnTo>
                  <a:lnTo>
                    <a:pt x="53618" y="31085"/>
                  </a:lnTo>
                  <a:lnTo>
                    <a:pt x="54897" y="35827"/>
                  </a:lnTo>
                  <a:lnTo>
                    <a:pt x="56167" y="41439"/>
                  </a:lnTo>
                  <a:lnTo>
                    <a:pt x="57446" y="47051"/>
                  </a:lnTo>
                  <a:lnTo>
                    <a:pt x="57768" y="47910"/>
                  </a:lnTo>
                  <a:lnTo>
                    <a:pt x="58090" y="48345"/>
                  </a:lnTo>
                  <a:lnTo>
                    <a:pt x="58725" y="48781"/>
                  </a:lnTo>
                  <a:lnTo>
                    <a:pt x="59360" y="48345"/>
                  </a:lnTo>
                  <a:lnTo>
                    <a:pt x="60004" y="47910"/>
                  </a:lnTo>
                  <a:lnTo>
                    <a:pt x="60639" y="47487"/>
                  </a:lnTo>
                  <a:lnTo>
                    <a:pt x="60961" y="46192"/>
                  </a:lnTo>
                  <a:lnTo>
                    <a:pt x="60961" y="45322"/>
                  </a:lnTo>
                  <a:lnTo>
                    <a:pt x="59682" y="40145"/>
                  </a:lnTo>
                  <a:lnTo>
                    <a:pt x="58725" y="35403"/>
                  </a:lnTo>
                  <a:lnTo>
                    <a:pt x="58090" y="33673"/>
                  </a:lnTo>
                  <a:lnTo>
                    <a:pt x="60639" y="35827"/>
                  </a:lnTo>
                  <a:lnTo>
                    <a:pt x="62875" y="37991"/>
                  </a:lnTo>
                  <a:lnTo>
                    <a:pt x="62875" y="40580"/>
                  </a:lnTo>
                  <a:lnTo>
                    <a:pt x="63188" y="43168"/>
                  </a:lnTo>
                  <a:lnTo>
                    <a:pt x="64467" y="47910"/>
                  </a:lnTo>
                  <a:lnTo>
                    <a:pt x="65111" y="48781"/>
                  </a:lnTo>
                  <a:lnTo>
                    <a:pt x="65424" y="49204"/>
                  </a:lnTo>
                  <a:lnTo>
                    <a:pt x="66703" y="49204"/>
                  </a:lnTo>
                  <a:lnTo>
                    <a:pt x="67338" y="48781"/>
                  </a:lnTo>
                  <a:lnTo>
                    <a:pt x="67660" y="48345"/>
                  </a:lnTo>
                  <a:lnTo>
                    <a:pt x="67982" y="47487"/>
                  </a:lnTo>
                  <a:lnTo>
                    <a:pt x="67660" y="46192"/>
                  </a:lnTo>
                  <a:lnTo>
                    <a:pt x="67025" y="43168"/>
                  </a:lnTo>
                  <a:lnTo>
                    <a:pt x="69896" y="46616"/>
                  </a:lnTo>
                  <a:lnTo>
                    <a:pt x="70209" y="47051"/>
                  </a:lnTo>
                  <a:lnTo>
                    <a:pt x="70531" y="47051"/>
                  </a:lnTo>
                  <a:lnTo>
                    <a:pt x="70853" y="46616"/>
                  </a:lnTo>
                  <a:lnTo>
                    <a:pt x="70853" y="46192"/>
                  </a:lnTo>
                  <a:lnTo>
                    <a:pt x="70853" y="44027"/>
                  </a:lnTo>
                  <a:lnTo>
                    <a:pt x="70531" y="42298"/>
                  </a:lnTo>
                  <a:lnTo>
                    <a:pt x="69252" y="38850"/>
                  </a:lnTo>
                  <a:lnTo>
                    <a:pt x="67338" y="35403"/>
                  </a:lnTo>
                  <a:lnTo>
                    <a:pt x="65111" y="32803"/>
                  </a:lnTo>
                  <a:lnTo>
                    <a:pt x="62553" y="30214"/>
                  </a:lnTo>
                  <a:lnTo>
                    <a:pt x="60004" y="28496"/>
                  </a:lnTo>
                  <a:lnTo>
                    <a:pt x="57124" y="26767"/>
                  </a:lnTo>
                  <a:lnTo>
                    <a:pt x="54575" y="25473"/>
                  </a:lnTo>
                  <a:lnTo>
                    <a:pt x="51704" y="25037"/>
                  </a:lnTo>
                  <a:close/>
                  <a:moveTo>
                    <a:pt x="106271" y="41004"/>
                  </a:moveTo>
                  <a:lnTo>
                    <a:pt x="105636" y="41439"/>
                  </a:lnTo>
                  <a:lnTo>
                    <a:pt x="105636" y="41874"/>
                  </a:lnTo>
                  <a:lnTo>
                    <a:pt x="105636" y="44027"/>
                  </a:lnTo>
                  <a:lnTo>
                    <a:pt x="105636" y="46192"/>
                  </a:lnTo>
                  <a:lnTo>
                    <a:pt x="106593" y="50499"/>
                  </a:lnTo>
                  <a:lnTo>
                    <a:pt x="108194" y="56111"/>
                  </a:lnTo>
                  <a:lnTo>
                    <a:pt x="109464" y="60429"/>
                  </a:lnTo>
                  <a:lnTo>
                    <a:pt x="109151" y="61288"/>
                  </a:lnTo>
                  <a:lnTo>
                    <a:pt x="109151" y="62594"/>
                  </a:lnTo>
                  <a:lnTo>
                    <a:pt x="109464" y="63017"/>
                  </a:lnTo>
                  <a:lnTo>
                    <a:pt x="109464" y="63888"/>
                  </a:lnTo>
                  <a:lnTo>
                    <a:pt x="103400" y="66041"/>
                  </a:lnTo>
                  <a:lnTo>
                    <a:pt x="103400" y="63888"/>
                  </a:lnTo>
                  <a:lnTo>
                    <a:pt x="103087" y="61723"/>
                  </a:lnTo>
                  <a:lnTo>
                    <a:pt x="101808" y="56982"/>
                  </a:lnTo>
                  <a:lnTo>
                    <a:pt x="101173" y="53522"/>
                  </a:lnTo>
                  <a:lnTo>
                    <a:pt x="99894" y="50075"/>
                  </a:lnTo>
                  <a:lnTo>
                    <a:pt x="98615" y="47051"/>
                  </a:lnTo>
                  <a:lnTo>
                    <a:pt x="96701" y="44027"/>
                  </a:lnTo>
                  <a:lnTo>
                    <a:pt x="95744" y="44027"/>
                  </a:lnTo>
                  <a:lnTo>
                    <a:pt x="95422" y="44463"/>
                  </a:lnTo>
                  <a:lnTo>
                    <a:pt x="95109" y="45322"/>
                  </a:lnTo>
                  <a:lnTo>
                    <a:pt x="95422" y="48345"/>
                  </a:lnTo>
                  <a:lnTo>
                    <a:pt x="96379" y="51369"/>
                  </a:lnTo>
                  <a:lnTo>
                    <a:pt x="97980" y="57405"/>
                  </a:lnTo>
                  <a:lnTo>
                    <a:pt x="98937" y="62594"/>
                  </a:lnTo>
                  <a:lnTo>
                    <a:pt x="99572" y="65182"/>
                  </a:lnTo>
                  <a:lnTo>
                    <a:pt x="100529" y="66900"/>
                  </a:lnTo>
                  <a:lnTo>
                    <a:pt x="99894" y="67336"/>
                  </a:lnTo>
                  <a:lnTo>
                    <a:pt x="98937" y="67336"/>
                  </a:lnTo>
                  <a:lnTo>
                    <a:pt x="97980" y="66900"/>
                  </a:lnTo>
                  <a:lnTo>
                    <a:pt x="97023" y="66477"/>
                  </a:lnTo>
                  <a:lnTo>
                    <a:pt x="96379" y="65606"/>
                  </a:lnTo>
                  <a:lnTo>
                    <a:pt x="94787" y="63453"/>
                  </a:lnTo>
                  <a:lnTo>
                    <a:pt x="93830" y="61288"/>
                  </a:lnTo>
                  <a:lnTo>
                    <a:pt x="93195" y="60864"/>
                  </a:lnTo>
                  <a:lnTo>
                    <a:pt x="92873" y="57840"/>
                  </a:lnTo>
                  <a:lnTo>
                    <a:pt x="92229" y="55252"/>
                  </a:lnTo>
                  <a:lnTo>
                    <a:pt x="90637" y="50499"/>
                  </a:lnTo>
                  <a:lnTo>
                    <a:pt x="90315" y="50075"/>
                  </a:lnTo>
                  <a:lnTo>
                    <a:pt x="90002" y="49640"/>
                  </a:lnTo>
                  <a:lnTo>
                    <a:pt x="88723" y="49640"/>
                  </a:lnTo>
                  <a:lnTo>
                    <a:pt x="88088" y="50499"/>
                  </a:lnTo>
                  <a:lnTo>
                    <a:pt x="87766" y="51369"/>
                  </a:lnTo>
                  <a:lnTo>
                    <a:pt x="87766" y="51793"/>
                  </a:lnTo>
                  <a:lnTo>
                    <a:pt x="88088" y="54817"/>
                  </a:lnTo>
                  <a:lnTo>
                    <a:pt x="87444" y="54393"/>
                  </a:lnTo>
                  <a:lnTo>
                    <a:pt x="86487" y="53958"/>
                  </a:lnTo>
                  <a:lnTo>
                    <a:pt x="85852" y="54393"/>
                  </a:lnTo>
                  <a:lnTo>
                    <a:pt x="85208" y="55252"/>
                  </a:lnTo>
                  <a:lnTo>
                    <a:pt x="84573" y="56546"/>
                  </a:lnTo>
                  <a:lnTo>
                    <a:pt x="84251" y="57840"/>
                  </a:lnTo>
                  <a:lnTo>
                    <a:pt x="84573" y="59135"/>
                  </a:lnTo>
                  <a:lnTo>
                    <a:pt x="84895" y="59994"/>
                  </a:lnTo>
                  <a:lnTo>
                    <a:pt x="86174" y="61723"/>
                  </a:lnTo>
                  <a:lnTo>
                    <a:pt x="88088" y="63017"/>
                  </a:lnTo>
                  <a:lnTo>
                    <a:pt x="89358" y="63888"/>
                  </a:lnTo>
                  <a:lnTo>
                    <a:pt x="90002" y="65182"/>
                  </a:lnTo>
                  <a:lnTo>
                    <a:pt x="91594" y="68194"/>
                  </a:lnTo>
                  <a:lnTo>
                    <a:pt x="93195" y="70359"/>
                  </a:lnTo>
                  <a:lnTo>
                    <a:pt x="95109" y="72512"/>
                  </a:lnTo>
                  <a:lnTo>
                    <a:pt x="96379" y="72948"/>
                  </a:lnTo>
                  <a:lnTo>
                    <a:pt x="97658" y="73383"/>
                  </a:lnTo>
                  <a:lnTo>
                    <a:pt x="100216" y="73383"/>
                  </a:lnTo>
                  <a:lnTo>
                    <a:pt x="103087" y="72512"/>
                  </a:lnTo>
                  <a:lnTo>
                    <a:pt x="105636" y="71654"/>
                  </a:lnTo>
                  <a:lnTo>
                    <a:pt x="112979" y="68630"/>
                  </a:lnTo>
                  <a:lnTo>
                    <a:pt x="116171" y="66900"/>
                  </a:lnTo>
                  <a:lnTo>
                    <a:pt x="117764" y="66041"/>
                  </a:lnTo>
                  <a:lnTo>
                    <a:pt x="119356" y="65182"/>
                  </a:lnTo>
                  <a:lnTo>
                    <a:pt x="120000" y="64312"/>
                  </a:lnTo>
                  <a:lnTo>
                    <a:pt x="120000" y="63017"/>
                  </a:lnTo>
                  <a:lnTo>
                    <a:pt x="119678" y="62159"/>
                  </a:lnTo>
                  <a:lnTo>
                    <a:pt x="118721" y="61723"/>
                  </a:lnTo>
                  <a:lnTo>
                    <a:pt x="116171" y="61723"/>
                  </a:lnTo>
                  <a:lnTo>
                    <a:pt x="113614" y="62594"/>
                  </a:lnTo>
                  <a:lnTo>
                    <a:pt x="113614" y="59994"/>
                  </a:lnTo>
                  <a:lnTo>
                    <a:pt x="112979" y="57405"/>
                  </a:lnTo>
                  <a:lnTo>
                    <a:pt x="111700" y="53099"/>
                  </a:lnTo>
                  <a:lnTo>
                    <a:pt x="109786" y="46616"/>
                  </a:lnTo>
                  <a:lnTo>
                    <a:pt x="108829" y="43604"/>
                  </a:lnTo>
                  <a:lnTo>
                    <a:pt x="107237" y="41004"/>
                  </a:lnTo>
                  <a:close/>
                  <a:moveTo>
                    <a:pt x="105001" y="11"/>
                  </a:moveTo>
                  <a:lnTo>
                    <a:pt x="101808" y="435"/>
                  </a:lnTo>
                  <a:lnTo>
                    <a:pt x="98615" y="1729"/>
                  </a:lnTo>
                  <a:lnTo>
                    <a:pt x="92551" y="4329"/>
                  </a:lnTo>
                  <a:lnTo>
                    <a:pt x="86174" y="6918"/>
                  </a:lnTo>
                  <a:lnTo>
                    <a:pt x="82981" y="8212"/>
                  </a:lnTo>
                  <a:lnTo>
                    <a:pt x="79788" y="9930"/>
                  </a:lnTo>
                  <a:lnTo>
                    <a:pt x="77552" y="12095"/>
                  </a:lnTo>
                  <a:lnTo>
                    <a:pt x="75638" y="14248"/>
                  </a:lnTo>
                  <a:lnTo>
                    <a:pt x="74359" y="16836"/>
                  </a:lnTo>
                  <a:lnTo>
                    <a:pt x="73402" y="19860"/>
                  </a:lnTo>
                  <a:lnTo>
                    <a:pt x="73089" y="22884"/>
                  </a:lnTo>
                  <a:lnTo>
                    <a:pt x="73089" y="26331"/>
                  </a:lnTo>
                  <a:lnTo>
                    <a:pt x="73089" y="29791"/>
                  </a:lnTo>
                  <a:lnTo>
                    <a:pt x="73724" y="33238"/>
                  </a:lnTo>
                  <a:lnTo>
                    <a:pt x="76595" y="51793"/>
                  </a:lnTo>
                  <a:lnTo>
                    <a:pt x="77874" y="60864"/>
                  </a:lnTo>
                  <a:lnTo>
                    <a:pt x="79153" y="70359"/>
                  </a:lnTo>
                  <a:lnTo>
                    <a:pt x="79466" y="74677"/>
                  </a:lnTo>
                  <a:lnTo>
                    <a:pt x="79466" y="78984"/>
                  </a:lnTo>
                  <a:lnTo>
                    <a:pt x="77552" y="72077"/>
                  </a:lnTo>
                  <a:lnTo>
                    <a:pt x="76917" y="68194"/>
                  </a:lnTo>
                  <a:lnTo>
                    <a:pt x="75960" y="63888"/>
                  </a:lnTo>
                  <a:lnTo>
                    <a:pt x="75316" y="61723"/>
                  </a:lnTo>
                  <a:lnTo>
                    <a:pt x="74359" y="59994"/>
                  </a:lnTo>
                  <a:lnTo>
                    <a:pt x="73402" y="58276"/>
                  </a:lnTo>
                  <a:lnTo>
                    <a:pt x="72445" y="57405"/>
                  </a:lnTo>
                  <a:lnTo>
                    <a:pt x="71810" y="57405"/>
                  </a:lnTo>
                  <a:lnTo>
                    <a:pt x="71488" y="57840"/>
                  </a:lnTo>
                  <a:lnTo>
                    <a:pt x="71166" y="59135"/>
                  </a:lnTo>
                  <a:lnTo>
                    <a:pt x="71166" y="60429"/>
                  </a:lnTo>
                  <a:lnTo>
                    <a:pt x="71488" y="63453"/>
                  </a:lnTo>
                  <a:lnTo>
                    <a:pt x="72767" y="69489"/>
                  </a:lnTo>
                  <a:lnTo>
                    <a:pt x="74681" y="77266"/>
                  </a:lnTo>
                  <a:lnTo>
                    <a:pt x="76273" y="85031"/>
                  </a:lnTo>
                  <a:lnTo>
                    <a:pt x="75960" y="86761"/>
                  </a:lnTo>
                  <a:lnTo>
                    <a:pt x="75960" y="87620"/>
                  </a:lnTo>
                  <a:lnTo>
                    <a:pt x="75960" y="88479"/>
                  </a:lnTo>
                  <a:lnTo>
                    <a:pt x="76595" y="89349"/>
                  </a:lnTo>
                  <a:lnTo>
                    <a:pt x="75638" y="91067"/>
                  </a:lnTo>
                  <a:lnTo>
                    <a:pt x="74359" y="92797"/>
                  </a:lnTo>
                  <a:lnTo>
                    <a:pt x="73089" y="94091"/>
                  </a:lnTo>
                  <a:lnTo>
                    <a:pt x="71166" y="95385"/>
                  </a:lnTo>
                  <a:lnTo>
                    <a:pt x="70853" y="94526"/>
                  </a:lnTo>
                  <a:lnTo>
                    <a:pt x="70853" y="94091"/>
                  </a:lnTo>
                  <a:lnTo>
                    <a:pt x="70209" y="93668"/>
                  </a:lnTo>
                  <a:lnTo>
                    <a:pt x="66381" y="76831"/>
                  </a:lnTo>
                  <a:lnTo>
                    <a:pt x="63832" y="66477"/>
                  </a:lnTo>
                  <a:lnTo>
                    <a:pt x="62231" y="62159"/>
                  </a:lnTo>
                  <a:lnTo>
                    <a:pt x="61596" y="59135"/>
                  </a:lnTo>
                  <a:lnTo>
                    <a:pt x="61596" y="58276"/>
                  </a:lnTo>
                  <a:lnTo>
                    <a:pt x="61596" y="57405"/>
                  </a:lnTo>
                  <a:lnTo>
                    <a:pt x="61918" y="56546"/>
                  </a:lnTo>
                  <a:lnTo>
                    <a:pt x="62231" y="55687"/>
                  </a:lnTo>
                  <a:lnTo>
                    <a:pt x="61918" y="54817"/>
                  </a:lnTo>
                  <a:lnTo>
                    <a:pt x="61596" y="54393"/>
                  </a:lnTo>
                  <a:lnTo>
                    <a:pt x="59682" y="52663"/>
                  </a:lnTo>
                  <a:lnTo>
                    <a:pt x="58725" y="52228"/>
                  </a:lnTo>
                  <a:lnTo>
                    <a:pt x="57768" y="52663"/>
                  </a:lnTo>
                  <a:lnTo>
                    <a:pt x="57446" y="53522"/>
                  </a:lnTo>
                  <a:lnTo>
                    <a:pt x="57446" y="54393"/>
                  </a:lnTo>
                  <a:lnTo>
                    <a:pt x="57768" y="54817"/>
                  </a:lnTo>
                  <a:lnTo>
                    <a:pt x="58090" y="56111"/>
                  </a:lnTo>
                  <a:lnTo>
                    <a:pt x="57768" y="57405"/>
                  </a:lnTo>
                  <a:lnTo>
                    <a:pt x="57768" y="59570"/>
                  </a:lnTo>
                  <a:lnTo>
                    <a:pt x="58403" y="62594"/>
                  </a:lnTo>
                  <a:lnTo>
                    <a:pt x="59047" y="65606"/>
                  </a:lnTo>
                  <a:lnTo>
                    <a:pt x="60639" y="71654"/>
                  </a:lnTo>
                  <a:lnTo>
                    <a:pt x="66703" y="97115"/>
                  </a:lnTo>
                  <a:lnTo>
                    <a:pt x="63510" y="97115"/>
                  </a:lnTo>
                  <a:lnTo>
                    <a:pt x="60639" y="96256"/>
                  </a:lnTo>
                  <a:lnTo>
                    <a:pt x="60639" y="95385"/>
                  </a:lnTo>
                  <a:lnTo>
                    <a:pt x="60639" y="94526"/>
                  </a:lnTo>
                  <a:lnTo>
                    <a:pt x="60004" y="94091"/>
                  </a:lnTo>
                  <a:lnTo>
                    <a:pt x="56811" y="75101"/>
                  </a:lnTo>
                  <a:lnTo>
                    <a:pt x="54897" y="64747"/>
                  </a:lnTo>
                  <a:lnTo>
                    <a:pt x="53940" y="59994"/>
                  </a:lnTo>
                  <a:lnTo>
                    <a:pt x="52983" y="57840"/>
                  </a:lnTo>
                  <a:lnTo>
                    <a:pt x="52026" y="55687"/>
                  </a:lnTo>
                  <a:lnTo>
                    <a:pt x="51704" y="55252"/>
                  </a:lnTo>
                  <a:lnTo>
                    <a:pt x="51382" y="55252"/>
                  </a:lnTo>
                  <a:lnTo>
                    <a:pt x="50747" y="55687"/>
                  </a:lnTo>
                  <a:lnTo>
                    <a:pt x="50747" y="56111"/>
                  </a:lnTo>
                  <a:lnTo>
                    <a:pt x="50425" y="58699"/>
                  </a:lnTo>
                  <a:lnTo>
                    <a:pt x="50425" y="60864"/>
                  </a:lnTo>
                  <a:lnTo>
                    <a:pt x="51069" y="65606"/>
                  </a:lnTo>
                  <a:lnTo>
                    <a:pt x="52661" y="75101"/>
                  </a:lnTo>
                  <a:lnTo>
                    <a:pt x="55854" y="92797"/>
                  </a:lnTo>
                  <a:lnTo>
                    <a:pt x="55854" y="92797"/>
                  </a:lnTo>
                  <a:lnTo>
                    <a:pt x="53618" y="91067"/>
                  </a:lnTo>
                  <a:lnTo>
                    <a:pt x="52026" y="88479"/>
                  </a:lnTo>
                  <a:lnTo>
                    <a:pt x="50103" y="85031"/>
                  </a:lnTo>
                  <a:lnTo>
                    <a:pt x="48511" y="81149"/>
                  </a:lnTo>
                  <a:lnTo>
                    <a:pt x="47554" y="77266"/>
                  </a:lnTo>
                  <a:lnTo>
                    <a:pt x="46919" y="73383"/>
                  </a:lnTo>
                  <a:lnTo>
                    <a:pt x="45640" y="65182"/>
                  </a:lnTo>
                  <a:lnTo>
                    <a:pt x="45005" y="61288"/>
                  </a:lnTo>
                  <a:lnTo>
                    <a:pt x="44048" y="57405"/>
                  </a:lnTo>
                  <a:lnTo>
                    <a:pt x="42769" y="53958"/>
                  </a:lnTo>
                  <a:lnTo>
                    <a:pt x="41168" y="51369"/>
                  </a:lnTo>
                  <a:lnTo>
                    <a:pt x="39254" y="48781"/>
                  </a:lnTo>
                  <a:lnTo>
                    <a:pt x="37340" y="46616"/>
                  </a:lnTo>
                  <a:lnTo>
                    <a:pt x="35104" y="44898"/>
                  </a:lnTo>
                  <a:lnTo>
                    <a:pt x="32877" y="43604"/>
                  </a:lnTo>
                  <a:lnTo>
                    <a:pt x="30319" y="42298"/>
                  </a:lnTo>
                  <a:lnTo>
                    <a:pt x="27770" y="41439"/>
                  </a:lnTo>
                  <a:lnTo>
                    <a:pt x="24899" y="40580"/>
                  </a:lnTo>
                  <a:lnTo>
                    <a:pt x="18513" y="40580"/>
                  </a:lnTo>
                  <a:lnTo>
                    <a:pt x="15642" y="41439"/>
                  </a:lnTo>
                  <a:lnTo>
                    <a:pt x="9578" y="43168"/>
                  </a:lnTo>
                  <a:lnTo>
                    <a:pt x="3514" y="45757"/>
                  </a:lnTo>
                  <a:lnTo>
                    <a:pt x="1600" y="46616"/>
                  </a:lnTo>
                  <a:lnTo>
                    <a:pt x="643" y="47487"/>
                  </a:lnTo>
                  <a:lnTo>
                    <a:pt x="0" y="48345"/>
                  </a:lnTo>
                  <a:lnTo>
                    <a:pt x="0" y="49204"/>
                  </a:lnTo>
                  <a:lnTo>
                    <a:pt x="0" y="49640"/>
                  </a:lnTo>
                  <a:lnTo>
                    <a:pt x="0" y="51793"/>
                  </a:lnTo>
                  <a:lnTo>
                    <a:pt x="321" y="52228"/>
                  </a:lnTo>
                  <a:lnTo>
                    <a:pt x="643" y="53099"/>
                  </a:lnTo>
                  <a:lnTo>
                    <a:pt x="2235" y="53958"/>
                  </a:lnTo>
                  <a:lnTo>
                    <a:pt x="3514" y="53958"/>
                  </a:lnTo>
                  <a:lnTo>
                    <a:pt x="4471" y="53099"/>
                  </a:lnTo>
                  <a:lnTo>
                    <a:pt x="5428" y="52228"/>
                  </a:lnTo>
                  <a:lnTo>
                    <a:pt x="7664" y="50934"/>
                  </a:lnTo>
                  <a:lnTo>
                    <a:pt x="7664" y="51369"/>
                  </a:lnTo>
                  <a:lnTo>
                    <a:pt x="7664" y="53522"/>
                  </a:lnTo>
                  <a:lnTo>
                    <a:pt x="7664" y="55252"/>
                  </a:lnTo>
                  <a:lnTo>
                    <a:pt x="8299" y="59135"/>
                  </a:lnTo>
                  <a:lnTo>
                    <a:pt x="10535" y="66900"/>
                  </a:lnTo>
                  <a:lnTo>
                    <a:pt x="12771" y="76395"/>
                  </a:lnTo>
                  <a:lnTo>
                    <a:pt x="15320" y="85890"/>
                  </a:lnTo>
                  <a:lnTo>
                    <a:pt x="15642" y="86761"/>
                  </a:lnTo>
                  <a:lnTo>
                    <a:pt x="16277" y="87620"/>
                  </a:lnTo>
                  <a:lnTo>
                    <a:pt x="17878" y="87620"/>
                  </a:lnTo>
                  <a:lnTo>
                    <a:pt x="18513" y="87185"/>
                  </a:lnTo>
                  <a:lnTo>
                    <a:pt x="18835" y="86326"/>
                  </a:lnTo>
                  <a:lnTo>
                    <a:pt x="19148" y="85031"/>
                  </a:lnTo>
                  <a:lnTo>
                    <a:pt x="19148" y="84172"/>
                  </a:lnTo>
                  <a:lnTo>
                    <a:pt x="16921" y="75101"/>
                  </a:lnTo>
                  <a:lnTo>
                    <a:pt x="14685" y="66477"/>
                  </a:lnTo>
                  <a:lnTo>
                    <a:pt x="12771" y="58699"/>
                  </a:lnTo>
                  <a:lnTo>
                    <a:pt x="11492" y="55252"/>
                  </a:lnTo>
                  <a:lnTo>
                    <a:pt x="9900" y="51793"/>
                  </a:lnTo>
                  <a:lnTo>
                    <a:pt x="10535" y="50934"/>
                  </a:lnTo>
                  <a:lnTo>
                    <a:pt x="10857" y="50934"/>
                  </a:lnTo>
                  <a:lnTo>
                    <a:pt x="10857" y="50499"/>
                  </a:lnTo>
                  <a:lnTo>
                    <a:pt x="10535" y="50499"/>
                  </a:lnTo>
                  <a:lnTo>
                    <a:pt x="10213" y="50075"/>
                  </a:lnTo>
                  <a:lnTo>
                    <a:pt x="9900" y="50075"/>
                  </a:lnTo>
                  <a:lnTo>
                    <a:pt x="13084" y="49204"/>
                  </a:lnTo>
                  <a:lnTo>
                    <a:pt x="16277" y="48345"/>
                  </a:lnTo>
                  <a:lnTo>
                    <a:pt x="16921" y="50075"/>
                  </a:lnTo>
                  <a:lnTo>
                    <a:pt x="17878" y="52228"/>
                  </a:lnTo>
                  <a:lnTo>
                    <a:pt x="19470" y="57405"/>
                  </a:lnTo>
                  <a:lnTo>
                    <a:pt x="21062" y="62594"/>
                  </a:lnTo>
                  <a:lnTo>
                    <a:pt x="21706" y="67771"/>
                  </a:lnTo>
                  <a:lnTo>
                    <a:pt x="22663" y="72948"/>
                  </a:lnTo>
                  <a:lnTo>
                    <a:pt x="23620" y="75536"/>
                  </a:lnTo>
                  <a:lnTo>
                    <a:pt x="24255" y="77689"/>
                  </a:lnTo>
                  <a:lnTo>
                    <a:pt x="25534" y="79854"/>
                  </a:lnTo>
                  <a:lnTo>
                    <a:pt x="26813" y="81572"/>
                  </a:lnTo>
                  <a:lnTo>
                    <a:pt x="28083" y="82008"/>
                  </a:lnTo>
                  <a:lnTo>
                    <a:pt x="28727" y="81572"/>
                  </a:lnTo>
                  <a:lnTo>
                    <a:pt x="29362" y="80713"/>
                  </a:lnTo>
                  <a:lnTo>
                    <a:pt x="29362" y="79419"/>
                  </a:lnTo>
                  <a:lnTo>
                    <a:pt x="28727" y="76831"/>
                  </a:lnTo>
                  <a:lnTo>
                    <a:pt x="27770" y="74677"/>
                  </a:lnTo>
                  <a:lnTo>
                    <a:pt x="26813" y="72077"/>
                  </a:lnTo>
                  <a:lnTo>
                    <a:pt x="26169" y="69924"/>
                  </a:lnTo>
                  <a:lnTo>
                    <a:pt x="25212" y="64747"/>
                  </a:lnTo>
                  <a:lnTo>
                    <a:pt x="24255" y="59570"/>
                  </a:lnTo>
                  <a:lnTo>
                    <a:pt x="22663" y="53522"/>
                  </a:lnTo>
                  <a:lnTo>
                    <a:pt x="21384" y="50499"/>
                  </a:lnTo>
                  <a:lnTo>
                    <a:pt x="20105" y="47487"/>
                  </a:lnTo>
                  <a:lnTo>
                    <a:pt x="23942" y="47487"/>
                  </a:lnTo>
                  <a:lnTo>
                    <a:pt x="27770" y="48345"/>
                  </a:lnTo>
                  <a:lnTo>
                    <a:pt x="27770" y="49640"/>
                  </a:lnTo>
                  <a:lnTo>
                    <a:pt x="28083" y="51369"/>
                  </a:lnTo>
                  <a:lnTo>
                    <a:pt x="28727" y="54393"/>
                  </a:lnTo>
                  <a:lnTo>
                    <a:pt x="30641" y="59570"/>
                  </a:lnTo>
                  <a:lnTo>
                    <a:pt x="32877" y="68630"/>
                  </a:lnTo>
                  <a:lnTo>
                    <a:pt x="33512" y="69924"/>
                  </a:lnTo>
                  <a:lnTo>
                    <a:pt x="33834" y="70783"/>
                  </a:lnTo>
                  <a:lnTo>
                    <a:pt x="34469" y="71654"/>
                  </a:lnTo>
                  <a:lnTo>
                    <a:pt x="35748" y="72077"/>
                  </a:lnTo>
                  <a:lnTo>
                    <a:pt x="36070" y="71654"/>
                  </a:lnTo>
                  <a:lnTo>
                    <a:pt x="36705" y="71218"/>
                  </a:lnTo>
                  <a:lnTo>
                    <a:pt x="37340" y="69924"/>
                  </a:lnTo>
                  <a:lnTo>
                    <a:pt x="37340" y="68194"/>
                  </a:lnTo>
                  <a:lnTo>
                    <a:pt x="37027" y="66900"/>
                  </a:lnTo>
                  <a:lnTo>
                    <a:pt x="36383" y="65182"/>
                  </a:lnTo>
                  <a:lnTo>
                    <a:pt x="33512" y="54817"/>
                  </a:lnTo>
                  <a:lnTo>
                    <a:pt x="31920" y="50499"/>
                  </a:lnTo>
                  <a:lnTo>
                    <a:pt x="35104" y="53099"/>
                  </a:lnTo>
                  <a:lnTo>
                    <a:pt x="36383" y="54393"/>
                  </a:lnTo>
                  <a:lnTo>
                    <a:pt x="37662" y="56111"/>
                  </a:lnTo>
                  <a:lnTo>
                    <a:pt x="38619" y="58276"/>
                  </a:lnTo>
                  <a:lnTo>
                    <a:pt x="39254" y="60429"/>
                  </a:lnTo>
                  <a:lnTo>
                    <a:pt x="40533" y="65182"/>
                  </a:lnTo>
                  <a:lnTo>
                    <a:pt x="41812" y="74677"/>
                  </a:lnTo>
                  <a:lnTo>
                    <a:pt x="42125" y="78125"/>
                  </a:lnTo>
                  <a:lnTo>
                    <a:pt x="43082" y="81572"/>
                  </a:lnTo>
                  <a:lnTo>
                    <a:pt x="44048" y="84596"/>
                  </a:lnTo>
                  <a:lnTo>
                    <a:pt x="45318" y="87620"/>
                  </a:lnTo>
                  <a:lnTo>
                    <a:pt x="46919" y="90644"/>
                  </a:lnTo>
                  <a:lnTo>
                    <a:pt x="48511" y="93232"/>
                  </a:lnTo>
                  <a:lnTo>
                    <a:pt x="50103" y="95821"/>
                  </a:lnTo>
                  <a:lnTo>
                    <a:pt x="52026" y="97974"/>
                  </a:lnTo>
                  <a:lnTo>
                    <a:pt x="54253" y="99703"/>
                  </a:lnTo>
                  <a:lnTo>
                    <a:pt x="56489" y="101433"/>
                  </a:lnTo>
                  <a:lnTo>
                    <a:pt x="58725" y="102292"/>
                  </a:lnTo>
                  <a:lnTo>
                    <a:pt x="61274" y="103163"/>
                  </a:lnTo>
                  <a:lnTo>
                    <a:pt x="63510" y="103586"/>
                  </a:lnTo>
                  <a:lnTo>
                    <a:pt x="68939" y="103586"/>
                  </a:lnTo>
                  <a:lnTo>
                    <a:pt x="71488" y="102292"/>
                  </a:lnTo>
                  <a:lnTo>
                    <a:pt x="74046" y="101433"/>
                  </a:lnTo>
                  <a:lnTo>
                    <a:pt x="75960" y="99703"/>
                  </a:lnTo>
                  <a:lnTo>
                    <a:pt x="77874" y="97550"/>
                  </a:lnTo>
                  <a:lnTo>
                    <a:pt x="79788" y="95385"/>
                  </a:lnTo>
                  <a:lnTo>
                    <a:pt x="81380" y="92797"/>
                  </a:lnTo>
                  <a:lnTo>
                    <a:pt x="82337" y="90208"/>
                  </a:lnTo>
                  <a:lnTo>
                    <a:pt x="83616" y="87185"/>
                  </a:lnTo>
                  <a:lnTo>
                    <a:pt x="84251" y="83737"/>
                  </a:lnTo>
                  <a:lnTo>
                    <a:pt x="84573" y="79854"/>
                  </a:lnTo>
                  <a:lnTo>
                    <a:pt x="84895" y="75972"/>
                  </a:lnTo>
                  <a:lnTo>
                    <a:pt x="84573" y="71654"/>
                  </a:lnTo>
                  <a:lnTo>
                    <a:pt x="84251" y="67771"/>
                  </a:lnTo>
                  <a:lnTo>
                    <a:pt x="82981" y="59570"/>
                  </a:lnTo>
                  <a:lnTo>
                    <a:pt x="81380" y="51369"/>
                  </a:lnTo>
                  <a:lnTo>
                    <a:pt x="78509" y="32803"/>
                  </a:lnTo>
                  <a:lnTo>
                    <a:pt x="77874" y="28496"/>
                  </a:lnTo>
                  <a:lnTo>
                    <a:pt x="77874" y="26331"/>
                  </a:lnTo>
                  <a:lnTo>
                    <a:pt x="77874" y="24178"/>
                  </a:lnTo>
                  <a:lnTo>
                    <a:pt x="78509" y="27626"/>
                  </a:lnTo>
                  <a:lnTo>
                    <a:pt x="79153" y="30214"/>
                  </a:lnTo>
                  <a:lnTo>
                    <a:pt x="80423" y="32803"/>
                  </a:lnTo>
                  <a:lnTo>
                    <a:pt x="81702" y="35403"/>
                  </a:lnTo>
                  <a:lnTo>
                    <a:pt x="82659" y="36262"/>
                  </a:lnTo>
                  <a:lnTo>
                    <a:pt x="83616" y="36697"/>
                  </a:lnTo>
                  <a:lnTo>
                    <a:pt x="84251" y="36697"/>
                  </a:lnTo>
                  <a:lnTo>
                    <a:pt x="84895" y="36262"/>
                  </a:lnTo>
                  <a:lnTo>
                    <a:pt x="85208" y="35827"/>
                  </a:lnTo>
                  <a:lnTo>
                    <a:pt x="85530" y="34968"/>
                  </a:lnTo>
                  <a:lnTo>
                    <a:pt x="84895" y="32803"/>
                  </a:lnTo>
                  <a:lnTo>
                    <a:pt x="83938" y="30650"/>
                  </a:lnTo>
                  <a:lnTo>
                    <a:pt x="82337" y="26767"/>
                  </a:lnTo>
                  <a:lnTo>
                    <a:pt x="81067" y="22449"/>
                  </a:lnTo>
                  <a:lnTo>
                    <a:pt x="80423" y="20296"/>
                  </a:lnTo>
                  <a:lnTo>
                    <a:pt x="79466" y="18131"/>
                  </a:lnTo>
                  <a:lnTo>
                    <a:pt x="79788" y="17707"/>
                  </a:lnTo>
                  <a:lnTo>
                    <a:pt x="81380" y="15978"/>
                  </a:lnTo>
                  <a:lnTo>
                    <a:pt x="82981" y="14683"/>
                  </a:lnTo>
                  <a:lnTo>
                    <a:pt x="86809" y="12954"/>
                  </a:lnTo>
                  <a:lnTo>
                    <a:pt x="87444" y="16413"/>
                  </a:lnTo>
                  <a:lnTo>
                    <a:pt x="88088" y="19860"/>
                  </a:lnTo>
                  <a:lnTo>
                    <a:pt x="90002" y="26331"/>
                  </a:lnTo>
                  <a:lnTo>
                    <a:pt x="90637" y="29355"/>
                  </a:lnTo>
                  <a:lnTo>
                    <a:pt x="91272" y="33238"/>
                  </a:lnTo>
                  <a:lnTo>
                    <a:pt x="91916" y="34968"/>
                  </a:lnTo>
                  <a:lnTo>
                    <a:pt x="92551" y="36262"/>
                  </a:lnTo>
                  <a:lnTo>
                    <a:pt x="93508" y="37556"/>
                  </a:lnTo>
                  <a:lnTo>
                    <a:pt x="94465" y="37991"/>
                  </a:lnTo>
                  <a:lnTo>
                    <a:pt x="95422" y="37991"/>
                  </a:lnTo>
                  <a:lnTo>
                    <a:pt x="96066" y="37556"/>
                  </a:lnTo>
                  <a:lnTo>
                    <a:pt x="96701" y="36697"/>
                  </a:lnTo>
                  <a:lnTo>
                    <a:pt x="96701" y="35403"/>
                  </a:lnTo>
                  <a:lnTo>
                    <a:pt x="96701" y="34968"/>
                  </a:lnTo>
                  <a:lnTo>
                    <a:pt x="96379" y="34109"/>
                  </a:lnTo>
                  <a:lnTo>
                    <a:pt x="95744" y="33238"/>
                  </a:lnTo>
                  <a:lnTo>
                    <a:pt x="95109" y="31085"/>
                  </a:lnTo>
                  <a:lnTo>
                    <a:pt x="94787" y="28920"/>
                  </a:lnTo>
                  <a:lnTo>
                    <a:pt x="92873" y="21590"/>
                  </a:lnTo>
                  <a:lnTo>
                    <a:pt x="91594" y="16413"/>
                  </a:lnTo>
                  <a:lnTo>
                    <a:pt x="90637" y="13813"/>
                  </a:lnTo>
                  <a:lnTo>
                    <a:pt x="89680" y="11659"/>
                  </a:lnTo>
                  <a:lnTo>
                    <a:pt x="90959" y="10801"/>
                  </a:lnTo>
                  <a:lnTo>
                    <a:pt x="95744" y="8636"/>
                  </a:lnTo>
                  <a:lnTo>
                    <a:pt x="97023" y="13813"/>
                  </a:lnTo>
                  <a:lnTo>
                    <a:pt x="98293" y="19001"/>
                  </a:lnTo>
                  <a:lnTo>
                    <a:pt x="100529" y="27626"/>
                  </a:lnTo>
                  <a:lnTo>
                    <a:pt x="101808" y="31508"/>
                  </a:lnTo>
                  <a:lnTo>
                    <a:pt x="102443" y="32803"/>
                  </a:lnTo>
                  <a:lnTo>
                    <a:pt x="103722" y="34109"/>
                  </a:lnTo>
                  <a:lnTo>
                    <a:pt x="104044" y="34532"/>
                  </a:lnTo>
                  <a:lnTo>
                    <a:pt x="104679" y="34109"/>
                  </a:lnTo>
                  <a:lnTo>
                    <a:pt x="105001" y="34109"/>
                  </a:lnTo>
                  <a:lnTo>
                    <a:pt x="105314" y="33238"/>
                  </a:lnTo>
                  <a:lnTo>
                    <a:pt x="105636" y="31944"/>
                  </a:lnTo>
                  <a:lnTo>
                    <a:pt x="105636" y="30214"/>
                  </a:lnTo>
                  <a:lnTo>
                    <a:pt x="105001" y="26767"/>
                  </a:lnTo>
                  <a:lnTo>
                    <a:pt x="102765" y="19860"/>
                  </a:lnTo>
                  <a:lnTo>
                    <a:pt x="100851" y="12954"/>
                  </a:lnTo>
                  <a:lnTo>
                    <a:pt x="99572" y="8212"/>
                  </a:lnTo>
                  <a:lnTo>
                    <a:pt x="98937" y="6918"/>
                  </a:lnTo>
                  <a:lnTo>
                    <a:pt x="101486" y="5188"/>
                  </a:lnTo>
                  <a:lnTo>
                    <a:pt x="103722" y="3459"/>
                  </a:lnTo>
                  <a:lnTo>
                    <a:pt x="105314" y="1729"/>
                  </a:lnTo>
                  <a:lnTo>
                    <a:pt x="105636" y="1306"/>
                  </a:lnTo>
                  <a:lnTo>
                    <a:pt x="105636" y="870"/>
                  </a:lnTo>
                  <a:lnTo>
                    <a:pt x="105314" y="435"/>
                  </a:lnTo>
                  <a:lnTo>
                    <a:pt x="105001" y="11"/>
                  </a:lnTo>
                  <a:close/>
                  <a:moveTo>
                    <a:pt x="35426" y="83302"/>
                  </a:moveTo>
                  <a:lnTo>
                    <a:pt x="35104" y="83737"/>
                  </a:lnTo>
                  <a:lnTo>
                    <a:pt x="34791" y="84172"/>
                  </a:lnTo>
                  <a:lnTo>
                    <a:pt x="34791" y="86326"/>
                  </a:lnTo>
                  <a:lnTo>
                    <a:pt x="34791" y="88914"/>
                  </a:lnTo>
                  <a:lnTo>
                    <a:pt x="35426" y="93668"/>
                  </a:lnTo>
                  <a:lnTo>
                    <a:pt x="36705" y="97974"/>
                  </a:lnTo>
                  <a:lnTo>
                    <a:pt x="37984" y="102727"/>
                  </a:lnTo>
                  <a:lnTo>
                    <a:pt x="38619" y="103586"/>
                  </a:lnTo>
                  <a:lnTo>
                    <a:pt x="36383" y="105751"/>
                  </a:lnTo>
                  <a:lnTo>
                    <a:pt x="33834" y="107045"/>
                  </a:lnTo>
                  <a:lnTo>
                    <a:pt x="33512" y="105316"/>
                  </a:lnTo>
                  <a:lnTo>
                    <a:pt x="33190" y="103586"/>
                  </a:lnTo>
                  <a:lnTo>
                    <a:pt x="31920" y="100139"/>
                  </a:lnTo>
                  <a:lnTo>
                    <a:pt x="30641" y="94962"/>
                  </a:lnTo>
                  <a:lnTo>
                    <a:pt x="30006" y="92797"/>
                  </a:lnTo>
                  <a:lnTo>
                    <a:pt x="29049" y="90208"/>
                  </a:lnTo>
                  <a:lnTo>
                    <a:pt x="28083" y="89773"/>
                  </a:lnTo>
                  <a:lnTo>
                    <a:pt x="27448" y="89773"/>
                  </a:lnTo>
                  <a:lnTo>
                    <a:pt x="26491" y="90644"/>
                  </a:lnTo>
                  <a:lnTo>
                    <a:pt x="26491" y="91503"/>
                  </a:lnTo>
                  <a:lnTo>
                    <a:pt x="26813" y="94091"/>
                  </a:lnTo>
                  <a:lnTo>
                    <a:pt x="27126" y="96680"/>
                  </a:lnTo>
                  <a:lnTo>
                    <a:pt x="28405" y="101868"/>
                  </a:lnTo>
                  <a:lnTo>
                    <a:pt x="29049" y="105316"/>
                  </a:lnTo>
                  <a:lnTo>
                    <a:pt x="29684" y="107045"/>
                  </a:lnTo>
                  <a:lnTo>
                    <a:pt x="30319" y="108763"/>
                  </a:lnTo>
                  <a:lnTo>
                    <a:pt x="24577" y="110928"/>
                  </a:lnTo>
                  <a:lnTo>
                    <a:pt x="24255" y="109198"/>
                  </a:lnTo>
                  <a:lnTo>
                    <a:pt x="22985" y="103163"/>
                  </a:lnTo>
                  <a:lnTo>
                    <a:pt x="22028" y="100562"/>
                  </a:lnTo>
                  <a:lnTo>
                    <a:pt x="20749" y="97974"/>
                  </a:lnTo>
                  <a:lnTo>
                    <a:pt x="20749" y="97115"/>
                  </a:lnTo>
                  <a:lnTo>
                    <a:pt x="20749" y="96680"/>
                  </a:lnTo>
                  <a:lnTo>
                    <a:pt x="21062" y="96256"/>
                  </a:lnTo>
                  <a:lnTo>
                    <a:pt x="21062" y="95821"/>
                  </a:lnTo>
                  <a:lnTo>
                    <a:pt x="21062" y="95385"/>
                  </a:lnTo>
                  <a:lnTo>
                    <a:pt x="20749" y="95385"/>
                  </a:lnTo>
                  <a:lnTo>
                    <a:pt x="19792" y="95821"/>
                  </a:lnTo>
                  <a:lnTo>
                    <a:pt x="18513" y="95821"/>
                  </a:lnTo>
                  <a:lnTo>
                    <a:pt x="17878" y="96256"/>
                  </a:lnTo>
                  <a:lnTo>
                    <a:pt x="17556" y="97115"/>
                  </a:lnTo>
                  <a:lnTo>
                    <a:pt x="17234" y="97974"/>
                  </a:lnTo>
                  <a:lnTo>
                    <a:pt x="17234" y="98844"/>
                  </a:lnTo>
                  <a:lnTo>
                    <a:pt x="18835" y="104021"/>
                  </a:lnTo>
                  <a:lnTo>
                    <a:pt x="20427" y="109634"/>
                  </a:lnTo>
                  <a:lnTo>
                    <a:pt x="20749" y="112658"/>
                  </a:lnTo>
                  <a:lnTo>
                    <a:pt x="16921" y="113952"/>
                  </a:lnTo>
                  <a:lnTo>
                    <a:pt x="16277" y="114375"/>
                  </a:lnTo>
                  <a:lnTo>
                    <a:pt x="15642" y="115246"/>
                  </a:lnTo>
                  <a:lnTo>
                    <a:pt x="15642" y="116105"/>
                  </a:lnTo>
                  <a:lnTo>
                    <a:pt x="15320" y="116964"/>
                  </a:lnTo>
                  <a:lnTo>
                    <a:pt x="15642" y="117835"/>
                  </a:lnTo>
                  <a:lnTo>
                    <a:pt x="15964" y="118693"/>
                  </a:lnTo>
                  <a:lnTo>
                    <a:pt x="16599" y="119552"/>
                  </a:lnTo>
                  <a:lnTo>
                    <a:pt x="17234" y="119988"/>
                  </a:lnTo>
                  <a:lnTo>
                    <a:pt x="19792" y="119988"/>
                  </a:lnTo>
                  <a:lnTo>
                    <a:pt x="20749" y="119129"/>
                  </a:lnTo>
                  <a:lnTo>
                    <a:pt x="21706" y="118693"/>
                  </a:lnTo>
                  <a:lnTo>
                    <a:pt x="22028" y="118258"/>
                  </a:lnTo>
                  <a:lnTo>
                    <a:pt x="22341" y="118693"/>
                  </a:lnTo>
                  <a:lnTo>
                    <a:pt x="22663" y="119129"/>
                  </a:lnTo>
                  <a:lnTo>
                    <a:pt x="23298" y="119129"/>
                  </a:lnTo>
                  <a:lnTo>
                    <a:pt x="24255" y="118693"/>
                  </a:lnTo>
                  <a:lnTo>
                    <a:pt x="24577" y="117399"/>
                  </a:lnTo>
                  <a:lnTo>
                    <a:pt x="28405" y="116105"/>
                  </a:lnTo>
                  <a:lnTo>
                    <a:pt x="32555" y="114375"/>
                  </a:lnTo>
                  <a:lnTo>
                    <a:pt x="36070" y="112658"/>
                  </a:lnTo>
                  <a:lnTo>
                    <a:pt x="39576" y="110057"/>
                  </a:lnTo>
                  <a:lnTo>
                    <a:pt x="41168" y="108340"/>
                  </a:lnTo>
                  <a:lnTo>
                    <a:pt x="42447" y="106610"/>
                  </a:lnTo>
                  <a:lnTo>
                    <a:pt x="43726" y="104021"/>
                  </a:lnTo>
                  <a:lnTo>
                    <a:pt x="44683" y="101433"/>
                  </a:lnTo>
                  <a:lnTo>
                    <a:pt x="45318" y="98844"/>
                  </a:lnTo>
                  <a:lnTo>
                    <a:pt x="45005" y="96256"/>
                  </a:lnTo>
                  <a:lnTo>
                    <a:pt x="44361" y="94091"/>
                  </a:lnTo>
                  <a:lnTo>
                    <a:pt x="43726" y="92797"/>
                  </a:lnTo>
                  <a:lnTo>
                    <a:pt x="43082" y="91938"/>
                  </a:lnTo>
                  <a:lnTo>
                    <a:pt x="42125" y="91938"/>
                  </a:lnTo>
                  <a:lnTo>
                    <a:pt x="41812" y="92373"/>
                  </a:lnTo>
                  <a:lnTo>
                    <a:pt x="41812" y="92797"/>
                  </a:lnTo>
                  <a:lnTo>
                    <a:pt x="41168" y="97974"/>
                  </a:lnTo>
                  <a:lnTo>
                    <a:pt x="39254" y="90208"/>
                  </a:lnTo>
                  <a:lnTo>
                    <a:pt x="37984" y="86761"/>
                  </a:lnTo>
                  <a:lnTo>
                    <a:pt x="36383" y="83737"/>
                  </a:lnTo>
                  <a:lnTo>
                    <a:pt x="36070" y="8330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6114500" y="2324225"/>
              <a:ext cx="158700" cy="329100"/>
            </a:xfrm>
            <a:custGeom>
              <a:pathLst>
                <a:path extrusionOk="0" h="120000" w="120000">
                  <a:moveTo>
                    <a:pt x="11117" y="3007"/>
                  </a:moveTo>
                  <a:lnTo>
                    <a:pt x="15276" y="3344"/>
                  </a:lnTo>
                  <a:lnTo>
                    <a:pt x="19435" y="4009"/>
                  </a:lnTo>
                  <a:lnTo>
                    <a:pt x="22895" y="5011"/>
                  </a:lnTo>
                  <a:lnTo>
                    <a:pt x="26374" y="6688"/>
                  </a:lnTo>
                  <a:lnTo>
                    <a:pt x="29834" y="8355"/>
                  </a:lnTo>
                  <a:lnTo>
                    <a:pt x="31914" y="10032"/>
                  </a:lnTo>
                  <a:lnTo>
                    <a:pt x="33994" y="12037"/>
                  </a:lnTo>
                  <a:lnTo>
                    <a:pt x="36073" y="14042"/>
                  </a:lnTo>
                  <a:lnTo>
                    <a:pt x="37472" y="16046"/>
                  </a:lnTo>
                  <a:lnTo>
                    <a:pt x="38153" y="18388"/>
                  </a:lnTo>
                  <a:lnTo>
                    <a:pt x="38153" y="22398"/>
                  </a:lnTo>
                  <a:lnTo>
                    <a:pt x="38153" y="22735"/>
                  </a:lnTo>
                  <a:lnTo>
                    <a:pt x="37472" y="22060"/>
                  </a:lnTo>
                  <a:lnTo>
                    <a:pt x="33313" y="17714"/>
                  </a:lnTo>
                  <a:lnTo>
                    <a:pt x="30534" y="15709"/>
                  </a:lnTo>
                  <a:lnTo>
                    <a:pt x="27074" y="13704"/>
                  </a:lnTo>
                  <a:lnTo>
                    <a:pt x="26374" y="13367"/>
                  </a:lnTo>
                  <a:lnTo>
                    <a:pt x="24994" y="13367"/>
                  </a:lnTo>
                  <a:lnTo>
                    <a:pt x="24294" y="13704"/>
                  </a:lnTo>
                  <a:lnTo>
                    <a:pt x="24294" y="14379"/>
                  </a:lnTo>
                  <a:lnTo>
                    <a:pt x="24994" y="16711"/>
                  </a:lnTo>
                  <a:lnTo>
                    <a:pt x="26374" y="19390"/>
                  </a:lnTo>
                  <a:lnTo>
                    <a:pt x="30534" y="24065"/>
                  </a:lnTo>
                  <a:lnTo>
                    <a:pt x="32613" y="26744"/>
                  </a:lnTo>
                  <a:lnTo>
                    <a:pt x="30534" y="26070"/>
                  </a:lnTo>
                  <a:lnTo>
                    <a:pt x="27754" y="24739"/>
                  </a:lnTo>
                  <a:lnTo>
                    <a:pt x="23595" y="21395"/>
                  </a:lnTo>
                  <a:lnTo>
                    <a:pt x="20135" y="18051"/>
                  </a:lnTo>
                  <a:lnTo>
                    <a:pt x="18055" y="15709"/>
                  </a:lnTo>
                  <a:lnTo>
                    <a:pt x="15976" y="12702"/>
                  </a:lnTo>
                  <a:lnTo>
                    <a:pt x="13896" y="9358"/>
                  </a:lnTo>
                  <a:lnTo>
                    <a:pt x="12497" y="6351"/>
                  </a:lnTo>
                  <a:lnTo>
                    <a:pt x="11117" y="3007"/>
                  </a:lnTo>
                  <a:close/>
                  <a:moveTo>
                    <a:pt x="70067" y="25742"/>
                  </a:moveTo>
                  <a:lnTo>
                    <a:pt x="74227" y="26070"/>
                  </a:lnTo>
                  <a:lnTo>
                    <a:pt x="77687" y="26744"/>
                  </a:lnTo>
                  <a:lnTo>
                    <a:pt x="89484" y="28412"/>
                  </a:lnTo>
                  <a:lnTo>
                    <a:pt x="94343" y="29414"/>
                  </a:lnTo>
                  <a:lnTo>
                    <a:pt x="99883" y="30754"/>
                  </a:lnTo>
                  <a:lnTo>
                    <a:pt x="104042" y="32093"/>
                  </a:lnTo>
                  <a:lnTo>
                    <a:pt x="107521" y="33423"/>
                  </a:lnTo>
                  <a:lnTo>
                    <a:pt x="107521" y="33423"/>
                  </a:lnTo>
                  <a:lnTo>
                    <a:pt x="104742" y="33095"/>
                  </a:lnTo>
                  <a:lnTo>
                    <a:pt x="103362" y="33095"/>
                  </a:lnTo>
                  <a:lnTo>
                    <a:pt x="101963" y="33761"/>
                  </a:lnTo>
                  <a:lnTo>
                    <a:pt x="101263" y="34426"/>
                  </a:lnTo>
                  <a:lnTo>
                    <a:pt x="101963" y="35428"/>
                  </a:lnTo>
                  <a:lnTo>
                    <a:pt x="95024" y="36768"/>
                  </a:lnTo>
                  <a:lnTo>
                    <a:pt x="88104" y="37442"/>
                  </a:lnTo>
                  <a:lnTo>
                    <a:pt x="81165" y="38107"/>
                  </a:lnTo>
                  <a:lnTo>
                    <a:pt x="73527" y="38107"/>
                  </a:lnTo>
                  <a:lnTo>
                    <a:pt x="65208" y="37442"/>
                  </a:lnTo>
                  <a:lnTo>
                    <a:pt x="57589" y="36440"/>
                  </a:lnTo>
                  <a:lnTo>
                    <a:pt x="54110" y="35765"/>
                  </a:lnTo>
                  <a:lnTo>
                    <a:pt x="49951" y="34763"/>
                  </a:lnTo>
                  <a:lnTo>
                    <a:pt x="46491" y="33423"/>
                  </a:lnTo>
                  <a:lnTo>
                    <a:pt x="44411" y="32758"/>
                  </a:lnTo>
                  <a:lnTo>
                    <a:pt x="43711" y="32093"/>
                  </a:lnTo>
                  <a:lnTo>
                    <a:pt x="47871" y="33423"/>
                  </a:lnTo>
                  <a:lnTo>
                    <a:pt x="52730" y="34763"/>
                  </a:lnTo>
                  <a:lnTo>
                    <a:pt x="57589" y="35428"/>
                  </a:lnTo>
                  <a:lnTo>
                    <a:pt x="63129" y="36440"/>
                  </a:lnTo>
                  <a:lnTo>
                    <a:pt x="67988" y="36768"/>
                  </a:lnTo>
                  <a:lnTo>
                    <a:pt x="73527" y="37442"/>
                  </a:lnTo>
                  <a:lnTo>
                    <a:pt x="77006" y="37442"/>
                  </a:lnTo>
                  <a:lnTo>
                    <a:pt x="79086" y="37105"/>
                  </a:lnTo>
                  <a:lnTo>
                    <a:pt x="81846" y="36768"/>
                  </a:lnTo>
                  <a:lnTo>
                    <a:pt x="83926" y="36102"/>
                  </a:lnTo>
                  <a:lnTo>
                    <a:pt x="84625" y="35428"/>
                  </a:lnTo>
                  <a:lnTo>
                    <a:pt x="83926" y="34426"/>
                  </a:lnTo>
                  <a:lnTo>
                    <a:pt x="81846" y="33761"/>
                  </a:lnTo>
                  <a:lnTo>
                    <a:pt x="79766" y="33095"/>
                  </a:lnTo>
                  <a:lnTo>
                    <a:pt x="74926" y="32758"/>
                  </a:lnTo>
                  <a:lnTo>
                    <a:pt x="70067" y="32421"/>
                  </a:lnTo>
                  <a:lnTo>
                    <a:pt x="65208" y="32093"/>
                  </a:lnTo>
                  <a:lnTo>
                    <a:pt x="51331" y="30416"/>
                  </a:lnTo>
                  <a:lnTo>
                    <a:pt x="54110" y="29414"/>
                  </a:lnTo>
                  <a:lnTo>
                    <a:pt x="58270" y="28075"/>
                  </a:lnTo>
                  <a:lnTo>
                    <a:pt x="62429" y="26744"/>
                  </a:lnTo>
                  <a:lnTo>
                    <a:pt x="65908" y="26070"/>
                  </a:lnTo>
                  <a:lnTo>
                    <a:pt x="70067" y="25742"/>
                  </a:lnTo>
                  <a:close/>
                  <a:moveTo>
                    <a:pt x="24294" y="51812"/>
                  </a:moveTo>
                  <a:lnTo>
                    <a:pt x="32613" y="52149"/>
                  </a:lnTo>
                  <a:lnTo>
                    <a:pt x="33313" y="52149"/>
                  </a:lnTo>
                  <a:lnTo>
                    <a:pt x="34693" y="53480"/>
                  </a:lnTo>
                  <a:lnTo>
                    <a:pt x="36073" y="54154"/>
                  </a:lnTo>
                  <a:lnTo>
                    <a:pt x="38153" y="54154"/>
                  </a:lnTo>
                  <a:lnTo>
                    <a:pt x="40252" y="53480"/>
                  </a:lnTo>
                  <a:lnTo>
                    <a:pt x="40932" y="52477"/>
                  </a:lnTo>
                  <a:lnTo>
                    <a:pt x="49951" y="52814"/>
                  </a:lnTo>
                  <a:lnTo>
                    <a:pt x="58270" y="52814"/>
                  </a:lnTo>
                  <a:lnTo>
                    <a:pt x="63129" y="53152"/>
                  </a:lnTo>
                  <a:lnTo>
                    <a:pt x="66588" y="53480"/>
                  </a:lnTo>
                  <a:lnTo>
                    <a:pt x="66588" y="54819"/>
                  </a:lnTo>
                  <a:lnTo>
                    <a:pt x="63828" y="54482"/>
                  </a:lnTo>
                  <a:lnTo>
                    <a:pt x="61748" y="54819"/>
                  </a:lnTo>
                  <a:lnTo>
                    <a:pt x="58969" y="55484"/>
                  </a:lnTo>
                  <a:lnTo>
                    <a:pt x="58270" y="56159"/>
                  </a:lnTo>
                  <a:lnTo>
                    <a:pt x="58270" y="56824"/>
                  </a:lnTo>
                  <a:lnTo>
                    <a:pt x="52030" y="56824"/>
                  </a:lnTo>
                  <a:lnTo>
                    <a:pt x="24994" y="56159"/>
                  </a:lnTo>
                  <a:lnTo>
                    <a:pt x="15276" y="55484"/>
                  </a:lnTo>
                  <a:lnTo>
                    <a:pt x="9736" y="55156"/>
                  </a:lnTo>
                  <a:lnTo>
                    <a:pt x="4877" y="55484"/>
                  </a:lnTo>
                  <a:lnTo>
                    <a:pt x="6957" y="54154"/>
                  </a:lnTo>
                  <a:lnTo>
                    <a:pt x="9736" y="53152"/>
                  </a:lnTo>
                  <a:lnTo>
                    <a:pt x="12497" y="52149"/>
                  </a:lnTo>
                  <a:lnTo>
                    <a:pt x="15276" y="51812"/>
                  </a:lnTo>
                  <a:close/>
                  <a:moveTo>
                    <a:pt x="42331" y="60833"/>
                  </a:moveTo>
                  <a:lnTo>
                    <a:pt x="56889" y="61170"/>
                  </a:lnTo>
                  <a:lnTo>
                    <a:pt x="59669" y="61508"/>
                  </a:lnTo>
                  <a:lnTo>
                    <a:pt x="59669" y="72871"/>
                  </a:lnTo>
                  <a:lnTo>
                    <a:pt x="58969" y="84234"/>
                  </a:lnTo>
                  <a:lnTo>
                    <a:pt x="45791" y="85236"/>
                  </a:lnTo>
                  <a:lnTo>
                    <a:pt x="45791" y="81564"/>
                  </a:lnTo>
                  <a:lnTo>
                    <a:pt x="43711" y="69526"/>
                  </a:lnTo>
                  <a:lnTo>
                    <a:pt x="43012" y="63175"/>
                  </a:lnTo>
                  <a:lnTo>
                    <a:pt x="42331" y="60833"/>
                  </a:lnTo>
                  <a:close/>
                  <a:moveTo>
                    <a:pt x="20135" y="59831"/>
                  </a:moveTo>
                  <a:lnTo>
                    <a:pt x="35393" y="60833"/>
                  </a:lnTo>
                  <a:lnTo>
                    <a:pt x="34693" y="61836"/>
                  </a:lnTo>
                  <a:lnTo>
                    <a:pt x="34693" y="63175"/>
                  </a:lnTo>
                  <a:lnTo>
                    <a:pt x="35393" y="65845"/>
                  </a:lnTo>
                  <a:lnTo>
                    <a:pt x="36773" y="80224"/>
                  </a:lnTo>
                  <a:lnTo>
                    <a:pt x="37472" y="85573"/>
                  </a:lnTo>
                  <a:lnTo>
                    <a:pt x="29153" y="85573"/>
                  </a:lnTo>
                  <a:lnTo>
                    <a:pt x="20816" y="85901"/>
                  </a:lnTo>
                  <a:lnTo>
                    <a:pt x="19435" y="75213"/>
                  </a:lnTo>
                  <a:lnTo>
                    <a:pt x="18055" y="67522"/>
                  </a:lnTo>
                  <a:lnTo>
                    <a:pt x="17356" y="63512"/>
                  </a:lnTo>
                  <a:lnTo>
                    <a:pt x="15276" y="59831"/>
                  </a:lnTo>
                  <a:close/>
                  <a:moveTo>
                    <a:pt x="58270" y="88580"/>
                  </a:moveTo>
                  <a:lnTo>
                    <a:pt x="56889" y="95260"/>
                  </a:lnTo>
                  <a:lnTo>
                    <a:pt x="56190" y="95260"/>
                  </a:lnTo>
                  <a:lnTo>
                    <a:pt x="54110" y="94932"/>
                  </a:lnTo>
                  <a:lnTo>
                    <a:pt x="52030" y="94932"/>
                  </a:lnTo>
                  <a:lnTo>
                    <a:pt x="49251" y="95260"/>
                  </a:lnTo>
                  <a:lnTo>
                    <a:pt x="47171" y="95934"/>
                  </a:lnTo>
                  <a:lnTo>
                    <a:pt x="47171" y="94932"/>
                  </a:lnTo>
                  <a:lnTo>
                    <a:pt x="46491" y="89583"/>
                  </a:lnTo>
                  <a:lnTo>
                    <a:pt x="52730" y="89245"/>
                  </a:lnTo>
                  <a:lnTo>
                    <a:pt x="58270" y="88580"/>
                  </a:lnTo>
                  <a:close/>
                  <a:moveTo>
                    <a:pt x="21515" y="88917"/>
                  </a:moveTo>
                  <a:lnTo>
                    <a:pt x="25675" y="89583"/>
                  </a:lnTo>
                  <a:lnTo>
                    <a:pt x="29153" y="89583"/>
                  </a:lnTo>
                  <a:lnTo>
                    <a:pt x="37472" y="89920"/>
                  </a:lnTo>
                  <a:lnTo>
                    <a:pt x="38153" y="91924"/>
                  </a:lnTo>
                  <a:lnTo>
                    <a:pt x="37472" y="92253"/>
                  </a:lnTo>
                  <a:lnTo>
                    <a:pt x="31914" y="91924"/>
                  </a:lnTo>
                  <a:lnTo>
                    <a:pt x="30534" y="92253"/>
                  </a:lnTo>
                  <a:lnTo>
                    <a:pt x="29153" y="92590"/>
                  </a:lnTo>
                  <a:lnTo>
                    <a:pt x="29153" y="93255"/>
                  </a:lnTo>
                  <a:lnTo>
                    <a:pt x="29834" y="93929"/>
                  </a:lnTo>
                  <a:lnTo>
                    <a:pt x="32613" y="95260"/>
                  </a:lnTo>
                  <a:lnTo>
                    <a:pt x="36773" y="95597"/>
                  </a:lnTo>
                  <a:lnTo>
                    <a:pt x="38153" y="95597"/>
                  </a:lnTo>
                  <a:lnTo>
                    <a:pt x="38153" y="97939"/>
                  </a:lnTo>
                  <a:lnTo>
                    <a:pt x="33994" y="98276"/>
                  </a:lnTo>
                  <a:lnTo>
                    <a:pt x="33994" y="97939"/>
                  </a:lnTo>
                  <a:lnTo>
                    <a:pt x="33313" y="97939"/>
                  </a:lnTo>
                  <a:lnTo>
                    <a:pt x="31914" y="98276"/>
                  </a:lnTo>
                  <a:lnTo>
                    <a:pt x="30534" y="98604"/>
                  </a:lnTo>
                  <a:lnTo>
                    <a:pt x="29153" y="99278"/>
                  </a:lnTo>
                  <a:lnTo>
                    <a:pt x="28454" y="100280"/>
                  </a:lnTo>
                  <a:lnTo>
                    <a:pt x="29153" y="100946"/>
                  </a:lnTo>
                  <a:lnTo>
                    <a:pt x="31233" y="101611"/>
                  </a:lnTo>
                  <a:lnTo>
                    <a:pt x="38853" y="101611"/>
                  </a:lnTo>
                  <a:lnTo>
                    <a:pt x="40252" y="103953"/>
                  </a:lnTo>
                  <a:lnTo>
                    <a:pt x="42331" y="105629"/>
                  </a:lnTo>
                  <a:lnTo>
                    <a:pt x="43012" y="105957"/>
                  </a:lnTo>
                  <a:lnTo>
                    <a:pt x="44411" y="105957"/>
                  </a:lnTo>
                  <a:lnTo>
                    <a:pt x="45791" y="105629"/>
                  </a:lnTo>
                  <a:lnTo>
                    <a:pt x="46491" y="105292"/>
                  </a:lnTo>
                  <a:lnTo>
                    <a:pt x="47871" y="103616"/>
                  </a:lnTo>
                  <a:lnTo>
                    <a:pt x="48570" y="101948"/>
                  </a:lnTo>
                  <a:lnTo>
                    <a:pt x="48570" y="100280"/>
                  </a:lnTo>
                  <a:lnTo>
                    <a:pt x="47871" y="98276"/>
                  </a:lnTo>
                  <a:lnTo>
                    <a:pt x="50650" y="98604"/>
                  </a:lnTo>
                  <a:lnTo>
                    <a:pt x="56889" y="98604"/>
                  </a:lnTo>
                  <a:lnTo>
                    <a:pt x="55509" y="103953"/>
                  </a:lnTo>
                  <a:lnTo>
                    <a:pt x="54110" y="107634"/>
                  </a:lnTo>
                  <a:lnTo>
                    <a:pt x="53411" y="109302"/>
                  </a:lnTo>
                  <a:lnTo>
                    <a:pt x="52030" y="110969"/>
                  </a:lnTo>
                  <a:lnTo>
                    <a:pt x="49951" y="112646"/>
                  </a:lnTo>
                  <a:lnTo>
                    <a:pt x="47871" y="113648"/>
                  </a:lnTo>
                  <a:lnTo>
                    <a:pt x="44411" y="114651"/>
                  </a:lnTo>
                  <a:lnTo>
                    <a:pt x="40252" y="114988"/>
                  </a:lnTo>
                  <a:lnTo>
                    <a:pt x="36773" y="114988"/>
                  </a:lnTo>
                  <a:lnTo>
                    <a:pt x="33994" y="114651"/>
                  </a:lnTo>
                  <a:lnTo>
                    <a:pt x="31233" y="113648"/>
                  </a:lnTo>
                  <a:lnTo>
                    <a:pt x="28454" y="112646"/>
                  </a:lnTo>
                  <a:lnTo>
                    <a:pt x="27074" y="111306"/>
                  </a:lnTo>
                  <a:lnTo>
                    <a:pt x="24994" y="109967"/>
                  </a:lnTo>
                  <a:lnTo>
                    <a:pt x="22895" y="106960"/>
                  </a:lnTo>
                  <a:lnTo>
                    <a:pt x="21515" y="103288"/>
                  </a:lnTo>
                  <a:lnTo>
                    <a:pt x="21515" y="98941"/>
                  </a:lnTo>
                  <a:lnTo>
                    <a:pt x="21515" y="91250"/>
                  </a:lnTo>
                  <a:lnTo>
                    <a:pt x="21515" y="88917"/>
                  </a:lnTo>
                  <a:close/>
                  <a:moveTo>
                    <a:pt x="11816" y="0"/>
                  </a:moveTo>
                  <a:lnTo>
                    <a:pt x="9037" y="337"/>
                  </a:lnTo>
                  <a:lnTo>
                    <a:pt x="6258" y="1002"/>
                  </a:lnTo>
                  <a:lnTo>
                    <a:pt x="5558" y="1676"/>
                  </a:lnTo>
                  <a:lnTo>
                    <a:pt x="5558" y="2004"/>
                  </a:lnTo>
                  <a:lnTo>
                    <a:pt x="5558" y="2679"/>
                  </a:lnTo>
                  <a:lnTo>
                    <a:pt x="6258" y="3007"/>
                  </a:lnTo>
                  <a:lnTo>
                    <a:pt x="5558" y="5348"/>
                  </a:lnTo>
                  <a:lnTo>
                    <a:pt x="5558" y="7690"/>
                  </a:lnTo>
                  <a:lnTo>
                    <a:pt x="6258" y="10032"/>
                  </a:lnTo>
                  <a:lnTo>
                    <a:pt x="6957" y="12037"/>
                  </a:lnTo>
                  <a:lnTo>
                    <a:pt x="10417" y="16711"/>
                  </a:lnTo>
                  <a:lnTo>
                    <a:pt x="13896" y="20721"/>
                  </a:lnTo>
                  <a:lnTo>
                    <a:pt x="17356" y="24065"/>
                  </a:lnTo>
                  <a:lnTo>
                    <a:pt x="22215" y="27409"/>
                  </a:lnTo>
                  <a:lnTo>
                    <a:pt x="24994" y="28749"/>
                  </a:lnTo>
                  <a:lnTo>
                    <a:pt x="28454" y="29751"/>
                  </a:lnTo>
                  <a:lnTo>
                    <a:pt x="31233" y="30754"/>
                  </a:lnTo>
                  <a:lnTo>
                    <a:pt x="35393" y="30754"/>
                  </a:lnTo>
                  <a:lnTo>
                    <a:pt x="33994" y="34763"/>
                  </a:lnTo>
                  <a:lnTo>
                    <a:pt x="32613" y="39775"/>
                  </a:lnTo>
                  <a:lnTo>
                    <a:pt x="32613" y="42454"/>
                  </a:lnTo>
                  <a:lnTo>
                    <a:pt x="33313" y="43793"/>
                  </a:lnTo>
                  <a:lnTo>
                    <a:pt x="33994" y="44796"/>
                  </a:lnTo>
                  <a:lnTo>
                    <a:pt x="33313" y="48468"/>
                  </a:lnTo>
                  <a:lnTo>
                    <a:pt x="30534" y="48468"/>
                  </a:lnTo>
                  <a:lnTo>
                    <a:pt x="21515" y="48131"/>
                  </a:lnTo>
                  <a:lnTo>
                    <a:pt x="17356" y="47803"/>
                  </a:lnTo>
                  <a:lnTo>
                    <a:pt x="13196" y="48131"/>
                  </a:lnTo>
                  <a:lnTo>
                    <a:pt x="7638" y="49133"/>
                  </a:lnTo>
                  <a:lnTo>
                    <a:pt x="5558" y="49807"/>
                  </a:lnTo>
                  <a:lnTo>
                    <a:pt x="3478" y="50810"/>
                  </a:lnTo>
                  <a:lnTo>
                    <a:pt x="2098" y="51812"/>
                  </a:lnTo>
                  <a:lnTo>
                    <a:pt x="1399" y="52814"/>
                  </a:lnTo>
                  <a:lnTo>
                    <a:pt x="718" y="54154"/>
                  </a:lnTo>
                  <a:lnTo>
                    <a:pt x="18" y="55484"/>
                  </a:lnTo>
                  <a:lnTo>
                    <a:pt x="718" y="56159"/>
                  </a:lnTo>
                  <a:lnTo>
                    <a:pt x="2098" y="56487"/>
                  </a:lnTo>
                  <a:lnTo>
                    <a:pt x="718" y="57161"/>
                  </a:lnTo>
                  <a:lnTo>
                    <a:pt x="718" y="57826"/>
                  </a:lnTo>
                  <a:lnTo>
                    <a:pt x="718" y="58829"/>
                  </a:lnTo>
                  <a:lnTo>
                    <a:pt x="2098" y="59503"/>
                  </a:lnTo>
                  <a:lnTo>
                    <a:pt x="3478" y="59831"/>
                  </a:lnTo>
                  <a:lnTo>
                    <a:pt x="5558" y="59831"/>
                  </a:lnTo>
                  <a:lnTo>
                    <a:pt x="6957" y="59166"/>
                  </a:lnTo>
                  <a:lnTo>
                    <a:pt x="8337" y="59166"/>
                  </a:lnTo>
                  <a:lnTo>
                    <a:pt x="8337" y="59503"/>
                  </a:lnTo>
                  <a:lnTo>
                    <a:pt x="8337" y="61836"/>
                  </a:lnTo>
                  <a:lnTo>
                    <a:pt x="8337" y="64515"/>
                  </a:lnTo>
                  <a:lnTo>
                    <a:pt x="9736" y="69189"/>
                  </a:lnTo>
                  <a:lnTo>
                    <a:pt x="11117" y="78885"/>
                  </a:lnTo>
                  <a:lnTo>
                    <a:pt x="11816" y="88580"/>
                  </a:lnTo>
                  <a:lnTo>
                    <a:pt x="11816" y="98276"/>
                  </a:lnTo>
                  <a:lnTo>
                    <a:pt x="12497" y="102285"/>
                  </a:lnTo>
                  <a:lnTo>
                    <a:pt x="13196" y="106295"/>
                  </a:lnTo>
                  <a:lnTo>
                    <a:pt x="15276" y="110304"/>
                  </a:lnTo>
                  <a:lnTo>
                    <a:pt x="16656" y="111981"/>
                  </a:lnTo>
                  <a:lnTo>
                    <a:pt x="18736" y="113985"/>
                  </a:lnTo>
                  <a:lnTo>
                    <a:pt x="20135" y="115316"/>
                  </a:lnTo>
                  <a:lnTo>
                    <a:pt x="22215" y="116318"/>
                  </a:lnTo>
                  <a:lnTo>
                    <a:pt x="24994" y="117658"/>
                  </a:lnTo>
                  <a:lnTo>
                    <a:pt x="27754" y="118323"/>
                  </a:lnTo>
                  <a:lnTo>
                    <a:pt x="30534" y="118997"/>
                  </a:lnTo>
                  <a:lnTo>
                    <a:pt x="33994" y="119334"/>
                  </a:lnTo>
                  <a:lnTo>
                    <a:pt x="36773" y="119662"/>
                  </a:lnTo>
                  <a:lnTo>
                    <a:pt x="40252" y="119999"/>
                  </a:lnTo>
                  <a:lnTo>
                    <a:pt x="44411" y="119662"/>
                  </a:lnTo>
                  <a:lnTo>
                    <a:pt x="48570" y="119334"/>
                  </a:lnTo>
                  <a:lnTo>
                    <a:pt x="52030" y="118323"/>
                  </a:lnTo>
                  <a:lnTo>
                    <a:pt x="54810" y="117320"/>
                  </a:lnTo>
                  <a:lnTo>
                    <a:pt x="56889" y="116318"/>
                  </a:lnTo>
                  <a:lnTo>
                    <a:pt x="58969" y="114651"/>
                  </a:lnTo>
                  <a:lnTo>
                    <a:pt x="62429" y="111306"/>
                  </a:lnTo>
                  <a:lnTo>
                    <a:pt x="64509" y="107634"/>
                  </a:lnTo>
                  <a:lnTo>
                    <a:pt x="65208" y="103953"/>
                  </a:lnTo>
                  <a:lnTo>
                    <a:pt x="66588" y="96599"/>
                  </a:lnTo>
                  <a:lnTo>
                    <a:pt x="68668" y="87906"/>
                  </a:lnTo>
                  <a:lnTo>
                    <a:pt x="69368" y="78885"/>
                  </a:lnTo>
                  <a:lnTo>
                    <a:pt x="69368" y="69864"/>
                  </a:lnTo>
                  <a:lnTo>
                    <a:pt x="69368" y="60833"/>
                  </a:lnTo>
                  <a:lnTo>
                    <a:pt x="70767" y="60168"/>
                  </a:lnTo>
                  <a:lnTo>
                    <a:pt x="71447" y="59503"/>
                  </a:lnTo>
                  <a:lnTo>
                    <a:pt x="71447" y="58829"/>
                  </a:lnTo>
                  <a:lnTo>
                    <a:pt x="73527" y="57161"/>
                  </a:lnTo>
                  <a:lnTo>
                    <a:pt x="74926" y="55156"/>
                  </a:lnTo>
                  <a:lnTo>
                    <a:pt x="75607" y="53152"/>
                  </a:lnTo>
                  <a:lnTo>
                    <a:pt x="74926" y="52149"/>
                  </a:lnTo>
                  <a:lnTo>
                    <a:pt x="74227" y="51138"/>
                  </a:lnTo>
                  <a:lnTo>
                    <a:pt x="72147" y="50135"/>
                  </a:lnTo>
                  <a:lnTo>
                    <a:pt x="69368" y="49470"/>
                  </a:lnTo>
                  <a:lnTo>
                    <a:pt x="65908" y="49133"/>
                  </a:lnTo>
                  <a:lnTo>
                    <a:pt x="61748" y="48805"/>
                  </a:lnTo>
                  <a:lnTo>
                    <a:pt x="47871" y="48805"/>
                  </a:lnTo>
                  <a:lnTo>
                    <a:pt x="40932" y="48468"/>
                  </a:lnTo>
                  <a:lnTo>
                    <a:pt x="39552" y="43793"/>
                  </a:lnTo>
                  <a:lnTo>
                    <a:pt x="40932" y="41779"/>
                  </a:lnTo>
                  <a:lnTo>
                    <a:pt x="40932" y="39775"/>
                  </a:lnTo>
                  <a:lnTo>
                    <a:pt x="41632" y="36102"/>
                  </a:lnTo>
                  <a:lnTo>
                    <a:pt x="46491" y="37770"/>
                  </a:lnTo>
                  <a:lnTo>
                    <a:pt x="51331" y="39110"/>
                  </a:lnTo>
                  <a:lnTo>
                    <a:pt x="56190" y="40112"/>
                  </a:lnTo>
                  <a:lnTo>
                    <a:pt x="61748" y="40777"/>
                  </a:lnTo>
                  <a:lnTo>
                    <a:pt x="66588" y="41451"/>
                  </a:lnTo>
                  <a:lnTo>
                    <a:pt x="72147" y="41779"/>
                  </a:lnTo>
                  <a:lnTo>
                    <a:pt x="83245" y="41779"/>
                  </a:lnTo>
                  <a:lnTo>
                    <a:pt x="88104" y="41451"/>
                  </a:lnTo>
                  <a:lnTo>
                    <a:pt x="93644" y="40777"/>
                  </a:lnTo>
                  <a:lnTo>
                    <a:pt x="98503" y="40112"/>
                  </a:lnTo>
                  <a:lnTo>
                    <a:pt x="104042" y="39110"/>
                  </a:lnTo>
                  <a:lnTo>
                    <a:pt x="108901" y="38107"/>
                  </a:lnTo>
                  <a:lnTo>
                    <a:pt x="110282" y="37442"/>
                  </a:lnTo>
                  <a:lnTo>
                    <a:pt x="110282" y="36440"/>
                  </a:lnTo>
                  <a:lnTo>
                    <a:pt x="110282" y="35428"/>
                  </a:lnTo>
                  <a:lnTo>
                    <a:pt x="109601" y="34426"/>
                  </a:lnTo>
                  <a:lnTo>
                    <a:pt x="109601" y="34426"/>
                  </a:lnTo>
                  <a:lnTo>
                    <a:pt x="110282" y="34763"/>
                  </a:lnTo>
                  <a:lnTo>
                    <a:pt x="113061" y="36102"/>
                  </a:lnTo>
                  <a:lnTo>
                    <a:pt x="114441" y="36440"/>
                  </a:lnTo>
                  <a:lnTo>
                    <a:pt x="117220" y="36768"/>
                  </a:lnTo>
                  <a:lnTo>
                    <a:pt x="117920" y="36768"/>
                  </a:lnTo>
                  <a:lnTo>
                    <a:pt x="118619" y="36440"/>
                  </a:lnTo>
                  <a:lnTo>
                    <a:pt x="120000" y="35428"/>
                  </a:lnTo>
                  <a:lnTo>
                    <a:pt x="119300" y="34098"/>
                  </a:lnTo>
                  <a:lnTo>
                    <a:pt x="118619" y="33095"/>
                  </a:lnTo>
                  <a:lnTo>
                    <a:pt x="117220" y="32093"/>
                  </a:lnTo>
                  <a:lnTo>
                    <a:pt x="115141" y="30754"/>
                  </a:lnTo>
                  <a:lnTo>
                    <a:pt x="110282" y="29086"/>
                  </a:lnTo>
                  <a:lnTo>
                    <a:pt x="106122" y="27746"/>
                  </a:lnTo>
                  <a:lnTo>
                    <a:pt x="99883" y="26070"/>
                  </a:lnTo>
                  <a:lnTo>
                    <a:pt x="93644" y="24739"/>
                  </a:lnTo>
                  <a:lnTo>
                    <a:pt x="80466" y="22735"/>
                  </a:lnTo>
                  <a:lnTo>
                    <a:pt x="74227" y="22060"/>
                  </a:lnTo>
                  <a:lnTo>
                    <a:pt x="67988" y="21732"/>
                  </a:lnTo>
                  <a:lnTo>
                    <a:pt x="62429" y="22398"/>
                  </a:lnTo>
                  <a:lnTo>
                    <a:pt x="56190" y="23737"/>
                  </a:lnTo>
                  <a:lnTo>
                    <a:pt x="50650" y="25405"/>
                  </a:lnTo>
                  <a:lnTo>
                    <a:pt x="44411" y="28075"/>
                  </a:lnTo>
                  <a:lnTo>
                    <a:pt x="44411" y="27746"/>
                  </a:lnTo>
                  <a:lnTo>
                    <a:pt x="45092" y="25405"/>
                  </a:lnTo>
                  <a:lnTo>
                    <a:pt x="46491" y="23400"/>
                  </a:lnTo>
                  <a:lnTo>
                    <a:pt x="47171" y="22398"/>
                  </a:lnTo>
                  <a:lnTo>
                    <a:pt x="47171" y="21058"/>
                  </a:lnTo>
                  <a:lnTo>
                    <a:pt x="47171" y="20056"/>
                  </a:lnTo>
                  <a:lnTo>
                    <a:pt x="45791" y="19390"/>
                  </a:lnTo>
                  <a:lnTo>
                    <a:pt x="45092" y="17049"/>
                  </a:lnTo>
                  <a:lnTo>
                    <a:pt x="43711" y="14707"/>
                  </a:lnTo>
                  <a:lnTo>
                    <a:pt x="40252" y="10360"/>
                  </a:lnTo>
                  <a:lnTo>
                    <a:pt x="38153" y="8355"/>
                  </a:lnTo>
                  <a:lnTo>
                    <a:pt x="34693" y="6023"/>
                  </a:lnTo>
                  <a:lnTo>
                    <a:pt x="31233" y="4009"/>
                  </a:lnTo>
                  <a:lnTo>
                    <a:pt x="26374" y="2004"/>
                  </a:lnTo>
                  <a:lnTo>
                    <a:pt x="21515" y="674"/>
                  </a:lnTo>
                  <a:lnTo>
                    <a:pt x="1665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335525" y="1405350"/>
              <a:ext cx="441900" cy="375000"/>
            </a:xfrm>
            <a:custGeom>
              <a:pathLst>
                <a:path extrusionOk="0" h="120000" w="120000">
                  <a:moveTo>
                    <a:pt x="46307" y="15843"/>
                  </a:moveTo>
                  <a:lnTo>
                    <a:pt x="45309" y="16139"/>
                  </a:lnTo>
                  <a:lnTo>
                    <a:pt x="44563" y="16435"/>
                  </a:lnTo>
                  <a:lnTo>
                    <a:pt x="44067" y="17603"/>
                  </a:lnTo>
                  <a:lnTo>
                    <a:pt x="43572" y="19074"/>
                  </a:lnTo>
                  <a:lnTo>
                    <a:pt x="43321" y="20242"/>
                  </a:lnTo>
                  <a:lnTo>
                    <a:pt x="43321" y="21122"/>
                  </a:lnTo>
                  <a:lnTo>
                    <a:pt x="43572" y="22010"/>
                  </a:lnTo>
                  <a:lnTo>
                    <a:pt x="44067" y="22593"/>
                  </a:lnTo>
                  <a:lnTo>
                    <a:pt x="44563" y="22889"/>
                  </a:lnTo>
                  <a:lnTo>
                    <a:pt x="45560" y="22889"/>
                  </a:lnTo>
                  <a:lnTo>
                    <a:pt x="46558" y="22593"/>
                  </a:lnTo>
                  <a:lnTo>
                    <a:pt x="47053" y="22010"/>
                  </a:lnTo>
                  <a:lnTo>
                    <a:pt x="47549" y="21122"/>
                  </a:lnTo>
                  <a:lnTo>
                    <a:pt x="48051" y="20242"/>
                  </a:lnTo>
                  <a:lnTo>
                    <a:pt x="48051" y="19362"/>
                  </a:lnTo>
                  <a:lnTo>
                    <a:pt x="48051" y="18195"/>
                  </a:lnTo>
                  <a:lnTo>
                    <a:pt x="47549" y="17315"/>
                  </a:lnTo>
                  <a:lnTo>
                    <a:pt x="47053" y="16435"/>
                  </a:lnTo>
                  <a:lnTo>
                    <a:pt x="46307" y="15843"/>
                  </a:lnTo>
                  <a:close/>
                  <a:moveTo>
                    <a:pt x="35848" y="21122"/>
                  </a:moveTo>
                  <a:lnTo>
                    <a:pt x="35353" y="21418"/>
                  </a:lnTo>
                  <a:lnTo>
                    <a:pt x="34857" y="21714"/>
                  </a:lnTo>
                  <a:lnTo>
                    <a:pt x="34355" y="22298"/>
                  </a:lnTo>
                  <a:lnTo>
                    <a:pt x="34355" y="23177"/>
                  </a:lnTo>
                  <a:lnTo>
                    <a:pt x="34355" y="23473"/>
                  </a:lnTo>
                  <a:lnTo>
                    <a:pt x="33860" y="23769"/>
                  </a:lnTo>
                  <a:lnTo>
                    <a:pt x="33608" y="24353"/>
                  </a:lnTo>
                  <a:lnTo>
                    <a:pt x="33608" y="24937"/>
                  </a:lnTo>
                  <a:lnTo>
                    <a:pt x="33608" y="25817"/>
                  </a:lnTo>
                  <a:lnTo>
                    <a:pt x="34111" y="26696"/>
                  </a:lnTo>
                  <a:lnTo>
                    <a:pt x="34606" y="27288"/>
                  </a:lnTo>
                  <a:lnTo>
                    <a:pt x="36099" y="27288"/>
                  </a:lnTo>
                  <a:lnTo>
                    <a:pt x="36846" y="26696"/>
                  </a:lnTo>
                  <a:lnTo>
                    <a:pt x="37341" y="26113"/>
                  </a:lnTo>
                  <a:lnTo>
                    <a:pt x="37844" y="25233"/>
                  </a:lnTo>
                  <a:lnTo>
                    <a:pt x="38095" y="24057"/>
                  </a:lnTo>
                  <a:lnTo>
                    <a:pt x="37844" y="22889"/>
                  </a:lnTo>
                  <a:lnTo>
                    <a:pt x="37341" y="22010"/>
                  </a:lnTo>
                  <a:lnTo>
                    <a:pt x="36595" y="21418"/>
                  </a:lnTo>
                  <a:lnTo>
                    <a:pt x="35848" y="21122"/>
                  </a:lnTo>
                  <a:close/>
                  <a:moveTo>
                    <a:pt x="46056" y="28464"/>
                  </a:moveTo>
                  <a:lnTo>
                    <a:pt x="45065" y="28752"/>
                  </a:lnTo>
                  <a:lnTo>
                    <a:pt x="44067" y="29632"/>
                  </a:lnTo>
                  <a:lnTo>
                    <a:pt x="43321" y="30511"/>
                  </a:lnTo>
                  <a:lnTo>
                    <a:pt x="42818" y="31687"/>
                  </a:lnTo>
                  <a:lnTo>
                    <a:pt x="42574" y="32863"/>
                  </a:lnTo>
                  <a:lnTo>
                    <a:pt x="42574" y="34030"/>
                  </a:lnTo>
                  <a:lnTo>
                    <a:pt x="42574" y="34918"/>
                  </a:lnTo>
                  <a:lnTo>
                    <a:pt x="43321" y="35502"/>
                  </a:lnTo>
                  <a:lnTo>
                    <a:pt x="44067" y="35798"/>
                  </a:lnTo>
                  <a:lnTo>
                    <a:pt x="44814" y="35502"/>
                  </a:lnTo>
                  <a:lnTo>
                    <a:pt x="45811" y="34622"/>
                  </a:lnTo>
                  <a:lnTo>
                    <a:pt x="46558" y="34622"/>
                  </a:lnTo>
                  <a:lnTo>
                    <a:pt x="47305" y="34326"/>
                  </a:lnTo>
                  <a:lnTo>
                    <a:pt x="48051" y="33447"/>
                  </a:lnTo>
                  <a:lnTo>
                    <a:pt x="48547" y="32271"/>
                  </a:lnTo>
                  <a:lnTo>
                    <a:pt x="48547" y="30807"/>
                  </a:lnTo>
                  <a:lnTo>
                    <a:pt x="48051" y="29632"/>
                  </a:lnTo>
                  <a:lnTo>
                    <a:pt x="47800" y="29048"/>
                  </a:lnTo>
                  <a:lnTo>
                    <a:pt x="47305" y="28752"/>
                  </a:lnTo>
                  <a:lnTo>
                    <a:pt x="46056" y="28464"/>
                  </a:lnTo>
                  <a:close/>
                  <a:moveTo>
                    <a:pt x="32618" y="47819"/>
                  </a:moveTo>
                  <a:lnTo>
                    <a:pt x="31369" y="48707"/>
                  </a:lnTo>
                  <a:lnTo>
                    <a:pt x="30127" y="49586"/>
                  </a:lnTo>
                  <a:lnTo>
                    <a:pt x="29876" y="49874"/>
                  </a:lnTo>
                  <a:lnTo>
                    <a:pt x="29380" y="50466"/>
                  </a:lnTo>
                  <a:lnTo>
                    <a:pt x="28878" y="51050"/>
                  </a:lnTo>
                  <a:lnTo>
                    <a:pt x="28634" y="51930"/>
                  </a:lnTo>
                  <a:lnTo>
                    <a:pt x="28634" y="52513"/>
                  </a:lnTo>
                  <a:lnTo>
                    <a:pt x="28878" y="53689"/>
                  </a:lnTo>
                  <a:lnTo>
                    <a:pt x="29380" y="54865"/>
                  </a:lnTo>
                  <a:lnTo>
                    <a:pt x="29625" y="55161"/>
                  </a:lnTo>
                  <a:lnTo>
                    <a:pt x="30371" y="55745"/>
                  </a:lnTo>
                  <a:lnTo>
                    <a:pt x="31118" y="56041"/>
                  </a:lnTo>
                  <a:lnTo>
                    <a:pt x="31871" y="56328"/>
                  </a:lnTo>
                  <a:lnTo>
                    <a:pt x="32862" y="56041"/>
                  </a:lnTo>
                  <a:lnTo>
                    <a:pt x="33608" y="55745"/>
                  </a:lnTo>
                  <a:lnTo>
                    <a:pt x="34111" y="55161"/>
                  </a:lnTo>
                  <a:lnTo>
                    <a:pt x="35353" y="53985"/>
                  </a:lnTo>
                  <a:lnTo>
                    <a:pt x="35848" y="53105"/>
                  </a:lnTo>
                  <a:lnTo>
                    <a:pt x="36099" y="51930"/>
                  </a:lnTo>
                  <a:lnTo>
                    <a:pt x="36350" y="50754"/>
                  </a:lnTo>
                  <a:lnTo>
                    <a:pt x="36350" y="49874"/>
                  </a:lnTo>
                  <a:lnTo>
                    <a:pt x="35848" y="48994"/>
                  </a:lnTo>
                  <a:lnTo>
                    <a:pt x="35353" y="48411"/>
                  </a:lnTo>
                  <a:lnTo>
                    <a:pt x="34857" y="47819"/>
                  </a:lnTo>
                  <a:close/>
                  <a:moveTo>
                    <a:pt x="28634" y="39317"/>
                  </a:moveTo>
                  <a:lnTo>
                    <a:pt x="28634" y="40485"/>
                  </a:lnTo>
                  <a:lnTo>
                    <a:pt x="28878" y="41077"/>
                  </a:lnTo>
                  <a:lnTo>
                    <a:pt x="29129" y="41372"/>
                  </a:lnTo>
                  <a:lnTo>
                    <a:pt x="30127" y="41660"/>
                  </a:lnTo>
                  <a:lnTo>
                    <a:pt x="30873" y="41372"/>
                  </a:lnTo>
                  <a:lnTo>
                    <a:pt x="31118" y="41077"/>
                  </a:lnTo>
                  <a:lnTo>
                    <a:pt x="31369" y="40485"/>
                  </a:lnTo>
                  <a:lnTo>
                    <a:pt x="31620" y="40197"/>
                  </a:lnTo>
                  <a:lnTo>
                    <a:pt x="33860" y="41077"/>
                  </a:lnTo>
                  <a:lnTo>
                    <a:pt x="36099" y="41660"/>
                  </a:lnTo>
                  <a:lnTo>
                    <a:pt x="36595" y="42540"/>
                  </a:lnTo>
                  <a:lnTo>
                    <a:pt x="37097" y="43420"/>
                  </a:lnTo>
                  <a:lnTo>
                    <a:pt x="38590" y="44892"/>
                  </a:lnTo>
                  <a:lnTo>
                    <a:pt x="39832" y="46651"/>
                  </a:lnTo>
                  <a:lnTo>
                    <a:pt x="40579" y="48411"/>
                  </a:lnTo>
                  <a:lnTo>
                    <a:pt x="40830" y="50170"/>
                  </a:lnTo>
                  <a:lnTo>
                    <a:pt x="40579" y="52226"/>
                  </a:lnTo>
                  <a:lnTo>
                    <a:pt x="40334" y="53393"/>
                  </a:lnTo>
                  <a:lnTo>
                    <a:pt x="39832" y="54569"/>
                  </a:lnTo>
                  <a:lnTo>
                    <a:pt x="38590" y="56624"/>
                  </a:lnTo>
                  <a:lnTo>
                    <a:pt x="37097" y="57800"/>
                  </a:lnTo>
                  <a:lnTo>
                    <a:pt x="35353" y="58968"/>
                  </a:lnTo>
                  <a:lnTo>
                    <a:pt x="33364" y="59560"/>
                  </a:lnTo>
                  <a:lnTo>
                    <a:pt x="31369" y="59848"/>
                  </a:lnTo>
                  <a:lnTo>
                    <a:pt x="29380" y="60143"/>
                  </a:lnTo>
                  <a:lnTo>
                    <a:pt x="27385" y="59848"/>
                  </a:lnTo>
                  <a:lnTo>
                    <a:pt x="25641" y="59560"/>
                  </a:lnTo>
                  <a:lnTo>
                    <a:pt x="23652" y="58680"/>
                  </a:lnTo>
                  <a:lnTo>
                    <a:pt x="22654" y="57800"/>
                  </a:lnTo>
                  <a:lnTo>
                    <a:pt x="21908" y="56624"/>
                  </a:lnTo>
                  <a:lnTo>
                    <a:pt x="21412" y="55161"/>
                  </a:lnTo>
                  <a:lnTo>
                    <a:pt x="21161" y="53689"/>
                  </a:lnTo>
                  <a:lnTo>
                    <a:pt x="20917" y="51050"/>
                  </a:lnTo>
                  <a:lnTo>
                    <a:pt x="21412" y="48707"/>
                  </a:lnTo>
                  <a:lnTo>
                    <a:pt x="21908" y="46355"/>
                  </a:lnTo>
                  <a:lnTo>
                    <a:pt x="22905" y="44300"/>
                  </a:lnTo>
                  <a:lnTo>
                    <a:pt x="24147" y="42540"/>
                  </a:lnTo>
                  <a:lnTo>
                    <a:pt x="25396" y="41372"/>
                  </a:lnTo>
                  <a:lnTo>
                    <a:pt x="26889" y="40197"/>
                  </a:lnTo>
                  <a:lnTo>
                    <a:pt x="28634" y="39317"/>
                  </a:lnTo>
                  <a:close/>
                  <a:moveTo>
                    <a:pt x="78918" y="57504"/>
                  </a:moveTo>
                  <a:lnTo>
                    <a:pt x="81158" y="58088"/>
                  </a:lnTo>
                  <a:lnTo>
                    <a:pt x="83153" y="58088"/>
                  </a:lnTo>
                  <a:lnTo>
                    <a:pt x="83900" y="57800"/>
                  </a:lnTo>
                  <a:lnTo>
                    <a:pt x="84395" y="59560"/>
                  </a:lnTo>
                  <a:lnTo>
                    <a:pt x="84897" y="61615"/>
                  </a:lnTo>
                  <a:lnTo>
                    <a:pt x="84897" y="62495"/>
                  </a:lnTo>
                  <a:lnTo>
                    <a:pt x="84646" y="62495"/>
                  </a:lnTo>
                  <a:lnTo>
                    <a:pt x="84151" y="62783"/>
                  </a:lnTo>
                  <a:lnTo>
                    <a:pt x="84151" y="63079"/>
                  </a:lnTo>
                  <a:lnTo>
                    <a:pt x="83153" y="62495"/>
                  </a:lnTo>
                  <a:lnTo>
                    <a:pt x="79665" y="60439"/>
                  </a:lnTo>
                  <a:lnTo>
                    <a:pt x="79420" y="59848"/>
                  </a:lnTo>
                  <a:lnTo>
                    <a:pt x="78918" y="58968"/>
                  </a:lnTo>
                  <a:lnTo>
                    <a:pt x="78918" y="57504"/>
                  </a:lnTo>
                  <a:close/>
                  <a:moveTo>
                    <a:pt x="29380" y="35206"/>
                  </a:moveTo>
                  <a:lnTo>
                    <a:pt x="28878" y="35798"/>
                  </a:lnTo>
                  <a:lnTo>
                    <a:pt x="27385" y="36086"/>
                  </a:lnTo>
                  <a:lnTo>
                    <a:pt x="25892" y="36966"/>
                  </a:lnTo>
                  <a:lnTo>
                    <a:pt x="24650" y="37845"/>
                  </a:lnTo>
                  <a:lnTo>
                    <a:pt x="23401" y="38725"/>
                  </a:lnTo>
                  <a:lnTo>
                    <a:pt x="22159" y="39901"/>
                  </a:lnTo>
                  <a:lnTo>
                    <a:pt x="20917" y="41372"/>
                  </a:lnTo>
                  <a:lnTo>
                    <a:pt x="20164" y="42836"/>
                  </a:lnTo>
                  <a:lnTo>
                    <a:pt x="19173" y="44596"/>
                  </a:lnTo>
                  <a:lnTo>
                    <a:pt x="18426" y="47235"/>
                  </a:lnTo>
                  <a:lnTo>
                    <a:pt x="17924" y="49874"/>
                  </a:lnTo>
                  <a:lnTo>
                    <a:pt x="17924" y="52809"/>
                  </a:lnTo>
                  <a:lnTo>
                    <a:pt x="18175" y="55449"/>
                  </a:lnTo>
                  <a:lnTo>
                    <a:pt x="19173" y="58088"/>
                  </a:lnTo>
                  <a:lnTo>
                    <a:pt x="20415" y="60143"/>
                  </a:lnTo>
                  <a:lnTo>
                    <a:pt x="21161" y="61319"/>
                  </a:lnTo>
                  <a:lnTo>
                    <a:pt x="22159" y="61903"/>
                  </a:lnTo>
                  <a:lnTo>
                    <a:pt x="23157" y="62783"/>
                  </a:lnTo>
                  <a:lnTo>
                    <a:pt x="24399" y="63079"/>
                  </a:lnTo>
                  <a:lnTo>
                    <a:pt x="26889" y="63958"/>
                  </a:lnTo>
                  <a:lnTo>
                    <a:pt x="29129" y="64254"/>
                  </a:lnTo>
                  <a:lnTo>
                    <a:pt x="31620" y="63958"/>
                  </a:lnTo>
                  <a:lnTo>
                    <a:pt x="34111" y="63663"/>
                  </a:lnTo>
                  <a:lnTo>
                    <a:pt x="36350" y="62783"/>
                  </a:lnTo>
                  <a:lnTo>
                    <a:pt x="38590" y="61615"/>
                  </a:lnTo>
                  <a:lnTo>
                    <a:pt x="40579" y="59848"/>
                  </a:lnTo>
                  <a:lnTo>
                    <a:pt x="42323" y="57800"/>
                  </a:lnTo>
                  <a:lnTo>
                    <a:pt x="43321" y="55449"/>
                  </a:lnTo>
                  <a:lnTo>
                    <a:pt x="43816" y="53105"/>
                  </a:lnTo>
                  <a:lnTo>
                    <a:pt x="44318" y="50754"/>
                  </a:lnTo>
                  <a:lnTo>
                    <a:pt x="44067" y="48115"/>
                  </a:lnTo>
                  <a:lnTo>
                    <a:pt x="43572" y="46059"/>
                  </a:lnTo>
                  <a:lnTo>
                    <a:pt x="42574" y="44012"/>
                  </a:lnTo>
                  <a:lnTo>
                    <a:pt x="41827" y="43132"/>
                  </a:lnTo>
                  <a:lnTo>
                    <a:pt x="40579" y="41956"/>
                  </a:lnTo>
                  <a:lnTo>
                    <a:pt x="39588" y="40781"/>
                  </a:lnTo>
                  <a:lnTo>
                    <a:pt x="39337" y="40197"/>
                  </a:lnTo>
                  <a:lnTo>
                    <a:pt x="39337" y="39605"/>
                  </a:lnTo>
                  <a:lnTo>
                    <a:pt x="39086" y="39021"/>
                  </a:lnTo>
                  <a:lnTo>
                    <a:pt x="38841" y="38437"/>
                  </a:lnTo>
                  <a:lnTo>
                    <a:pt x="38339" y="37845"/>
                  </a:lnTo>
                  <a:lnTo>
                    <a:pt x="37592" y="37557"/>
                  </a:lnTo>
                  <a:lnTo>
                    <a:pt x="35353" y="37262"/>
                  </a:lnTo>
                  <a:lnTo>
                    <a:pt x="34857" y="36678"/>
                  </a:lnTo>
                  <a:lnTo>
                    <a:pt x="34857" y="36086"/>
                  </a:lnTo>
                  <a:lnTo>
                    <a:pt x="34355" y="35502"/>
                  </a:lnTo>
                  <a:lnTo>
                    <a:pt x="31118" y="35502"/>
                  </a:lnTo>
                  <a:lnTo>
                    <a:pt x="30371" y="35206"/>
                  </a:lnTo>
                  <a:close/>
                  <a:moveTo>
                    <a:pt x="11951" y="59560"/>
                  </a:moveTo>
                  <a:lnTo>
                    <a:pt x="12949" y="59848"/>
                  </a:lnTo>
                  <a:lnTo>
                    <a:pt x="13940" y="60143"/>
                  </a:lnTo>
                  <a:lnTo>
                    <a:pt x="14686" y="61023"/>
                  </a:lnTo>
                  <a:lnTo>
                    <a:pt x="15440" y="61903"/>
                  </a:lnTo>
                  <a:lnTo>
                    <a:pt x="15935" y="63079"/>
                  </a:lnTo>
                  <a:lnTo>
                    <a:pt x="15935" y="64542"/>
                  </a:lnTo>
                  <a:lnTo>
                    <a:pt x="15935" y="64838"/>
                  </a:lnTo>
                  <a:lnTo>
                    <a:pt x="15684" y="65134"/>
                  </a:lnTo>
                  <a:lnTo>
                    <a:pt x="15189" y="65134"/>
                  </a:lnTo>
                  <a:lnTo>
                    <a:pt x="14442" y="64542"/>
                  </a:lnTo>
                  <a:lnTo>
                    <a:pt x="13696" y="63663"/>
                  </a:lnTo>
                  <a:lnTo>
                    <a:pt x="12949" y="62495"/>
                  </a:lnTo>
                  <a:lnTo>
                    <a:pt x="11700" y="60143"/>
                  </a:lnTo>
                  <a:lnTo>
                    <a:pt x="11205" y="59560"/>
                  </a:lnTo>
                  <a:close/>
                  <a:moveTo>
                    <a:pt x="96598" y="61023"/>
                  </a:moveTo>
                  <a:lnTo>
                    <a:pt x="96096" y="61319"/>
                  </a:lnTo>
                  <a:lnTo>
                    <a:pt x="95852" y="61903"/>
                  </a:lnTo>
                  <a:lnTo>
                    <a:pt x="95105" y="63663"/>
                  </a:lnTo>
                  <a:lnTo>
                    <a:pt x="95105" y="64542"/>
                  </a:lnTo>
                  <a:lnTo>
                    <a:pt x="95349" y="65422"/>
                  </a:lnTo>
                  <a:lnTo>
                    <a:pt x="95600" y="66014"/>
                  </a:lnTo>
                  <a:lnTo>
                    <a:pt x="96096" y="66302"/>
                  </a:lnTo>
                  <a:lnTo>
                    <a:pt x="97094" y="66302"/>
                  </a:lnTo>
                  <a:lnTo>
                    <a:pt x="97840" y="66014"/>
                  </a:lnTo>
                  <a:lnTo>
                    <a:pt x="98091" y="65422"/>
                  </a:lnTo>
                  <a:lnTo>
                    <a:pt x="98342" y="64838"/>
                  </a:lnTo>
                  <a:lnTo>
                    <a:pt x="98342" y="63958"/>
                  </a:lnTo>
                  <a:lnTo>
                    <a:pt x="98342" y="63375"/>
                  </a:lnTo>
                  <a:lnTo>
                    <a:pt x="98342" y="62199"/>
                  </a:lnTo>
                  <a:lnTo>
                    <a:pt x="98091" y="61615"/>
                  </a:lnTo>
                  <a:lnTo>
                    <a:pt x="97840" y="61319"/>
                  </a:lnTo>
                  <a:lnTo>
                    <a:pt x="97094" y="61023"/>
                  </a:lnTo>
                  <a:close/>
                  <a:moveTo>
                    <a:pt x="50291" y="49874"/>
                  </a:moveTo>
                  <a:lnTo>
                    <a:pt x="49544" y="50466"/>
                  </a:lnTo>
                  <a:lnTo>
                    <a:pt x="49049" y="50754"/>
                  </a:lnTo>
                  <a:lnTo>
                    <a:pt x="48798" y="51346"/>
                  </a:lnTo>
                  <a:lnTo>
                    <a:pt x="48547" y="52513"/>
                  </a:lnTo>
                  <a:lnTo>
                    <a:pt x="48547" y="53985"/>
                  </a:lnTo>
                  <a:lnTo>
                    <a:pt x="48798" y="55449"/>
                  </a:lnTo>
                  <a:lnTo>
                    <a:pt x="49049" y="56041"/>
                  </a:lnTo>
                  <a:lnTo>
                    <a:pt x="49544" y="56624"/>
                  </a:lnTo>
                  <a:lnTo>
                    <a:pt x="52035" y="57208"/>
                  </a:lnTo>
                  <a:lnTo>
                    <a:pt x="50291" y="58968"/>
                  </a:lnTo>
                  <a:lnTo>
                    <a:pt x="49293" y="60143"/>
                  </a:lnTo>
                  <a:lnTo>
                    <a:pt x="48798" y="60727"/>
                  </a:lnTo>
                  <a:lnTo>
                    <a:pt x="48547" y="61615"/>
                  </a:lnTo>
                  <a:lnTo>
                    <a:pt x="48547" y="63079"/>
                  </a:lnTo>
                  <a:lnTo>
                    <a:pt x="49049" y="64542"/>
                  </a:lnTo>
                  <a:lnTo>
                    <a:pt x="49795" y="65422"/>
                  </a:lnTo>
                  <a:lnTo>
                    <a:pt x="50786" y="66302"/>
                  </a:lnTo>
                  <a:lnTo>
                    <a:pt x="51037" y="67182"/>
                  </a:lnTo>
                  <a:lnTo>
                    <a:pt x="51288" y="67773"/>
                  </a:lnTo>
                  <a:lnTo>
                    <a:pt x="51533" y="68069"/>
                  </a:lnTo>
                  <a:lnTo>
                    <a:pt x="52530" y="68069"/>
                  </a:lnTo>
                  <a:lnTo>
                    <a:pt x="53026" y="67478"/>
                  </a:lnTo>
                  <a:lnTo>
                    <a:pt x="53277" y="66894"/>
                  </a:lnTo>
                  <a:lnTo>
                    <a:pt x="53772" y="65718"/>
                  </a:lnTo>
                  <a:lnTo>
                    <a:pt x="53772" y="65134"/>
                  </a:lnTo>
                  <a:lnTo>
                    <a:pt x="53528" y="64542"/>
                  </a:lnTo>
                  <a:lnTo>
                    <a:pt x="53277" y="63958"/>
                  </a:lnTo>
                  <a:lnTo>
                    <a:pt x="52782" y="63663"/>
                  </a:lnTo>
                  <a:lnTo>
                    <a:pt x="52035" y="63375"/>
                  </a:lnTo>
                  <a:lnTo>
                    <a:pt x="51784" y="63079"/>
                  </a:lnTo>
                  <a:lnTo>
                    <a:pt x="51784" y="62495"/>
                  </a:lnTo>
                  <a:lnTo>
                    <a:pt x="51784" y="62199"/>
                  </a:lnTo>
                  <a:lnTo>
                    <a:pt x="52279" y="61319"/>
                  </a:lnTo>
                  <a:lnTo>
                    <a:pt x="53277" y="60727"/>
                  </a:lnTo>
                  <a:lnTo>
                    <a:pt x="54275" y="59264"/>
                  </a:lnTo>
                  <a:lnTo>
                    <a:pt x="55021" y="57504"/>
                  </a:lnTo>
                  <a:lnTo>
                    <a:pt x="55021" y="56624"/>
                  </a:lnTo>
                  <a:lnTo>
                    <a:pt x="54770" y="55745"/>
                  </a:lnTo>
                  <a:lnTo>
                    <a:pt x="54526" y="55161"/>
                  </a:lnTo>
                  <a:lnTo>
                    <a:pt x="54024" y="54569"/>
                  </a:lnTo>
                  <a:lnTo>
                    <a:pt x="52530" y="53985"/>
                  </a:lnTo>
                  <a:lnTo>
                    <a:pt x="51037" y="53689"/>
                  </a:lnTo>
                  <a:lnTo>
                    <a:pt x="51288" y="52513"/>
                  </a:lnTo>
                  <a:lnTo>
                    <a:pt x="51533" y="51930"/>
                  </a:lnTo>
                  <a:lnTo>
                    <a:pt x="52035" y="51634"/>
                  </a:lnTo>
                  <a:lnTo>
                    <a:pt x="52279" y="51050"/>
                  </a:lnTo>
                  <a:lnTo>
                    <a:pt x="52035" y="50466"/>
                  </a:lnTo>
                  <a:lnTo>
                    <a:pt x="51533" y="49874"/>
                  </a:lnTo>
                  <a:close/>
                  <a:moveTo>
                    <a:pt x="11205" y="55161"/>
                  </a:moveTo>
                  <a:lnTo>
                    <a:pt x="10709" y="55449"/>
                  </a:lnTo>
                  <a:lnTo>
                    <a:pt x="10458" y="56041"/>
                  </a:lnTo>
                  <a:lnTo>
                    <a:pt x="10207" y="56624"/>
                  </a:lnTo>
                  <a:lnTo>
                    <a:pt x="10207" y="57800"/>
                  </a:lnTo>
                  <a:lnTo>
                    <a:pt x="10458" y="58384"/>
                  </a:lnTo>
                  <a:lnTo>
                    <a:pt x="10709" y="58968"/>
                  </a:lnTo>
                  <a:lnTo>
                    <a:pt x="10458" y="59264"/>
                  </a:lnTo>
                  <a:lnTo>
                    <a:pt x="10207" y="59264"/>
                  </a:lnTo>
                  <a:lnTo>
                    <a:pt x="9963" y="59848"/>
                  </a:lnTo>
                  <a:lnTo>
                    <a:pt x="9712" y="60439"/>
                  </a:lnTo>
                  <a:lnTo>
                    <a:pt x="9963" y="62495"/>
                  </a:lnTo>
                  <a:lnTo>
                    <a:pt x="10709" y="64254"/>
                  </a:lnTo>
                  <a:lnTo>
                    <a:pt x="11700" y="66014"/>
                  </a:lnTo>
                  <a:lnTo>
                    <a:pt x="12949" y="67478"/>
                  </a:lnTo>
                  <a:lnTo>
                    <a:pt x="14442" y="68357"/>
                  </a:lnTo>
                  <a:lnTo>
                    <a:pt x="15189" y="68653"/>
                  </a:lnTo>
                  <a:lnTo>
                    <a:pt x="15935" y="68949"/>
                  </a:lnTo>
                  <a:lnTo>
                    <a:pt x="16682" y="68949"/>
                  </a:lnTo>
                  <a:lnTo>
                    <a:pt x="17428" y="68357"/>
                  </a:lnTo>
                  <a:lnTo>
                    <a:pt x="17924" y="67773"/>
                  </a:lnTo>
                  <a:lnTo>
                    <a:pt x="18426" y="66894"/>
                  </a:lnTo>
                  <a:lnTo>
                    <a:pt x="18922" y="65134"/>
                  </a:lnTo>
                  <a:lnTo>
                    <a:pt x="18922" y="63663"/>
                  </a:lnTo>
                  <a:lnTo>
                    <a:pt x="18670" y="61903"/>
                  </a:lnTo>
                  <a:lnTo>
                    <a:pt x="18175" y="60439"/>
                  </a:lnTo>
                  <a:lnTo>
                    <a:pt x="17177" y="58968"/>
                  </a:lnTo>
                  <a:lnTo>
                    <a:pt x="16186" y="57800"/>
                  </a:lnTo>
                  <a:lnTo>
                    <a:pt x="14938" y="56920"/>
                  </a:lnTo>
                  <a:lnTo>
                    <a:pt x="13444" y="56328"/>
                  </a:lnTo>
                  <a:lnTo>
                    <a:pt x="12949" y="55449"/>
                  </a:lnTo>
                  <a:lnTo>
                    <a:pt x="12447" y="55161"/>
                  </a:lnTo>
                  <a:close/>
                  <a:moveTo>
                    <a:pt x="97094" y="57800"/>
                  </a:moveTo>
                  <a:lnTo>
                    <a:pt x="98091" y="58088"/>
                  </a:lnTo>
                  <a:lnTo>
                    <a:pt x="98838" y="58384"/>
                  </a:lnTo>
                  <a:lnTo>
                    <a:pt x="99333" y="59264"/>
                  </a:lnTo>
                  <a:lnTo>
                    <a:pt x="99584" y="60143"/>
                  </a:lnTo>
                  <a:lnTo>
                    <a:pt x="99584" y="61319"/>
                  </a:lnTo>
                  <a:lnTo>
                    <a:pt x="99584" y="62495"/>
                  </a:lnTo>
                  <a:lnTo>
                    <a:pt x="99089" y="64542"/>
                  </a:lnTo>
                  <a:lnTo>
                    <a:pt x="98342" y="66302"/>
                  </a:lnTo>
                  <a:lnTo>
                    <a:pt x="97345" y="68069"/>
                  </a:lnTo>
                  <a:lnTo>
                    <a:pt x="96842" y="68653"/>
                  </a:lnTo>
                  <a:lnTo>
                    <a:pt x="96347" y="68949"/>
                  </a:lnTo>
                  <a:lnTo>
                    <a:pt x="95852" y="68949"/>
                  </a:lnTo>
                  <a:lnTo>
                    <a:pt x="95349" y="68653"/>
                  </a:lnTo>
                  <a:lnTo>
                    <a:pt x="95105" y="68357"/>
                  </a:lnTo>
                  <a:lnTo>
                    <a:pt x="94854" y="67773"/>
                  </a:lnTo>
                  <a:lnTo>
                    <a:pt x="94358" y="66302"/>
                  </a:lnTo>
                  <a:lnTo>
                    <a:pt x="94603" y="64254"/>
                  </a:lnTo>
                  <a:lnTo>
                    <a:pt x="94854" y="62199"/>
                  </a:lnTo>
                  <a:lnTo>
                    <a:pt x="95600" y="58088"/>
                  </a:lnTo>
                  <a:lnTo>
                    <a:pt x="97094" y="57800"/>
                  </a:lnTo>
                  <a:close/>
                  <a:moveTo>
                    <a:pt x="96598" y="53985"/>
                  </a:moveTo>
                  <a:lnTo>
                    <a:pt x="95852" y="54273"/>
                  </a:lnTo>
                  <a:lnTo>
                    <a:pt x="94107" y="54273"/>
                  </a:lnTo>
                  <a:lnTo>
                    <a:pt x="93856" y="54569"/>
                  </a:lnTo>
                  <a:lnTo>
                    <a:pt x="93361" y="55449"/>
                  </a:lnTo>
                  <a:lnTo>
                    <a:pt x="92363" y="58968"/>
                  </a:lnTo>
                  <a:lnTo>
                    <a:pt x="91616" y="62783"/>
                  </a:lnTo>
                  <a:lnTo>
                    <a:pt x="91365" y="64838"/>
                  </a:lnTo>
                  <a:lnTo>
                    <a:pt x="91365" y="66598"/>
                  </a:lnTo>
                  <a:lnTo>
                    <a:pt x="91616" y="68653"/>
                  </a:lnTo>
                  <a:lnTo>
                    <a:pt x="92112" y="70413"/>
                  </a:lnTo>
                  <a:lnTo>
                    <a:pt x="92865" y="71292"/>
                  </a:lnTo>
                  <a:lnTo>
                    <a:pt x="93856" y="72172"/>
                  </a:lnTo>
                  <a:lnTo>
                    <a:pt x="94854" y="72756"/>
                  </a:lnTo>
                  <a:lnTo>
                    <a:pt x="95852" y="73052"/>
                  </a:lnTo>
                  <a:lnTo>
                    <a:pt x="97345" y="72756"/>
                  </a:lnTo>
                  <a:lnTo>
                    <a:pt x="98342" y="72172"/>
                  </a:lnTo>
                  <a:lnTo>
                    <a:pt x="99089" y="70997"/>
                  </a:lnTo>
                  <a:lnTo>
                    <a:pt x="100080" y="69829"/>
                  </a:lnTo>
                  <a:lnTo>
                    <a:pt x="101573" y="67182"/>
                  </a:lnTo>
                  <a:lnTo>
                    <a:pt x="102320" y="65422"/>
                  </a:lnTo>
                  <a:lnTo>
                    <a:pt x="102571" y="63958"/>
                  </a:lnTo>
                  <a:lnTo>
                    <a:pt x="102822" y="62495"/>
                  </a:lnTo>
                  <a:lnTo>
                    <a:pt x="102822" y="60727"/>
                  </a:lnTo>
                  <a:lnTo>
                    <a:pt x="102571" y="59264"/>
                  </a:lnTo>
                  <a:lnTo>
                    <a:pt x="102075" y="57504"/>
                  </a:lnTo>
                  <a:lnTo>
                    <a:pt x="101824" y="56624"/>
                  </a:lnTo>
                  <a:lnTo>
                    <a:pt x="101077" y="56041"/>
                  </a:lnTo>
                  <a:lnTo>
                    <a:pt x="99584" y="54569"/>
                  </a:lnTo>
                  <a:lnTo>
                    <a:pt x="98587" y="54273"/>
                  </a:lnTo>
                  <a:lnTo>
                    <a:pt x="97589" y="53985"/>
                  </a:lnTo>
                  <a:close/>
                  <a:moveTo>
                    <a:pt x="42574" y="63079"/>
                  </a:moveTo>
                  <a:lnTo>
                    <a:pt x="42072" y="63375"/>
                  </a:lnTo>
                  <a:lnTo>
                    <a:pt x="41576" y="63958"/>
                  </a:lnTo>
                  <a:lnTo>
                    <a:pt x="40579" y="64838"/>
                  </a:lnTo>
                  <a:lnTo>
                    <a:pt x="39832" y="66302"/>
                  </a:lnTo>
                  <a:lnTo>
                    <a:pt x="39337" y="67773"/>
                  </a:lnTo>
                  <a:lnTo>
                    <a:pt x="39337" y="68653"/>
                  </a:lnTo>
                  <a:lnTo>
                    <a:pt x="39588" y="69237"/>
                  </a:lnTo>
                  <a:lnTo>
                    <a:pt x="40083" y="69533"/>
                  </a:lnTo>
                  <a:lnTo>
                    <a:pt x="42323" y="69533"/>
                  </a:lnTo>
                  <a:lnTo>
                    <a:pt x="43572" y="70117"/>
                  </a:lnTo>
                  <a:lnTo>
                    <a:pt x="42072" y="72172"/>
                  </a:lnTo>
                  <a:lnTo>
                    <a:pt x="42072" y="72468"/>
                  </a:lnTo>
                  <a:lnTo>
                    <a:pt x="42072" y="73052"/>
                  </a:lnTo>
                  <a:lnTo>
                    <a:pt x="42323" y="73932"/>
                  </a:lnTo>
                  <a:lnTo>
                    <a:pt x="43069" y="74812"/>
                  </a:lnTo>
                  <a:lnTo>
                    <a:pt x="43816" y="75107"/>
                  </a:lnTo>
                  <a:lnTo>
                    <a:pt x="45560" y="75107"/>
                  </a:lnTo>
                  <a:lnTo>
                    <a:pt x="46056" y="74524"/>
                  </a:lnTo>
                  <a:lnTo>
                    <a:pt x="46558" y="73636"/>
                  </a:lnTo>
                  <a:lnTo>
                    <a:pt x="46307" y="72756"/>
                  </a:lnTo>
                  <a:lnTo>
                    <a:pt x="45811" y="72172"/>
                  </a:lnTo>
                  <a:lnTo>
                    <a:pt x="46558" y="71588"/>
                  </a:lnTo>
                  <a:lnTo>
                    <a:pt x="47053" y="70997"/>
                  </a:lnTo>
                  <a:lnTo>
                    <a:pt x="47053" y="70413"/>
                  </a:lnTo>
                  <a:lnTo>
                    <a:pt x="47053" y="69829"/>
                  </a:lnTo>
                  <a:lnTo>
                    <a:pt x="46802" y="68949"/>
                  </a:lnTo>
                  <a:lnTo>
                    <a:pt x="45811" y="68069"/>
                  </a:lnTo>
                  <a:lnTo>
                    <a:pt x="44814" y="67478"/>
                  </a:lnTo>
                  <a:lnTo>
                    <a:pt x="43816" y="66894"/>
                  </a:lnTo>
                  <a:lnTo>
                    <a:pt x="42574" y="66598"/>
                  </a:lnTo>
                  <a:lnTo>
                    <a:pt x="43069" y="65422"/>
                  </a:lnTo>
                  <a:lnTo>
                    <a:pt x="43572" y="64254"/>
                  </a:lnTo>
                  <a:lnTo>
                    <a:pt x="43572" y="63663"/>
                  </a:lnTo>
                  <a:lnTo>
                    <a:pt x="43321" y="63375"/>
                  </a:lnTo>
                  <a:lnTo>
                    <a:pt x="43069" y="63375"/>
                  </a:lnTo>
                  <a:lnTo>
                    <a:pt x="42574" y="63079"/>
                  </a:lnTo>
                  <a:close/>
                  <a:moveTo>
                    <a:pt x="51784" y="4406"/>
                  </a:moveTo>
                  <a:lnTo>
                    <a:pt x="52782" y="4694"/>
                  </a:lnTo>
                  <a:lnTo>
                    <a:pt x="53772" y="5286"/>
                  </a:lnTo>
                  <a:lnTo>
                    <a:pt x="57261" y="8805"/>
                  </a:lnTo>
                  <a:lnTo>
                    <a:pt x="58754" y="10565"/>
                  </a:lnTo>
                  <a:lnTo>
                    <a:pt x="60247" y="12620"/>
                  </a:lnTo>
                  <a:lnTo>
                    <a:pt x="61496" y="14668"/>
                  </a:lnTo>
                  <a:lnTo>
                    <a:pt x="62487" y="17019"/>
                  </a:lnTo>
                  <a:lnTo>
                    <a:pt x="62989" y="19362"/>
                  </a:lnTo>
                  <a:lnTo>
                    <a:pt x="63233" y="22010"/>
                  </a:lnTo>
                  <a:lnTo>
                    <a:pt x="62989" y="24649"/>
                  </a:lnTo>
                  <a:lnTo>
                    <a:pt x="62738" y="26992"/>
                  </a:lnTo>
                  <a:lnTo>
                    <a:pt x="61245" y="31687"/>
                  </a:lnTo>
                  <a:lnTo>
                    <a:pt x="59752" y="36086"/>
                  </a:lnTo>
                  <a:lnTo>
                    <a:pt x="58259" y="40781"/>
                  </a:lnTo>
                  <a:lnTo>
                    <a:pt x="58008" y="42836"/>
                  </a:lnTo>
                  <a:lnTo>
                    <a:pt x="57756" y="44892"/>
                  </a:lnTo>
                  <a:lnTo>
                    <a:pt x="57756" y="46939"/>
                  </a:lnTo>
                  <a:lnTo>
                    <a:pt x="58008" y="49290"/>
                  </a:lnTo>
                  <a:lnTo>
                    <a:pt x="58259" y="50466"/>
                  </a:lnTo>
                  <a:lnTo>
                    <a:pt x="58754" y="51930"/>
                  </a:lnTo>
                  <a:lnTo>
                    <a:pt x="59752" y="54569"/>
                  </a:lnTo>
                  <a:lnTo>
                    <a:pt x="60994" y="56920"/>
                  </a:lnTo>
                  <a:lnTo>
                    <a:pt x="61991" y="59560"/>
                  </a:lnTo>
                  <a:lnTo>
                    <a:pt x="62487" y="62199"/>
                  </a:lnTo>
                  <a:lnTo>
                    <a:pt x="62738" y="65134"/>
                  </a:lnTo>
                  <a:lnTo>
                    <a:pt x="62487" y="67773"/>
                  </a:lnTo>
                  <a:lnTo>
                    <a:pt x="61740" y="70413"/>
                  </a:lnTo>
                  <a:lnTo>
                    <a:pt x="60749" y="73052"/>
                  </a:lnTo>
                  <a:lnTo>
                    <a:pt x="59501" y="75403"/>
                  </a:lnTo>
                  <a:lnTo>
                    <a:pt x="57756" y="77451"/>
                  </a:lnTo>
                  <a:lnTo>
                    <a:pt x="56019" y="79210"/>
                  </a:lnTo>
                  <a:lnTo>
                    <a:pt x="54024" y="80386"/>
                  </a:lnTo>
                  <a:lnTo>
                    <a:pt x="52035" y="81562"/>
                  </a:lnTo>
                  <a:lnTo>
                    <a:pt x="50040" y="82442"/>
                  </a:lnTo>
                  <a:lnTo>
                    <a:pt x="47800" y="82737"/>
                  </a:lnTo>
                  <a:lnTo>
                    <a:pt x="45309" y="83321"/>
                  </a:lnTo>
                  <a:lnTo>
                    <a:pt x="44067" y="83025"/>
                  </a:lnTo>
                  <a:lnTo>
                    <a:pt x="42818" y="82737"/>
                  </a:lnTo>
                  <a:lnTo>
                    <a:pt x="41827" y="81858"/>
                  </a:lnTo>
                  <a:lnTo>
                    <a:pt x="40830" y="80682"/>
                  </a:lnTo>
                  <a:lnTo>
                    <a:pt x="40083" y="79506"/>
                  </a:lnTo>
                  <a:lnTo>
                    <a:pt x="39086" y="78627"/>
                  </a:lnTo>
                  <a:lnTo>
                    <a:pt x="38339" y="78043"/>
                  </a:lnTo>
                  <a:lnTo>
                    <a:pt x="37341" y="77451"/>
                  </a:lnTo>
                  <a:lnTo>
                    <a:pt x="35353" y="76867"/>
                  </a:lnTo>
                  <a:lnTo>
                    <a:pt x="33364" y="76867"/>
                  </a:lnTo>
                  <a:lnTo>
                    <a:pt x="31369" y="77451"/>
                  </a:lnTo>
                  <a:lnTo>
                    <a:pt x="27140" y="78922"/>
                  </a:lnTo>
                  <a:lnTo>
                    <a:pt x="25145" y="79802"/>
                  </a:lnTo>
                  <a:lnTo>
                    <a:pt x="23157" y="80386"/>
                  </a:lnTo>
                  <a:lnTo>
                    <a:pt x="21161" y="80682"/>
                  </a:lnTo>
                  <a:lnTo>
                    <a:pt x="19173" y="80386"/>
                  </a:lnTo>
                  <a:lnTo>
                    <a:pt x="16933" y="80090"/>
                  </a:lnTo>
                  <a:lnTo>
                    <a:pt x="14938" y="79210"/>
                  </a:lnTo>
                  <a:lnTo>
                    <a:pt x="13193" y="78331"/>
                  </a:lnTo>
                  <a:lnTo>
                    <a:pt x="11205" y="77163"/>
                  </a:lnTo>
                  <a:lnTo>
                    <a:pt x="9461" y="75691"/>
                  </a:lnTo>
                  <a:lnTo>
                    <a:pt x="7967" y="74228"/>
                  </a:lnTo>
                  <a:lnTo>
                    <a:pt x="6474" y="71876"/>
                  </a:lnTo>
                  <a:lnTo>
                    <a:pt x="5232" y="69533"/>
                  </a:lnTo>
                  <a:lnTo>
                    <a:pt x="4235" y="66894"/>
                  </a:lnTo>
                  <a:lnTo>
                    <a:pt x="3732" y="64254"/>
                  </a:lnTo>
                  <a:lnTo>
                    <a:pt x="3488" y="61319"/>
                  </a:lnTo>
                  <a:lnTo>
                    <a:pt x="3488" y="58680"/>
                  </a:lnTo>
                  <a:lnTo>
                    <a:pt x="3983" y="55745"/>
                  </a:lnTo>
                  <a:lnTo>
                    <a:pt x="4486" y="53105"/>
                  </a:lnTo>
                  <a:lnTo>
                    <a:pt x="5477" y="50466"/>
                  </a:lnTo>
                  <a:lnTo>
                    <a:pt x="6725" y="48115"/>
                  </a:lnTo>
                  <a:lnTo>
                    <a:pt x="8218" y="46059"/>
                  </a:lnTo>
                  <a:lnTo>
                    <a:pt x="9963" y="44300"/>
                  </a:lnTo>
                  <a:lnTo>
                    <a:pt x="13696" y="40781"/>
                  </a:lnTo>
                  <a:lnTo>
                    <a:pt x="17428" y="36966"/>
                  </a:lnTo>
                  <a:lnTo>
                    <a:pt x="18922" y="34918"/>
                  </a:lnTo>
                  <a:lnTo>
                    <a:pt x="20164" y="32863"/>
                  </a:lnTo>
                  <a:lnTo>
                    <a:pt x="20917" y="30511"/>
                  </a:lnTo>
                  <a:lnTo>
                    <a:pt x="21663" y="27872"/>
                  </a:lnTo>
                  <a:lnTo>
                    <a:pt x="22159" y="24937"/>
                  </a:lnTo>
                  <a:lnTo>
                    <a:pt x="22410" y="21714"/>
                  </a:lnTo>
                  <a:lnTo>
                    <a:pt x="22905" y="18778"/>
                  </a:lnTo>
                  <a:lnTo>
                    <a:pt x="23401" y="17315"/>
                  </a:lnTo>
                  <a:lnTo>
                    <a:pt x="24147" y="15843"/>
                  </a:lnTo>
                  <a:lnTo>
                    <a:pt x="25145" y="14380"/>
                  </a:lnTo>
                  <a:lnTo>
                    <a:pt x="26143" y="13204"/>
                  </a:lnTo>
                  <a:lnTo>
                    <a:pt x="27636" y="12324"/>
                  </a:lnTo>
                  <a:lnTo>
                    <a:pt x="29129" y="11740"/>
                  </a:lnTo>
                  <a:lnTo>
                    <a:pt x="30622" y="11444"/>
                  </a:lnTo>
                  <a:lnTo>
                    <a:pt x="32366" y="11149"/>
                  </a:lnTo>
                  <a:lnTo>
                    <a:pt x="33860" y="11149"/>
                  </a:lnTo>
                  <a:lnTo>
                    <a:pt x="35353" y="11740"/>
                  </a:lnTo>
                  <a:lnTo>
                    <a:pt x="33608" y="13500"/>
                  </a:lnTo>
                  <a:lnTo>
                    <a:pt x="33364" y="14084"/>
                  </a:lnTo>
                  <a:lnTo>
                    <a:pt x="33113" y="14668"/>
                  </a:lnTo>
                  <a:lnTo>
                    <a:pt x="33364" y="15843"/>
                  </a:lnTo>
                  <a:lnTo>
                    <a:pt x="33860" y="16723"/>
                  </a:lnTo>
                  <a:lnTo>
                    <a:pt x="34355" y="17019"/>
                  </a:lnTo>
                  <a:lnTo>
                    <a:pt x="34857" y="17019"/>
                  </a:lnTo>
                  <a:lnTo>
                    <a:pt x="36099" y="16723"/>
                  </a:lnTo>
                  <a:lnTo>
                    <a:pt x="36846" y="16139"/>
                  </a:lnTo>
                  <a:lnTo>
                    <a:pt x="37592" y="15555"/>
                  </a:lnTo>
                  <a:lnTo>
                    <a:pt x="38095" y="14380"/>
                  </a:lnTo>
                  <a:lnTo>
                    <a:pt x="39086" y="13204"/>
                  </a:lnTo>
                  <a:lnTo>
                    <a:pt x="39588" y="12908"/>
                  </a:lnTo>
                  <a:lnTo>
                    <a:pt x="39832" y="12620"/>
                  </a:lnTo>
                  <a:lnTo>
                    <a:pt x="43572" y="9101"/>
                  </a:lnTo>
                  <a:lnTo>
                    <a:pt x="47549" y="6166"/>
                  </a:lnTo>
                  <a:lnTo>
                    <a:pt x="49795" y="4990"/>
                  </a:lnTo>
                  <a:lnTo>
                    <a:pt x="50786" y="4406"/>
                  </a:lnTo>
                  <a:close/>
                  <a:moveTo>
                    <a:pt x="73441" y="74228"/>
                  </a:moveTo>
                  <a:lnTo>
                    <a:pt x="74439" y="76283"/>
                  </a:lnTo>
                  <a:lnTo>
                    <a:pt x="75436" y="78043"/>
                  </a:lnTo>
                  <a:lnTo>
                    <a:pt x="76930" y="79802"/>
                  </a:lnTo>
                  <a:lnTo>
                    <a:pt x="78674" y="81266"/>
                  </a:lnTo>
                  <a:lnTo>
                    <a:pt x="77425" y="83321"/>
                  </a:lnTo>
                  <a:lnTo>
                    <a:pt x="75932" y="81562"/>
                  </a:lnTo>
                  <a:lnTo>
                    <a:pt x="74439" y="79802"/>
                  </a:lnTo>
                  <a:lnTo>
                    <a:pt x="72694" y="78627"/>
                  </a:lnTo>
                  <a:lnTo>
                    <a:pt x="70957" y="77163"/>
                  </a:lnTo>
                  <a:lnTo>
                    <a:pt x="71948" y="75691"/>
                  </a:lnTo>
                  <a:lnTo>
                    <a:pt x="73441" y="74228"/>
                  </a:lnTo>
                  <a:close/>
                  <a:moveTo>
                    <a:pt x="94358" y="79506"/>
                  </a:moveTo>
                  <a:lnTo>
                    <a:pt x="93856" y="79802"/>
                  </a:lnTo>
                  <a:lnTo>
                    <a:pt x="93361" y="80090"/>
                  </a:lnTo>
                  <a:lnTo>
                    <a:pt x="93110" y="80090"/>
                  </a:lnTo>
                  <a:lnTo>
                    <a:pt x="93110" y="80386"/>
                  </a:lnTo>
                  <a:lnTo>
                    <a:pt x="92614" y="81266"/>
                  </a:lnTo>
                  <a:lnTo>
                    <a:pt x="92363" y="82146"/>
                  </a:lnTo>
                  <a:lnTo>
                    <a:pt x="92614" y="83321"/>
                  </a:lnTo>
                  <a:lnTo>
                    <a:pt x="93110" y="84497"/>
                  </a:lnTo>
                  <a:lnTo>
                    <a:pt x="93856" y="85081"/>
                  </a:lnTo>
                  <a:lnTo>
                    <a:pt x="94603" y="85377"/>
                  </a:lnTo>
                  <a:lnTo>
                    <a:pt x="95349" y="85081"/>
                  </a:lnTo>
                  <a:lnTo>
                    <a:pt x="96096" y="84785"/>
                  </a:lnTo>
                  <a:lnTo>
                    <a:pt x="96842" y="83905"/>
                  </a:lnTo>
                  <a:lnTo>
                    <a:pt x="97345" y="83321"/>
                  </a:lnTo>
                  <a:lnTo>
                    <a:pt x="97589" y="82442"/>
                  </a:lnTo>
                  <a:lnTo>
                    <a:pt x="97589" y="82146"/>
                  </a:lnTo>
                  <a:lnTo>
                    <a:pt x="97589" y="81562"/>
                  </a:lnTo>
                  <a:lnTo>
                    <a:pt x="97094" y="80970"/>
                  </a:lnTo>
                  <a:lnTo>
                    <a:pt x="96598" y="80386"/>
                  </a:lnTo>
                  <a:lnTo>
                    <a:pt x="96096" y="80090"/>
                  </a:lnTo>
                  <a:lnTo>
                    <a:pt x="95600" y="79802"/>
                  </a:lnTo>
                  <a:lnTo>
                    <a:pt x="94603" y="79506"/>
                  </a:lnTo>
                  <a:close/>
                  <a:moveTo>
                    <a:pt x="51533" y="0"/>
                  </a:moveTo>
                  <a:lnTo>
                    <a:pt x="50542" y="295"/>
                  </a:lnTo>
                  <a:lnTo>
                    <a:pt x="48798" y="879"/>
                  </a:lnTo>
                  <a:lnTo>
                    <a:pt x="47305" y="1767"/>
                  </a:lnTo>
                  <a:lnTo>
                    <a:pt x="44563" y="3527"/>
                  </a:lnTo>
                  <a:lnTo>
                    <a:pt x="42072" y="5574"/>
                  </a:lnTo>
                  <a:lnTo>
                    <a:pt x="37341" y="9685"/>
                  </a:lnTo>
                  <a:lnTo>
                    <a:pt x="35353" y="8509"/>
                  </a:lnTo>
                  <a:lnTo>
                    <a:pt x="33364" y="7925"/>
                  </a:lnTo>
                  <a:lnTo>
                    <a:pt x="31118" y="7925"/>
                  </a:lnTo>
                  <a:lnTo>
                    <a:pt x="28878" y="8213"/>
                  </a:lnTo>
                  <a:lnTo>
                    <a:pt x="27140" y="8805"/>
                  </a:lnTo>
                  <a:lnTo>
                    <a:pt x="25641" y="9685"/>
                  </a:lnTo>
                  <a:lnTo>
                    <a:pt x="24399" y="10861"/>
                  </a:lnTo>
                  <a:lnTo>
                    <a:pt x="23157" y="12028"/>
                  </a:lnTo>
                  <a:lnTo>
                    <a:pt x="21908" y="13500"/>
                  </a:lnTo>
                  <a:lnTo>
                    <a:pt x="21161" y="15259"/>
                  </a:lnTo>
                  <a:lnTo>
                    <a:pt x="20415" y="17019"/>
                  </a:lnTo>
                  <a:lnTo>
                    <a:pt x="19919" y="18778"/>
                  </a:lnTo>
                  <a:lnTo>
                    <a:pt x="19417" y="21418"/>
                  </a:lnTo>
                  <a:lnTo>
                    <a:pt x="18922" y="24057"/>
                  </a:lnTo>
                  <a:lnTo>
                    <a:pt x="18670" y="26696"/>
                  </a:lnTo>
                  <a:lnTo>
                    <a:pt x="17924" y="29344"/>
                  </a:lnTo>
                  <a:lnTo>
                    <a:pt x="17679" y="30807"/>
                  </a:lnTo>
                  <a:lnTo>
                    <a:pt x="16933" y="31983"/>
                  </a:lnTo>
                  <a:lnTo>
                    <a:pt x="15440" y="34030"/>
                  </a:lnTo>
                  <a:lnTo>
                    <a:pt x="13696" y="35798"/>
                  </a:lnTo>
                  <a:lnTo>
                    <a:pt x="11951" y="37557"/>
                  </a:lnTo>
                  <a:lnTo>
                    <a:pt x="8714" y="40485"/>
                  </a:lnTo>
                  <a:lnTo>
                    <a:pt x="5728" y="43716"/>
                  </a:lnTo>
                  <a:lnTo>
                    <a:pt x="4486" y="45179"/>
                  </a:lnTo>
                  <a:lnTo>
                    <a:pt x="3488" y="47235"/>
                  </a:lnTo>
                  <a:lnTo>
                    <a:pt x="2490" y="48994"/>
                  </a:lnTo>
                  <a:lnTo>
                    <a:pt x="1493" y="51346"/>
                  </a:lnTo>
                  <a:lnTo>
                    <a:pt x="746" y="53689"/>
                  </a:lnTo>
                  <a:lnTo>
                    <a:pt x="251" y="56041"/>
                  </a:lnTo>
                  <a:lnTo>
                    <a:pt x="0" y="58088"/>
                  </a:lnTo>
                  <a:lnTo>
                    <a:pt x="0" y="60439"/>
                  </a:lnTo>
                  <a:lnTo>
                    <a:pt x="251" y="62783"/>
                  </a:lnTo>
                  <a:lnTo>
                    <a:pt x="502" y="65134"/>
                  </a:lnTo>
                  <a:lnTo>
                    <a:pt x="997" y="67182"/>
                  </a:lnTo>
                  <a:lnTo>
                    <a:pt x="1493" y="69237"/>
                  </a:lnTo>
                  <a:lnTo>
                    <a:pt x="2490" y="71292"/>
                  </a:lnTo>
                  <a:lnTo>
                    <a:pt x="3488" y="73348"/>
                  </a:lnTo>
                  <a:lnTo>
                    <a:pt x="4486" y="75107"/>
                  </a:lnTo>
                  <a:lnTo>
                    <a:pt x="5728" y="76867"/>
                  </a:lnTo>
                  <a:lnTo>
                    <a:pt x="7221" y="78627"/>
                  </a:lnTo>
                  <a:lnTo>
                    <a:pt x="8714" y="80090"/>
                  </a:lnTo>
                  <a:lnTo>
                    <a:pt x="10458" y="81266"/>
                  </a:lnTo>
                  <a:lnTo>
                    <a:pt x="12202" y="82442"/>
                  </a:lnTo>
                  <a:lnTo>
                    <a:pt x="13940" y="83025"/>
                  </a:lnTo>
                  <a:lnTo>
                    <a:pt x="15935" y="83905"/>
                  </a:lnTo>
                  <a:lnTo>
                    <a:pt x="17924" y="84201"/>
                  </a:lnTo>
                  <a:lnTo>
                    <a:pt x="19668" y="84497"/>
                  </a:lnTo>
                  <a:lnTo>
                    <a:pt x="21663" y="84497"/>
                  </a:lnTo>
                  <a:lnTo>
                    <a:pt x="23652" y="84201"/>
                  </a:lnTo>
                  <a:lnTo>
                    <a:pt x="25396" y="83905"/>
                  </a:lnTo>
                  <a:lnTo>
                    <a:pt x="27385" y="83321"/>
                  </a:lnTo>
                  <a:lnTo>
                    <a:pt x="29625" y="82146"/>
                  </a:lnTo>
                  <a:lnTo>
                    <a:pt x="31871" y="81266"/>
                  </a:lnTo>
                  <a:lnTo>
                    <a:pt x="33113" y="80970"/>
                  </a:lnTo>
                  <a:lnTo>
                    <a:pt x="35353" y="80970"/>
                  </a:lnTo>
                  <a:lnTo>
                    <a:pt x="36595" y="81266"/>
                  </a:lnTo>
                  <a:lnTo>
                    <a:pt x="37341" y="82146"/>
                  </a:lnTo>
                  <a:lnTo>
                    <a:pt x="38095" y="83025"/>
                  </a:lnTo>
                  <a:lnTo>
                    <a:pt x="39588" y="84785"/>
                  </a:lnTo>
                  <a:lnTo>
                    <a:pt x="40579" y="85665"/>
                  </a:lnTo>
                  <a:lnTo>
                    <a:pt x="41325" y="86256"/>
                  </a:lnTo>
                  <a:lnTo>
                    <a:pt x="42574" y="86840"/>
                  </a:lnTo>
                  <a:lnTo>
                    <a:pt x="43572" y="87136"/>
                  </a:lnTo>
                  <a:lnTo>
                    <a:pt x="47053" y="87136"/>
                  </a:lnTo>
                  <a:lnTo>
                    <a:pt x="49049" y="86840"/>
                  </a:lnTo>
                  <a:lnTo>
                    <a:pt x="50786" y="86544"/>
                  </a:lnTo>
                  <a:lnTo>
                    <a:pt x="52530" y="85961"/>
                  </a:lnTo>
                  <a:lnTo>
                    <a:pt x="54275" y="85081"/>
                  </a:lnTo>
                  <a:lnTo>
                    <a:pt x="55768" y="84201"/>
                  </a:lnTo>
                  <a:lnTo>
                    <a:pt x="57261" y="83025"/>
                  </a:lnTo>
                  <a:lnTo>
                    <a:pt x="58754" y="81562"/>
                  </a:lnTo>
                  <a:lnTo>
                    <a:pt x="60247" y="80090"/>
                  </a:lnTo>
                  <a:lnTo>
                    <a:pt x="61496" y="78627"/>
                  </a:lnTo>
                  <a:lnTo>
                    <a:pt x="62487" y="76867"/>
                  </a:lnTo>
                  <a:lnTo>
                    <a:pt x="63485" y="75107"/>
                  </a:lnTo>
                  <a:lnTo>
                    <a:pt x="64482" y="73348"/>
                  </a:lnTo>
                  <a:lnTo>
                    <a:pt x="64978" y="71292"/>
                  </a:lnTo>
                  <a:lnTo>
                    <a:pt x="65724" y="69533"/>
                  </a:lnTo>
                  <a:lnTo>
                    <a:pt x="65975" y="67182"/>
                  </a:lnTo>
                  <a:lnTo>
                    <a:pt x="65975" y="65134"/>
                  </a:lnTo>
                  <a:lnTo>
                    <a:pt x="65975" y="63079"/>
                  </a:lnTo>
                  <a:lnTo>
                    <a:pt x="65724" y="61023"/>
                  </a:lnTo>
                  <a:lnTo>
                    <a:pt x="65229" y="58968"/>
                  </a:lnTo>
                  <a:lnTo>
                    <a:pt x="64727" y="56920"/>
                  </a:lnTo>
                  <a:lnTo>
                    <a:pt x="62989" y="53105"/>
                  </a:lnTo>
                  <a:lnTo>
                    <a:pt x="62243" y="51050"/>
                  </a:lnTo>
                  <a:lnTo>
                    <a:pt x="61496" y="48707"/>
                  </a:lnTo>
                  <a:lnTo>
                    <a:pt x="61496" y="46651"/>
                  </a:lnTo>
                  <a:lnTo>
                    <a:pt x="61496" y="44596"/>
                  </a:lnTo>
                  <a:lnTo>
                    <a:pt x="61740" y="42540"/>
                  </a:lnTo>
                  <a:lnTo>
                    <a:pt x="61991" y="40485"/>
                  </a:lnTo>
                  <a:lnTo>
                    <a:pt x="63233" y="36086"/>
                  </a:lnTo>
                  <a:lnTo>
                    <a:pt x="64482" y="32271"/>
                  </a:lnTo>
                  <a:lnTo>
                    <a:pt x="65724" y="28464"/>
                  </a:lnTo>
                  <a:lnTo>
                    <a:pt x="66471" y="24649"/>
                  </a:lnTo>
                  <a:lnTo>
                    <a:pt x="66722" y="22593"/>
                  </a:lnTo>
                  <a:lnTo>
                    <a:pt x="66722" y="20538"/>
                  </a:lnTo>
                  <a:lnTo>
                    <a:pt x="66471" y="18483"/>
                  </a:lnTo>
                  <a:lnTo>
                    <a:pt x="65975" y="16435"/>
                  </a:lnTo>
                  <a:lnTo>
                    <a:pt x="65229" y="14668"/>
                  </a:lnTo>
                  <a:lnTo>
                    <a:pt x="64482" y="12620"/>
                  </a:lnTo>
                  <a:lnTo>
                    <a:pt x="63485" y="10861"/>
                  </a:lnTo>
                  <a:lnTo>
                    <a:pt x="62487" y="9389"/>
                  </a:lnTo>
                  <a:lnTo>
                    <a:pt x="60003" y="6166"/>
                  </a:lnTo>
                  <a:lnTo>
                    <a:pt x="57010" y="3231"/>
                  </a:lnTo>
                  <a:lnTo>
                    <a:pt x="54024" y="879"/>
                  </a:lnTo>
                  <a:lnTo>
                    <a:pt x="53277" y="295"/>
                  </a:lnTo>
                  <a:lnTo>
                    <a:pt x="52279" y="0"/>
                  </a:lnTo>
                  <a:close/>
                  <a:moveTo>
                    <a:pt x="87633" y="85377"/>
                  </a:moveTo>
                  <a:lnTo>
                    <a:pt x="87137" y="85665"/>
                  </a:lnTo>
                  <a:lnTo>
                    <a:pt x="86635" y="86256"/>
                  </a:lnTo>
                  <a:lnTo>
                    <a:pt x="86391" y="86840"/>
                  </a:lnTo>
                  <a:lnTo>
                    <a:pt x="86391" y="88016"/>
                  </a:lnTo>
                  <a:lnTo>
                    <a:pt x="86635" y="88896"/>
                  </a:lnTo>
                  <a:lnTo>
                    <a:pt x="87388" y="89776"/>
                  </a:lnTo>
                  <a:lnTo>
                    <a:pt x="88379" y="90071"/>
                  </a:lnTo>
                  <a:lnTo>
                    <a:pt x="89126" y="89776"/>
                  </a:lnTo>
                  <a:lnTo>
                    <a:pt x="89872" y="88896"/>
                  </a:lnTo>
                  <a:lnTo>
                    <a:pt x="90123" y="88016"/>
                  </a:lnTo>
                  <a:lnTo>
                    <a:pt x="90123" y="86840"/>
                  </a:lnTo>
                  <a:lnTo>
                    <a:pt x="89872" y="86256"/>
                  </a:lnTo>
                  <a:lnTo>
                    <a:pt x="89377" y="85665"/>
                  </a:lnTo>
                  <a:lnTo>
                    <a:pt x="88881" y="85377"/>
                  </a:lnTo>
                  <a:close/>
                  <a:moveTo>
                    <a:pt x="92112" y="90071"/>
                  </a:moveTo>
                  <a:lnTo>
                    <a:pt x="91616" y="90359"/>
                  </a:lnTo>
                  <a:lnTo>
                    <a:pt x="91365" y="90951"/>
                  </a:lnTo>
                  <a:lnTo>
                    <a:pt x="90870" y="91239"/>
                  </a:lnTo>
                  <a:lnTo>
                    <a:pt x="90374" y="91535"/>
                  </a:lnTo>
                  <a:lnTo>
                    <a:pt x="89872" y="92415"/>
                  </a:lnTo>
                  <a:lnTo>
                    <a:pt x="89872" y="93591"/>
                  </a:lnTo>
                  <a:lnTo>
                    <a:pt x="89872" y="94174"/>
                  </a:lnTo>
                  <a:lnTo>
                    <a:pt x="90123" y="94766"/>
                  </a:lnTo>
                  <a:lnTo>
                    <a:pt x="90619" y="95646"/>
                  </a:lnTo>
                  <a:lnTo>
                    <a:pt x="92363" y="95646"/>
                  </a:lnTo>
                  <a:lnTo>
                    <a:pt x="93110" y="95350"/>
                  </a:lnTo>
                  <a:lnTo>
                    <a:pt x="93856" y="94766"/>
                  </a:lnTo>
                  <a:lnTo>
                    <a:pt x="94107" y="93878"/>
                  </a:lnTo>
                  <a:lnTo>
                    <a:pt x="94603" y="92999"/>
                  </a:lnTo>
                  <a:lnTo>
                    <a:pt x="94603" y="92415"/>
                  </a:lnTo>
                  <a:lnTo>
                    <a:pt x="94603" y="92119"/>
                  </a:lnTo>
                  <a:lnTo>
                    <a:pt x="94358" y="91535"/>
                  </a:lnTo>
                  <a:lnTo>
                    <a:pt x="94107" y="90951"/>
                  </a:lnTo>
                  <a:lnTo>
                    <a:pt x="93856" y="90359"/>
                  </a:lnTo>
                  <a:lnTo>
                    <a:pt x="93110" y="90071"/>
                  </a:lnTo>
                  <a:close/>
                  <a:moveTo>
                    <a:pt x="82902" y="92415"/>
                  </a:moveTo>
                  <a:lnTo>
                    <a:pt x="82407" y="92711"/>
                  </a:lnTo>
                  <a:lnTo>
                    <a:pt x="81911" y="93591"/>
                  </a:lnTo>
                  <a:lnTo>
                    <a:pt x="81660" y="94470"/>
                  </a:lnTo>
                  <a:lnTo>
                    <a:pt x="81660" y="95646"/>
                  </a:lnTo>
                  <a:lnTo>
                    <a:pt x="81660" y="96526"/>
                  </a:lnTo>
                  <a:lnTo>
                    <a:pt x="82155" y="98869"/>
                  </a:lnTo>
                  <a:lnTo>
                    <a:pt x="83153" y="100629"/>
                  </a:lnTo>
                  <a:lnTo>
                    <a:pt x="83649" y="100925"/>
                  </a:lnTo>
                  <a:lnTo>
                    <a:pt x="84151" y="101221"/>
                  </a:lnTo>
                  <a:lnTo>
                    <a:pt x="84897" y="101221"/>
                  </a:lnTo>
                  <a:lnTo>
                    <a:pt x="85393" y="100629"/>
                  </a:lnTo>
                  <a:lnTo>
                    <a:pt x="85644" y="100333"/>
                  </a:lnTo>
                  <a:lnTo>
                    <a:pt x="86139" y="100333"/>
                  </a:lnTo>
                  <a:lnTo>
                    <a:pt x="86886" y="100925"/>
                  </a:lnTo>
                  <a:lnTo>
                    <a:pt x="87388" y="100925"/>
                  </a:lnTo>
                  <a:lnTo>
                    <a:pt x="87884" y="100629"/>
                  </a:lnTo>
                  <a:lnTo>
                    <a:pt x="88135" y="100333"/>
                  </a:lnTo>
                  <a:lnTo>
                    <a:pt x="88379" y="99453"/>
                  </a:lnTo>
                  <a:lnTo>
                    <a:pt x="88135" y="98573"/>
                  </a:lnTo>
                  <a:lnTo>
                    <a:pt x="87633" y="97693"/>
                  </a:lnTo>
                  <a:lnTo>
                    <a:pt x="86886" y="97406"/>
                  </a:lnTo>
                  <a:lnTo>
                    <a:pt x="85888" y="97110"/>
                  </a:lnTo>
                  <a:lnTo>
                    <a:pt x="85142" y="97110"/>
                  </a:lnTo>
                  <a:lnTo>
                    <a:pt x="84646" y="97406"/>
                  </a:lnTo>
                  <a:lnTo>
                    <a:pt x="84151" y="96230"/>
                  </a:lnTo>
                  <a:lnTo>
                    <a:pt x="84151" y="94766"/>
                  </a:lnTo>
                  <a:lnTo>
                    <a:pt x="84151" y="93295"/>
                  </a:lnTo>
                  <a:lnTo>
                    <a:pt x="83900" y="92711"/>
                  </a:lnTo>
                  <a:lnTo>
                    <a:pt x="83404" y="92415"/>
                  </a:lnTo>
                  <a:close/>
                  <a:moveTo>
                    <a:pt x="95349" y="43716"/>
                  </a:moveTo>
                  <a:lnTo>
                    <a:pt x="96347" y="44012"/>
                  </a:lnTo>
                  <a:lnTo>
                    <a:pt x="98342" y="45179"/>
                  </a:lnTo>
                  <a:lnTo>
                    <a:pt x="99584" y="45771"/>
                  </a:lnTo>
                  <a:lnTo>
                    <a:pt x="101329" y="47235"/>
                  </a:lnTo>
                  <a:lnTo>
                    <a:pt x="102822" y="48707"/>
                  </a:lnTo>
                  <a:lnTo>
                    <a:pt x="104315" y="50466"/>
                  </a:lnTo>
                  <a:lnTo>
                    <a:pt x="105808" y="52513"/>
                  </a:lnTo>
                  <a:lnTo>
                    <a:pt x="107050" y="54865"/>
                  </a:lnTo>
                  <a:lnTo>
                    <a:pt x="107797" y="57504"/>
                  </a:lnTo>
                  <a:lnTo>
                    <a:pt x="108543" y="60143"/>
                  </a:lnTo>
                  <a:lnTo>
                    <a:pt x="109045" y="62783"/>
                  </a:lnTo>
                  <a:lnTo>
                    <a:pt x="109296" y="65718"/>
                  </a:lnTo>
                  <a:lnTo>
                    <a:pt x="109296" y="68357"/>
                  </a:lnTo>
                  <a:lnTo>
                    <a:pt x="109045" y="73932"/>
                  </a:lnTo>
                  <a:lnTo>
                    <a:pt x="108299" y="79506"/>
                  </a:lnTo>
                  <a:lnTo>
                    <a:pt x="107050" y="84785"/>
                  </a:lnTo>
                  <a:lnTo>
                    <a:pt x="105313" y="89776"/>
                  </a:lnTo>
                  <a:lnTo>
                    <a:pt x="104315" y="92415"/>
                  </a:lnTo>
                  <a:lnTo>
                    <a:pt x="103066" y="94766"/>
                  </a:lnTo>
                  <a:lnTo>
                    <a:pt x="101824" y="96814"/>
                  </a:lnTo>
                  <a:lnTo>
                    <a:pt x="100331" y="98869"/>
                  </a:lnTo>
                  <a:lnTo>
                    <a:pt x="98587" y="100925"/>
                  </a:lnTo>
                  <a:lnTo>
                    <a:pt x="96842" y="102684"/>
                  </a:lnTo>
                  <a:lnTo>
                    <a:pt x="95105" y="104148"/>
                  </a:lnTo>
                  <a:lnTo>
                    <a:pt x="93110" y="105323"/>
                  </a:lnTo>
                  <a:lnTo>
                    <a:pt x="90870" y="106499"/>
                  </a:lnTo>
                  <a:lnTo>
                    <a:pt x="88630" y="107675"/>
                  </a:lnTo>
                  <a:lnTo>
                    <a:pt x="86886" y="107963"/>
                  </a:lnTo>
                  <a:lnTo>
                    <a:pt x="84897" y="108259"/>
                  </a:lnTo>
                  <a:lnTo>
                    <a:pt x="83649" y="107963"/>
                  </a:lnTo>
                  <a:lnTo>
                    <a:pt x="82658" y="107379"/>
                  </a:lnTo>
                  <a:lnTo>
                    <a:pt x="81660" y="106203"/>
                  </a:lnTo>
                  <a:lnTo>
                    <a:pt x="80913" y="105323"/>
                  </a:lnTo>
                  <a:lnTo>
                    <a:pt x="77927" y="101508"/>
                  </a:lnTo>
                  <a:lnTo>
                    <a:pt x="76678" y="99453"/>
                  </a:lnTo>
                  <a:lnTo>
                    <a:pt x="76183" y="98285"/>
                  </a:lnTo>
                  <a:lnTo>
                    <a:pt x="75932" y="96814"/>
                  </a:lnTo>
                  <a:lnTo>
                    <a:pt x="75932" y="95350"/>
                  </a:lnTo>
                  <a:lnTo>
                    <a:pt x="76434" y="93878"/>
                  </a:lnTo>
                  <a:lnTo>
                    <a:pt x="77676" y="91239"/>
                  </a:lnTo>
                  <a:lnTo>
                    <a:pt x="80167" y="86256"/>
                  </a:lnTo>
                  <a:lnTo>
                    <a:pt x="82407" y="81266"/>
                  </a:lnTo>
                  <a:lnTo>
                    <a:pt x="84646" y="75987"/>
                  </a:lnTo>
                  <a:lnTo>
                    <a:pt x="86635" y="70997"/>
                  </a:lnTo>
                  <a:lnTo>
                    <a:pt x="87388" y="68357"/>
                  </a:lnTo>
                  <a:lnTo>
                    <a:pt x="87884" y="65718"/>
                  </a:lnTo>
                  <a:lnTo>
                    <a:pt x="88135" y="63079"/>
                  </a:lnTo>
                  <a:lnTo>
                    <a:pt x="87884" y="60727"/>
                  </a:lnTo>
                  <a:lnTo>
                    <a:pt x="87388" y="58088"/>
                  </a:lnTo>
                  <a:lnTo>
                    <a:pt x="86635" y="55745"/>
                  </a:lnTo>
                  <a:lnTo>
                    <a:pt x="86391" y="53985"/>
                  </a:lnTo>
                  <a:lnTo>
                    <a:pt x="86139" y="52513"/>
                  </a:lnTo>
                  <a:lnTo>
                    <a:pt x="86391" y="50754"/>
                  </a:lnTo>
                  <a:lnTo>
                    <a:pt x="86886" y="49586"/>
                  </a:lnTo>
                  <a:lnTo>
                    <a:pt x="87388" y="48115"/>
                  </a:lnTo>
                  <a:lnTo>
                    <a:pt x="88135" y="46939"/>
                  </a:lnTo>
                  <a:lnTo>
                    <a:pt x="89126" y="45771"/>
                  </a:lnTo>
                  <a:lnTo>
                    <a:pt x="90123" y="44892"/>
                  </a:lnTo>
                  <a:lnTo>
                    <a:pt x="90374" y="45475"/>
                  </a:lnTo>
                  <a:lnTo>
                    <a:pt x="90870" y="45771"/>
                  </a:lnTo>
                  <a:lnTo>
                    <a:pt x="91868" y="46059"/>
                  </a:lnTo>
                  <a:lnTo>
                    <a:pt x="92614" y="45475"/>
                  </a:lnTo>
                  <a:lnTo>
                    <a:pt x="93110" y="45179"/>
                  </a:lnTo>
                  <a:lnTo>
                    <a:pt x="93361" y="44596"/>
                  </a:lnTo>
                  <a:lnTo>
                    <a:pt x="93856" y="44012"/>
                  </a:lnTo>
                  <a:lnTo>
                    <a:pt x="94603" y="43716"/>
                  </a:lnTo>
                  <a:close/>
                  <a:moveTo>
                    <a:pt x="92614" y="30807"/>
                  </a:moveTo>
                  <a:lnTo>
                    <a:pt x="92363" y="31391"/>
                  </a:lnTo>
                  <a:lnTo>
                    <a:pt x="91616" y="33447"/>
                  </a:lnTo>
                  <a:lnTo>
                    <a:pt x="91365" y="35798"/>
                  </a:lnTo>
                  <a:lnTo>
                    <a:pt x="91365" y="37845"/>
                  </a:lnTo>
                  <a:lnTo>
                    <a:pt x="91616" y="40197"/>
                  </a:lnTo>
                  <a:lnTo>
                    <a:pt x="90374" y="40781"/>
                  </a:lnTo>
                  <a:lnTo>
                    <a:pt x="89126" y="41372"/>
                  </a:lnTo>
                  <a:lnTo>
                    <a:pt x="88379" y="38141"/>
                  </a:lnTo>
                  <a:lnTo>
                    <a:pt x="87137" y="35502"/>
                  </a:lnTo>
                  <a:lnTo>
                    <a:pt x="86886" y="35206"/>
                  </a:lnTo>
                  <a:lnTo>
                    <a:pt x="86391" y="35206"/>
                  </a:lnTo>
                  <a:lnTo>
                    <a:pt x="86139" y="35502"/>
                  </a:lnTo>
                  <a:lnTo>
                    <a:pt x="86139" y="35798"/>
                  </a:lnTo>
                  <a:lnTo>
                    <a:pt x="85888" y="37845"/>
                  </a:lnTo>
                  <a:lnTo>
                    <a:pt x="86139" y="39605"/>
                  </a:lnTo>
                  <a:lnTo>
                    <a:pt x="86886" y="43420"/>
                  </a:lnTo>
                  <a:lnTo>
                    <a:pt x="85393" y="45179"/>
                  </a:lnTo>
                  <a:lnTo>
                    <a:pt x="84151" y="43716"/>
                  </a:lnTo>
                  <a:lnTo>
                    <a:pt x="82407" y="41372"/>
                  </a:lnTo>
                  <a:lnTo>
                    <a:pt x="82155" y="41077"/>
                  </a:lnTo>
                  <a:lnTo>
                    <a:pt x="81660" y="41372"/>
                  </a:lnTo>
                  <a:lnTo>
                    <a:pt x="81409" y="41660"/>
                  </a:lnTo>
                  <a:lnTo>
                    <a:pt x="81409" y="42252"/>
                  </a:lnTo>
                  <a:lnTo>
                    <a:pt x="81660" y="43716"/>
                  </a:lnTo>
                  <a:lnTo>
                    <a:pt x="82407" y="45179"/>
                  </a:lnTo>
                  <a:lnTo>
                    <a:pt x="83153" y="46355"/>
                  </a:lnTo>
                  <a:lnTo>
                    <a:pt x="84395" y="47235"/>
                  </a:lnTo>
                  <a:lnTo>
                    <a:pt x="84151" y="48115"/>
                  </a:lnTo>
                  <a:lnTo>
                    <a:pt x="83900" y="48411"/>
                  </a:lnTo>
                  <a:lnTo>
                    <a:pt x="82407" y="48115"/>
                  </a:lnTo>
                  <a:lnTo>
                    <a:pt x="79665" y="46651"/>
                  </a:lnTo>
                  <a:lnTo>
                    <a:pt x="79169" y="45475"/>
                  </a:lnTo>
                  <a:lnTo>
                    <a:pt x="78918" y="45179"/>
                  </a:lnTo>
                  <a:lnTo>
                    <a:pt x="78674" y="45475"/>
                  </a:lnTo>
                  <a:lnTo>
                    <a:pt x="78423" y="46651"/>
                  </a:lnTo>
                  <a:lnTo>
                    <a:pt x="78172" y="47235"/>
                  </a:lnTo>
                  <a:lnTo>
                    <a:pt x="78172" y="47819"/>
                  </a:lnTo>
                  <a:lnTo>
                    <a:pt x="78423" y="48411"/>
                  </a:lnTo>
                  <a:lnTo>
                    <a:pt x="78918" y="48994"/>
                  </a:lnTo>
                  <a:lnTo>
                    <a:pt x="79916" y="49874"/>
                  </a:lnTo>
                  <a:lnTo>
                    <a:pt x="81409" y="50754"/>
                  </a:lnTo>
                  <a:lnTo>
                    <a:pt x="83404" y="51634"/>
                  </a:lnTo>
                  <a:lnTo>
                    <a:pt x="83153" y="53393"/>
                  </a:lnTo>
                  <a:lnTo>
                    <a:pt x="83404" y="55161"/>
                  </a:lnTo>
                  <a:lnTo>
                    <a:pt x="78423" y="55161"/>
                  </a:lnTo>
                  <a:lnTo>
                    <a:pt x="77676" y="55449"/>
                  </a:lnTo>
                  <a:lnTo>
                    <a:pt x="77425" y="56041"/>
                  </a:lnTo>
                  <a:lnTo>
                    <a:pt x="77425" y="57208"/>
                  </a:lnTo>
                  <a:lnTo>
                    <a:pt x="77425" y="58680"/>
                  </a:lnTo>
                  <a:lnTo>
                    <a:pt x="77927" y="59848"/>
                  </a:lnTo>
                  <a:lnTo>
                    <a:pt x="78423" y="60727"/>
                  </a:lnTo>
                  <a:lnTo>
                    <a:pt x="78674" y="61023"/>
                  </a:lnTo>
                  <a:lnTo>
                    <a:pt x="80913" y="63663"/>
                  </a:lnTo>
                  <a:lnTo>
                    <a:pt x="82407" y="64838"/>
                  </a:lnTo>
                  <a:lnTo>
                    <a:pt x="83153" y="65422"/>
                  </a:lnTo>
                  <a:lnTo>
                    <a:pt x="83900" y="65718"/>
                  </a:lnTo>
                  <a:lnTo>
                    <a:pt x="84646" y="65718"/>
                  </a:lnTo>
                  <a:lnTo>
                    <a:pt x="83900" y="68357"/>
                  </a:lnTo>
                  <a:lnTo>
                    <a:pt x="83153" y="70413"/>
                  </a:lnTo>
                  <a:lnTo>
                    <a:pt x="82902" y="70709"/>
                  </a:lnTo>
                  <a:lnTo>
                    <a:pt x="82658" y="70997"/>
                  </a:lnTo>
                  <a:lnTo>
                    <a:pt x="80167" y="69829"/>
                  </a:lnTo>
                  <a:lnTo>
                    <a:pt x="78423" y="68653"/>
                  </a:lnTo>
                  <a:lnTo>
                    <a:pt x="76930" y="66894"/>
                  </a:lnTo>
                  <a:lnTo>
                    <a:pt x="76183" y="66894"/>
                  </a:lnTo>
                  <a:lnTo>
                    <a:pt x="75932" y="67478"/>
                  </a:lnTo>
                  <a:lnTo>
                    <a:pt x="75932" y="68069"/>
                  </a:lnTo>
                  <a:lnTo>
                    <a:pt x="76930" y="69829"/>
                  </a:lnTo>
                  <a:lnTo>
                    <a:pt x="78423" y="71588"/>
                  </a:lnTo>
                  <a:lnTo>
                    <a:pt x="80167" y="73052"/>
                  </a:lnTo>
                  <a:lnTo>
                    <a:pt x="81911" y="73932"/>
                  </a:lnTo>
                  <a:lnTo>
                    <a:pt x="80411" y="77163"/>
                  </a:lnTo>
                  <a:lnTo>
                    <a:pt x="79665" y="77163"/>
                  </a:lnTo>
                  <a:lnTo>
                    <a:pt x="79169" y="77747"/>
                  </a:lnTo>
                  <a:lnTo>
                    <a:pt x="76434" y="75403"/>
                  </a:lnTo>
                  <a:lnTo>
                    <a:pt x="73943" y="73052"/>
                  </a:lnTo>
                  <a:lnTo>
                    <a:pt x="73692" y="72756"/>
                  </a:lnTo>
                  <a:lnTo>
                    <a:pt x="73441" y="73052"/>
                  </a:lnTo>
                  <a:lnTo>
                    <a:pt x="71948" y="75107"/>
                  </a:lnTo>
                  <a:lnTo>
                    <a:pt x="70455" y="77163"/>
                  </a:lnTo>
                  <a:lnTo>
                    <a:pt x="69959" y="77163"/>
                  </a:lnTo>
                  <a:lnTo>
                    <a:pt x="69457" y="77451"/>
                  </a:lnTo>
                  <a:lnTo>
                    <a:pt x="69213" y="78043"/>
                  </a:lnTo>
                  <a:lnTo>
                    <a:pt x="69457" y="78627"/>
                  </a:lnTo>
                  <a:lnTo>
                    <a:pt x="72946" y="82442"/>
                  </a:lnTo>
                  <a:lnTo>
                    <a:pt x="75932" y="86544"/>
                  </a:lnTo>
                  <a:lnTo>
                    <a:pt x="74439" y="90071"/>
                  </a:lnTo>
                  <a:lnTo>
                    <a:pt x="73197" y="89192"/>
                  </a:lnTo>
                  <a:lnTo>
                    <a:pt x="71948" y="88600"/>
                  </a:lnTo>
                  <a:lnTo>
                    <a:pt x="70455" y="88312"/>
                  </a:lnTo>
                  <a:lnTo>
                    <a:pt x="69959" y="88016"/>
                  </a:lnTo>
                  <a:lnTo>
                    <a:pt x="69213" y="87720"/>
                  </a:lnTo>
                  <a:lnTo>
                    <a:pt x="68962" y="87424"/>
                  </a:lnTo>
                  <a:lnTo>
                    <a:pt x="68466" y="87424"/>
                  </a:lnTo>
                  <a:lnTo>
                    <a:pt x="67720" y="87720"/>
                  </a:lnTo>
                  <a:lnTo>
                    <a:pt x="67469" y="88600"/>
                  </a:lnTo>
                  <a:lnTo>
                    <a:pt x="67469" y="89192"/>
                  </a:lnTo>
                  <a:lnTo>
                    <a:pt x="67720" y="89480"/>
                  </a:lnTo>
                  <a:lnTo>
                    <a:pt x="68711" y="90655"/>
                  </a:lnTo>
                  <a:lnTo>
                    <a:pt x="69959" y="91535"/>
                  </a:lnTo>
                  <a:lnTo>
                    <a:pt x="71704" y="92415"/>
                  </a:lnTo>
                  <a:lnTo>
                    <a:pt x="72450" y="92711"/>
                  </a:lnTo>
                  <a:lnTo>
                    <a:pt x="73197" y="92711"/>
                  </a:lnTo>
                  <a:lnTo>
                    <a:pt x="72946" y="94174"/>
                  </a:lnTo>
                  <a:lnTo>
                    <a:pt x="72694" y="95646"/>
                  </a:lnTo>
                  <a:lnTo>
                    <a:pt x="72450" y="97406"/>
                  </a:lnTo>
                  <a:lnTo>
                    <a:pt x="72694" y="98869"/>
                  </a:lnTo>
                  <a:lnTo>
                    <a:pt x="73197" y="100629"/>
                  </a:lnTo>
                  <a:lnTo>
                    <a:pt x="72199" y="101508"/>
                  </a:lnTo>
                  <a:lnTo>
                    <a:pt x="70957" y="102980"/>
                  </a:lnTo>
                  <a:lnTo>
                    <a:pt x="70455" y="103564"/>
                  </a:lnTo>
                  <a:lnTo>
                    <a:pt x="69959" y="103564"/>
                  </a:lnTo>
                  <a:lnTo>
                    <a:pt x="69708" y="103860"/>
                  </a:lnTo>
                  <a:lnTo>
                    <a:pt x="69457" y="104444"/>
                  </a:lnTo>
                  <a:lnTo>
                    <a:pt x="69457" y="105323"/>
                  </a:lnTo>
                  <a:lnTo>
                    <a:pt x="69708" y="105619"/>
                  </a:lnTo>
                  <a:lnTo>
                    <a:pt x="69959" y="105907"/>
                  </a:lnTo>
                  <a:lnTo>
                    <a:pt x="70957" y="105907"/>
                  </a:lnTo>
                  <a:lnTo>
                    <a:pt x="71704" y="105619"/>
                  </a:lnTo>
                  <a:lnTo>
                    <a:pt x="72946" y="104444"/>
                  </a:lnTo>
                  <a:lnTo>
                    <a:pt x="74690" y="103268"/>
                  </a:lnTo>
                  <a:lnTo>
                    <a:pt x="77425" y="106787"/>
                  </a:lnTo>
                  <a:lnTo>
                    <a:pt x="77927" y="107379"/>
                  </a:lnTo>
                  <a:lnTo>
                    <a:pt x="76930" y="108842"/>
                  </a:lnTo>
                  <a:lnTo>
                    <a:pt x="76434" y="110602"/>
                  </a:lnTo>
                  <a:lnTo>
                    <a:pt x="75932" y="110602"/>
                  </a:lnTo>
                  <a:lnTo>
                    <a:pt x="75436" y="110898"/>
                  </a:lnTo>
                  <a:lnTo>
                    <a:pt x="74690" y="111482"/>
                  </a:lnTo>
                  <a:lnTo>
                    <a:pt x="74439" y="112074"/>
                  </a:lnTo>
                  <a:lnTo>
                    <a:pt x="74690" y="112953"/>
                  </a:lnTo>
                  <a:lnTo>
                    <a:pt x="74934" y="113833"/>
                  </a:lnTo>
                  <a:lnTo>
                    <a:pt x="75681" y="114417"/>
                  </a:lnTo>
                  <a:lnTo>
                    <a:pt x="76434" y="114713"/>
                  </a:lnTo>
                  <a:lnTo>
                    <a:pt x="77181" y="114713"/>
                  </a:lnTo>
                  <a:lnTo>
                    <a:pt x="77927" y="114129"/>
                  </a:lnTo>
                  <a:lnTo>
                    <a:pt x="78423" y="113537"/>
                  </a:lnTo>
                  <a:lnTo>
                    <a:pt x="78918" y="112657"/>
                  </a:lnTo>
                  <a:lnTo>
                    <a:pt x="79169" y="111778"/>
                  </a:lnTo>
                  <a:lnTo>
                    <a:pt x="79169" y="110898"/>
                  </a:lnTo>
                  <a:lnTo>
                    <a:pt x="79665" y="109722"/>
                  </a:lnTo>
                  <a:lnTo>
                    <a:pt x="80411" y="110602"/>
                  </a:lnTo>
                  <a:lnTo>
                    <a:pt x="81409" y="111194"/>
                  </a:lnTo>
                  <a:lnTo>
                    <a:pt x="82407" y="111778"/>
                  </a:lnTo>
                  <a:lnTo>
                    <a:pt x="83649" y="112074"/>
                  </a:lnTo>
                  <a:lnTo>
                    <a:pt x="83900" y="112362"/>
                  </a:lnTo>
                  <a:lnTo>
                    <a:pt x="83153" y="114129"/>
                  </a:lnTo>
                  <a:lnTo>
                    <a:pt x="82658" y="115593"/>
                  </a:lnTo>
                  <a:lnTo>
                    <a:pt x="82155" y="116472"/>
                  </a:lnTo>
                  <a:lnTo>
                    <a:pt x="81409" y="116768"/>
                  </a:lnTo>
                  <a:lnTo>
                    <a:pt x="81158" y="116768"/>
                  </a:lnTo>
                  <a:lnTo>
                    <a:pt x="80662" y="117056"/>
                  </a:lnTo>
                  <a:lnTo>
                    <a:pt x="80411" y="117936"/>
                  </a:lnTo>
                  <a:lnTo>
                    <a:pt x="80411" y="118816"/>
                  </a:lnTo>
                  <a:lnTo>
                    <a:pt x="80913" y="119408"/>
                  </a:lnTo>
                  <a:lnTo>
                    <a:pt x="81409" y="119992"/>
                  </a:lnTo>
                  <a:lnTo>
                    <a:pt x="81911" y="119992"/>
                  </a:lnTo>
                  <a:lnTo>
                    <a:pt x="82902" y="119696"/>
                  </a:lnTo>
                  <a:lnTo>
                    <a:pt x="83900" y="118816"/>
                  </a:lnTo>
                  <a:lnTo>
                    <a:pt x="84646" y="117936"/>
                  </a:lnTo>
                  <a:lnTo>
                    <a:pt x="85142" y="116472"/>
                  </a:lnTo>
                  <a:lnTo>
                    <a:pt x="85644" y="115297"/>
                  </a:lnTo>
                  <a:lnTo>
                    <a:pt x="86139" y="112362"/>
                  </a:lnTo>
                  <a:lnTo>
                    <a:pt x="89126" y="111778"/>
                  </a:lnTo>
                  <a:lnTo>
                    <a:pt x="91868" y="110602"/>
                  </a:lnTo>
                  <a:lnTo>
                    <a:pt x="90123" y="116177"/>
                  </a:lnTo>
                  <a:lnTo>
                    <a:pt x="89628" y="117648"/>
                  </a:lnTo>
                  <a:lnTo>
                    <a:pt x="89628" y="118528"/>
                  </a:lnTo>
                  <a:lnTo>
                    <a:pt x="89872" y="118816"/>
                  </a:lnTo>
                  <a:lnTo>
                    <a:pt x="90123" y="119408"/>
                  </a:lnTo>
                  <a:lnTo>
                    <a:pt x="90619" y="119696"/>
                  </a:lnTo>
                  <a:lnTo>
                    <a:pt x="91121" y="119696"/>
                  </a:lnTo>
                  <a:lnTo>
                    <a:pt x="91616" y="119408"/>
                  </a:lnTo>
                  <a:lnTo>
                    <a:pt x="92112" y="119112"/>
                  </a:lnTo>
                  <a:lnTo>
                    <a:pt x="92363" y="118528"/>
                  </a:lnTo>
                  <a:lnTo>
                    <a:pt x="93110" y="116472"/>
                  </a:lnTo>
                  <a:lnTo>
                    <a:pt x="93612" y="114129"/>
                  </a:lnTo>
                  <a:lnTo>
                    <a:pt x="93856" y="111778"/>
                  </a:lnTo>
                  <a:lnTo>
                    <a:pt x="93856" y="109722"/>
                  </a:lnTo>
                  <a:lnTo>
                    <a:pt x="96842" y="107675"/>
                  </a:lnTo>
                  <a:lnTo>
                    <a:pt x="97094" y="111482"/>
                  </a:lnTo>
                  <a:lnTo>
                    <a:pt x="97345" y="112362"/>
                  </a:lnTo>
                  <a:lnTo>
                    <a:pt x="97589" y="112953"/>
                  </a:lnTo>
                  <a:lnTo>
                    <a:pt x="97589" y="113241"/>
                  </a:lnTo>
                  <a:lnTo>
                    <a:pt x="97840" y="114129"/>
                  </a:lnTo>
                  <a:lnTo>
                    <a:pt x="98342" y="114713"/>
                  </a:lnTo>
                  <a:lnTo>
                    <a:pt x="99584" y="114713"/>
                  </a:lnTo>
                  <a:lnTo>
                    <a:pt x="99584" y="114417"/>
                  </a:lnTo>
                  <a:lnTo>
                    <a:pt x="100080" y="113833"/>
                  </a:lnTo>
                  <a:lnTo>
                    <a:pt x="100331" y="113241"/>
                  </a:lnTo>
                  <a:lnTo>
                    <a:pt x="99835" y="111194"/>
                  </a:lnTo>
                  <a:lnTo>
                    <a:pt x="99584" y="109138"/>
                  </a:lnTo>
                  <a:lnTo>
                    <a:pt x="98838" y="106203"/>
                  </a:lnTo>
                  <a:lnTo>
                    <a:pt x="101824" y="102980"/>
                  </a:lnTo>
                  <a:lnTo>
                    <a:pt x="102571" y="104148"/>
                  </a:lnTo>
                  <a:lnTo>
                    <a:pt x="103317" y="105027"/>
                  </a:lnTo>
                  <a:lnTo>
                    <a:pt x="104315" y="106787"/>
                  </a:lnTo>
                  <a:lnTo>
                    <a:pt x="105061" y="107675"/>
                  </a:lnTo>
                  <a:lnTo>
                    <a:pt x="105808" y="108259"/>
                  </a:lnTo>
                  <a:lnTo>
                    <a:pt x="106303" y="108259"/>
                  </a:lnTo>
                  <a:lnTo>
                    <a:pt x="106806" y="107675"/>
                  </a:lnTo>
                  <a:lnTo>
                    <a:pt x="107050" y="107083"/>
                  </a:lnTo>
                  <a:lnTo>
                    <a:pt x="107050" y="106499"/>
                  </a:lnTo>
                  <a:lnTo>
                    <a:pt x="106806" y="105027"/>
                  </a:lnTo>
                  <a:lnTo>
                    <a:pt x="106059" y="103860"/>
                  </a:lnTo>
                  <a:lnTo>
                    <a:pt x="105061" y="102980"/>
                  </a:lnTo>
                  <a:lnTo>
                    <a:pt x="104315" y="101804"/>
                  </a:lnTo>
                  <a:lnTo>
                    <a:pt x="103568" y="100629"/>
                  </a:lnTo>
                  <a:lnTo>
                    <a:pt x="105061" y="98285"/>
                  </a:lnTo>
                  <a:lnTo>
                    <a:pt x="106555" y="95934"/>
                  </a:lnTo>
                  <a:lnTo>
                    <a:pt x="107050" y="96526"/>
                  </a:lnTo>
                  <a:lnTo>
                    <a:pt x="108543" y="97693"/>
                  </a:lnTo>
                  <a:lnTo>
                    <a:pt x="109792" y="99165"/>
                  </a:lnTo>
                  <a:lnTo>
                    <a:pt x="110287" y="99453"/>
                  </a:lnTo>
                  <a:lnTo>
                    <a:pt x="111285" y="99453"/>
                  </a:lnTo>
                  <a:lnTo>
                    <a:pt x="111536" y="99165"/>
                  </a:lnTo>
                  <a:lnTo>
                    <a:pt x="111781" y="98573"/>
                  </a:lnTo>
                  <a:lnTo>
                    <a:pt x="112032" y="97989"/>
                  </a:lnTo>
                  <a:lnTo>
                    <a:pt x="112032" y="97406"/>
                  </a:lnTo>
                  <a:lnTo>
                    <a:pt x="111536" y="96814"/>
                  </a:lnTo>
                  <a:lnTo>
                    <a:pt x="110287" y="95350"/>
                  </a:lnTo>
                  <a:lnTo>
                    <a:pt x="108794" y="94174"/>
                  </a:lnTo>
                  <a:lnTo>
                    <a:pt x="107797" y="93591"/>
                  </a:lnTo>
                  <a:lnTo>
                    <a:pt x="109541" y="88896"/>
                  </a:lnTo>
                  <a:lnTo>
                    <a:pt x="110790" y="89776"/>
                  </a:lnTo>
                  <a:lnTo>
                    <a:pt x="112778" y="90655"/>
                  </a:lnTo>
                  <a:lnTo>
                    <a:pt x="115269" y="91239"/>
                  </a:lnTo>
                  <a:lnTo>
                    <a:pt x="115764" y="91239"/>
                  </a:lnTo>
                  <a:lnTo>
                    <a:pt x="116016" y="90951"/>
                  </a:lnTo>
                  <a:lnTo>
                    <a:pt x="116267" y="90359"/>
                  </a:lnTo>
                  <a:lnTo>
                    <a:pt x="116511" y="89776"/>
                  </a:lnTo>
                  <a:lnTo>
                    <a:pt x="116511" y="89192"/>
                  </a:lnTo>
                  <a:lnTo>
                    <a:pt x="116267" y="88600"/>
                  </a:lnTo>
                  <a:lnTo>
                    <a:pt x="116016" y="88312"/>
                  </a:lnTo>
                  <a:lnTo>
                    <a:pt x="115520" y="88016"/>
                  </a:lnTo>
                  <a:lnTo>
                    <a:pt x="113776" y="87720"/>
                  </a:lnTo>
                  <a:lnTo>
                    <a:pt x="112283" y="87136"/>
                  </a:lnTo>
                  <a:lnTo>
                    <a:pt x="110287" y="86544"/>
                  </a:lnTo>
                  <a:lnTo>
                    <a:pt x="111285" y="82737"/>
                  </a:lnTo>
                  <a:lnTo>
                    <a:pt x="112032" y="78627"/>
                  </a:lnTo>
                  <a:lnTo>
                    <a:pt x="113525" y="79506"/>
                  </a:lnTo>
                  <a:lnTo>
                    <a:pt x="115269" y="79802"/>
                  </a:lnTo>
                  <a:lnTo>
                    <a:pt x="116267" y="80090"/>
                  </a:lnTo>
                  <a:lnTo>
                    <a:pt x="117258" y="80090"/>
                  </a:lnTo>
                  <a:lnTo>
                    <a:pt x="118255" y="79802"/>
                  </a:lnTo>
                  <a:lnTo>
                    <a:pt x="118506" y="79210"/>
                  </a:lnTo>
                  <a:lnTo>
                    <a:pt x="118751" y="78627"/>
                  </a:lnTo>
                  <a:lnTo>
                    <a:pt x="118751" y="78331"/>
                  </a:lnTo>
                  <a:lnTo>
                    <a:pt x="118751" y="77747"/>
                  </a:lnTo>
                  <a:lnTo>
                    <a:pt x="118004" y="77163"/>
                  </a:lnTo>
                  <a:lnTo>
                    <a:pt x="117258" y="76867"/>
                  </a:lnTo>
                  <a:lnTo>
                    <a:pt x="116511" y="76571"/>
                  </a:lnTo>
                  <a:lnTo>
                    <a:pt x="112283" y="75987"/>
                  </a:lnTo>
                  <a:lnTo>
                    <a:pt x="112283" y="75691"/>
                  </a:lnTo>
                  <a:lnTo>
                    <a:pt x="112527" y="71876"/>
                  </a:lnTo>
                  <a:lnTo>
                    <a:pt x="112778" y="68069"/>
                  </a:lnTo>
                  <a:lnTo>
                    <a:pt x="114020" y="68653"/>
                  </a:lnTo>
                  <a:lnTo>
                    <a:pt x="115520" y="68949"/>
                  </a:lnTo>
                  <a:lnTo>
                    <a:pt x="116762" y="69237"/>
                  </a:lnTo>
                  <a:lnTo>
                    <a:pt x="118255" y="68949"/>
                  </a:lnTo>
                  <a:lnTo>
                    <a:pt x="119253" y="68653"/>
                  </a:lnTo>
                  <a:lnTo>
                    <a:pt x="119748" y="68069"/>
                  </a:lnTo>
                  <a:lnTo>
                    <a:pt x="120000" y="67478"/>
                  </a:lnTo>
                  <a:lnTo>
                    <a:pt x="120000" y="66894"/>
                  </a:lnTo>
                  <a:lnTo>
                    <a:pt x="119748" y="66302"/>
                  </a:lnTo>
                  <a:lnTo>
                    <a:pt x="119002" y="65718"/>
                  </a:lnTo>
                  <a:lnTo>
                    <a:pt x="118004" y="65718"/>
                  </a:lnTo>
                  <a:lnTo>
                    <a:pt x="116016" y="66014"/>
                  </a:lnTo>
                  <a:lnTo>
                    <a:pt x="112778" y="65718"/>
                  </a:lnTo>
                  <a:lnTo>
                    <a:pt x="112527" y="62495"/>
                  </a:lnTo>
                  <a:lnTo>
                    <a:pt x="112032" y="59264"/>
                  </a:lnTo>
                  <a:lnTo>
                    <a:pt x="112032" y="59264"/>
                  </a:lnTo>
                  <a:lnTo>
                    <a:pt x="113274" y="59560"/>
                  </a:lnTo>
                  <a:lnTo>
                    <a:pt x="114522" y="59560"/>
                  </a:lnTo>
                  <a:lnTo>
                    <a:pt x="115520" y="59264"/>
                  </a:lnTo>
                  <a:lnTo>
                    <a:pt x="116762" y="58680"/>
                  </a:lnTo>
                  <a:lnTo>
                    <a:pt x="117760" y="58088"/>
                  </a:lnTo>
                  <a:lnTo>
                    <a:pt x="118004" y="57504"/>
                  </a:lnTo>
                  <a:lnTo>
                    <a:pt x="118255" y="56920"/>
                  </a:lnTo>
                  <a:lnTo>
                    <a:pt x="118255" y="56328"/>
                  </a:lnTo>
                  <a:lnTo>
                    <a:pt x="118255" y="56041"/>
                  </a:lnTo>
                  <a:lnTo>
                    <a:pt x="117760" y="55449"/>
                  </a:lnTo>
                  <a:lnTo>
                    <a:pt x="117509" y="55161"/>
                  </a:lnTo>
                  <a:lnTo>
                    <a:pt x="116267" y="55161"/>
                  </a:lnTo>
                  <a:lnTo>
                    <a:pt x="115018" y="55745"/>
                  </a:lnTo>
                  <a:lnTo>
                    <a:pt x="113776" y="56041"/>
                  </a:lnTo>
                  <a:lnTo>
                    <a:pt x="111285" y="56624"/>
                  </a:lnTo>
                  <a:lnTo>
                    <a:pt x="110790" y="55161"/>
                  </a:lnTo>
                  <a:lnTo>
                    <a:pt x="109541" y="51930"/>
                  </a:lnTo>
                  <a:lnTo>
                    <a:pt x="111285" y="51346"/>
                  </a:lnTo>
                  <a:lnTo>
                    <a:pt x="113776" y="50170"/>
                  </a:lnTo>
                  <a:lnTo>
                    <a:pt x="115018" y="49586"/>
                  </a:lnTo>
                  <a:lnTo>
                    <a:pt x="116016" y="48707"/>
                  </a:lnTo>
                  <a:lnTo>
                    <a:pt x="116267" y="48411"/>
                  </a:lnTo>
                  <a:lnTo>
                    <a:pt x="116267" y="47819"/>
                  </a:lnTo>
                  <a:lnTo>
                    <a:pt x="116267" y="47235"/>
                  </a:lnTo>
                  <a:lnTo>
                    <a:pt x="115520" y="46651"/>
                  </a:lnTo>
                  <a:lnTo>
                    <a:pt x="114767" y="46355"/>
                  </a:lnTo>
                  <a:lnTo>
                    <a:pt x="113776" y="46651"/>
                  </a:lnTo>
                  <a:lnTo>
                    <a:pt x="112527" y="47235"/>
                  </a:lnTo>
                  <a:lnTo>
                    <a:pt x="110287" y="48707"/>
                  </a:lnTo>
                  <a:lnTo>
                    <a:pt x="109296" y="49290"/>
                  </a:lnTo>
                  <a:lnTo>
                    <a:pt x="108299" y="49874"/>
                  </a:lnTo>
                  <a:lnTo>
                    <a:pt x="108299" y="49586"/>
                  </a:lnTo>
                  <a:lnTo>
                    <a:pt x="108299" y="49290"/>
                  </a:lnTo>
                  <a:lnTo>
                    <a:pt x="108048" y="49290"/>
                  </a:lnTo>
                  <a:lnTo>
                    <a:pt x="105808" y="46355"/>
                  </a:lnTo>
                  <a:lnTo>
                    <a:pt x="108048" y="44012"/>
                  </a:lnTo>
                  <a:lnTo>
                    <a:pt x="110287" y="41372"/>
                  </a:lnTo>
                  <a:lnTo>
                    <a:pt x="110538" y="40781"/>
                  </a:lnTo>
                  <a:lnTo>
                    <a:pt x="110790" y="39901"/>
                  </a:lnTo>
                  <a:lnTo>
                    <a:pt x="110538" y="39317"/>
                  </a:lnTo>
                  <a:lnTo>
                    <a:pt x="110287" y="39021"/>
                  </a:lnTo>
                  <a:lnTo>
                    <a:pt x="109792" y="38437"/>
                  </a:lnTo>
                  <a:lnTo>
                    <a:pt x="108794" y="38437"/>
                  </a:lnTo>
                  <a:lnTo>
                    <a:pt x="108299" y="38725"/>
                  </a:lnTo>
                  <a:lnTo>
                    <a:pt x="106059" y="41660"/>
                  </a:lnTo>
                  <a:lnTo>
                    <a:pt x="104064" y="44596"/>
                  </a:lnTo>
                  <a:lnTo>
                    <a:pt x="102320" y="43132"/>
                  </a:lnTo>
                  <a:lnTo>
                    <a:pt x="100582" y="41956"/>
                  </a:lnTo>
                  <a:lnTo>
                    <a:pt x="99584" y="41372"/>
                  </a:lnTo>
                  <a:lnTo>
                    <a:pt x="100080" y="40197"/>
                  </a:lnTo>
                  <a:lnTo>
                    <a:pt x="101573" y="37262"/>
                  </a:lnTo>
                  <a:lnTo>
                    <a:pt x="101824" y="36678"/>
                  </a:lnTo>
                  <a:lnTo>
                    <a:pt x="101824" y="36086"/>
                  </a:lnTo>
                  <a:lnTo>
                    <a:pt x="101329" y="35206"/>
                  </a:lnTo>
                  <a:lnTo>
                    <a:pt x="100826" y="34918"/>
                  </a:lnTo>
                  <a:lnTo>
                    <a:pt x="100080" y="34918"/>
                  </a:lnTo>
                  <a:lnTo>
                    <a:pt x="99584" y="35502"/>
                  </a:lnTo>
                  <a:lnTo>
                    <a:pt x="98587" y="36966"/>
                  </a:lnTo>
                  <a:lnTo>
                    <a:pt x="97840" y="38725"/>
                  </a:lnTo>
                  <a:lnTo>
                    <a:pt x="97345" y="40197"/>
                  </a:lnTo>
                  <a:lnTo>
                    <a:pt x="96096" y="39901"/>
                  </a:lnTo>
                  <a:lnTo>
                    <a:pt x="94603" y="39901"/>
                  </a:lnTo>
                  <a:lnTo>
                    <a:pt x="94358" y="37845"/>
                  </a:lnTo>
                  <a:lnTo>
                    <a:pt x="94107" y="35798"/>
                  </a:lnTo>
                  <a:lnTo>
                    <a:pt x="93856" y="31687"/>
                  </a:lnTo>
                  <a:lnTo>
                    <a:pt x="93856" y="31103"/>
                  </a:lnTo>
                  <a:lnTo>
                    <a:pt x="93361" y="3080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6059500" y="3516375"/>
              <a:ext cx="268800" cy="231900"/>
            </a:xfrm>
            <a:custGeom>
              <a:pathLst>
                <a:path extrusionOk="0" h="120000" w="120000">
                  <a:moveTo>
                    <a:pt x="45463" y="7111"/>
                  </a:moveTo>
                  <a:lnTo>
                    <a:pt x="48332" y="7589"/>
                  </a:lnTo>
                  <a:lnTo>
                    <a:pt x="51190" y="9011"/>
                  </a:lnTo>
                  <a:lnTo>
                    <a:pt x="54060" y="10912"/>
                  </a:lnTo>
                  <a:lnTo>
                    <a:pt x="56103" y="13757"/>
                  </a:lnTo>
                  <a:lnTo>
                    <a:pt x="57342" y="15657"/>
                  </a:lnTo>
                  <a:lnTo>
                    <a:pt x="58157" y="18023"/>
                  </a:lnTo>
                  <a:lnTo>
                    <a:pt x="58570" y="19924"/>
                  </a:lnTo>
                  <a:lnTo>
                    <a:pt x="58972" y="22290"/>
                  </a:lnTo>
                  <a:lnTo>
                    <a:pt x="58972" y="27035"/>
                  </a:lnTo>
                  <a:lnTo>
                    <a:pt x="58570" y="31781"/>
                  </a:lnTo>
                  <a:lnTo>
                    <a:pt x="58157" y="34147"/>
                  </a:lnTo>
                  <a:lnTo>
                    <a:pt x="52419" y="22769"/>
                  </a:lnTo>
                  <a:lnTo>
                    <a:pt x="45463" y="7111"/>
                  </a:lnTo>
                  <a:close/>
                  <a:moveTo>
                    <a:pt x="15150" y="38892"/>
                  </a:moveTo>
                  <a:lnTo>
                    <a:pt x="16791" y="42215"/>
                  </a:lnTo>
                  <a:lnTo>
                    <a:pt x="18020" y="46003"/>
                  </a:lnTo>
                  <a:lnTo>
                    <a:pt x="20063" y="49804"/>
                  </a:lnTo>
                  <a:lnTo>
                    <a:pt x="16378" y="48848"/>
                  </a:lnTo>
                  <a:lnTo>
                    <a:pt x="12694" y="48382"/>
                  </a:lnTo>
                  <a:lnTo>
                    <a:pt x="14748" y="40314"/>
                  </a:lnTo>
                  <a:lnTo>
                    <a:pt x="15150" y="38892"/>
                  </a:lnTo>
                  <a:close/>
                  <a:moveTo>
                    <a:pt x="42593" y="7111"/>
                  </a:moveTo>
                  <a:lnTo>
                    <a:pt x="45463" y="15179"/>
                  </a:lnTo>
                  <a:lnTo>
                    <a:pt x="48332" y="23247"/>
                  </a:lnTo>
                  <a:lnTo>
                    <a:pt x="52419" y="32724"/>
                  </a:lnTo>
                  <a:lnTo>
                    <a:pt x="56929" y="42215"/>
                  </a:lnTo>
                  <a:lnTo>
                    <a:pt x="55701" y="49804"/>
                  </a:lnTo>
                  <a:lnTo>
                    <a:pt x="52832" y="41258"/>
                  </a:lnTo>
                  <a:lnTo>
                    <a:pt x="49962" y="32724"/>
                  </a:lnTo>
                  <a:lnTo>
                    <a:pt x="47506" y="25613"/>
                  </a:lnTo>
                  <a:lnTo>
                    <a:pt x="45050" y="18967"/>
                  </a:lnTo>
                  <a:lnTo>
                    <a:pt x="41778" y="11378"/>
                  </a:lnTo>
                  <a:lnTo>
                    <a:pt x="39724" y="7589"/>
                  </a:lnTo>
                  <a:lnTo>
                    <a:pt x="42593" y="7111"/>
                  </a:lnTo>
                  <a:close/>
                  <a:moveTo>
                    <a:pt x="19661" y="22290"/>
                  </a:moveTo>
                  <a:lnTo>
                    <a:pt x="19248" y="23247"/>
                  </a:lnTo>
                  <a:lnTo>
                    <a:pt x="19661" y="25135"/>
                  </a:lnTo>
                  <a:lnTo>
                    <a:pt x="20476" y="26092"/>
                  </a:lnTo>
                  <a:lnTo>
                    <a:pt x="21704" y="26557"/>
                  </a:lnTo>
                  <a:lnTo>
                    <a:pt x="22932" y="26557"/>
                  </a:lnTo>
                  <a:lnTo>
                    <a:pt x="25388" y="32724"/>
                  </a:lnTo>
                  <a:lnTo>
                    <a:pt x="27443" y="38413"/>
                  </a:lnTo>
                  <a:lnTo>
                    <a:pt x="33583" y="54071"/>
                  </a:lnTo>
                  <a:lnTo>
                    <a:pt x="34398" y="55972"/>
                  </a:lnTo>
                  <a:lnTo>
                    <a:pt x="31540" y="55015"/>
                  </a:lnTo>
                  <a:lnTo>
                    <a:pt x="27443" y="52649"/>
                  </a:lnTo>
                  <a:lnTo>
                    <a:pt x="24160" y="48382"/>
                  </a:lnTo>
                  <a:lnTo>
                    <a:pt x="21704" y="43637"/>
                  </a:lnTo>
                  <a:lnTo>
                    <a:pt x="19248" y="37948"/>
                  </a:lnTo>
                  <a:lnTo>
                    <a:pt x="18433" y="35103"/>
                  </a:lnTo>
                  <a:lnTo>
                    <a:pt x="16791" y="32246"/>
                  </a:lnTo>
                  <a:lnTo>
                    <a:pt x="19248" y="22769"/>
                  </a:lnTo>
                  <a:lnTo>
                    <a:pt x="19661" y="22290"/>
                  </a:lnTo>
                  <a:close/>
                  <a:moveTo>
                    <a:pt x="29073" y="15179"/>
                  </a:moveTo>
                  <a:lnTo>
                    <a:pt x="30312" y="20868"/>
                  </a:lnTo>
                  <a:lnTo>
                    <a:pt x="31942" y="26557"/>
                  </a:lnTo>
                  <a:lnTo>
                    <a:pt x="36040" y="37470"/>
                  </a:lnTo>
                  <a:lnTo>
                    <a:pt x="44637" y="60704"/>
                  </a:lnTo>
                  <a:lnTo>
                    <a:pt x="40550" y="58816"/>
                  </a:lnTo>
                  <a:lnTo>
                    <a:pt x="39322" y="56437"/>
                  </a:lnTo>
                  <a:lnTo>
                    <a:pt x="36855" y="50270"/>
                  </a:lnTo>
                  <a:lnTo>
                    <a:pt x="31942" y="37948"/>
                  </a:lnTo>
                  <a:lnTo>
                    <a:pt x="25388" y="23712"/>
                  </a:lnTo>
                  <a:lnTo>
                    <a:pt x="25802" y="21346"/>
                  </a:lnTo>
                  <a:lnTo>
                    <a:pt x="27030" y="18967"/>
                  </a:lnTo>
                  <a:lnTo>
                    <a:pt x="29073" y="15179"/>
                  </a:lnTo>
                  <a:close/>
                  <a:moveTo>
                    <a:pt x="37268" y="8533"/>
                  </a:moveTo>
                  <a:lnTo>
                    <a:pt x="37681" y="9955"/>
                  </a:lnTo>
                  <a:lnTo>
                    <a:pt x="40952" y="18967"/>
                  </a:lnTo>
                  <a:lnTo>
                    <a:pt x="44235" y="27979"/>
                  </a:lnTo>
                  <a:lnTo>
                    <a:pt x="46691" y="36047"/>
                  </a:lnTo>
                  <a:lnTo>
                    <a:pt x="49147" y="44115"/>
                  </a:lnTo>
                  <a:lnTo>
                    <a:pt x="53245" y="60239"/>
                  </a:lnTo>
                  <a:lnTo>
                    <a:pt x="52832" y="62126"/>
                  </a:lnTo>
                  <a:lnTo>
                    <a:pt x="52017" y="62126"/>
                  </a:lnTo>
                  <a:lnTo>
                    <a:pt x="50788" y="62605"/>
                  </a:lnTo>
                  <a:lnTo>
                    <a:pt x="40952" y="38413"/>
                  </a:lnTo>
                  <a:lnTo>
                    <a:pt x="35627" y="25613"/>
                  </a:lnTo>
                  <a:lnTo>
                    <a:pt x="33170" y="19446"/>
                  </a:lnTo>
                  <a:lnTo>
                    <a:pt x="31127" y="12813"/>
                  </a:lnTo>
                  <a:lnTo>
                    <a:pt x="33997" y="10434"/>
                  </a:lnTo>
                  <a:lnTo>
                    <a:pt x="37268" y="8533"/>
                  </a:lnTo>
                  <a:close/>
                  <a:moveTo>
                    <a:pt x="86002" y="64027"/>
                  </a:moveTo>
                  <a:lnTo>
                    <a:pt x="88872" y="67828"/>
                  </a:lnTo>
                  <a:lnTo>
                    <a:pt x="88872" y="67828"/>
                  </a:lnTo>
                  <a:lnTo>
                    <a:pt x="88057" y="67350"/>
                  </a:lnTo>
                  <a:lnTo>
                    <a:pt x="84774" y="68772"/>
                  </a:lnTo>
                  <a:lnTo>
                    <a:pt x="81503" y="70673"/>
                  </a:lnTo>
                  <a:lnTo>
                    <a:pt x="80275" y="69251"/>
                  </a:lnTo>
                  <a:lnTo>
                    <a:pt x="79047" y="67828"/>
                  </a:lnTo>
                  <a:lnTo>
                    <a:pt x="82318" y="65928"/>
                  </a:lnTo>
                  <a:lnTo>
                    <a:pt x="86002" y="64027"/>
                  </a:lnTo>
                  <a:close/>
                  <a:moveTo>
                    <a:pt x="90100" y="69251"/>
                  </a:moveTo>
                  <a:lnTo>
                    <a:pt x="91328" y="70673"/>
                  </a:lnTo>
                  <a:lnTo>
                    <a:pt x="88459" y="72095"/>
                  </a:lnTo>
                  <a:lnTo>
                    <a:pt x="88459" y="72095"/>
                  </a:lnTo>
                  <a:lnTo>
                    <a:pt x="89687" y="70195"/>
                  </a:lnTo>
                  <a:lnTo>
                    <a:pt x="90100" y="69251"/>
                  </a:lnTo>
                  <a:close/>
                  <a:moveTo>
                    <a:pt x="84361" y="72561"/>
                  </a:moveTo>
                  <a:lnTo>
                    <a:pt x="83546" y="73983"/>
                  </a:lnTo>
                  <a:lnTo>
                    <a:pt x="83546" y="73517"/>
                  </a:lnTo>
                  <a:lnTo>
                    <a:pt x="84361" y="72561"/>
                  </a:lnTo>
                  <a:close/>
                  <a:moveTo>
                    <a:pt x="92969" y="73039"/>
                  </a:moveTo>
                  <a:lnTo>
                    <a:pt x="92969" y="73517"/>
                  </a:lnTo>
                  <a:lnTo>
                    <a:pt x="87644" y="79685"/>
                  </a:lnTo>
                  <a:lnTo>
                    <a:pt x="86416" y="77784"/>
                  </a:lnTo>
                  <a:lnTo>
                    <a:pt x="89285" y="74940"/>
                  </a:lnTo>
                  <a:lnTo>
                    <a:pt x="92969" y="73039"/>
                  </a:lnTo>
                  <a:close/>
                  <a:moveTo>
                    <a:pt x="94197" y="74940"/>
                  </a:moveTo>
                  <a:lnTo>
                    <a:pt x="95839" y="78263"/>
                  </a:lnTo>
                  <a:lnTo>
                    <a:pt x="90915" y="79685"/>
                  </a:lnTo>
                  <a:lnTo>
                    <a:pt x="94197" y="74940"/>
                  </a:lnTo>
                  <a:close/>
                  <a:moveTo>
                    <a:pt x="94197" y="82051"/>
                  </a:moveTo>
                  <a:lnTo>
                    <a:pt x="91328" y="86318"/>
                  </a:lnTo>
                  <a:lnTo>
                    <a:pt x="90513" y="83952"/>
                  </a:lnTo>
                  <a:lnTo>
                    <a:pt x="94197" y="82051"/>
                  </a:lnTo>
                  <a:close/>
                  <a:moveTo>
                    <a:pt x="97882" y="81573"/>
                  </a:moveTo>
                  <a:lnTo>
                    <a:pt x="98697" y="82995"/>
                  </a:lnTo>
                  <a:lnTo>
                    <a:pt x="95426" y="86318"/>
                  </a:lnTo>
                  <a:lnTo>
                    <a:pt x="97882" y="81573"/>
                  </a:lnTo>
                  <a:close/>
                  <a:moveTo>
                    <a:pt x="100751" y="60704"/>
                  </a:moveTo>
                  <a:lnTo>
                    <a:pt x="103208" y="61183"/>
                  </a:lnTo>
                  <a:lnTo>
                    <a:pt x="105664" y="62126"/>
                  </a:lnTo>
                  <a:lnTo>
                    <a:pt x="107707" y="63549"/>
                  </a:lnTo>
                  <a:lnTo>
                    <a:pt x="109761" y="65449"/>
                  </a:lnTo>
                  <a:lnTo>
                    <a:pt x="110576" y="65928"/>
                  </a:lnTo>
                  <a:lnTo>
                    <a:pt x="110989" y="65928"/>
                  </a:lnTo>
                  <a:lnTo>
                    <a:pt x="112218" y="67350"/>
                  </a:lnTo>
                  <a:lnTo>
                    <a:pt x="113446" y="70195"/>
                  </a:lnTo>
                  <a:lnTo>
                    <a:pt x="113859" y="73039"/>
                  </a:lnTo>
                  <a:lnTo>
                    <a:pt x="114261" y="75884"/>
                  </a:lnTo>
                  <a:lnTo>
                    <a:pt x="113859" y="78728"/>
                  </a:lnTo>
                  <a:lnTo>
                    <a:pt x="113446" y="82051"/>
                  </a:lnTo>
                  <a:lnTo>
                    <a:pt x="112631" y="84896"/>
                  </a:lnTo>
                  <a:lnTo>
                    <a:pt x="110989" y="90585"/>
                  </a:lnTo>
                  <a:lnTo>
                    <a:pt x="110576" y="91541"/>
                  </a:lnTo>
                  <a:lnTo>
                    <a:pt x="107707" y="86318"/>
                  </a:lnTo>
                  <a:lnTo>
                    <a:pt x="100751" y="75405"/>
                  </a:lnTo>
                  <a:lnTo>
                    <a:pt x="96241" y="68294"/>
                  </a:lnTo>
                  <a:lnTo>
                    <a:pt x="93784" y="64971"/>
                  </a:lnTo>
                  <a:lnTo>
                    <a:pt x="90915" y="62605"/>
                  </a:lnTo>
                  <a:lnTo>
                    <a:pt x="95839" y="61183"/>
                  </a:lnTo>
                  <a:lnTo>
                    <a:pt x="98295" y="60704"/>
                  </a:lnTo>
                  <a:close/>
                  <a:moveTo>
                    <a:pt x="11879" y="51227"/>
                  </a:moveTo>
                  <a:lnTo>
                    <a:pt x="15150" y="54071"/>
                  </a:lnTo>
                  <a:lnTo>
                    <a:pt x="18433" y="55972"/>
                  </a:lnTo>
                  <a:lnTo>
                    <a:pt x="26215" y="59282"/>
                  </a:lnTo>
                  <a:lnTo>
                    <a:pt x="27443" y="60239"/>
                  </a:lnTo>
                  <a:lnTo>
                    <a:pt x="27845" y="60704"/>
                  </a:lnTo>
                  <a:lnTo>
                    <a:pt x="28671" y="61183"/>
                  </a:lnTo>
                  <a:lnTo>
                    <a:pt x="29486" y="60704"/>
                  </a:lnTo>
                  <a:lnTo>
                    <a:pt x="48332" y="68772"/>
                  </a:lnTo>
                  <a:lnTo>
                    <a:pt x="48332" y="69251"/>
                  </a:lnTo>
                  <a:lnTo>
                    <a:pt x="47919" y="68772"/>
                  </a:lnTo>
                  <a:lnTo>
                    <a:pt x="43409" y="66872"/>
                  </a:lnTo>
                  <a:lnTo>
                    <a:pt x="41365" y="66406"/>
                  </a:lnTo>
                  <a:lnTo>
                    <a:pt x="38909" y="65928"/>
                  </a:lnTo>
                  <a:lnTo>
                    <a:pt x="38496" y="66406"/>
                  </a:lnTo>
                  <a:lnTo>
                    <a:pt x="38083" y="66872"/>
                  </a:lnTo>
                  <a:lnTo>
                    <a:pt x="38496" y="67828"/>
                  </a:lnTo>
                  <a:lnTo>
                    <a:pt x="40137" y="69716"/>
                  </a:lnTo>
                  <a:lnTo>
                    <a:pt x="43007" y="71617"/>
                  </a:lnTo>
                  <a:lnTo>
                    <a:pt x="45865" y="73517"/>
                  </a:lnTo>
                  <a:lnTo>
                    <a:pt x="49147" y="74461"/>
                  </a:lnTo>
                  <a:lnTo>
                    <a:pt x="48734" y="76362"/>
                  </a:lnTo>
                  <a:lnTo>
                    <a:pt x="45050" y="76362"/>
                  </a:lnTo>
                  <a:lnTo>
                    <a:pt x="41778" y="75884"/>
                  </a:lnTo>
                  <a:lnTo>
                    <a:pt x="38083" y="74461"/>
                  </a:lnTo>
                  <a:lnTo>
                    <a:pt x="36040" y="73517"/>
                  </a:lnTo>
                  <a:lnTo>
                    <a:pt x="35627" y="72561"/>
                  </a:lnTo>
                  <a:lnTo>
                    <a:pt x="35225" y="72095"/>
                  </a:lnTo>
                  <a:lnTo>
                    <a:pt x="34812" y="71617"/>
                  </a:lnTo>
                  <a:lnTo>
                    <a:pt x="34398" y="71138"/>
                  </a:lnTo>
                  <a:lnTo>
                    <a:pt x="33997" y="71138"/>
                  </a:lnTo>
                  <a:lnTo>
                    <a:pt x="33583" y="71617"/>
                  </a:lnTo>
                  <a:lnTo>
                    <a:pt x="33170" y="73039"/>
                  </a:lnTo>
                  <a:lnTo>
                    <a:pt x="33170" y="73983"/>
                  </a:lnTo>
                  <a:lnTo>
                    <a:pt x="33583" y="74940"/>
                  </a:lnTo>
                  <a:lnTo>
                    <a:pt x="33997" y="75884"/>
                  </a:lnTo>
                  <a:lnTo>
                    <a:pt x="35627" y="77784"/>
                  </a:lnTo>
                  <a:lnTo>
                    <a:pt x="37268" y="79206"/>
                  </a:lnTo>
                  <a:lnTo>
                    <a:pt x="39322" y="80150"/>
                  </a:lnTo>
                  <a:lnTo>
                    <a:pt x="41778" y="81107"/>
                  </a:lnTo>
                  <a:lnTo>
                    <a:pt x="44235" y="81573"/>
                  </a:lnTo>
                  <a:lnTo>
                    <a:pt x="46691" y="81573"/>
                  </a:lnTo>
                  <a:lnTo>
                    <a:pt x="44235" y="86318"/>
                  </a:lnTo>
                  <a:lnTo>
                    <a:pt x="41778" y="85374"/>
                  </a:lnTo>
                  <a:lnTo>
                    <a:pt x="36040" y="83473"/>
                  </a:lnTo>
                  <a:lnTo>
                    <a:pt x="33170" y="82995"/>
                  </a:lnTo>
                  <a:lnTo>
                    <a:pt x="30312" y="82529"/>
                  </a:lnTo>
                  <a:lnTo>
                    <a:pt x="29486" y="82529"/>
                  </a:lnTo>
                  <a:lnTo>
                    <a:pt x="29486" y="83473"/>
                  </a:lnTo>
                  <a:lnTo>
                    <a:pt x="29486" y="83952"/>
                  </a:lnTo>
                  <a:lnTo>
                    <a:pt x="29899" y="84417"/>
                  </a:lnTo>
                  <a:lnTo>
                    <a:pt x="31942" y="86318"/>
                  </a:lnTo>
                  <a:lnTo>
                    <a:pt x="34398" y="87740"/>
                  </a:lnTo>
                  <a:lnTo>
                    <a:pt x="39322" y="90119"/>
                  </a:lnTo>
                  <a:lnTo>
                    <a:pt x="41778" y="91541"/>
                  </a:lnTo>
                  <a:lnTo>
                    <a:pt x="40550" y="93429"/>
                  </a:lnTo>
                  <a:lnTo>
                    <a:pt x="39322" y="94851"/>
                  </a:lnTo>
                  <a:lnTo>
                    <a:pt x="32768" y="91541"/>
                  </a:lnTo>
                  <a:lnTo>
                    <a:pt x="25802" y="88218"/>
                  </a:lnTo>
                  <a:lnTo>
                    <a:pt x="24986" y="88218"/>
                  </a:lnTo>
                  <a:lnTo>
                    <a:pt x="24573" y="88697"/>
                  </a:lnTo>
                  <a:lnTo>
                    <a:pt x="24573" y="89162"/>
                  </a:lnTo>
                  <a:lnTo>
                    <a:pt x="24573" y="90119"/>
                  </a:lnTo>
                  <a:lnTo>
                    <a:pt x="27443" y="92964"/>
                  </a:lnTo>
                  <a:lnTo>
                    <a:pt x="29899" y="95808"/>
                  </a:lnTo>
                  <a:lnTo>
                    <a:pt x="33170" y="97709"/>
                  </a:lnTo>
                  <a:lnTo>
                    <a:pt x="36453" y="99597"/>
                  </a:lnTo>
                  <a:lnTo>
                    <a:pt x="33170" y="102919"/>
                  </a:lnTo>
                  <a:lnTo>
                    <a:pt x="29486" y="102919"/>
                  </a:lnTo>
                  <a:lnTo>
                    <a:pt x="25802" y="101976"/>
                  </a:lnTo>
                  <a:lnTo>
                    <a:pt x="22117" y="100553"/>
                  </a:lnTo>
                  <a:lnTo>
                    <a:pt x="20889" y="100553"/>
                  </a:lnTo>
                  <a:lnTo>
                    <a:pt x="20476" y="101019"/>
                  </a:lnTo>
                  <a:lnTo>
                    <a:pt x="20063" y="101497"/>
                  </a:lnTo>
                  <a:lnTo>
                    <a:pt x="20063" y="102441"/>
                  </a:lnTo>
                  <a:lnTo>
                    <a:pt x="20476" y="104342"/>
                  </a:lnTo>
                  <a:lnTo>
                    <a:pt x="21704" y="105286"/>
                  </a:lnTo>
                  <a:lnTo>
                    <a:pt x="23345" y="106242"/>
                  </a:lnTo>
                  <a:lnTo>
                    <a:pt x="24986" y="107186"/>
                  </a:lnTo>
                  <a:lnTo>
                    <a:pt x="26215" y="107665"/>
                  </a:lnTo>
                  <a:lnTo>
                    <a:pt x="24160" y="108143"/>
                  </a:lnTo>
                  <a:lnTo>
                    <a:pt x="21704" y="108143"/>
                  </a:lnTo>
                  <a:lnTo>
                    <a:pt x="19661" y="107665"/>
                  </a:lnTo>
                  <a:lnTo>
                    <a:pt x="17205" y="106708"/>
                  </a:lnTo>
                  <a:lnTo>
                    <a:pt x="13922" y="104342"/>
                  </a:lnTo>
                  <a:lnTo>
                    <a:pt x="11466" y="101497"/>
                  </a:lnTo>
                  <a:lnTo>
                    <a:pt x="9423" y="98174"/>
                  </a:lnTo>
                  <a:lnTo>
                    <a:pt x="7781" y="94386"/>
                  </a:lnTo>
                  <a:lnTo>
                    <a:pt x="6966" y="90119"/>
                  </a:lnTo>
                  <a:lnTo>
                    <a:pt x="6140" y="86318"/>
                  </a:lnTo>
                  <a:lnTo>
                    <a:pt x="6140" y="82051"/>
                  </a:lnTo>
                  <a:lnTo>
                    <a:pt x="6140" y="77784"/>
                  </a:lnTo>
                  <a:lnTo>
                    <a:pt x="6966" y="71138"/>
                  </a:lnTo>
                  <a:lnTo>
                    <a:pt x="8195" y="64505"/>
                  </a:lnTo>
                  <a:lnTo>
                    <a:pt x="11879" y="51227"/>
                  </a:lnTo>
                  <a:close/>
                  <a:moveTo>
                    <a:pt x="75764" y="70195"/>
                  </a:moveTo>
                  <a:lnTo>
                    <a:pt x="76590" y="73039"/>
                  </a:lnTo>
                  <a:lnTo>
                    <a:pt x="77819" y="75405"/>
                  </a:lnTo>
                  <a:lnTo>
                    <a:pt x="78221" y="76362"/>
                  </a:lnTo>
                  <a:lnTo>
                    <a:pt x="78634" y="77306"/>
                  </a:lnTo>
                  <a:lnTo>
                    <a:pt x="79449" y="77784"/>
                  </a:lnTo>
                  <a:lnTo>
                    <a:pt x="87231" y="90585"/>
                  </a:lnTo>
                  <a:lnTo>
                    <a:pt x="90915" y="97230"/>
                  </a:lnTo>
                  <a:lnTo>
                    <a:pt x="90915" y="99131"/>
                  </a:lnTo>
                  <a:lnTo>
                    <a:pt x="90915" y="100075"/>
                  </a:lnTo>
                  <a:lnTo>
                    <a:pt x="91741" y="101019"/>
                  </a:lnTo>
                  <a:lnTo>
                    <a:pt x="92556" y="101497"/>
                  </a:lnTo>
                  <a:lnTo>
                    <a:pt x="93371" y="101497"/>
                  </a:lnTo>
                  <a:lnTo>
                    <a:pt x="93784" y="101019"/>
                  </a:lnTo>
                  <a:lnTo>
                    <a:pt x="95013" y="101976"/>
                  </a:lnTo>
                  <a:lnTo>
                    <a:pt x="95839" y="102441"/>
                  </a:lnTo>
                  <a:lnTo>
                    <a:pt x="97067" y="102919"/>
                  </a:lnTo>
                  <a:lnTo>
                    <a:pt x="97882" y="102441"/>
                  </a:lnTo>
                  <a:lnTo>
                    <a:pt x="99110" y="103398"/>
                  </a:lnTo>
                  <a:lnTo>
                    <a:pt x="100338" y="103398"/>
                  </a:lnTo>
                  <a:lnTo>
                    <a:pt x="101153" y="103863"/>
                  </a:lnTo>
                  <a:lnTo>
                    <a:pt x="101979" y="103398"/>
                  </a:lnTo>
                  <a:lnTo>
                    <a:pt x="102794" y="102441"/>
                  </a:lnTo>
                  <a:lnTo>
                    <a:pt x="102794" y="101019"/>
                  </a:lnTo>
                  <a:lnTo>
                    <a:pt x="102794" y="100075"/>
                  </a:lnTo>
                  <a:lnTo>
                    <a:pt x="101979" y="99131"/>
                  </a:lnTo>
                  <a:lnTo>
                    <a:pt x="102381" y="97709"/>
                  </a:lnTo>
                  <a:lnTo>
                    <a:pt x="102794" y="96752"/>
                  </a:lnTo>
                  <a:lnTo>
                    <a:pt x="103208" y="95808"/>
                  </a:lnTo>
                  <a:lnTo>
                    <a:pt x="103208" y="95330"/>
                  </a:lnTo>
                  <a:lnTo>
                    <a:pt x="102794" y="94386"/>
                  </a:lnTo>
                  <a:lnTo>
                    <a:pt x="102381" y="93907"/>
                  </a:lnTo>
                  <a:lnTo>
                    <a:pt x="101979" y="93429"/>
                  </a:lnTo>
                  <a:lnTo>
                    <a:pt x="100338" y="93429"/>
                  </a:lnTo>
                  <a:lnTo>
                    <a:pt x="97067" y="94851"/>
                  </a:lnTo>
                  <a:lnTo>
                    <a:pt x="97067" y="94386"/>
                  </a:lnTo>
                  <a:lnTo>
                    <a:pt x="99110" y="92485"/>
                  </a:lnTo>
                  <a:lnTo>
                    <a:pt x="101153" y="90119"/>
                  </a:lnTo>
                  <a:lnTo>
                    <a:pt x="101979" y="88697"/>
                  </a:lnTo>
                  <a:lnTo>
                    <a:pt x="103208" y="91063"/>
                  </a:lnTo>
                  <a:lnTo>
                    <a:pt x="106077" y="96274"/>
                  </a:lnTo>
                  <a:lnTo>
                    <a:pt x="106479" y="98174"/>
                  </a:lnTo>
                  <a:lnTo>
                    <a:pt x="104023" y="101976"/>
                  </a:lnTo>
                  <a:lnTo>
                    <a:pt x="100751" y="105286"/>
                  </a:lnTo>
                  <a:lnTo>
                    <a:pt x="97469" y="108143"/>
                  </a:lnTo>
                  <a:lnTo>
                    <a:pt x="93784" y="110509"/>
                  </a:lnTo>
                  <a:lnTo>
                    <a:pt x="90100" y="111931"/>
                  </a:lnTo>
                  <a:lnTo>
                    <a:pt x="86002" y="112410"/>
                  </a:lnTo>
                  <a:lnTo>
                    <a:pt x="83959" y="112410"/>
                  </a:lnTo>
                  <a:lnTo>
                    <a:pt x="82318" y="111931"/>
                  </a:lnTo>
                  <a:lnTo>
                    <a:pt x="80275" y="111453"/>
                  </a:lnTo>
                  <a:lnTo>
                    <a:pt x="78221" y="110509"/>
                  </a:lnTo>
                  <a:lnTo>
                    <a:pt x="76177" y="109087"/>
                  </a:lnTo>
                  <a:lnTo>
                    <a:pt x="74536" y="107186"/>
                  </a:lnTo>
                  <a:lnTo>
                    <a:pt x="71667" y="103398"/>
                  </a:lnTo>
                  <a:lnTo>
                    <a:pt x="69211" y="99131"/>
                  </a:lnTo>
                  <a:lnTo>
                    <a:pt x="67580" y="94386"/>
                  </a:lnTo>
                  <a:lnTo>
                    <a:pt x="67167" y="89162"/>
                  </a:lnTo>
                  <a:lnTo>
                    <a:pt x="67167" y="86318"/>
                  </a:lnTo>
                  <a:lnTo>
                    <a:pt x="67580" y="83952"/>
                  </a:lnTo>
                  <a:lnTo>
                    <a:pt x="67982" y="81573"/>
                  </a:lnTo>
                  <a:lnTo>
                    <a:pt x="68809" y="79206"/>
                  </a:lnTo>
                  <a:lnTo>
                    <a:pt x="70037" y="76840"/>
                  </a:lnTo>
                  <a:lnTo>
                    <a:pt x="71265" y="74461"/>
                  </a:lnTo>
                  <a:lnTo>
                    <a:pt x="73308" y="72095"/>
                  </a:lnTo>
                  <a:lnTo>
                    <a:pt x="75764" y="70195"/>
                  </a:lnTo>
                  <a:close/>
                  <a:moveTo>
                    <a:pt x="43007" y="0"/>
                  </a:moveTo>
                  <a:lnTo>
                    <a:pt x="39322" y="478"/>
                  </a:lnTo>
                  <a:lnTo>
                    <a:pt x="35627" y="1422"/>
                  </a:lnTo>
                  <a:lnTo>
                    <a:pt x="32355" y="3322"/>
                  </a:lnTo>
                  <a:lnTo>
                    <a:pt x="29073" y="5689"/>
                  </a:lnTo>
                  <a:lnTo>
                    <a:pt x="26215" y="8533"/>
                  </a:lnTo>
                  <a:lnTo>
                    <a:pt x="23345" y="8533"/>
                  </a:lnTo>
                  <a:lnTo>
                    <a:pt x="20889" y="9490"/>
                  </a:lnTo>
                  <a:lnTo>
                    <a:pt x="18835" y="11378"/>
                  </a:lnTo>
                  <a:lnTo>
                    <a:pt x="17205" y="13757"/>
                  </a:lnTo>
                  <a:lnTo>
                    <a:pt x="15563" y="16601"/>
                  </a:lnTo>
                  <a:lnTo>
                    <a:pt x="14748" y="19446"/>
                  </a:lnTo>
                  <a:lnTo>
                    <a:pt x="12694" y="25135"/>
                  </a:lnTo>
                  <a:lnTo>
                    <a:pt x="7368" y="45538"/>
                  </a:lnTo>
                  <a:lnTo>
                    <a:pt x="4510" y="55494"/>
                  </a:lnTo>
                  <a:lnTo>
                    <a:pt x="2043" y="65449"/>
                  </a:lnTo>
                  <a:lnTo>
                    <a:pt x="413" y="74461"/>
                  </a:lnTo>
                  <a:lnTo>
                    <a:pt x="0" y="79206"/>
                  </a:lnTo>
                  <a:lnTo>
                    <a:pt x="0" y="83473"/>
                  </a:lnTo>
                  <a:lnTo>
                    <a:pt x="0" y="87740"/>
                  </a:lnTo>
                  <a:lnTo>
                    <a:pt x="815" y="92485"/>
                  </a:lnTo>
                  <a:lnTo>
                    <a:pt x="2043" y="96752"/>
                  </a:lnTo>
                  <a:lnTo>
                    <a:pt x="3684" y="101019"/>
                  </a:lnTo>
                  <a:lnTo>
                    <a:pt x="5325" y="103863"/>
                  </a:lnTo>
                  <a:lnTo>
                    <a:pt x="7368" y="106708"/>
                  </a:lnTo>
                  <a:lnTo>
                    <a:pt x="9825" y="109565"/>
                  </a:lnTo>
                  <a:lnTo>
                    <a:pt x="12292" y="111931"/>
                  </a:lnTo>
                  <a:lnTo>
                    <a:pt x="15150" y="113354"/>
                  </a:lnTo>
                  <a:lnTo>
                    <a:pt x="18433" y="114776"/>
                  </a:lnTo>
                  <a:lnTo>
                    <a:pt x="21302" y="115254"/>
                  </a:lnTo>
                  <a:lnTo>
                    <a:pt x="24573" y="115720"/>
                  </a:lnTo>
                  <a:lnTo>
                    <a:pt x="27443" y="115254"/>
                  </a:lnTo>
                  <a:lnTo>
                    <a:pt x="29899" y="114298"/>
                  </a:lnTo>
                  <a:lnTo>
                    <a:pt x="32355" y="112875"/>
                  </a:lnTo>
                  <a:lnTo>
                    <a:pt x="34398" y="111453"/>
                  </a:lnTo>
                  <a:lnTo>
                    <a:pt x="38496" y="107186"/>
                  </a:lnTo>
                  <a:lnTo>
                    <a:pt x="42180" y="102441"/>
                  </a:lnTo>
                  <a:lnTo>
                    <a:pt x="42593" y="102919"/>
                  </a:lnTo>
                  <a:lnTo>
                    <a:pt x="43822" y="102919"/>
                  </a:lnTo>
                  <a:lnTo>
                    <a:pt x="45050" y="101976"/>
                  </a:lnTo>
                  <a:lnTo>
                    <a:pt x="45865" y="101019"/>
                  </a:lnTo>
                  <a:lnTo>
                    <a:pt x="45865" y="100075"/>
                  </a:lnTo>
                  <a:lnTo>
                    <a:pt x="45463" y="98174"/>
                  </a:lnTo>
                  <a:lnTo>
                    <a:pt x="46691" y="96274"/>
                  </a:lnTo>
                  <a:lnTo>
                    <a:pt x="50375" y="89162"/>
                  </a:lnTo>
                  <a:lnTo>
                    <a:pt x="53245" y="81573"/>
                  </a:lnTo>
                  <a:lnTo>
                    <a:pt x="56103" y="73983"/>
                  </a:lnTo>
                  <a:lnTo>
                    <a:pt x="58157" y="65928"/>
                  </a:lnTo>
                  <a:lnTo>
                    <a:pt x="58570" y="65449"/>
                  </a:lnTo>
                  <a:lnTo>
                    <a:pt x="58972" y="64505"/>
                  </a:lnTo>
                  <a:lnTo>
                    <a:pt x="58972" y="63549"/>
                  </a:lnTo>
                  <a:lnTo>
                    <a:pt x="61027" y="55494"/>
                  </a:lnTo>
                  <a:lnTo>
                    <a:pt x="62657" y="46960"/>
                  </a:lnTo>
                  <a:lnTo>
                    <a:pt x="63885" y="38413"/>
                  </a:lnTo>
                  <a:lnTo>
                    <a:pt x="64711" y="29880"/>
                  </a:lnTo>
                  <a:lnTo>
                    <a:pt x="65113" y="25613"/>
                  </a:lnTo>
                  <a:lnTo>
                    <a:pt x="64711" y="21346"/>
                  </a:lnTo>
                  <a:lnTo>
                    <a:pt x="64298" y="17545"/>
                  </a:lnTo>
                  <a:lnTo>
                    <a:pt x="63070" y="13757"/>
                  </a:lnTo>
                  <a:lnTo>
                    <a:pt x="61842" y="10434"/>
                  </a:lnTo>
                  <a:lnTo>
                    <a:pt x="59799" y="7589"/>
                  </a:lnTo>
                  <a:lnTo>
                    <a:pt x="56929" y="4745"/>
                  </a:lnTo>
                  <a:lnTo>
                    <a:pt x="54060" y="2379"/>
                  </a:lnTo>
                  <a:lnTo>
                    <a:pt x="50375" y="943"/>
                  </a:lnTo>
                  <a:lnTo>
                    <a:pt x="46691" y="0"/>
                  </a:lnTo>
                  <a:close/>
                  <a:moveTo>
                    <a:pt x="97469" y="51227"/>
                  </a:moveTo>
                  <a:lnTo>
                    <a:pt x="95839" y="52649"/>
                  </a:lnTo>
                  <a:lnTo>
                    <a:pt x="94197" y="54071"/>
                  </a:lnTo>
                  <a:lnTo>
                    <a:pt x="92969" y="55972"/>
                  </a:lnTo>
                  <a:lnTo>
                    <a:pt x="88057" y="57394"/>
                  </a:lnTo>
                  <a:lnTo>
                    <a:pt x="81905" y="59282"/>
                  </a:lnTo>
                  <a:lnTo>
                    <a:pt x="75764" y="62605"/>
                  </a:lnTo>
                  <a:lnTo>
                    <a:pt x="73308" y="64505"/>
                  </a:lnTo>
                  <a:lnTo>
                    <a:pt x="70439" y="66872"/>
                  </a:lnTo>
                  <a:lnTo>
                    <a:pt x="67982" y="69251"/>
                  </a:lnTo>
                  <a:lnTo>
                    <a:pt x="65939" y="72095"/>
                  </a:lnTo>
                  <a:lnTo>
                    <a:pt x="64298" y="74940"/>
                  </a:lnTo>
                  <a:lnTo>
                    <a:pt x="62657" y="78263"/>
                  </a:lnTo>
                  <a:lnTo>
                    <a:pt x="61842" y="81573"/>
                  </a:lnTo>
                  <a:lnTo>
                    <a:pt x="61429" y="85374"/>
                  </a:lnTo>
                  <a:lnTo>
                    <a:pt x="61027" y="88697"/>
                  </a:lnTo>
                  <a:lnTo>
                    <a:pt x="61429" y="92007"/>
                  </a:lnTo>
                  <a:lnTo>
                    <a:pt x="61842" y="95330"/>
                  </a:lnTo>
                  <a:lnTo>
                    <a:pt x="62657" y="98653"/>
                  </a:lnTo>
                  <a:lnTo>
                    <a:pt x="63885" y="101976"/>
                  </a:lnTo>
                  <a:lnTo>
                    <a:pt x="65526" y="104820"/>
                  </a:lnTo>
                  <a:lnTo>
                    <a:pt x="67167" y="107665"/>
                  </a:lnTo>
                  <a:lnTo>
                    <a:pt x="69211" y="110509"/>
                  </a:lnTo>
                  <a:lnTo>
                    <a:pt x="71667" y="112875"/>
                  </a:lnTo>
                  <a:lnTo>
                    <a:pt x="74123" y="115254"/>
                  </a:lnTo>
                  <a:lnTo>
                    <a:pt x="76590" y="117142"/>
                  </a:lnTo>
                  <a:lnTo>
                    <a:pt x="79449" y="118564"/>
                  </a:lnTo>
                  <a:lnTo>
                    <a:pt x="82731" y="119521"/>
                  </a:lnTo>
                  <a:lnTo>
                    <a:pt x="86002" y="120000"/>
                  </a:lnTo>
                  <a:lnTo>
                    <a:pt x="89687" y="119521"/>
                  </a:lnTo>
                  <a:lnTo>
                    <a:pt x="92969" y="118564"/>
                  </a:lnTo>
                  <a:lnTo>
                    <a:pt x="96241" y="116677"/>
                  </a:lnTo>
                  <a:lnTo>
                    <a:pt x="99110" y="114776"/>
                  </a:lnTo>
                  <a:lnTo>
                    <a:pt x="104849" y="110509"/>
                  </a:lnTo>
                  <a:lnTo>
                    <a:pt x="107305" y="108143"/>
                  </a:lnTo>
                  <a:lnTo>
                    <a:pt x="109348" y="105286"/>
                  </a:lnTo>
                  <a:lnTo>
                    <a:pt x="111391" y="102441"/>
                  </a:lnTo>
                  <a:lnTo>
                    <a:pt x="113446" y="99597"/>
                  </a:lnTo>
                  <a:lnTo>
                    <a:pt x="116315" y="92964"/>
                  </a:lnTo>
                  <a:lnTo>
                    <a:pt x="118771" y="86318"/>
                  </a:lnTo>
                  <a:lnTo>
                    <a:pt x="119586" y="82051"/>
                  </a:lnTo>
                  <a:lnTo>
                    <a:pt x="120000" y="78263"/>
                  </a:lnTo>
                  <a:lnTo>
                    <a:pt x="120000" y="73983"/>
                  </a:lnTo>
                  <a:lnTo>
                    <a:pt x="119586" y="70673"/>
                  </a:lnTo>
                  <a:lnTo>
                    <a:pt x="118358" y="66872"/>
                  </a:lnTo>
                  <a:lnTo>
                    <a:pt x="116717" y="63549"/>
                  </a:lnTo>
                  <a:lnTo>
                    <a:pt x="114674" y="60239"/>
                  </a:lnTo>
                  <a:lnTo>
                    <a:pt x="112218" y="57394"/>
                  </a:lnTo>
                  <a:lnTo>
                    <a:pt x="109348" y="55015"/>
                  </a:lnTo>
                  <a:lnTo>
                    <a:pt x="106479" y="53114"/>
                  </a:lnTo>
                  <a:lnTo>
                    <a:pt x="103208" y="51692"/>
                  </a:lnTo>
                  <a:lnTo>
                    <a:pt x="99925" y="51227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385050" y="4208725"/>
              <a:ext cx="422700" cy="299100"/>
            </a:xfrm>
            <a:custGeom>
              <a:pathLst>
                <a:path extrusionOk="0" h="120000" w="120000">
                  <a:moveTo>
                    <a:pt x="86677" y="89816"/>
                  </a:moveTo>
                  <a:lnTo>
                    <a:pt x="85378" y="91291"/>
                  </a:lnTo>
                  <a:lnTo>
                    <a:pt x="84073" y="92756"/>
                  </a:lnTo>
                  <a:lnTo>
                    <a:pt x="80950" y="95706"/>
                  </a:lnTo>
                  <a:lnTo>
                    <a:pt x="78091" y="97182"/>
                  </a:lnTo>
                  <a:lnTo>
                    <a:pt x="75486" y="99018"/>
                  </a:lnTo>
                  <a:lnTo>
                    <a:pt x="71839" y="100854"/>
                  </a:lnTo>
                  <a:lnTo>
                    <a:pt x="70796" y="101597"/>
                  </a:lnTo>
                  <a:lnTo>
                    <a:pt x="69497" y="101958"/>
                  </a:lnTo>
                  <a:lnTo>
                    <a:pt x="70278" y="100122"/>
                  </a:lnTo>
                  <a:lnTo>
                    <a:pt x="71321" y="98285"/>
                  </a:lnTo>
                  <a:lnTo>
                    <a:pt x="73400" y="97914"/>
                  </a:lnTo>
                  <a:lnTo>
                    <a:pt x="75224" y="96810"/>
                  </a:lnTo>
                  <a:lnTo>
                    <a:pt x="77048" y="95706"/>
                  </a:lnTo>
                  <a:lnTo>
                    <a:pt x="78871" y="93860"/>
                  </a:lnTo>
                  <a:lnTo>
                    <a:pt x="80432" y="92024"/>
                  </a:lnTo>
                  <a:lnTo>
                    <a:pt x="80688" y="90920"/>
                  </a:lnTo>
                  <a:lnTo>
                    <a:pt x="81213" y="90920"/>
                  </a:lnTo>
                  <a:lnTo>
                    <a:pt x="81468" y="90549"/>
                  </a:lnTo>
                  <a:lnTo>
                    <a:pt x="84073" y="89816"/>
                  </a:lnTo>
                  <a:close/>
                  <a:moveTo>
                    <a:pt x="89544" y="90188"/>
                  </a:moveTo>
                  <a:lnTo>
                    <a:pt x="91105" y="90920"/>
                  </a:lnTo>
                  <a:lnTo>
                    <a:pt x="91105" y="92024"/>
                  </a:lnTo>
                  <a:lnTo>
                    <a:pt x="86677" y="97182"/>
                  </a:lnTo>
                  <a:lnTo>
                    <a:pt x="81731" y="101597"/>
                  </a:lnTo>
                  <a:lnTo>
                    <a:pt x="78871" y="103804"/>
                  </a:lnTo>
                  <a:lnTo>
                    <a:pt x="76004" y="105640"/>
                  </a:lnTo>
                  <a:lnTo>
                    <a:pt x="73145" y="107487"/>
                  </a:lnTo>
                  <a:lnTo>
                    <a:pt x="70278" y="109694"/>
                  </a:lnTo>
                  <a:lnTo>
                    <a:pt x="69760" y="108591"/>
                  </a:lnTo>
                  <a:lnTo>
                    <a:pt x="69497" y="107487"/>
                  </a:lnTo>
                  <a:lnTo>
                    <a:pt x="69235" y="104908"/>
                  </a:lnTo>
                  <a:lnTo>
                    <a:pt x="70278" y="104908"/>
                  </a:lnTo>
                  <a:lnTo>
                    <a:pt x="71321" y="104165"/>
                  </a:lnTo>
                  <a:lnTo>
                    <a:pt x="73400" y="103062"/>
                  </a:lnTo>
                  <a:lnTo>
                    <a:pt x="78609" y="100493"/>
                  </a:lnTo>
                  <a:lnTo>
                    <a:pt x="81468" y="98647"/>
                  </a:lnTo>
                  <a:lnTo>
                    <a:pt x="84598" y="96439"/>
                  </a:lnTo>
                  <a:lnTo>
                    <a:pt x="87195" y="93499"/>
                  </a:lnTo>
                  <a:lnTo>
                    <a:pt x="88238" y="92024"/>
                  </a:lnTo>
                  <a:lnTo>
                    <a:pt x="89544" y="90188"/>
                  </a:lnTo>
                  <a:close/>
                  <a:moveTo>
                    <a:pt x="67156" y="5157"/>
                  </a:moveTo>
                  <a:lnTo>
                    <a:pt x="68979" y="5528"/>
                  </a:lnTo>
                  <a:lnTo>
                    <a:pt x="70541" y="5900"/>
                  </a:lnTo>
                  <a:lnTo>
                    <a:pt x="72102" y="6632"/>
                  </a:lnTo>
                  <a:lnTo>
                    <a:pt x="73400" y="7736"/>
                  </a:lnTo>
                  <a:lnTo>
                    <a:pt x="74443" y="9211"/>
                  </a:lnTo>
                  <a:lnTo>
                    <a:pt x="74961" y="11047"/>
                  </a:lnTo>
                  <a:lnTo>
                    <a:pt x="75224" y="11047"/>
                  </a:lnTo>
                  <a:lnTo>
                    <a:pt x="74706" y="12151"/>
                  </a:lnTo>
                  <a:lnTo>
                    <a:pt x="74706" y="13255"/>
                  </a:lnTo>
                  <a:lnTo>
                    <a:pt x="74961" y="16205"/>
                  </a:lnTo>
                  <a:lnTo>
                    <a:pt x="75486" y="18774"/>
                  </a:lnTo>
                  <a:lnTo>
                    <a:pt x="76267" y="20981"/>
                  </a:lnTo>
                  <a:lnTo>
                    <a:pt x="77566" y="23560"/>
                  </a:lnTo>
                  <a:lnTo>
                    <a:pt x="78091" y="25035"/>
                  </a:lnTo>
                  <a:lnTo>
                    <a:pt x="78346" y="26871"/>
                  </a:lnTo>
                  <a:lnTo>
                    <a:pt x="78346" y="27614"/>
                  </a:lnTo>
                  <a:lnTo>
                    <a:pt x="78091" y="27975"/>
                  </a:lnTo>
                  <a:lnTo>
                    <a:pt x="77566" y="27975"/>
                  </a:lnTo>
                  <a:lnTo>
                    <a:pt x="77048" y="27614"/>
                  </a:lnTo>
                  <a:lnTo>
                    <a:pt x="76522" y="26510"/>
                  </a:lnTo>
                  <a:lnTo>
                    <a:pt x="75742" y="23199"/>
                  </a:lnTo>
                  <a:lnTo>
                    <a:pt x="75224" y="21352"/>
                  </a:lnTo>
                  <a:lnTo>
                    <a:pt x="74443" y="19877"/>
                  </a:lnTo>
                  <a:lnTo>
                    <a:pt x="73663" y="18041"/>
                  </a:lnTo>
                  <a:lnTo>
                    <a:pt x="72620" y="16566"/>
                  </a:lnTo>
                  <a:lnTo>
                    <a:pt x="71584" y="15462"/>
                  </a:lnTo>
                  <a:lnTo>
                    <a:pt x="70278" y="14359"/>
                  </a:lnTo>
                  <a:lnTo>
                    <a:pt x="68979" y="13626"/>
                  </a:lnTo>
                  <a:lnTo>
                    <a:pt x="67674" y="13255"/>
                  </a:lnTo>
                  <a:lnTo>
                    <a:pt x="64814" y="13255"/>
                  </a:lnTo>
                  <a:lnTo>
                    <a:pt x="63508" y="13626"/>
                  </a:lnTo>
                  <a:lnTo>
                    <a:pt x="62210" y="14359"/>
                  </a:lnTo>
                  <a:lnTo>
                    <a:pt x="61692" y="14730"/>
                  </a:lnTo>
                  <a:lnTo>
                    <a:pt x="61429" y="15101"/>
                  </a:lnTo>
                  <a:lnTo>
                    <a:pt x="61692" y="16205"/>
                  </a:lnTo>
                  <a:lnTo>
                    <a:pt x="62210" y="16937"/>
                  </a:lnTo>
                  <a:lnTo>
                    <a:pt x="62472" y="17309"/>
                  </a:lnTo>
                  <a:lnTo>
                    <a:pt x="62990" y="17309"/>
                  </a:lnTo>
                  <a:lnTo>
                    <a:pt x="64552" y="16937"/>
                  </a:lnTo>
                  <a:lnTo>
                    <a:pt x="65857" y="16937"/>
                  </a:lnTo>
                  <a:lnTo>
                    <a:pt x="67418" y="17309"/>
                  </a:lnTo>
                  <a:lnTo>
                    <a:pt x="68717" y="18041"/>
                  </a:lnTo>
                  <a:lnTo>
                    <a:pt x="70015" y="18774"/>
                  </a:lnTo>
                  <a:lnTo>
                    <a:pt x="71059" y="20249"/>
                  </a:lnTo>
                  <a:lnTo>
                    <a:pt x="72102" y="21724"/>
                  </a:lnTo>
                  <a:lnTo>
                    <a:pt x="72882" y="23560"/>
                  </a:lnTo>
                  <a:lnTo>
                    <a:pt x="73925" y="27975"/>
                  </a:lnTo>
                  <a:lnTo>
                    <a:pt x="74706" y="29821"/>
                  </a:lnTo>
                  <a:lnTo>
                    <a:pt x="75486" y="31296"/>
                  </a:lnTo>
                  <a:lnTo>
                    <a:pt x="74706" y="32029"/>
                  </a:lnTo>
                  <a:lnTo>
                    <a:pt x="73145" y="33865"/>
                  </a:lnTo>
                  <a:lnTo>
                    <a:pt x="71584" y="36073"/>
                  </a:lnTo>
                  <a:lnTo>
                    <a:pt x="70278" y="38290"/>
                  </a:lnTo>
                  <a:lnTo>
                    <a:pt x="69497" y="40859"/>
                  </a:lnTo>
                  <a:lnTo>
                    <a:pt x="68979" y="43067"/>
                  </a:lnTo>
                  <a:lnTo>
                    <a:pt x="68717" y="45274"/>
                  </a:lnTo>
                  <a:lnTo>
                    <a:pt x="68979" y="47492"/>
                  </a:lnTo>
                  <a:lnTo>
                    <a:pt x="69235" y="49699"/>
                  </a:lnTo>
                  <a:lnTo>
                    <a:pt x="70015" y="51536"/>
                  </a:lnTo>
                  <a:lnTo>
                    <a:pt x="71059" y="53011"/>
                  </a:lnTo>
                  <a:lnTo>
                    <a:pt x="72364" y="54476"/>
                  </a:lnTo>
                  <a:lnTo>
                    <a:pt x="73925" y="55218"/>
                  </a:lnTo>
                  <a:lnTo>
                    <a:pt x="75486" y="55951"/>
                  </a:lnTo>
                  <a:lnTo>
                    <a:pt x="77310" y="55589"/>
                  </a:lnTo>
                  <a:lnTo>
                    <a:pt x="79127" y="55218"/>
                  </a:lnTo>
                  <a:lnTo>
                    <a:pt x="80688" y="54114"/>
                  </a:lnTo>
                  <a:lnTo>
                    <a:pt x="85378" y="50803"/>
                  </a:lnTo>
                  <a:lnTo>
                    <a:pt x="90062" y="46749"/>
                  </a:lnTo>
                  <a:lnTo>
                    <a:pt x="90324" y="46017"/>
                  </a:lnTo>
                  <a:lnTo>
                    <a:pt x="90580" y="45274"/>
                  </a:lnTo>
                  <a:lnTo>
                    <a:pt x="90580" y="44542"/>
                  </a:lnTo>
                  <a:lnTo>
                    <a:pt x="90324" y="44170"/>
                  </a:lnTo>
                  <a:lnTo>
                    <a:pt x="90062" y="43438"/>
                  </a:lnTo>
                  <a:lnTo>
                    <a:pt x="89544" y="43067"/>
                  </a:lnTo>
                  <a:lnTo>
                    <a:pt x="88500" y="43067"/>
                  </a:lnTo>
                  <a:lnTo>
                    <a:pt x="85378" y="45645"/>
                  </a:lnTo>
                  <a:lnTo>
                    <a:pt x="82249" y="48596"/>
                  </a:lnTo>
                  <a:lnTo>
                    <a:pt x="80688" y="49699"/>
                  </a:lnTo>
                  <a:lnTo>
                    <a:pt x="79127" y="50803"/>
                  </a:lnTo>
                  <a:lnTo>
                    <a:pt x="77310" y="51536"/>
                  </a:lnTo>
                  <a:lnTo>
                    <a:pt x="74706" y="51536"/>
                  </a:lnTo>
                  <a:lnTo>
                    <a:pt x="73925" y="51164"/>
                  </a:lnTo>
                  <a:lnTo>
                    <a:pt x="73145" y="50432"/>
                  </a:lnTo>
                  <a:lnTo>
                    <a:pt x="72620" y="49699"/>
                  </a:lnTo>
                  <a:lnTo>
                    <a:pt x="72102" y="48596"/>
                  </a:lnTo>
                  <a:lnTo>
                    <a:pt x="71839" y="47492"/>
                  </a:lnTo>
                  <a:lnTo>
                    <a:pt x="71584" y="44913"/>
                  </a:lnTo>
                  <a:lnTo>
                    <a:pt x="71839" y="43809"/>
                  </a:lnTo>
                  <a:lnTo>
                    <a:pt x="72102" y="42334"/>
                  </a:lnTo>
                  <a:lnTo>
                    <a:pt x="72882" y="40127"/>
                  </a:lnTo>
                  <a:lnTo>
                    <a:pt x="74181" y="38290"/>
                  </a:lnTo>
                  <a:lnTo>
                    <a:pt x="75742" y="36444"/>
                  </a:lnTo>
                  <a:lnTo>
                    <a:pt x="77828" y="33865"/>
                  </a:lnTo>
                  <a:lnTo>
                    <a:pt x="79652" y="31296"/>
                  </a:lnTo>
                  <a:lnTo>
                    <a:pt x="80432" y="29821"/>
                  </a:lnTo>
                  <a:lnTo>
                    <a:pt x="80950" y="28346"/>
                  </a:lnTo>
                  <a:lnTo>
                    <a:pt x="80950" y="26510"/>
                  </a:lnTo>
                  <a:lnTo>
                    <a:pt x="80950" y="24303"/>
                  </a:lnTo>
                  <a:lnTo>
                    <a:pt x="80432" y="22827"/>
                  </a:lnTo>
                  <a:lnTo>
                    <a:pt x="79907" y="21724"/>
                  </a:lnTo>
                  <a:lnTo>
                    <a:pt x="78609" y="18774"/>
                  </a:lnTo>
                  <a:lnTo>
                    <a:pt x="77310" y="15834"/>
                  </a:lnTo>
                  <a:lnTo>
                    <a:pt x="76785" y="14359"/>
                  </a:lnTo>
                  <a:lnTo>
                    <a:pt x="76785" y="12884"/>
                  </a:lnTo>
                  <a:lnTo>
                    <a:pt x="77310" y="12522"/>
                  </a:lnTo>
                  <a:lnTo>
                    <a:pt x="80170" y="11419"/>
                  </a:lnTo>
                  <a:lnTo>
                    <a:pt x="83037" y="10315"/>
                  </a:lnTo>
                  <a:lnTo>
                    <a:pt x="86159" y="9572"/>
                  </a:lnTo>
                  <a:lnTo>
                    <a:pt x="89281" y="9211"/>
                  </a:lnTo>
                  <a:lnTo>
                    <a:pt x="90842" y="9572"/>
                  </a:lnTo>
                  <a:lnTo>
                    <a:pt x="92403" y="10315"/>
                  </a:lnTo>
                  <a:lnTo>
                    <a:pt x="93702" y="11047"/>
                  </a:lnTo>
                  <a:lnTo>
                    <a:pt x="94745" y="12151"/>
                  </a:lnTo>
                  <a:lnTo>
                    <a:pt x="95788" y="13626"/>
                  </a:lnTo>
                  <a:lnTo>
                    <a:pt x="96569" y="15101"/>
                  </a:lnTo>
                  <a:lnTo>
                    <a:pt x="98130" y="19145"/>
                  </a:lnTo>
                  <a:lnTo>
                    <a:pt x="99428" y="22095"/>
                  </a:lnTo>
                  <a:lnTo>
                    <a:pt x="98392" y="24303"/>
                  </a:lnTo>
                  <a:lnTo>
                    <a:pt x="97087" y="25768"/>
                  </a:lnTo>
                  <a:lnTo>
                    <a:pt x="95788" y="26871"/>
                  </a:lnTo>
                  <a:lnTo>
                    <a:pt x="94227" y="27975"/>
                  </a:lnTo>
                  <a:lnTo>
                    <a:pt x="91105" y="29450"/>
                  </a:lnTo>
                  <a:lnTo>
                    <a:pt x="87720" y="30925"/>
                  </a:lnTo>
                  <a:lnTo>
                    <a:pt x="85116" y="32400"/>
                  </a:lnTo>
                  <a:lnTo>
                    <a:pt x="81731" y="34608"/>
                  </a:lnTo>
                  <a:lnTo>
                    <a:pt x="80170" y="35712"/>
                  </a:lnTo>
                  <a:lnTo>
                    <a:pt x="79127" y="37548"/>
                  </a:lnTo>
                  <a:lnTo>
                    <a:pt x="78346" y="39023"/>
                  </a:lnTo>
                  <a:lnTo>
                    <a:pt x="78091" y="40127"/>
                  </a:lnTo>
                  <a:lnTo>
                    <a:pt x="78091" y="41230"/>
                  </a:lnTo>
                  <a:lnTo>
                    <a:pt x="78091" y="41963"/>
                  </a:lnTo>
                  <a:lnTo>
                    <a:pt x="78346" y="42705"/>
                  </a:lnTo>
                  <a:lnTo>
                    <a:pt x="78871" y="43067"/>
                  </a:lnTo>
                  <a:lnTo>
                    <a:pt x="80432" y="43067"/>
                  </a:lnTo>
                  <a:lnTo>
                    <a:pt x="80688" y="42334"/>
                  </a:lnTo>
                  <a:lnTo>
                    <a:pt x="80950" y="41602"/>
                  </a:lnTo>
                  <a:lnTo>
                    <a:pt x="81213" y="40859"/>
                  </a:lnTo>
                  <a:lnTo>
                    <a:pt x="81993" y="39755"/>
                  </a:lnTo>
                  <a:lnTo>
                    <a:pt x="83555" y="38290"/>
                  </a:lnTo>
                  <a:lnTo>
                    <a:pt x="85634" y="36815"/>
                  </a:lnTo>
                  <a:lnTo>
                    <a:pt x="87195" y="36073"/>
                  </a:lnTo>
                  <a:lnTo>
                    <a:pt x="90842" y="34236"/>
                  </a:lnTo>
                  <a:lnTo>
                    <a:pt x="94227" y="32400"/>
                  </a:lnTo>
                  <a:lnTo>
                    <a:pt x="96306" y="31296"/>
                  </a:lnTo>
                  <a:lnTo>
                    <a:pt x="98392" y="29821"/>
                  </a:lnTo>
                  <a:lnTo>
                    <a:pt x="99953" y="27614"/>
                  </a:lnTo>
                  <a:lnTo>
                    <a:pt x="100471" y="26510"/>
                  </a:lnTo>
                  <a:lnTo>
                    <a:pt x="100996" y="25035"/>
                  </a:lnTo>
                  <a:lnTo>
                    <a:pt x="101514" y="25768"/>
                  </a:lnTo>
                  <a:lnTo>
                    <a:pt x="102813" y="27243"/>
                  </a:lnTo>
                  <a:lnTo>
                    <a:pt x="104119" y="27975"/>
                  </a:lnTo>
                  <a:lnTo>
                    <a:pt x="105680" y="29079"/>
                  </a:lnTo>
                  <a:lnTo>
                    <a:pt x="106978" y="30193"/>
                  </a:lnTo>
                  <a:lnTo>
                    <a:pt x="108540" y="32029"/>
                  </a:lnTo>
                  <a:lnTo>
                    <a:pt x="109845" y="34608"/>
                  </a:lnTo>
                  <a:lnTo>
                    <a:pt x="110881" y="37177"/>
                  </a:lnTo>
                  <a:lnTo>
                    <a:pt x="111406" y="40127"/>
                  </a:lnTo>
                  <a:lnTo>
                    <a:pt x="109845" y="43809"/>
                  </a:lnTo>
                  <a:lnTo>
                    <a:pt x="109065" y="45645"/>
                  </a:lnTo>
                  <a:lnTo>
                    <a:pt x="107759" y="47120"/>
                  </a:lnTo>
                  <a:lnTo>
                    <a:pt x="106198" y="48957"/>
                  </a:lnTo>
                  <a:lnTo>
                    <a:pt x="104374" y="50803"/>
                  </a:lnTo>
                  <a:lnTo>
                    <a:pt x="102295" y="51907"/>
                  </a:lnTo>
                  <a:lnTo>
                    <a:pt x="100216" y="53011"/>
                  </a:lnTo>
                  <a:lnTo>
                    <a:pt x="96306" y="54476"/>
                  </a:lnTo>
                  <a:lnTo>
                    <a:pt x="92403" y="56322"/>
                  </a:lnTo>
                  <a:lnTo>
                    <a:pt x="90580" y="57426"/>
                  </a:lnTo>
                  <a:lnTo>
                    <a:pt x="88763" y="58901"/>
                  </a:lnTo>
                  <a:lnTo>
                    <a:pt x="87195" y="60366"/>
                  </a:lnTo>
                  <a:lnTo>
                    <a:pt x="85896" y="62573"/>
                  </a:lnTo>
                  <a:lnTo>
                    <a:pt x="84853" y="64420"/>
                  </a:lnTo>
                  <a:lnTo>
                    <a:pt x="84598" y="66627"/>
                  </a:lnTo>
                  <a:lnTo>
                    <a:pt x="84598" y="68463"/>
                  </a:lnTo>
                  <a:lnTo>
                    <a:pt x="84853" y="70310"/>
                  </a:lnTo>
                  <a:lnTo>
                    <a:pt x="85378" y="71785"/>
                  </a:lnTo>
                  <a:lnTo>
                    <a:pt x="86414" y="73250"/>
                  </a:lnTo>
                  <a:lnTo>
                    <a:pt x="87457" y="74354"/>
                  </a:lnTo>
                  <a:lnTo>
                    <a:pt x="89018" y="75457"/>
                  </a:lnTo>
                  <a:lnTo>
                    <a:pt x="90580" y="75829"/>
                  </a:lnTo>
                  <a:lnTo>
                    <a:pt x="92141" y="75829"/>
                  </a:lnTo>
                  <a:lnTo>
                    <a:pt x="93702" y="75457"/>
                  </a:lnTo>
                  <a:lnTo>
                    <a:pt x="95270" y="75096"/>
                  </a:lnTo>
                  <a:lnTo>
                    <a:pt x="97087" y="74354"/>
                  </a:lnTo>
                  <a:lnTo>
                    <a:pt x="99173" y="73250"/>
                  </a:lnTo>
                  <a:lnTo>
                    <a:pt x="100734" y="71785"/>
                  </a:lnTo>
                  <a:lnTo>
                    <a:pt x="101514" y="70671"/>
                  </a:lnTo>
                  <a:lnTo>
                    <a:pt x="101777" y="69938"/>
                  </a:lnTo>
                  <a:lnTo>
                    <a:pt x="102032" y="68463"/>
                  </a:lnTo>
                  <a:lnTo>
                    <a:pt x="101777" y="68102"/>
                  </a:lnTo>
                  <a:lnTo>
                    <a:pt x="101252" y="67731"/>
                  </a:lnTo>
                  <a:lnTo>
                    <a:pt x="99953" y="67731"/>
                  </a:lnTo>
                  <a:lnTo>
                    <a:pt x="98648" y="68463"/>
                  </a:lnTo>
                  <a:lnTo>
                    <a:pt x="96051" y="69938"/>
                  </a:lnTo>
                  <a:lnTo>
                    <a:pt x="94489" y="70671"/>
                  </a:lnTo>
                  <a:lnTo>
                    <a:pt x="92921" y="71042"/>
                  </a:lnTo>
                  <a:lnTo>
                    <a:pt x="89799" y="71042"/>
                  </a:lnTo>
                  <a:lnTo>
                    <a:pt x="88763" y="70310"/>
                  </a:lnTo>
                  <a:lnTo>
                    <a:pt x="88238" y="69567"/>
                  </a:lnTo>
                  <a:lnTo>
                    <a:pt x="87720" y="68463"/>
                  </a:lnTo>
                  <a:lnTo>
                    <a:pt x="87720" y="67360"/>
                  </a:lnTo>
                  <a:lnTo>
                    <a:pt x="87975" y="66256"/>
                  </a:lnTo>
                  <a:lnTo>
                    <a:pt x="88500" y="65152"/>
                  </a:lnTo>
                  <a:lnTo>
                    <a:pt x="89799" y="63316"/>
                  </a:lnTo>
                  <a:lnTo>
                    <a:pt x="91360" y="61841"/>
                  </a:lnTo>
                  <a:lnTo>
                    <a:pt x="93184" y="60737"/>
                  </a:lnTo>
                  <a:lnTo>
                    <a:pt x="96569" y="59262"/>
                  </a:lnTo>
                  <a:lnTo>
                    <a:pt x="102558" y="56322"/>
                  </a:lnTo>
                  <a:lnTo>
                    <a:pt x="105680" y="54476"/>
                  </a:lnTo>
                  <a:lnTo>
                    <a:pt x="106978" y="53372"/>
                  </a:lnTo>
                  <a:lnTo>
                    <a:pt x="108284" y="51907"/>
                  </a:lnTo>
                  <a:lnTo>
                    <a:pt x="110101" y="49699"/>
                  </a:lnTo>
                  <a:lnTo>
                    <a:pt x="111662" y="46749"/>
                  </a:lnTo>
                  <a:lnTo>
                    <a:pt x="111662" y="47120"/>
                  </a:lnTo>
                  <a:lnTo>
                    <a:pt x="111406" y="48224"/>
                  </a:lnTo>
                  <a:lnTo>
                    <a:pt x="111924" y="49328"/>
                  </a:lnTo>
                  <a:lnTo>
                    <a:pt x="112449" y="50061"/>
                  </a:lnTo>
                  <a:lnTo>
                    <a:pt x="113230" y="50432"/>
                  </a:lnTo>
                  <a:lnTo>
                    <a:pt x="114266" y="50803"/>
                  </a:lnTo>
                  <a:lnTo>
                    <a:pt x="114791" y="51164"/>
                  </a:lnTo>
                  <a:lnTo>
                    <a:pt x="115309" y="52268"/>
                  </a:lnTo>
                  <a:lnTo>
                    <a:pt x="115827" y="53743"/>
                  </a:lnTo>
                  <a:lnTo>
                    <a:pt x="114529" y="54114"/>
                  </a:lnTo>
                  <a:lnTo>
                    <a:pt x="112967" y="54847"/>
                  </a:lnTo>
                  <a:lnTo>
                    <a:pt x="110363" y="56693"/>
                  </a:lnTo>
                  <a:lnTo>
                    <a:pt x="106460" y="58529"/>
                  </a:lnTo>
                  <a:lnTo>
                    <a:pt x="104899" y="59262"/>
                  </a:lnTo>
                  <a:lnTo>
                    <a:pt x="104374" y="60005"/>
                  </a:lnTo>
                  <a:lnTo>
                    <a:pt x="103856" y="61108"/>
                  </a:lnTo>
                  <a:lnTo>
                    <a:pt x="103594" y="61841"/>
                  </a:lnTo>
                  <a:lnTo>
                    <a:pt x="104119" y="62945"/>
                  </a:lnTo>
                  <a:lnTo>
                    <a:pt x="104899" y="63316"/>
                  </a:lnTo>
                  <a:lnTo>
                    <a:pt x="105680" y="63316"/>
                  </a:lnTo>
                  <a:lnTo>
                    <a:pt x="107503" y="62945"/>
                  </a:lnTo>
                  <a:lnTo>
                    <a:pt x="109320" y="61841"/>
                  </a:lnTo>
                  <a:lnTo>
                    <a:pt x="110881" y="60737"/>
                  </a:lnTo>
                  <a:lnTo>
                    <a:pt x="113748" y="58901"/>
                  </a:lnTo>
                  <a:lnTo>
                    <a:pt x="115047" y="57426"/>
                  </a:lnTo>
                  <a:lnTo>
                    <a:pt x="116352" y="55951"/>
                  </a:lnTo>
                  <a:lnTo>
                    <a:pt x="116352" y="58529"/>
                  </a:lnTo>
                  <a:lnTo>
                    <a:pt x="116352" y="61108"/>
                  </a:lnTo>
                  <a:lnTo>
                    <a:pt x="116352" y="65152"/>
                  </a:lnTo>
                  <a:lnTo>
                    <a:pt x="116352" y="65895"/>
                  </a:lnTo>
                  <a:lnTo>
                    <a:pt x="115827" y="66256"/>
                  </a:lnTo>
                  <a:lnTo>
                    <a:pt x="114791" y="69567"/>
                  </a:lnTo>
                  <a:lnTo>
                    <a:pt x="114010" y="72889"/>
                  </a:lnTo>
                  <a:lnTo>
                    <a:pt x="106978" y="72889"/>
                  </a:lnTo>
                  <a:lnTo>
                    <a:pt x="104899" y="73250"/>
                  </a:lnTo>
                  <a:lnTo>
                    <a:pt x="103076" y="74354"/>
                  </a:lnTo>
                  <a:lnTo>
                    <a:pt x="101777" y="76200"/>
                  </a:lnTo>
                  <a:lnTo>
                    <a:pt x="100734" y="78407"/>
                  </a:lnTo>
                  <a:lnTo>
                    <a:pt x="99953" y="80615"/>
                  </a:lnTo>
                  <a:lnTo>
                    <a:pt x="99691" y="82090"/>
                  </a:lnTo>
                  <a:lnTo>
                    <a:pt x="99428" y="83555"/>
                  </a:lnTo>
                  <a:lnTo>
                    <a:pt x="99691" y="86134"/>
                  </a:lnTo>
                  <a:lnTo>
                    <a:pt x="100471" y="88713"/>
                  </a:lnTo>
                  <a:lnTo>
                    <a:pt x="101514" y="91291"/>
                  </a:lnTo>
                  <a:lnTo>
                    <a:pt x="102813" y="93499"/>
                  </a:lnTo>
                  <a:lnTo>
                    <a:pt x="104119" y="95706"/>
                  </a:lnTo>
                  <a:lnTo>
                    <a:pt x="105417" y="97914"/>
                  </a:lnTo>
                  <a:lnTo>
                    <a:pt x="106460" y="98647"/>
                  </a:lnTo>
                  <a:lnTo>
                    <a:pt x="107503" y="99018"/>
                  </a:lnTo>
                  <a:lnTo>
                    <a:pt x="108021" y="98647"/>
                  </a:lnTo>
                  <a:lnTo>
                    <a:pt x="108284" y="97914"/>
                  </a:lnTo>
                  <a:lnTo>
                    <a:pt x="108284" y="97182"/>
                  </a:lnTo>
                  <a:lnTo>
                    <a:pt x="108284" y="96068"/>
                  </a:lnTo>
                  <a:lnTo>
                    <a:pt x="107503" y="94603"/>
                  </a:lnTo>
                  <a:lnTo>
                    <a:pt x="105680" y="91653"/>
                  </a:lnTo>
                  <a:lnTo>
                    <a:pt x="104374" y="89816"/>
                  </a:lnTo>
                  <a:lnTo>
                    <a:pt x="103338" y="87609"/>
                  </a:lnTo>
                  <a:lnTo>
                    <a:pt x="102813" y="85401"/>
                  </a:lnTo>
                  <a:lnTo>
                    <a:pt x="102558" y="83926"/>
                  </a:lnTo>
                  <a:lnTo>
                    <a:pt x="102558" y="82822"/>
                  </a:lnTo>
                  <a:lnTo>
                    <a:pt x="102813" y="81347"/>
                  </a:lnTo>
                  <a:lnTo>
                    <a:pt x="103338" y="80244"/>
                  </a:lnTo>
                  <a:lnTo>
                    <a:pt x="104119" y="78769"/>
                  </a:lnTo>
                  <a:lnTo>
                    <a:pt x="105680" y="77665"/>
                  </a:lnTo>
                  <a:lnTo>
                    <a:pt x="107241" y="76932"/>
                  </a:lnTo>
                  <a:lnTo>
                    <a:pt x="108802" y="76561"/>
                  </a:lnTo>
                  <a:lnTo>
                    <a:pt x="114266" y="76561"/>
                  </a:lnTo>
                  <a:lnTo>
                    <a:pt x="113485" y="78769"/>
                  </a:lnTo>
                  <a:lnTo>
                    <a:pt x="113230" y="79882"/>
                  </a:lnTo>
                  <a:lnTo>
                    <a:pt x="113485" y="81347"/>
                  </a:lnTo>
                  <a:lnTo>
                    <a:pt x="113748" y="83555"/>
                  </a:lnTo>
                  <a:lnTo>
                    <a:pt x="113748" y="86134"/>
                  </a:lnTo>
                  <a:lnTo>
                    <a:pt x="113748" y="88341"/>
                  </a:lnTo>
                  <a:lnTo>
                    <a:pt x="113485" y="90549"/>
                  </a:lnTo>
                  <a:lnTo>
                    <a:pt x="112967" y="88713"/>
                  </a:lnTo>
                  <a:lnTo>
                    <a:pt x="112449" y="87238"/>
                  </a:lnTo>
                  <a:lnTo>
                    <a:pt x="111662" y="85401"/>
                  </a:lnTo>
                  <a:lnTo>
                    <a:pt x="110626" y="83926"/>
                  </a:lnTo>
                  <a:lnTo>
                    <a:pt x="110101" y="83555"/>
                  </a:lnTo>
                  <a:lnTo>
                    <a:pt x="109065" y="83555"/>
                  </a:lnTo>
                  <a:lnTo>
                    <a:pt x="108540" y="83926"/>
                  </a:lnTo>
                  <a:lnTo>
                    <a:pt x="108284" y="84659"/>
                  </a:lnTo>
                  <a:lnTo>
                    <a:pt x="108284" y="85401"/>
                  </a:lnTo>
                  <a:lnTo>
                    <a:pt x="108284" y="86134"/>
                  </a:lnTo>
                  <a:lnTo>
                    <a:pt x="108540" y="86866"/>
                  </a:lnTo>
                  <a:lnTo>
                    <a:pt x="109845" y="89445"/>
                  </a:lnTo>
                  <a:lnTo>
                    <a:pt x="110626" y="92024"/>
                  </a:lnTo>
                  <a:lnTo>
                    <a:pt x="110881" y="94964"/>
                  </a:lnTo>
                  <a:lnTo>
                    <a:pt x="110626" y="98285"/>
                  </a:lnTo>
                  <a:lnTo>
                    <a:pt x="110626" y="99018"/>
                  </a:lnTo>
                  <a:lnTo>
                    <a:pt x="110881" y="100122"/>
                  </a:lnTo>
                  <a:lnTo>
                    <a:pt x="109065" y="103433"/>
                  </a:lnTo>
                  <a:lnTo>
                    <a:pt x="106723" y="106744"/>
                  </a:lnTo>
                  <a:lnTo>
                    <a:pt x="105680" y="107848"/>
                  </a:lnTo>
                  <a:lnTo>
                    <a:pt x="104119" y="109323"/>
                  </a:lnTo>
                  <a:lnTo>
                    <a:pt x="101252" y="110798"/>
                  </a:lnTo>
                  <a:lnTo>
                    <a:pt x="101514" y="110056"/>
                  </a:lnTo>
                  <a:lnTo>
                    <a:pt x="101777" y="106744"/>
                  </a:lnTo>
                  <a:lnTo>
                    <a:pt x="101514" y="103804"/>
                  </a:lnTo>
                  <a:lnTo>
                    <a:pt x="100996" y="100493"/>
                  </a:lnTo>
                  <a:lnTo>
                    <a:pt x="99953" y="97543"/>
                  </a:lnTo>
                  <a:lnTo>
                    <a:pt x="98648" y="94603"/>
                  </a:lnTo>
                  <a:lnTo>
                    <a:pt x="97087" y="92024"/>
                  </a:lnTo>
                  <a:lnTo>
                    <a:pt x="95788" y="90549"/>
                  </a:lnTo>
                  <a:lnTo>
                    <a:pt x="95270" y="89445"/>
                  </a:lnTo>
                  <a:lnTo>
                    <a:pt x="94745" y="88713"/>
                  </a:lnTo>
                  <a:lnTo>
                    <a:pt x="93446" y="88713"/>
                  </a:lnTo>
                  <a:lnTo>
                    <a:pt x="91105" y="87238"/>
                  </a:lnTo>
                  <a:lnTo>
                    <a:pt x="91360" y="86134"/>
                  </a:lnTo>
                  <a:lnTo>
                    <a:pt x="91360" y="84659"/>
                  </a:lnTo>
                  <a:lnTo>
                    <a:pt x="91360" y="83926"/>
                  </a:lnTo>
                  <a:lnTo>
                    <a:pt x="91105" y="83555"/>
                  </a:lnTo>
                  <a:lnTo>
                    <a:pt x="90580" y="83194"/>
                  </a:lnTo>
                  <a:lnTo>
                    <a:pt x="89799" y="83194"/>
                  </a:lnTo>
                  <a:lnTo>
                    <a:pt x="89281" y="83555"/>
                  </a:lnTo>
                  <a:lnTo>
                    <a:pt x="89018" y="84298"/>
                  </a:lnTo>
                  <a:lnTo>
                    <a:pt x="88500" y="86134"/>
                  </a:lnTo>
                  <a:lnTo>
                    <a:pt x="86939" y="85763"/>
                  </a:lnTo>
                  <a:lnTo>
                    <a:pt x="85378" y="86134"/>
                  </a:lnTo>
                  <a:lnTo>
                    <a:pt x="83817" y="86505"/>
                  </a:lnTo>
                  <a:lnTo>
                    <a:pt x="82511" y="87238"/>
                  </a:lnTo>
                  <a:lnTo>
                    <a:pt x="81993" y="86134"/>
                  </a:lnTo>
                  <a:lnTo>
                    <a:pt x="81213" y="85401"/>
                  </a:lnTo>
                  <a:lnTo>
                    <a:pt x="79907" y="85401"/>
                  </a:lnTo>
                  <a:lnTo>
                    <a:pt x="79389" y="86134"/>
                  </a:lnTo>
                  <a:lnTo>
                    <a:pt x="78871" y="86866"/>
                  </a:lnTo>
                  <a:lnTo>
                    <a:pt x="78346" y="87609"/>
                  </a:lnTo>
                  <a:lnTo>
                    <a:pt x="77310" y="89445"/>
                  </a:lnTo>
                  <a:lnTo>
                    <a:pt x="76267" y="90920"/>
                  </a:lnTo>
                  <a:lnTo>
                    <a:pt x="74181" y="92395"/>
                  </a:lnTo>
                  <a:lnTo>
                    <a:pt x="71839" y="93499"/>
                  </a:lnTo>
                  <a:lnTo>
                    <a:pt x="69497" y="94231"/>
                  </a:lnTo>
                  <a:lnTo>
                    <a:pt x="67156" y="94603"/>
                  </a:lnTo>
                  <a:lnTo>
                    <a:pt x="62210" y="94603"/>
                  </a:lnTo>
                  <a:lnTo>
                    <a:pt x="59088" y="93860"/>
                  </a:lnTo>
                  <a:lnTo>
                    <a:pt x="58045" y="93499"/>
                  </a:lnTo>
                  <a:lnTo>
                    <a:pt x="57782" y="93499"/>
                  </a:lnTo>
                  <a:lnTo>
                    <a:pt x="57782" y="93128"/>
                  </a:lnTo>
                  <a:lnTo>
                    <a:pt x="57782" y="91653"/>
                  </a:lnTo>
                  <a:lnTo>
                    <a:pt x="57001" y="90549"/>
                  </a:lnTo>
                  <a:lnTo>
                    <a:pt x="58825" y="86505"/>
                  </a:lnTo>
                  <a:lnTo>
                    <a:pt x="60649" y="82090"/>
                  </a:lnTo>
                  <a:lnTo>
                    <a:pt x="62210" y="79511"/>
                  </a:lnTo>
                  <a:lnTo>
                    <a:pt x="63771" y="76561"/>
                  </a:lnTo>
                  <a:lnTo>
                    <a:pt x="65595" y="74354"/>
                  </a:lnTo>
                  <a:lnTo>
                    <a:pt x="67418" y="71785"/>
                  </a:lnTo>
                  <a:lnTo>
                    <a:pt x="69497" y="69938"/>
                  </a:lnTo>
                  <a:lnTo>
                    <a:pt x="71584" y="68102"/>
                  </a:lnTo>
                  <a:lnTo>
                    <a:pt x="72620" y="67360"/>
                  </a:lnTo>
                  <a:lnTo>
                    <a:pt x="73925" y="67360"/>
                  </a:lnTo>
                  <a:lnTo>
                    <a:pt x="74443" y="67731"/>
                  </a:lnTo>
                  <a:lnTo>
                    <a:pt x="74706" y="68463"/>
                  </a:lnTo>
                  <a:lnTo>
                    <a:pt x="74706" y="69206"/>
                  </a:lnTo>
                  <a:lnTo>
                    <a:pt x="74706" y="70671"/>
                  </a:lnTo>
                  <a:lnTo>
                    <a:pt x="74181" y="71785"/>
                  </a:lnTo>
                  <a:lnTo>
                    <a:pt x="73145" y="73992"/>
                  </a:lnTo>
                  <a:lnTo>
                    <a:pt x="71321" y="76932"/>
                  </a:lnTo>
                  <a:lnTo>
                    <a:pt x="69235" y="79882"/>
                  </a:lnTo>
                  <a:lnTo>
                    <a:pt x="67418" y="83194"/>
                  </a:lnTo>
                  <a:lnTo>
                    <a:pt x="65857" y="86866"/>
                  </a:lnTo>
                  <a:lnTo>
                    <a:pt x="65857" y="87609"/>
                  </a:lnTo>
                  <a:lnTo>
                    <a:pt x="66113" y="88713"/>
                  </a:lnTo>
                  <a:lnTo>
                    <a:pt x="66638" y="89084"/>
                  </a:lnTo>
                  <a:lnTo>
                    <a:pt x="67418" y="89084"/>
                  </a:lnTo>
                  <a:lnTo>
                    <a:pt x="68979" y="87238"/>
                  </a:lnTo>
                  <a:lnTo>
                    <a:pt x="70541" y="85030"/>
                  </a:lnTo>
                  <a:lnTo>
                    <a:pt x="72882" y="80244"/>
                  </a:lnTo>
                  <a:lnTo>
                    <a:pt x="75224" y="76561"/>
                  </a:lnTo>
                  <a:lnTo>
                    <a:pt x="76267" y="74725"/>
                  </a:lnTo>
                  <a:lnTo>
                    <a:pt x="77048" y="72517"/>
                  </a:lnTo>
                  <a:lnTo>
                    <a:pt x="77310" y="70671"/>
                  </a:lnTo>
                  <a:lnTo>
                    <a:pt x="77310" y="68835"/>
                  </a:lnTo>
                  <a:lnTo>
                    <a:pt x="77048" y="66998"/>
                  </a:lnTo>
                  <a:lnTo>
                    <a:pt x="76522" y="65523"/>
                  </a:lnTo>
                  <a:lnTo>
                    <a:pt x="75742" y="64048"/>
                  </a:lnTo>
                  <a:lnTo>
                    <a:pt x="74443" y="63316"/>
                  </a:lnTo>
                  <a:lnTo>
                    <a:pt x="73400" y="63316"/>
                  </a:lnTo>
                  <a:lnTo>
                    <a:pt x="71839" y="63687"/>
                  </a:lnTo>
                  <a:lnTo>
                    <a:pt x="70278" y="64420"/>
                  </a:lnTo>
                  <a:lnTo>
                    <a:pt x="68717" y="65895"/>
                  </a:lnTo>
                  <a:lnTo>
                    <a:pt x="65857" y="68835"/>
                  </a:lnTo>
                  <a:lnTo>
                    <a:pt x="63253" y="72146"/>
                  </a:lnTo>
                  <a:lnTo>
                    <a:pt x="60911" y="75829"/>
                  </a:lnTo>
                  <a:lnTo>
                    <a:pt x="58825" y="79140"/>
                  </a:lnTo>
                  <a:lnTo>
                    <a:pt x="57001" y="82822"/>
                  </a:lnTo>
                  <a:lnTo>
                    <a:pt x="55703" y="86866"/>
                  </a:lnTo>
                  <a:lnTo>
                    <a:pt x="55185" y="89084"/>
                  </a:lnTo>
                  <a:lnTo>
                    <a:pt x="54922" y="91291"/>
                  </a:lnTo>
                  <a:lnTo>
                    <a:pt x="54660" y="91291"/>
                  </a:lnTo>
                  <a:lnTo>
                    <a:pt x="54404" y="92024"/>
                  </a:lnTo>
                  <a:lnTo>
                    <a:pt x="53617" y="92395"/>
                  </a:lnTo>
                  <a:lnTo>
                    <a:pt x="51800" y="92395"/>
                  </a:lnTo>
                  <a:lnTo>
                    <a:pt x="48415" y="91291"/>
                  </a:lnTo>
                  <a:lnTo>
                    <a:pt x="44250" y="91291"/>
                  </a:lnTo>
                  <a:lnTo>
                    <a:pt x="40347" y="92024"/>
                  </a:lnTo>
                  <a:lnTo>
                    <a:pt x="39822" y="92024"/>
                  </a:lnTo>
                  <a:lnTo>
                    <a:pt x="39822" y="90188"/>
                  </a:lnTo>
                  <a:lnTo>
                    <a:pt x="39822" y="88341"/>
                  </a:lnTo>
                  <a:lnTo>
                    <a:pt x="40347" y="86866"/>
                  </a:lnTo>
                  <a:lnTo>
                    <a:pt x="40865" y="85401"/>
                  </a:lnTo>
                  <a:lnTo>
                    <a:pt x="41646" y="83926"/>
                  </a:lnTo>
                  <a:lnTo>
                    <a:pt x="42689" y="83194"/>
                  </a:lnTo>
                  <a:lnTo>
                    <a:pt x="43732" y="82090"/>
                  </a:lnTo>
                  <a:lnTo>
                    <a:pt x="45293" y="81719"/>
                  </a:lnTo>
                  <a:lnTo>
                    <a:pt x="47890" y="80615"/>
                  </a:lnTo>
                  <a:lnTo>
                    <a:pt x="50239" y="79511"/>
                  </a:lnTo>
                  <a:lnTo>
                    <a:pt x="52581" y="78036"/>
                  </a:lnTo>
                  <a:lnTo>
                    <a:pt x="54660" y="76200"/>
                  </a:lnTo>
                  <a:lnTo>
                    <a:pt x="56483" y="73992"/>
                  </a:lnTo>
                  <a:lnTo>
                    <a:pt x="58307" y="71785"/>
                  </a:lnTo>
                  <a:lnTo>
                    <a:pt x="59868" y="69206"/>
                  </a:lnTo>
                  <a:lnTo>
                    <a:pt x="61167" y="66256"/>
                  </a:lnTo>
                  <a:lnTo>
                    <a:pt x="62210" y="64048"/>
                  </a:lnTo>
                  <a:lnTo>
                    <a:pt x="63253" y="61108"/>
                  </a:lnTo>
                  <a:lnTo>
                    <a:pt x="63508" y="59633"/>
                  </a:lnTo>
                  <a:lnTo>
                    <a:pt x="63771" y="58158"/>
                  </a:lnTo>
                  <a:lnTo>
                    <a:pt x="63508" y="56693"/>
                  </a:lnTo>
                  <a:lnTo>
                    <a:pt x="63253" y="55589"/>
                  </a:lnTo>
                  <a:lnTo>
                    <a:pt x="62472" y="55589"/>
                  </a:lnTo>
                  <a:lnTo>
                    <a:pt x="61692" y="55951"/>
                  </a:lnTo>
                  <a:lnTo>
                    <a:pt x="61167" y="57054"/>
                  </a:lnTo>
                  <a:lnTo>
                    <a:pt x="60386" y="59633"/>
                  </a:lnTo>
                  <a:lnTo>
                    <a:pt x="59088" y="63316"/>
                  </a:lnTo>
                  <a:lnTo>
                    <a:pt x="57527" y="66998"/>
                  </a:lnTo>
                  <a:lnTo>
                    <a:pt x="55440" y="70310"/>
                  </a:lnTo>
                  <a:lnTo>
                    <a:pt x="53099" y="72889"/>
                  </a:lnTo>
                  <a:lnTo>
                    <a:pt x="50494" y="75096"/>
                  </a:lnTo>
                  <a:lnTo>
                    <a:pt x="47635" y="76932"/>
                  </a:lnTo>
                  <a:lnTo>
                    <a:pt x="45031" y="78036"/>
                  </a:lnTo>
                  <a:lnTo>
                    <a:pt x="42689" y="79140"/>
                  </a:lnTo>
                  <a:lnTo>
                    <a:pt x="41383" y="79511"/>
                  </a:lnTo>
                  <a:lnTo>
                    <a:pt x="40347" y="80615"/>
                  </a:lnTo>
                  <a:lnTo>
                    <a:pt x="39304" y="81719"/>
                  </a:lnTo>
                  <a:lnTo>
                    <a:pt x="38524" y="83194"/>
                  </a:lnTo>
                  <a:lnTo>
                    <a:pt x="37480" y="85401"/>
                  </a:lnTo>
                  <a:lnTo>
                    <a:pt x="36962" y="87980"/>
                  </a:lnTo>
                  <a:lnTo>
                    <a:pt x="36962" y="90549"/>
                  </a:lnTo>
                  <a:lnTo>
                    <a:pt x="37480" y="93128"/>
                  </a:lnTo>
                  <a:lnTo>
                    <a:pt x="34876" y="94231"/>
                  </a:lnTo>
                  <a:lnTo>
                    <a:pt x="32017" y="95335"/>
                  </a:lnTo>
                  <a:lnTo>
                    <a:pt x="30973" y="95335"/>
                  </a:lnTo>
                  <a:lnTo>
                    <a:pt x="29930" y="94964"/>
                  </a:lnTo>
                  <a:lnTo>
                    <a:pt x="28894" y="94603"/>
                  </a:lnTo>
                  <a:lnTo>
                    <a:pt x="28114" y="93860"/>
                  </a:lnTo>
                  <a:lnTo>
                    <a:pt x="27333" y="92756"/>
                  </a:lnTo>
                  <a:lnTo>
                    <a:pt x="26808" y="91653"/>
                  </a:lnTo>
                  <a:lnTo>
                    <a:pt x="26553" y="90549"/>
                  </a:lnTo>
                  <a:lnTo>
                    <a:pt x="26808" y="88713"/>
                  </a:lnTo>
                  <a:lnTo>
                    <a:pt x="27071" y="87980"/>
                  </a:lnTo>
                  <a:lnTo>
                    <a:pt x="26808" y="87238"/>
                  </a:lnTo>
                  <a:lnTo>
                    <a:pt x="27589" y="85763"/>
                  </a:lnTo>
                  <a:lnTo>
                    <a:pt x="28114" y="84298"/>
                  </a:lnTo>
                  <a:lnTo>
                    <a:pt x="29150" y="81347"/>
                  </a:lnTo>
                  <a:lnTo>
                    <a:pt x="30193" y="78769"/>
                  </a:lnTo>
                  <a:lnTo>
                    <a:pt x="31499" y="75457"/>
                  </a:lnTo>
                  <a:lnTo>
                    <a:pt x="31754" y="73992"/>
                  </a:lnTo>
                  <a:lnTo>
                    <a:pt x="32017" y="72517"/>
                  </a:lnTo>
                  <a:lnTo>
                    <a:pt x="31754" y="70671"/>
                  </a:lnTo>
                  <a:lnTo>
                    <a:pt x="31499" y="69206"/>
                  </a:lnTo>
                  <a:lnTo>
                    <a:pt x="30711" y="68463"/>
                  </a:lnTo>
                  <a:lnTo>
                    <a:pt x="29930" y="67731"/>
                  </a:lnTo>
                  <a:lnTo>
                    <a:pt x="29150" y="67360"/>
                  </a:lnTo>
                  <a:lnTo>
                    <a:pt x="28114" y="67360"/>
                  </a:lnTo>
                  <a:lnTo>
                    <a:pt x="26290" y="67731"/>
                  </a:lnTo>
                  <a:lnTo>
                    <a:pt x="24729" y="68463"/>
                  </a:lnTo>
                  <a:lnTo>
                    <a:pt x="22643" y="70310"/>
                  </a:lnTo>
                  <a:lnTo>
                    <a:pt x="20826" y="72517"/>
                  </a:lnTo>
                  <a:lnTo>
                    <a:pt x="19521" y="74725"/>
                  </a:lnTo>
                  <a:lnTo>
                    <a:pt x="18222" y="76932"/>
                  </a:lnTo>
                  <a:lnTo>
                    <a:pt x="17697" y="76932"/>
                  </a:lnTo>
                  <a:lnTo>
                    <a:pt x="17179" y="77304"/>
                  </a:lnTo>
                  <a:lnTo>
                    <a:pt x="16661" y="78769"/>
                  </a:lnTo>
                  <a:lnTo>
                    <a:pt x="16661" y="79140"/>
                  </a:lnTo>
                  <a:lnTo>
                    <a:pt x="16661" y="79882"/>
                  </a:lnTo>
                  <a:lnTo>
                    <a:pt x="16916" y="80615"/>
                  </a:lnTo>
                  <a:lnTo>
                    <a:pt x="17441" y="80986"/>
                  </a:lnTo>
                  <a:lnTo>
                    <a:pt x="18222" y="81347"/>
                  </a:lnTo>
                  <a:lnTo>
                    <a:pt x="19003" y="81347"/>
                  </a:lnTo>
                  <a:lnTo>
                    <a:pt x="19783" y="80986"/>
                  </a:lnTo>
                  <a:lnTo>
                    <a:pt x="20301" y="80244"/>
                  </a:lnTo>
                  <a:lnTo>
                    <a:pt x="22643" y="76561"/>
                  </a:lnTo>
                  <a:lnTo>
                    <a:pt x="23686" y="74725"/>
                  </a:lnTo>
                  <a:lnTo>
                    <a:pt x="24984" y="73250"/>
                  </a:lnTo>
                  <a:lnTo>
                    <a:pt x="26553" y="72517"/>
                  </a:lnTo>
                  <a:lnTo>
                    <a:pt x="28114" y="71785"/>
                  </a:lnTo>
                  <a:lnTo>
                    <a:pt x="28632" y="71785"/>
                  </a:lnTo>
                  <a:lnTo>
                    <a:pt x="28632" y="72146"/>
                  </a:lnTo>
                  <a:lnTo>
                    <a:pt x="28632" y="73250"/>
                  </a:lnTo>
                  <a:lnTo>
                    <a:pt x="27851" y="75829"/>
                  </a:lnTo>
                  <a:lnTo>
                    <a:pt x="26028" y="80615"/>
                  </a:lnTo>
                  <a:lnTo>
                    <a:pt x="25247" y="83555"/>
                  </a:lnTo>
                  <a:lnTo>
                    <a:pt x="24729" y="85030"/>
                  </a:lnTo>
                  <a:lnTo>
                    <a:pt x="24204" y="85763"/>
                  </a:lnTo>
                  <a:lnTo>
                    <a:pt x="23423" y="86505"/>
                  </a:lnTo>
                  <a:lnTo>
                    <a:pt x="23423" y="86866"/>
                  </a:lnTo>
                  <a:lnTo>
                    <a:pt x="23168" y="87238"/>
                  </a:lnTo>
                  <a:lnTo>
                    <a:pt x="22125" y="88341"/>
                  </a:lnTo>
                  <a:lnTo>
                    <a:pt x="20826" y="88713"/>
                  </a:lnTo>
                  <a:lnTo>
                    <a:pt x="19521" y="89084"/>
                  </a:lnTo>
                  <a:lnTo>
                    <a:pt x="17959" y="89084"/>
                  </a:lnTo>
                  <a:lnTo>
                    <a:pt x="16661" y="88713"/>
                  </a:lnTo>
                  <a:lnTo>
                    <a:pt x="15355" y="87980"/>
                  </a:lnTo>
                  <a:lnTo>
                    <a:pt x="14319" y="87238"/>
                  </a:lnTo>
                  <a:lnTo>
                    <a:pt x="13276" y="86134"/>
                  </a:lnTo>
                  <a:lnTo>
                    <a:pt x="12233" y="84659"/>
                  </a:lnTo>
                  <a:lnTo>
                    <a:pt x="11715" y="83194"/>
                  </a:lnTo>
                  <a:lnTo>
                    <a:pt x="11190" y="81719"/>
                  </a:lnTo>
                  <a:lnTo>
                    <a:pt x="10672" y="79882"/>
                  </a:lnTo>
                  <a:lnTo>
                    <a:pt x="10672" y="78036"/>
                  </a:lnTo>
                  <a:lnTo>
                    <a:pt x="10672" y="76200"/>
                  </a:lnTo>
                  <a:lnTo>
                    <a:pt x="10672" y="74725"/>
                  </a:lnTo>
                  <a:lnTo>
                    <a:pt x="11190" y="72889"/>
                  </a:lnTo>
                  <a:lnTo>
                    <a:pt x="11452" y="71785"/>
                  </a:lnTo>
                  <a:lnTo>
                    <a:pt x="11715" y="70671"/>
                  </a:lnTo>
                  <a:lnTo>
                    <a:pt x="11452" y="69938"/>
                  </a:lnTo>
                  <a:lnTo>
                    <a:pt x="11970" y="69938"/>
                  </a:lnTo>
                  <a:lnTo>
                    <a:pt x="13794" y="68835"/>
                  </a:lnTo>
                  <a:lnTo>
                    <a:pt x="15618" y="68102"/>
                  </a:lnTo>
                  <a:lnTo>
                    <a:pt x="19783" y="65152"/>
                  </a:lnTo>
                  <a:lnTo>
                    <a:pt x="23948" y="61841"/>
                  </a:lnTo>
                  <a:lnTo>
                    <a:pt x="27071" y="58901"/>
                  </a:lnTo>
                  <a:lnTo>
                    <a:pt x="28369" y="57054"/>
                  </a:lnTo>
                  <a:lnTo>
                    <a:pt x="29412" y="55218"/>
                  </a:lnTo>
                  <a:lnTo>
                    <a:pt x="30455" y="53011"/>
                  </a:lnTo>
                  <a:lnTo>
                    <a:pt x="31236" y="51164"/>
                  </a:lnTo>
                  <a:lnTo>
                    <a:pt x="31754" y="48596"/>
                  </a:lnTo>
                  <a:lnTo>
                    <a:pt x="32017" y="46017"/>
                  </a:lnTo>
                  <a:lnTo>
                    <a:pt x="32017" y="44170"/>
                  </a:lnTo>
                  <a:lnTo>
                    <a:pt x="31754" y="41963"/>
                  </a:lnTo>
                  <a:lnTo>
                    <a:pt x="30973" y="40127"/>
                  </a:lnTo>
                  <a:lnTo>
                    <a:pt x="30455" y="39394"/>
                  </a:lnTo>
                  <a:lnTo>
                    <a:pt x="29930" y="39023"/>
                  </a:lnTo>
                  <a:lnTo>
                    <a:pt x="28114" y="38290"/>
                  </a:lnTo>
                  <a:lnTo>
                    <a:pt x="26553" y="37919"/>
                  </a:lnTo>
                  <a:lnTo>
                    <a:pt x="24729" y="38290"/>
                  </a:lnTo>
                  <a:lnTo>
                    <a:pt x="22905" y="38652"/>
                  </a:lnTo>
                  <a:lnTo>
                    <a:pt x="20826" y="39755"/>
                  </a:lnTo>
                  <a:lnTo>
                    <a:pt x="19003" y="40859"/>
                  </a:lnTo>
                  <a:lnTo>
                    <a:pt x="15355" y="43809"/>
                  </a:lnTo>
                  <a:lnTo>
                    <a:pt x="10672" y="47492"/>
                  </a:lnTo>
                  <a:lnTo>
                    <a:pt x="8593" y="49328"/>
                  </a:lnTo>
                  <a:lnTo>
                    <a:pt x="6507" y="51164"/>
                  </a:lnTo>
                  <a:lnTo>
                    <a:pt x="5989" y="51907"/>
                  </a:lnTo>
                  <a:lnTo>
                    <a:pt x="5726" y="52639"/>
                  </a:lnTo>
                  <a:lnTo>
                    <a:pt x="5726" y="53372"/>
                  </a:lnTo>
                  <a:lnTo>
                    <a:pt x="5989" y="53743"/>
                  </a:lnTo>
                  <a:lnTo>
                    <a:pt x="6244" y="54476"/>
                  </a:lnTo>
                  <a:lnTo>
                    <a:pt x="6769" y="54847"/>
                  </a:lnTo>
                  <a:lnTo>
                    <a:pt x="7812" y="54847"/>
                  </a:lnTo>
                  <a:lnTo>
                    <a:pt x="10934" y="52639"/>
                  </a:lnTo>
                  <a:lnTo>
                    <a:pt x="13794" y="50061"/>
                  </a:lnTo>
                  <a:lnTo>
                    <a:pt x="19783" y="45274"/>
                  </a:lnTo>
                  <a:lnTo>
                    <a:pt x="22643" y="43438"/>
                  </a:lnTo>
                  <a:lnTo>
                    <a:pt x="23948" y="42705"/>
                  </a:lnTo>
                  <a:lnTo>
                    <a:pt x="25510" y="42334"/>
                  </a:lnTo>
                  <a:lnTo>
                    <a:pt x="26553" y="41963"/>
                  </a:lnTo>
                  <a:lnTo>
                    <a:pt x="27333" y="42334"/>
                  </a:lnTo>
                  <a:lnTo>
                    <a:pt x="28369" y="42705"/>
                  </a:lnTo>
                  <a:lnTo>
                    <a:pt x="28632" y="43067"/>
                  </a:lnTo>
                  <a:lnTo>
                    <a:pt x="28894" y="43809"/>
                  </a:lnTo>
                  <a:lnTo>
                    <a:pt x="29150" y="44913"/>
                  </a:lnTo>
                  <a:lnTo>
                    <a:pt x="29150" y="46017"/>
                  </a:lnTo>
                  <a:lnTo>
                    <a:pt x="28894" y="48596"/>
                  </a:lnTo>
                  <a:lnTo>
                    <a:pt x="28369" y="50432"/>
                  </a:lnTo>
                  <a:lnTo>
                    <a:pt x="27333" y="52639"/>
                  </a:lnTo>
                  <a:lnTo>
                    <a:pt x="26290" y="54114"/>
                  </a:lnTo>
                  <a:lnTo>
                    <a:pt x="25247" y="55951"/>
                  </a:lnTo>
                  <a:lnTo>
                    <a:pt x="22387" y="58529"/>
                  </a:lnTo>
                  <a:lnTo>
                    <a:pt x="19783" y="60737"/>
                  </a:lnTo>
                  <a:lnTo>
                    <a:pt x="16661" y="63316"/>
                  </a:lnTo>
                  <a:lnTo>
                    <a:pt x="13539" y="65523"/>
                  </a:lnTo>
                  <a:lnTo>
                    <a:pt x="10409" y="67731"/>
                  </a:lnTo>
                  <a:lnTo>
                    <a:pt x="9373" y="68463"/>
                  </a:lnTo>
                  <a:lnTo>
                    <a:pt x="8848" y="68835"/>
                  </a:lnTo>
                  <a:lnTo>
                    <a:pt x="8593" y="69567"/>
                  </a:lnTo>
                  <a:lnTo>
                    <a:pt x="8330" y="69567"/>
                  </a:lnTo>
                  <a:lnTo>
                    <a:pt x="7550" y="68835"/>
                  </a:lnTo>
                  <a:lnTo>
                    <a:pt x="6244" y="67360"/>
                  </a:lnTo>
                  <a:lnTo>
                    <a:pt x="4945" y="64791"/>
                  </a:lnTo>
                  <a:lnTo>
                    <a:pt x="4165" y="62945"/>
                  </a:lnTo>
                  <a:lnTo>
                    <a:pt x="3647" y="60737"/>
                  </a:lnTo>
                  <a:lnTo>
                    <a:pt x="3384" y="58529"/>
                  </a:lnTo>
                  <a:lnTo>
                    <a:pt x="3384" y="56322"/>
                  </a:lnTo>
                  <a:lnTo>
                    <a:pt x="3384" y="53743"/>
                  </a:lnTo>
                  <a:lnTo>
                    <a:pt x="3902" y="51536"/>
                  </a:lnTo>
                  <a:lnTo>
                    <a:pt x="4683" y="48957"/>
                  </a:lnTo>
                  <a:lnTo>
                    <a:pt x="5463" y="46749"/>
                  </a:lnTo>
                  <a:lnTo>
                    <a:pt x="6507" y="44913"/>
                  </a:lnTo>
                  <a:lnTo>
                    <a:pt x="7812" y="43067"/>
                  </a:lnTo>
                  <a:lnTo>
                    <a:pt x="10672" y="39755"/>
                  </a:lnTo>
                  <a:lnTo>
                    <a:pt x="13539" y="37177"/>
                  </a:lnTo>
                  <a:lnTo>
                    <a:pt x="16916" y="34969"/>
                  </a:lnTo>
                  <a:lnTo>
                    <a:pt x="17441" y="34236"/>
                  </a:lnTo>
                  <a:lnTo>
                    <a:pt x="17697" y="33133"/>
                  </a:lnTo>
                  <a:lnTo>
                    <a:pt x="18222" y="31296"/>
                  </a:lnTo>
                  <a:lnTo>
                    <a:pt x="19265" y="29079"/>
                  </a:lnTo>
                  <a:lnTo>
                    <a:pt x="20564" y="27243"/>
                  </a:lnTo>
                  <a:lnTo>
                    <a:pt x="21607" y="25406"/>
                  </a:lnTo>
                  <a:lnTo>
                    <a:pt x="22905" y="23931"/>
                  </a:lnTo>
                  <a:lnTo>
                    <a:pt x="24466" y="22456"/>
                  </a:lnTo>
                  <a:lnTo>
                    <a:pt x="25772" y="21352"/>
                  </a:lnTo>
                  <a:lnTo>
                    <a:pt x="27333" y="20620"/>
                  </a:lnTo>
                  <a:lnTo>
                    <a:pt x="29150" y="19877"/>
                  </a:lnTo>
                  <a:lnTo>
                    <a:pt x="30711" y="19516"/>
                  </a:lnTo>
                  <a:lnTo>
                    <a:pt x="32279" y="19145"/>
                  </a:lnTo>
                  <a:lnTo>
                    <a:pt x="33315" y="20620"/>
                  </a:lnTo>
                  <a:lnTo>
                    <a:pt x="34621" y="21724"/>
                  </a:lnTo>
                  <a:lnTo>
                    <a:pt x="36437" y="23560"/>
                  </a:lnTo>
                  <a:lnTo>
                    <a:pt x="38006" y="25768"/>
                  </a:lnTo>
                  <a:lnTo>
                    <a:pt x="38786" y="27243"/>
                  </a:lnTo>
                  <a:lnTo>
                    <a:pt x="39304" y="29079"/>
                  </a:lnTo>
                  <a:lnTo>
                    <a:pt x="40085" y="32400"/>
                  </a:lnTo>
                  <a:lnTo>
                    <a:pt x="40603" y="35712"/>
                  </a:lnTo>
                  <a:lnTo>
                    <a:pt x="40347" y="39394"/>
                  </a:lnTo>
                  <a:lnTo>
                    <a:pt x="39822" y="42705"/>
                  </a:lnTo>
                  <a:lnTo>
                    <a:pt x="38786" y="45645"/>
                  </a:lnTo>
                  <a:lnTo>
                    <a:pt x="35919" y="50803"/>
                  </a:lnTo>
                  <a:lnTo>
                    <a:pt x="34621" y="53372"/>
                  </a:lnTo>
                  <a:lnTo>
                    <a:pt x="33578" y="56322"/>
                  </a:lnTo>
                  <a:lnTo>
                    <a:pt x="33060" y="59633"/>
                  </a:lnTo>
                  <a:lnTo>
                    <a:pt x="33060" y="61108"/>
                  </a:lnTo>
                  <a:lnTo>
                    <a:pt x="33060" y="62945"/>
                  </a:lnTo>
                  <a:lnTo>
                    <a:pt x="33315" y="64420"/>
                  </a:lnTo>
                  <a:lnTo>
                    <a:pt x="33840" y="65895"/>
                  </a:lnTo>
                  <a:lnTo>
                    <a:pt x="34096" y="66998"/>
                  </a:lnTo>
                  <a:lnTo>
                    <a:pt x="34876" y="68102"/>
                  </a:lnTo>
                  <a:lnTo>
                    <a:pt x="36437" y="69567"/>
                  </a:lnTo>
                  <a:lnTo>
                    <a:pt x="38261" y="70310"/>
                  </a:lnTo>
                  <a:lnTo>
                    <a:pt x="40085" y="70671"/>
                  </a:lnTo>
                  <a:lnTo>
                    <a:pt x="42164" y="70310"/>
                  </a:lnTo>
                  <a:lnTo>
                    <a:pt x="43987" y="69567"/>
                  </a:lnTo>
                  <a:lnTo>
                    <a:pt x="45811" y="68463"/>
                  </a:lnTo>
                  <a:lnTo>
                    <a:pt x="47372" y="66998"/>
                  </a:lnTo>
                  <a:lnTo>
                    <a:pt x="48933" y="64791"/>
                  </a:lnTo>
                  <a:lnTo>
                    <a:pt x="49976" y="62212"/>
                  </a:lnTo>
                  <a:lnTo>
                    <a:pt x="51275" y="60005"/>
                  </a:lnTo>
                  <a:lnTo>
                    <a:pt x="54404" y="52639"/>
                  </a:lnTo>
                  <a:lnTo>
                    <a:pt x="55965" y="48957"/>
                  </a:lnTo>
                  <a:lnTo>
                    <a:pt x="57527" y="44913"/>
                  </a:lnTo>
                  <a:lnTo>
                    <a:pt x="57782" y="44170"/>
                  </a:lnTo>
                  <a:lnTo>
                    <a:pt x="57527" y="43438"/>
                  </a:lnTo>
                  <a:lnTo>
                    <a:pt x="57264" y="42705"/>
                  </a:lnTo>
                  <a:lnTo>
                    <a:pt x="57001" y="41963"/>
                  </a:lnTo>
                  <a:lnTo>
                    <a:pt x="55185" y="41963"/>
                  </a:lnTo>
                  <a:lnTo>
                    <a:pt x="54660" y="42705"/>
                  </a:lnTo>
                  <a:lnTo>
                    <a:pt x="53361" y="46017"/>
                  </a:lnTo>
                  <a:lnTo>
                    <a:pt x="51800" y="48957"/>
                  </a:lnTo>
                  <a:lnTo>
                    <a:pt x="49196" y="55589"/>
                  </a:lnTo>
                  <a:lnTo>
                    <a:pt x="47890" y="58158"/>
                  </a:lnTo>
                  <a:lnTo>
                    <a:pt x="46592" y="60737"/>
                  </a:lnTo>
                  <a:lnTo>
                    <a:pt x="45293" y="62945"/>
                  </a:lnTo>
                  <a:lnTo>
                    <a:pt x="43469" y="65152"/>
                  </a:lnTo>
                  <a:lnTo>
                    <a:pt x="42164" y="65895"/>
                  </a:lnTo>
                  <a:lnTo>
                    <a:pt x="41128" y="66256"/>
                  </a:lnTo>
                  <a:lnTo>
                    <a:pt x="39822" y="65895"/>
                  </a:lnTo>
                  <a:lnTo>
                    <a:pt x="38786" y="65523"/>
                  </a:lnTo>
                  <a:lnTo>
                    <a:pt x="37743" y="64791"/>
                  </a:lnTo>
                  <a:lnTo>
                    <a:pt x="36962" y="63687"/>
                  </a:lnTo>
                  <a:lnTo>
                    <a:pt x="36437" y="62212"/>
                  </a:lnTo>
                  <a:lnTo>
                    <a:pt x="36182" y="60366"/>
                  </a:lnTo>
                  <a:lnTo>
                    <a:pt x="36437" y="58529"/>
                  </a:lnTo>
                  <a:lnTo>
                    <a:pt x="36700" y="57054"/>
                  </a:lnTo>
                  <a:lnTo>
                    <a:pt x="38006" y="54114"/>
                  </a:lnTo>
                  <a:lnTo>
                    <a:pt x="40865" y="48957"/>
                  </a:lnTo>
                  <a:lnTo>
                    <a:pt x="41908" y="46749"/>
                  </a:lnTo>
                  <a:lnTo>
                    <a:pt x="42689" y="44170"/>
                  </a:lnTo>
                  <a:lnTo>
                    <a:pt x="43469" y="41602"/>
                  </a:lnTo>
                  <a:lnTo>
                    <a:pt x="43732" y="39023"/>
                  </a:lnTo>
                  <a:lnTo>
                    <a:pt x="43732" y="36444"/>
                  </a:lnTo>
                  <a:lnTo>
                    <a:pt x="43732" y="33504"/>
                  </a:lnTo>
                  <a:lnTo>
                    <a:pt x="43207" y="30925"/>
                  </a:lnTo>
                  <a:lnTo>
                    <a:pt x="42689" y="28346"/>
                  </a:lnTo>
                  <a:lnTo>
                    <a:pt x="41383" y="25406"/>
                  </a:lnTo>
                  <a:lnTo>
                    <a:pt x="39567" y="21724"/>
                  </a:lnTo>
                  <a:lnTo>
                    <a:pt x="38524" y="20249"/>
                  </a:lnTo>
                  <a:lnTo>
                    <a:pt x="37480" y="19145"/>
                  </a:lnTo>
                  <a:lnTo>
                    <a:pt x="36182" y="18041"/>
                  </a:lnTo>
                  <a:lnTo>
                    <a:pt x="34876" y="17309"/>
                  </a:lnTo>
                  <a:lnTo>
                    <a:pt x="34876" y="16937"/>
                  </a:lnTo>
                  <a:lnTo>
                    <a:pt x="34876" y="14730"/>
                  </a:lnTo>
                  <a:lnTo>
                    <a:pt x="35401" y="13255"/>
                  </a:lnTo>
                  <a:lnTo>
                    <a:pt x="35919" y="11780"/>
                  </a:lnTo>
                  <a:lnTo>
                    <a:pt x="36700" y="10315"/>
                  </a:lnTo>
                  <a:lnTo>
                    <a:pt x="37743" y="9211"/>
                  </a:lnTo>
                  <a:lnTo>
                    <a:pt x="39042" y="8468"/>
                  </a:lnTo>
                  <a:lnTo>
                    <a:pt x="40347" y="8107"/>
                  </a:lnTo>
                  <a:lnTo>
                    <a:pt x="41646" y="7736"/>
                  </a:lnTo>
                  <a:lnTo>
                    <a:pt x="42689" y="7736"/>
                  </a:lnTo>
                  <a:lnTo>
                    <a:pt x="43987" y="8107"/>
                  </a:lnTo>
                  <a:lnTo>
                    <a:pt x="46329" y="9211"/>
                  </a:lnTo>
                  <a:lnTo>
                    <a:pt x="51020" y="12151"/>
                  </a:lnTo>
                  <a:lnTo>
                    <a:pt x="50239" y="13255"/>
                  </a:lnTo>
                  <a:lnTo>
                    <a:pt x="49976" y="14359"/>
                  </a:lnTo>
                  <a:lnTo>
                    <a:pt x="49976" y="15462"/>
                  </a:lnTo>
                  <a:lnTo>
                    <a:pt x="49976" y="16566"/>
                  </a:lnTo>
                  <a:lnTo>
                    <a:pt x="50757" y="18774"/>
                  </a:lnTo>
                  <a:lnTo>
                    <a:pt x="51800" y="20249"/>
                  </a:lnTo>
                  <a:lnTo>
                    <a:pt x="52836" y="21724"/>
                  </a:lnTo>
                  <a:lnTo>
                    <a:pt x="53617" y="22827"/>
                  </a:lnTo>
                  <a:lnTo>
                    <a:pt x="52836" y="25035"/>
                  </a:lnTo>
                  <a:lnTo>
                    <a:pt x="51538" y="30554"/>
                  </a:lnTo>
                  <a:lnTo>
                    <a:pt x="50757" y="32761"/>
                  </a:lnTo>
                  <a:lnTo>
                    <a:pt x="49976" y="34969"/>
                  </a:lnTo>
                  <a:lnTo>
                    <a:pt x="49196" y="37177"/>
                  </a:lnTo>
                  <a:lnTo>
                    <a:pt x="48933" y="39394"/>
                  </a:lnTo>
                  <a:lnTo>
                    <a:pt x="48933" y="40127"/>
                  </a:lnTo>
                  <a:lnTo>
                    <a:pt x="49458" y="40498"/>
                  </a:lnTo>
                  <a:lnTo>
                    <a:pt x="49976" y="40859"/>
                  </a:lnTo>
                  <a:lnTo>
                    <a:pt x="50494" y="40498"/>
                  </a:lnTo>
                  <a:lnTo>
                    <a:pt x="51538" y="39023"/>
                  </a:lnTo>
                  <a:lnTo>
                    <a:pt x="52581" y="37177"/>
                  </a:lnTo>
                  <a:lnTo>
                    <a:pt x="53879" y="32761"/>
                  </a:lnTo>
                  <a:lnTo>
                    <a:pt x="55185" y="27243"/>
                  </a:lnTo>
                  <a:lnTo>
                    <a:pt x="55440" y="24664"/>
                  </a:lnTo>
                  <a:lnTo>
                    <a:pt x="55440" y="24303"/>
                  </a:lnTo>
                  <a:lnTo>
                    <a:pt x="59343" y="26871"/>
                  </a:lnTo>
                  <a:lnTo>
                    <a:pt x="60911" y="28718"/>
                  </a:lnTo>
                  <a:lnTo>
                    <a:pt x="61692" y="30193"/>
                  </a:lnTo>
                  <a:lnTo>
                    <a:pt x="62472" y="31658"/>
                  </a:lnTo>
                  <a:lnTo>
                    <a:pt x="62990" y="33133"/>
                  </a:lnTo>
                  <a:lnTo>
                    <a:pt x="62990" y="34608"/>
                  </a:lnTo>
                  <a:lnTo>
                    <a:pt x="62728" y="36073"/>
                  </a:lnTo>
                  <a:lnTo>
                    <a:pt x="61692" y="37177"/>
                  </a:lnTo>
                  <a:lnTo>
                    <a:pt x="61167" y="37919"/>
                  </a:lnTo>
                  <a:lnTo>
                    <a:pt x="60911" y="38652"/>
                  </a:lnTo>
                  <a:lnTo>
                    <a:pt x="60911" y="39394"/>
                  </a:lnTo>
                  <a:lnTo>
                    <a:pt x="61167" y="40127"/>
                  </a:lnTo>
                  <a:lnTo>
                    <a:pt x="61429" y="40859"/>
                  </a:lnTo>
                  <a:lnTo>
                    <a:pt x="61947" y="41230"/>
                  </a:lnTo>
                  <a:lnTo>
                    <a:pt x="62728" y="41230"/>
                  </a:lnTo>
                  <a:lnTo>
                    <a:pt x="63253" y="40859"/>
                  </a:lnTo>
                  <a:lnTo>
                    <a:pt x="64552" y="39394"/>
                  </a:lnTo>
                  <a:lnTo>
                    <a:pt x="65332" y="37919"/>
                  </a:lnTo>
                  <a:lnTo>
                    <a:pt x="65857" y="36073"/>
                  </a:lnTo>
                  <a:lnTo>
                    <a:pt x="65857" y="34236"/>
                  </a:lnTo>
                  <a:lnTo>
                    <a:pt x="65857" y="32029"/>
                  </a:lnTo>
                  <a:lnTo>
                    <a:pt x="65332" y="30193"/>
                  </a:lnTo>
                  <a:lnTo>
                    <a:pt x="64552" y="28346"/>
                  </a:lnTo>
                  <a:lnTo>
                    <a:pt x="63771" y="26510"/>
                  </a:lnTo>
                  <a:lnTo>
                    <a:pt x="62472" y="24664"/>
                  </a:lnTo>
                  <a:lnTo>
                    <a:pt x="60911" y="23560"/>
                  </a:lnTo>
                  <a:lnTo>
                    <a:pt x="57527" y="20981"/>
                  </a:lnTo>
                  <a:lnTo>
                    <a:pt x="55965" y="19877"/>
                  </a:lnTo>
                  <a:lnTo>
                    <a:pt x="53879" y="18041"/>
                  </a:lnTo>
                  <a:lnTo>
                    <a:pt x="52836" y="16566"/>
                  </a:lnTo>
                  <a:lnTo>
                    <a:pt x="52318" y="15462"/>
                  </a:lnTo>
                  <a:lnTo>
                    <a:pt x="52056" y="14359"/>
                  </a:lnTo>
                  <a:lnTo>
                    <a:pt x="52318" y="12884"/>
                  </a:lnTo>
                  <a:lnTo>
                    <a:pt x="53099" y="13626"/>
                  </a:lnTo>
                  <a:lnTo>
                    <a:pt x="53617" y="13626"/>
                  </a:lnTo>
                  <a:lnTo>
                    <a:pt x="53879" y="13255"/>
                  </a:lnTo>
                  <a:lnTo>
                    <a:pt x="54142" y="12522"/>
                  </a:lnTo>
                  <a:lnTo>
                    <a:pt x="54660" y="11419"/>
                  </a:lnTo>
                  <a:lnTo>
                    <a:pt x="55440" y="9572"/>
                  </a:lnTo>
                  <a:lnTo>
                    <a:pt x="56221" y="8107"/>
                  </a:lnTo>
                  <a:lnTo>
                    <a:pt x="57527" y="7003"/>
                  </a:lnTo>
                  <a:lnTo>
                    <a:pt x="58825" y="6261"/>
                  </a:lnTo>
                  <a:lnTo>
                    <a:pt x="60131" y="5900"/>
                  </a:lnTo>
                  <a:lnTo>
                    <a:pt x="61692" y="5528"/>
                  </a:lnTo>
                  <a:lnTo>
                    <a:pt x="64289" y="5157"/>
                  </a:lnTo>
                  <a:close/>
                  <a:moveTo>
                    <a:pt x="94227" y="93499"/>
                  </a:moveTo>
                  <a:lnTo>
                    <a:pt x="95270" y="94603"/>
                  </a:lnTo>
                  <a:lnTo>
                    <a:pt x="95270" y="94964"/>
                  </a:lnTo>
                  <a:lnTo>
                    <a:pt x="94745" y="94964"/>
                  </a:lnTo>
                  <a:lnTo>
                    <a:pt x="93964" y="95706"/>
                  </a:lnTo>
                  <a:lnTo>
                    <a:pt x="92141" y="99018"/>
                  </a:lnTo>
                  <a:lnTo>
                    <a:pt x="90062" y="102329"/>
                  </a:lnTo>
                  <a:lnTo>
                    <a:pt x="87720" y="105279"/>
                  </a:lnTo>
                  <a:lnTo>
                    <a:pt x="85378" y="107848"/>
                  </a:lnTo>
                  <a:lnTo>
                    <a:pt x="81213" y="111159"/>
                  </a:lnTo>
                  <a:lnTo>
                    <a:pt x="77048" y="114481"/>
                  </a:lnTo>
                  <a:lnTo>
                    <a:pt x="75486" y="114109"/>
                  </a:lnTo>
                  <a:lnTo>
                    <a:pt x="73925" y="113377"/>
                  </a:lnTo>
                  <a:lnTo>
                    <a:pt x="72620" y="112263"/>
                  </a:lnTo>
                  <a:lnTo>
                    <a:pt x="71321" y="111159"/>
                  </a:lnTo>
                  <a:lnTo>
                    <a:pt x="74443" y="110427"/>
                  </a:lnTo>
                  <a:lnTo>
                    <a:pt x="77310" y="108952"/>
                  </a:lnTo>
                  <a:lnTo>
                    <a:pt x="80170" y="107115"/>
                  </a:lnTo>
                  <a:lnTo>
                    <a:pt x="83037" y="105279"/>
                  </a:lnTo>
                  <a:lnTo>
                    <a:pt x="86159" y="102700"/>
                  </a:lnTo>
                  <a:lnTo>
                    <a:pt x="89018" y="99750"/>
                  </a:lnTo>
                  <a:lnTo>
                    <a:pt x="91623" y="96810"/>
                  </a:lnTo>
                  <a:lnTo>
                    <a:pt x="94227" y="93499"/>
                  </a:lnTo>
                  <a:close/>
                  <a:moveTo>
                    <a:pt x="96569" y="96810"/>
                  </a:moveTo>
                  <a:lnTo>
                    <a:pt x="97349" y="98285"/>
                  </a:lnTo>
                  <a:lnTo>
                    <a:pt x="97867" y="100122"/>
                  </a:lnTo>
                  <a:lnTo>
                    <a:pt x="98910" y="103804"/>
                  </a:lnTo>
                  <a:lnTo>
                    <a:pt x="98910" y="106383"/>
                  </a:lnTo>
                  <a:lnTo>
                    <a:pt x="98910" y="108952"/>
                  </a:lnTo>
                  <a:lnTo>
                    <a:pt x="98392" y="110056"/>
                  </a:lnTo>
                  <a:lnTo>
                    <a:pt x="98130" y="109694"/>
                  </a:lnTo>
                  <a:lnTo>
                    <a:pt x="97349" y="109694"/>
                  </a:lnTo>
                  <a:lnTo>
                    <a:pt x="97349" y="110056"/>
                  </a:lnTo>
                  <a:lnTo>
                    <a:pt x="96569" y="112263"/>
                  </a:lnTo>
                  <a:lnTo>
                    <a:pt x="90580" y="113377"/>
                  </a:lnTo>
                  <a:lnTo>
                    <a:pt x="91623" y="112263"/>
                  </a:lnTo>
                  <a:lnTo>
                    <a:pt x="94489" y="109323"/>
                  </a:lnTo>
                  <a:lnTo>
                    <a:pt x="97087" y="106012"/>
                  </a:lnTo>
                  <a:lnTo>
                    <a:pt x="97612" y="105279"/>
                  </a:lnTo>
                  <a:lnTo>
                    <a:pt x="97612" y="104165"/>
                  </a:lnTo>
                  <a:lnTo>
                    <a:pt x="97349" y="103433"/>
                  </a:lnTo>
                  <a:lnTo>
                    <a:pt x="96569" y="103062"/>
                  </a:lnTo>
                  <a:lnTo>
                    <a:pt x="96051" y="103062"/>
                  </a:lnTo>
                  <a:lnTo>
                    <a:pt x="95525" y="103433"/>
                  </a:lnTo>
                  <a:lnTo>
                    <a:pt x="92666" y="106744"/>
                  </a:lnTo>
                  <a:lnTo>
                    <a:pt x="89799" y="110056"/>
                  </a:lnTo>
                  <a:lnTo>
                    <a:pt x="87975" y="111902"/>
                  </a:lnTo>
                  <a:lnTo>
                    <a:pt x="87457" y="112634"/>
                  </a:lnTo>
                  <a:lnTo>
                    <a:pt x="86939" y="114109"/>
                  </a:lnTo>
                  <a:lnTo>
                    <a:pt x="82774" y="114481"/>
                  </a:lnTo>
                  <a:lnTo>
                    <a:pt x="81468" y="114842"/>
                  </a:lnTo>
                  <a:lnTo>
                    <a:pt x="83555" y="113377"/>
                  </a:lnTo>
                  <a:lnTo>
                    <a:pt x="85634" y="111531"/>
                  </a:lnTo>
                  <a:lnTo>
                    <a:pt x="87720" y="109694"/>
                  </a:lnTo>
                  <a:lnTo>
                    <a:pt x="89799" y="107848"/>
                  </a:lnTo>
                  <a:lnTo>
                    <a:pt x="91623" y="105279"/>
                  </a:lnTo>
                  <a:lnTo>
                    <a:pt x="93184" y="103062"/>
                  </a:lnTo>
                  <a:lnTo>
                    <a:pt x="94745" y="100493"/>
                  </a:lnTo>
                  <a:lnTo>
                    <a:pt x="96306" y="97543"/>
                  </a:lnTo>
                  <a:lnTo>
                    <a:pt x="96569" y="96810"/>
                  </a:lnTo>
                  <a:close/>
                  <a:moveTo>
                    <a:pt x="64289" y="10"/>
                  </a:moveTo>
                  <a:lnTo>
                    <a:pt x="62472" y="371"/>
                  </a:lnTo>
                  <a:lnTo>
                    <a:pt x="60649" y="371"/>
                  </a:lnTo>
                  <a:lnTo>
                    <a:pt x="58825" y="1113"/>
                  </a:lnTo>
                  <a:lnTo>
                    <a:pt x="57001" y="1846"/>
                  </a:lnTo>
                  <a:lnTo>
                    <a:pt x="55440" y="2950"/>
                  </a:lnTo>
                  <a:lnTo>
                    <a:pt x="53879" y="4425"/>
                  </a:lnTo>
                  <a:lnTo>
                    <a:pt x="52581" y="6261"/>
                  </a:lnTo>
                  <a:lnTo>
                    <a:pt x="51800" y="8468"/>
                  </a:lnTo>
                  <a:lnTo>
                    <a:pt x="48933" y="6261"/>
                  </a:lnTo>
                  <a:lnTo>
                    <a:pt x="46074" y="4425"/>
                  </a:lnTo>
                  <a:lnTo>
                    <a:pt x="44513" y="3682"/>
                  </a:lnTo>
                  <a:lnTo>
                    <a:pt x="42951" y="3321"/>
                  </a:lnTo>
                  <a:lnTo>
                    <a:pt x="39822" y="3321"/>
                  </a:lnTo>
                  <a:lnTo>
                    <a:pt x="38261" y="4053"/>
                  </a:lnTo>
                  <a:lnTo>
                    <a:pt x="36962" y="4786"/>
                  </a:lnTo>
                  <a:lnTo>
                    <a:pt x="35657" y="5900"/>
                  </a:lnTo>
                  <a:lnTo>
                    <a:pt x="34358" y="7365"/>
                  </a:lnTo>
                  <a:lnTo>
                    <a:pt x="33315" y="8840"/>
                  </a:lnTo>
                  <a:lnTo>
                    <a:pt x="32535" y="10676"/>
                  </a:lnTo>
                  <a:lnTo>
                    <a:pt x="32017" y="12522"/>
                  </a:lnTo>
                  <a:lnTo>
                    <a:pt x="31754" y="14730"/>
                  </a:lnTo>
                  <a:lnTo>
                    <a:pt x="29675" y="15101"/>
                  </a:lnTo>
                  <a:lnTo>
                    <a:pt x="27589" y="15462"/>
                  </a:lnTo>
                  <a:lnTo>
                    <a:pt x="25510" y="16566"/>
                  </a:lnTo>
                  <a:lnTo>
                    <a:pt x="23686" y="18041"/>
                  </a:lnTo>
                  <a:lnTo>
                    <a:pt x="21862" y="19516"/>
                  </a:lnTo>
                  <a:lnTo>
                    <a:pt x="20301" y="20981"/>
                  </a:lnTo>
                  <a:lnTo>
                    <a:pt x="18740" y="23199"/>
                  </a:lnTo>
                  <a:lnTo>
                    <a:pt x="17179" y="25406"/>
                  </a:lnTo>
                  <a:lnTo>
                    <a:pt x="15880" y="27975"/>
                  </a:lnTo>
                  <a:lnTo>
                    <a:pt x="14837" y="30925"/>
                  </a:lnTo>
                  <a:lnTo>
                    <a:pt x="14057" y="31658"/>
                  </a:lnTo>
                  <a:lnTo>
                    <a:pt x="13014" y="32400"/>
                  </a:lnTo>
                  <a:lnTo>
                    <a:pt x="10672" y="33865"/>
                  </a:lnTo>
                  <a:lnTo>
                    <a:pt x="8593" y="35712"/>
                  </a:lnTo>
                  <a:lnTo>
                    <a:pt x="6769" y="37919"/>
                  </a:lnTo>
                  <a:lnTo>
                    <a:pt x="4945" y="40127"/>
                  </a:lnTo>
                  <a:lnTo>
                    <a:pt x="3384" y="42705"/>
                  </a:lnTo>
                  <a:lnTo>
                    <a:pt x="2341" y="45274"/>
                  </a:lnTo>
                  <a:lnTo>
                    <a:pt x="1298" y="47853"/>
                  </a:lnTo>
                  <a:lnTo>
                    <a:pt x="518" y="50803"/>
                  </a:lnTo>
                  <a:lnTo>
                    <a:pt x="262" y="53372"/>
                  </a:lnTo>
                  <a:lnTo>
                    <a:pt x="0" y="56322"/>
                  </a:lnTo>
                  <a:lnTo>
                    <a:pt x="0" y="59262"/>
                  </a:lnTo>
                  <a:lnTo>
                    <a:pt x="518" y="62212"/>
                  </a:lnTo>
                  <a:lnTo>
                    <a:pt x="1298" y="65152"/>
                  </a:lnTo>
                  <a:lnTo>
                    <a:pt x="2086" y="67360"/>
                  </a:lnTo>
                  <a:lnTo>
                    <a:pt x="3122" y="69567"/>
                  </a:lnTo>
                  <a:lnTo>
                    <a:pt x="4683" y="71413"/>
                  </a:lnTo>
                  <a:lnTo>
                    <a:pt x="6244" y="73250"/>
                  </a:lnTo>
                  <a:lnTo>
                    <a:pt x="7550" y="73992"/>
                  </a:lnTo>
                  <a:lnTo>
                    <a:pt x="7287" y="76200"/>
                  </a:lnTo>
                  <a:lnTo>
                    <a:pt x="7287" y="78407"/>
                  </a:lnTo>
                  <a:lnTo>
                    <a:pt x="7550" y="80615"/>
                  </a:lnTo>
                  <a:lnTo>
                    <a:pt x="7812" y="82451"/>
                  </a:lnTo>
                  <a:lnTo>
                    <a:pt x="8330" y="84659"/>
                  </a:lnTo>
                  <a:lnTo>
                    <a:pt x="9111" y="86505"/>
                  </a:lnTo>
                  <a:lnTo>
                    <a:pt x="10154" y="88341"/>
                  </a:lnTo>
                  <a:lnTo>
                    <a:pt x="11452" y="90188"/>
                  </a:lnTo>
                  <a:lnTo>
                    <a:pt x="12751" y="91291"/>
                  </a:lnTo>
                  <a:lnTo>
                    <a:pt x="14057" y="92395"/>
                  </a:lnTo>
                  <a:lnTo>
                    <a:pt x="15618" y="93128"/>
                  </a:lnTo>
                  <a:lnTo>
                    <a:pt x="17179" y="93499"/>
                  </a:lnTo>
                  <a:lnTo>
                    <a:pt x="18740" y="93860"/>
                  </a:lnTo>
                  <a:lnTo>
                    <a:pt x="20301" y="93499"/>
                  </a:lnTo>
                  <a:lnTo>
                    <a:pt x="21862" y="93128"/>
                  </a:lnTo>
                  <a:lnTo>
                    <a:pt x="23423" y="92395"/>
                  </a:lnTo>
                  <a:lnTo>
                    <a:pt x="23948" y="93860"/>
                  </a:lnTo>
                  <a:lnTo>
                    <a:pt x="24466" y="95335"/>
                  </a:lnTo>
                  <a:lnTo>
                    <a:pt x="25510" y="96810"/>
                  </a:lnTo>
                  <a:lnTo>
                    <a:pt x="26553" y="97914"/>
                  </a:lnTo>
                  <a:lnTo>
                    <a:pt x="27851" y="99018"/>
                  </a:lnTo>
                  <a:lnTo>
                    <a:pt x="29150" y="99389"/>
                  </a:lnTo>
                  <a:lnTo>
                    <a:pt x="30455" y="99750"/>
                  </a:lnTo>
                  <a:lnTo>
                    <a:pt x="31754" y="99750"/>
                  </a:lnTo>
                  <a:lnTo>
                    <a:pt x="34358" y="99389"/>
                  </a:lnTo>
                  <a:lnTo>
                    <a:pt x="37225" y="98285"/>
                  </a:lnTo>
                  <a:lnTo>
                    <a:pt x="40347" y="96810"/>
                  </a:lnTo>
                  <a:lnTo>
                    <a:pt x="43732" y="96068"/>
                  </a:lnTo>
                  <a:lnTo>
                    <a:pt x="46854" y="96068"/>
                  </a:lnTo>
                  <a:lnTo>
                    <a:pt x="50239" y="96439"/>
                  </a:lnTo>
                  <a:lnTo>
                    <a:pt x="52836" y="96810"/>
                  </a:lnTo>
                  <a:lnTo>
                    <a:pt x="54142" y="96810"/>
                  </a:lnTo>
                  <a:lnTo>
                    <a:pt x="55440" y="96439"/>
                  </a:lnTo>
                  <a:lnTo>
                    <a:pt x="56483" y="97543"/>
                  </a:lnTo>
                  <a:lnTo>
                    <a:pt x="57782" y="98285"/>
                  </a:lnTo>
                  <a:lnTo>
                    <a:pt x="59088" y="98647"/>
                  </a:lnTo>
                  <a:lnTo>
                    <a:pt x="60649" y="99018"/>
                  </a:lnTo>
                  <a:lnTo>
                    <a:pt x="64034" y="99389"/>
                  </a:lnTo>
                  <a:lnTo>
                    <a:pt x="66638" y="99018"/>
                  </a:lnTo>
                  <a:lnTo>
                    <a:pt x="67418" y="99018"/>
                  </a:lnTo>
                  <a:lnTo>
                    <a:pt x="66375" y="101958"/>
                  </a:lnTo>
                  <a:lnTo>
                    <a:pt x="66113" y="103433"/>
                  </a:lnTo>
                  <a:lnTo>
                    <a:pt x="65857" y="105279"/>
                  </a:lnTo>
                  <a:lnTo>
                    <a:pt x="66113" y="106744"/>
                  </a:lnTo>
                  <a:lnTo>
                    <a:pt x="66375" y="108219"/>
                  </a:lnTo>
                  <a:lnTo>
                    <a:pt x="67156" y="111159"/>
                  </a:lnTo>
                  <a:lnTo>
                    <a:pt x="68454" y="113738"/>
                  </a:lnTo>
                  <a:lnTo>
                    <a:pt x="69760" y="115584"/>
                  </a:lnTo>
                  <a:lnTo>
                    <a:pt x="70796" y="116688"/>
                  </a:lnTo>
                  <a:lnTo>
                    <a:pt x="72364" y="117792"/>
                  </a:lnTo>
                  <a:lnTo>
                    <a:pt x="73663" y="118524"/>
                  </a:lnTo>
                  <a:lnTo>
                    <a:pt x="76785" y="119628"/>
                  </a:lnTo>
                  <a:lnTo>
                    <a:pt x="80170" y="120000"/>
                  </a:lnTo>
                  <a:lnTo>
                    <a:pt x="83555" y="119628"/>
                  </a:lnTo>
                  <a:lnTo>
                    <a:pt x="86677" y="119257"/>
                  </a:lnTo>
                  <a:lnTo>
                    <a:pt x="92921" y="118153"/>
                  </a:lnTo>
                  <a:lnTo>
                    <a:pt x="98910" y="117049"/>
                  </a:lnTo>
                  <a:lnTo>
                    <a:pt x="101777" y="115946"/>
                  </a:lnTo>
                  <a:lnTo>
                    <a:pt x="104637" y="114481"/>
                  </a:lnTo>
                  <a:lnTo>
                    <a:pt x="106978" y="113006"/>
                  </a:lnTo>
                  <a:lnTo>
                    <a:pt x="109065" y="110798"/>
                  </a:lnTo>
                  <a:lnTo>
                    <a:pt x="110881" y="108219"/>
                  </a:lnTo>
                  <a:lnTo>
                    <a:pt x="112449" y="105640"/>
                  </a:lnTo>
                  <a:lnTo>
                    <a:pt x="113748" y="102700"/>
                  </a:lnTo>
                  <a:lnTo>
                    <a:pt x="115047" y="99750"/>
                  </a:lnTo>
                  <a:lnTo>
                    <a:pt x="116090" y="96810"/>
                  </a:lnTo>
                  <a:lnTo>
                    <a:pt x="116608" y="93499"/>
                  </a:lnTo>
                  <a:lnTo>
                    <a:pt x="117133" y="90188"/>
                  </a:lnTo>
                  <a:lnTo>
                    <a:pt x="117388" y="86866"/>
                  </a:lnTo>
                  <a:lnTo>
                    <a:pt x="117133" y="83555"/>
                  </a:lnTo>
                  <a:lnTo>
                    <a:pt x="116870" y="80244"/>
                  </a:lnTo>
                  <a:lnTo>
                    <a:pt x="118431" y="74725"/>
                  </a:lnTo>
                  <a:lnTo>
                    <a:pt x="119474" y="69567"/>
                  </a:lnTo>
                  <a:lnTo>
                    <a:pt x="119992" y="63687"/>
                  </a:lnTo>
                  <a:lnTo>
                    <a:pt x="119992" y="58158"/>
                  </a:lnTo>
                  <a:lnTo>
                    <a:pt x="119474" y="54476"/>
                  </a:lnTo>
                  <a:lnTo>
                    <a:pt x="118694" y="50803"/>
                  </a:lnTo>
                  <a:lnTo>
                    <a:pt x="118176" y="49328"/>
                  </a:lnTo>
                  <a:lnTo>
                    <a:pt x="117388" y="47853"/>
                  </a:lnTo>
                  <a:lnTo>
                    <a:pt x="116352" y="46749"/>
                  </a:lnTo>
                  <a:lnTo>
                    <a:pt x="115309" y="46017"/>
                  </a:lnTo>
                  <a:lnTo>
                    <a:pt x="115309" y="41602"/>
                  </a:lnTo>
                  <a:lnTo>
                    <a:pt x="114791" y="37548"/>
                  </a:lnTo>
                  <a:lnTo>
                    <a:pt x="113748" y="33865"/>
                  </a:lnTo>
                  <a:lnTo>
                    <a:pt x="111924" y="30193"/>
                  </a:lnTo>
                  <a:lnTo>
                    <a:pt x="110881" y="28346"/>
                  </a:lnTo>
                  <a:lnTo>
                    <a:pt x="109583" y="26510"/>
                  </a:lnTo>
                  <a:lnTo>
                    <a:pt x="108021" y="25035"/>
                  </a:lnTo>
                  <a:lnTo>
                    <a:pt x="106460" y="23931"/>
                  </a:lnTo>
                  <a:lnTo>
                    <a:pt x="104637" y="22456"/>
                  </a:lnTo>
                  <a:lnTo>
                    <a:pt x="103076" y="20620"/>
                  </a:lnTo>
                  <a:lnTo>
                    <a:pt x="102032" y="18412"/>
                  </a:lnTo>
                  <a:lnTo>
                    <a:pt x="100996" y="15834"/>
                  </a:lnTo>
                  <a:lnTo>
                    <a:pt x="100216" y="13626"/>
                  </a:lnTo>
                  <a:lnTo>
                    <a:pt x="99173" y="11419"/>
                  </a:lnTo>
                  <a:lnTo>
                    <a:pt x="98130" y="9943"/>
                  </a:lnTo>
                  <a:lnTo>
                    <a:pt x="97087" y="8107"/>
                  </a:lnTo>
                  <a:lnTo>
                    <a:pt x="95788" y="7003"/>
                  </a:lnTo>
                  <a:lnTo>
                    <a:pt x="94227" y="5900"/>
                  </a:lnTo>
                  <a:lnTo>
                    <a:pt x="92666" y="5157"/>
                  </a:lnTo>
                  <a:lnTo>
                    <a:pt x="90842" y="4425"/>
                  </a:lnTo>
                  <a:lnTo>
                    <a:pt x="87720" y="4425"/>
                  </a:lnTo>
                  <a:lnTo>
                    <a:pt x="84335" y="4786"/>
                  </a:lnTo>
                  <a:lnTo>
                    <a:pt x="80950" y="5900"/>
                  </a:lnTo>
                  <a:lnTo>
                    <a:pt x="77828" y="7003"/>
                  </a:lnTo>
                  <a:lnTo>
                    <a:pt x="76785" y="5157"/>
                  </a:lnTo>
                  <a:lnTo>
                    <a:pt x="75224" y="3321"/>
                  </a:lnTo>
                  <a:lnTo>
                    <a:pt x="73663" y="2217"/>
                  </a:lnTo>
                  <a:lnTo>
                    <a:pt x="71839" y="1475"/>
                  </a:lnTo>
                  <a:lnTo>
                    <a:pt x="70015" y="742"/>
                  </a:lnTo>
                  <a:lnTo>
                    <a:pt x="67936" y="371"/>
                  </a:lnTo>
                  <a:lnTo>
                    <a:pt x="64289" y="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7121425" y="2437925"/>
              <a:ext cx="246600" cy="315600"/>
            </a:xfrm>
            <a:custGeom>
              <a:pathLst>
                <a:path extrusionOk="0" h="120000" w="120000">
                  <a:moveTo>
                    <a:pt x="50855" y="6285"/>
                  </a:moveTo>
                  <a:lnTo>
                    <a:pt x="50855" y="8729"/>
                  </a:lnTo>
                  <a:lnTo>
                    <a:pt x="50855" y="13606"/>
                  </a:lnTo>
                  <a:lnTo>
                    <a:pt x="50405" y="20938"/>
                  </a:lnTo>
                  <a:lnTo>
                    <a:pt x="47730" y="20586"/>
                  </a:lnTo>
                  <a:lnTo>
                    <a:pt x="48179" y="19188"/>
                  </a:lnTo>
                  <a:lnTo>
                    <a:pt x="48179" y="17448"/>
                  </a:lnTo>
                  <a:lnTo>
                    <a:pt x="47292" y="13958"/>
                  </a:lnTo>
                  <a:lnTo>
                    <a:pt x="46842" y="10469"/>
                  </a:lnTo>
                  <a:lnTo>
                    <a:pt x="47292" y="8729"/>
                  </a:lnTo>
                  <a:lnTo>
                    <a:pt x="48179" y="7331"/>
                  </a:lnTo>
                  <a:lnTo>
                    <a:pt x="48629" y="6637"/>
                  </a:lnTo>
                  <a:lnTo>
                    <a:pt x="49517" y="6285"/>
                  </a:lnTo>
                  <a:close/>
                  <a:moveTo>
                    <a:pt x="18739" y="3841"/>
                  </a:moveTo>
                  <a:lnTo>
                    <a:pt x="19189" y="4193"/>
                  </a:lnTo>
                  <a:lnTo>
                    <a:pt x="19627" y="4887"/>
                  </a:lnTo>
                  <a:lnTo>
                    <a:pt x="19627" y="10820"/>
                  </a:lnTo>
                  <a:lnTo>
                    <a:pt x="20526" y="20938"/>
                  </a:lnTo>
                  <a:lnTo>
                    <a:pt x="15614" y="21280"/>
                  </a:lnTo>
                  <a:lnTo>
                    <a:pt x="14726" y="21280"/>
                  </a:lnTo>
                  <a:lnTo>
                    <a:pt x="14726" y="17790"/>
                  </a:lnTo>
                  <a:lnTo>
                    <a:pt x="14276" y="14310"/>
                  </a:lnTo>
                  <a:lnTo>
                    <a:pt x="14726" y="11515"/>
                  </a:lnTo>
                  <a:lnTo>
                    <a:pt x="15176" y="9071"/>
                  </a:lnTo>
                  <a:lnTo>
                    <a:pt x="16513" y="3841"/>
                  </a:lnTo>
                  <a:close/>
                  <a:moveTo>
                    <a:pt x="46392" y="25464"/>
                  </a:moveTo>
                  <a:lnTo>
                    <a:pt x="53980" y="25816"/>
                  </a:lnTo>
                  <a:lnTo>
                    <a:pt x="61118" y="26519"/>
                  </a:lnTo>
                  <a:lnTo>
                    <a:pt x="61118" y="26862"/>
                  </a:lnTo>
                  <a:lnTo>
                    <a:pt x="62456" y="33137"/>
                  </a:lnTo>
                  <a:lnTo>
                    <a:pt x="47730" y="33841"/>
                  </a:lnTo>
                  <a:lnTo>
                    <a:pt x="32565" y="34535"/>
                  </a:lnTo>
                  <a:lnTo>
                    <a:pt x="16513" y="34887"/>
                  </a:lnTo>
                  <a:lnTo>
                    <a:pt x="11151" y="35239"/>
                  </a:lnTo>
                  <a:lnTo>
                    <a:pt x="5800" y="35581"/>
                  </a:lnTo>
                  <a:lnTo>
                    <a:pt x="5362" y="30703"/>
                  </a:lnTo>
                  <a:lnTo>
                    <a:pt x="5362" y="28259"/>
                  </a:lnTo>
                  <a:lnTo>
                    <a:pt x="4912" y="27213"/>
                  </a:lnTo>
                  <a:lnTo>
                    <a:pt x="4025" y="26167"/>
                  </a:lnTo>
                  <a:lnTo>
                    <a:pt x="7138" y="26519"/>
                  </a:lnTo>
                  <a:lnTo>
                    <a:pt x="9813" y="26519"/>
                  </a:lnTo>
                  <a:lnTo>
                    <a:pt x="15614" y="26167"/>
                  </a:lnTo>
                  <a:lnTo>
                    <a:pt x="23652" y="25464"/>
                  </a:lnTo>
                  <a:close/>
                  <a:moveTo>
                    <a:pt x="59781" y="38025"/>
                  </a:moveTo>
                  <a:lnTo>
                    <a:pt x="60668" y="38719"/>
                  </a:lnTo>
                  <a:lnTo>
                    <a:pt x="62456" y="39071"/>
                  </a:lnTo>
                  <a:lnTo>
                    <a:pt x="63344" y="38719"/>
                  </a:lnTo>
                  <a:lnTo>
                    <a:pt x="63794" y="43958"/>
                  </a:lnTo>
                  <a:lnTo>
                    <a:pt x="63344" y="49188"/>
                  </a:lnTo>
                  <a:lnTo>
                    <a:pt x="62906" y="51632"/>
                  </a:lnTo>
                  <a:lnTo>
                    <a:pt x="62006" y="54418"/>
                  </a:lnTo>
                  <a:lnTo>
                    <a:pt x="60668" y="56862"/>
                  </a:lnTo>
                  <a:lnTo>
                    <a:pt x="58443" y="58954"/>
                  </a:lnTo>
                  <a:lnTo>
                    <a:pt x="56655" y="60000"/>
                  </a:lnTo>
                  <a:lnTo>
                    <a:pt x="54430" y="61045"/>
                  </a:lnTo>
                  <a:lnTo>
                    <a:pt x="52192" y="61397"/>
                  </a:lnTo>
                  <a:lnTo>
                    <a:pt x="49517" y="61740"/>
                  </a:lnTo>
                  <a:lnTo>
                    <a:pt x="44167" y="62091"/>
                  </a:lnTo>
                  <a:lnTo>
                    <a:pt x="39704" y="62443"/>
                  </a:lnTo>
                  <a:lnTo>
                    <a:pt x="31678" y="62443"/>
                  </a:lnTo>
                  <a:lnTo>
                    <a:pt x="32128" y="61740"/>
                  </a:lnTo>
                  <a:lnTo>
                    <a:pt x="32565" y="60694"/>
                  </a:lnTo>
                  <a:lnTo>
                    <a:pt x="33903" y="60000"/>
                  </a:lnTo>
                  <a:lnTo>
                    <a:pt x="34353" y="59648"/>
                  </a:lnTo>
                  <a:lnTo>
                    <a:pt x="34353" y="59305"/>
                  </a:lnTo>
                  <a:lnTo>
                    <a:pt x="33903" y="58954"/>
                  </a:lnTo>
                  <a:lnTo>
                    <a:pt x="33015" y="58954"/>
                  </a:lnTo>
                  <a:lnTo>
                    <a:pt x="31678" y="59305"/>
                  </a:lnTo>
                  <a:lnTo>
                    <a:pt x="29890" y="60000"/>
                  </a:lnTo>
                  <a:lnTo>
                    <a:pt x="28552" y="61045"/>
                  </a:lnTo>
                  <a:lnTo>
                    <a:pt x="28102" y="62443"/>
                  </a:lnTo>
                  <a:lnTo>
                    <a:pt x="20964" y="61740"/>
                  </a:lnTo>
                  <a:lnTo>
                    <a:pt x="18739" y="61397"/>
                  </a:lnTo>
                  <a:lnTo>
                    <a:pt x="20526" y="61045"/>
                  </a:lnTo>
                  <a:lnTo>
                    <a:pt x="24989" y="60694"/>
                  </a:lnTo>
                  <a:lnTo>
                    <a:pt x="26765" y="60000"/>
                  </a:lnTo>
                  <a:lnTo>
                    <a:pt x="27665" y="59305"/>
                  </a:lnTo>
                  <a:lnTo>
                    <a:pt x="28102" y="58602"/>
                  </a:lnTo>
                  <a:lnTo>
                    <a:pt x="28102" y="57908"/>
                  </a:lnTo>
                  <a:lnTo>
                    <a:pt x="27665" y="57204"/>
                  </a:lnTo>
                  <a:lnTo>
                    <a:pt x="27215" y="56862"/>
                  </a:lnTo>
                  <a:lnTo>
                    <a:pt x="26765" y="56510"/>
                  </a:lnTo>
                  <a:lnTo>
                    <a:pt x="24989" y="56510"/>
                  </a:lnTo>
                  <a:lnTo>
                    <a:pt x="24089" y="57204"/>
                  </a:lnTo>
                  <a:lnTo>
                    <a:pt x="21864" y="57556"/>
                  </a:lnTo>
                  <a:lnTo>
                    <a:pt x="16951" y="58259"/>
                  </a:lnTo>
                  <a:lnTo>
                    <a:pt x="13838" y="58954"/>
                  </a:lnTo>
                  <a:lnTo>
                    <a:pt x="11151" y="59648"/>
                  </a:lnTo>
                  <a:lnTo>
                    <a:pt x="9813" y="58954"/>
                  </a:lnTo>
                  <a:lnTo>
                    <a:pt x="8475" y="58259"/>
                  </a:lnTo>
                  <a:lnTo>
                    <a:pt x="8038" y="56862"/>
                  </a:lnTo>
                  <a:lnTo>
                    <a:pt x="7588" y="55816"/>
                  </a:lnTo>
                  <a:lnTo>
                    <a:pt x="7588" y="55816"/>
                  </a:lnTo>
                  <a:lnTo>
                    <a:pt x="10263" y="56158"/>
                  </a:lnTo>
                  <a:lnTo>
                    <a:pt x="18289" y="56158"/>
                  </a:lnTo>
                  <a:lnTo>
                    <a:pt x="20964" y="55816"/>
                  </a:lnTo>
                  <a:lnTo>
                    <a:pt x="23652" y="55464"/>
                  </a:lnTo>
                  <a:lnTo>
                    <a:pt x="24089" y="55112"/>
                  </a:lnTo>
                  <a:lnTo>
                    <a:pt x="24539" y="54770"/>
                  </a:lnTo>
                  <a:lnTo>
                    <a:pt x="24989" y="53724"/>
                  </a:lnTo>
                  <a:lnTo>
                    <a:pt x="24089" y="52678"/>
                  </a:lnTo>
                  <a:lnTo>
                    <a:pt x="23652" y="52326"/>
                  </a:lnTo>
                  <a:lnTo>
                    <a:pt x="18289" y="52326"/>
                  </a:lnTo>
                  <a:lnTo>
                    <a:pt x="13388" y="52678"/>
                  </a:lnTo>
                  <a:lnTo>
                    <a:pt x="10263" y="53020"/>
                  </a:lnTo>
                  <a:lnTo>
                    <a:pt x="7138" y="53020"/>
                  </a:lnTo>
                  <a:lnTo>
                    <a:pt x="7138" y="50928"/>
                  </a:lnTo>
                  <a:lnTo>
                    <a:pt x="8925" y="51632"/>
                  </a:lnTo>
                  <a:lnTo>
                    <a:pt x="10713" y="51974"/>
                  </a:lnTo>
                  <a:lnTo>
                    <a:pt x="14726" y="51974"/>
                  </a:lnTo>
                  <a:lnTo>
                    <a:pt x="18739" y="51280"/>
                  </a:lnTo>
                  <a:lnTo>
                    <a:pt x="22314" y="49882"/>
                  </a:lnTo>
                  <a:lnTo>
                    <a:pt x="22752" y="49188"/>
                  </a:lnTo>
                  <a:lnTo>
                    <a:pt x="23202" y="48484"/>
                  </a:lnTo>
                  <a:lnTo>
                    <a:pt x="23202" y="47790"/>
                  </a:lnTo>
                  <a:lnTo>
                    <a:pt x="22752" y="47096"/>
                  </a:lnTo>
                  <a:lnTo>
                    <a:pt x="22314" y="46744"/>
                  </a:lnTo>
                  <a:lnTo>
                    <a:pt x="21414" y="46393"/>
                  </a:lnTo>
                  <a:lnTo>
                    <a:pt x="20964" y="46393"/>
                  </a:lnTo>
                  <a:lnTo>
                    <a:pt x="19627" y="46744"/>
                  </a:lnTo>
                  <a:lnTo>
                    <a:pt x="16513" y="47790"/>
                  </a:lnTo>
                  <a:lnTo>
                    <a:pt x="13388" y="48484"/>
                  </a:lnTo>
                  <a:lnTo>
                    <a:pt x="10263" y="48484"/>
                  </a:lnTo>
                  <a:lnTo>
                    <a:pt x="6700" y="48142"/>
                  </a:lnTo>
                  <a:lnTo>
                    <a:pt x="6700" y="46744"/>
                  </a:lnTo>
                  <a:lnTo>
                    <a:pt x="10263" y="46393"/>
                  </a:lnTo>
                  <a:lnTo>
                    <a:pt x="13838" y="46393"/>
                  </a:lnTo>
                  <a:lnTo>
                    <a:pt x="20964" y="45347"/>
                  </a:lnTo>
                  <a:lnTo>
                    <a:pt x="23202" y="44652"/>
                  </a:lnTo>
                  <a:lnTo>
                    <a:pt x="25427" y="43606"/>
                  </a:lnTo>
                  <a:lnTo>
                    <a:pt x="25877" y="42912"/>
                  </a:lnTo>
                  <a:lnTo>
                    <a:pt x="26327" y="42209"/>
                  </a:lnTo>
                  <a:lnTo>
                    <a:pt x="25877" y="41163"/>
                  </a:lnTo>
                  <a:lnTo>
                    <a:pt x="24989" y="40469"/>
                  </a:lnTo>
                  <a:lnTo>
                    <a:pt x="23652" y="39765"/>
                  </a:lnTo>
                  <a:lnTo>
                    <a:pt x="22752" y="39765"/>
                  </a:lnTo>
                  <a:lnTo>
                    <a:pt x="22314" y="40117"/>
                  </a:lnTo>
                  <a:lnTo>
                    <a:pt x="21414" y="40469"/>
                  </a:lnTo>
                  <a:lnTo>
                    <a:pt x="20964" y="41163"/>
                  </a:lnTo>
                  <a:lnTo>
                    <a:pt x="17851" y="41866"/>
                  </a:lnTo>
                  <a:lnTo>
                    <a:pt x="12051" y="42561"/>
                  </a:lnTo>
                  <a:lnTo>
                    <a:pt x="6700" y="43606"/>
                  </a:lnTo>
                  <a:lnTo>
                    <a:pt x="6250" y="39423"/>
                  </a:lnTo>
                  <a:lnTo>
                    <a:pt x="16513" y="39423"/>
                  </a:lnTo>
                  <a:lnTo>
                    <a:pt x="32565" y="39071"/>
                  </a:lnTo>
                  <a:lnTo>
                    <a:pt x="46392" y="38719"/>
                  </a:lnTo>
                  <a:lnTo>
                    <a:pt x="59781" y="38025"/>
                  </a:lnTo>
                  <a:close/>
                  <a:moveTo>
                    <a:pt x="14726" y="9"/>
                  </a:moveTo>
                  <a:lnTo>
                    <a:pt x="13388" y="351"/>
                  </a:lnTo>
                  <a:lnTo>
                    <a:pt x="12501" y="1397"/>
                  </a:lnTo>
                  <a:lnTo>
                    <a:pt x="10713" y="7331"/>
                  </a:lnTo>
                  <a:lnTo>
                    <a:pt x="9813" y="13264"/>
                  </a:lnTo>
                  <a:lnTo>
                    <a:pt x="9813" y="17448"/>
                  </a:lnTo>
                  <a:lnTo>
                    <a:pt x="9813" y="19892"/>
                  </a:lnTo>
                  <a:lnTo>
                    <a:pt x="10713" y="21984"/>
                  </a:lnTo>
                  <a:lnTo>
                    <a:pt x="6700" y="22678"/>
                  </a:lnTo>
                  <a:lnTo>
                    <a:pt x="4462" y="23372"/>
                  </a:lnTo>
                  <a:lnTo>
                    <a:pt x="2687" y="24418"/>
                  </a:lnTo>
                  <a:lnTo>
                    <a:pt x="2237" y="24770"/>
                  </a:lnTo>
                  <a:lnTo>
                    <a:pt x="1787" y="25464"/>
                  </a:lnTo>
                  <a:lnTo>
                    <a:pt x="449" y="26862"/>
                  </a:lnTo>
                  <a:lnTo>
                    <a:pt x="449" y="28611"/>
                  </a:lnTo>
                  <a:lnTo>
                    <a:pt x="449" y="32091"/>
                  </a:lnTo>
                  <a:lnTo>
                    <a:pt x="449" y="36627"/>
                  </a:lnTo>
                  <a:lnTo>
                    <a:pt x="449" y="36979"/>
                  </a:lnTo>
                  <a:lnTo>
                    <a:pt x="0" y="37673"/>
                  </a:lnTo>
                  <a:lnTo>
                    <a:pt x="449" y="38719"/>
                  </a:lnTo>
                  <a:lnTo>
                    <a:pt x="899" y="42209"/>
                  </a:lnTo>
                  <a:lnTo>
                    <a:pt x="1337" y="52678"/>
                  </a:lnTo>
                  <a:lnTo>
                    <a:pt x="1337" y="56510"/>
                  </a:lnTo>
                  <a:lnTo>
                    <a:pt x="2237" y="58259"/>
                  </a:lnTo>
                  <a:lnTo>
                    <a:pt x="3125" y="60000"/>
                  </a:lnTo>
                  <a:lnTo>
                    <a:pt x="4462" y="61397"/>
                  </a:lnTo>
                  <a:lnTo>
                    <a:pt x="5800" y="62443"/>
                  </a:lnTo>
                  <a:lnTo>
                    <a:pt x="7588" y="63489"/>
                  </a:lnTo>
                  <a:lnTo>
                    <a:pt x="9375" y="64183"/>
                  </a:lnTo>
                  <a:lnTo>
                    <a:pt x="13388" y="65229"/>
                  </a:lnTo>
                  <a:lnTo>
                    <a:pt x="17851" y="65933"/>
                  </a:lnTo>
                  <a:lnTo>
                    <a:pt x="25427" y="66627"/>
                  </a:lnTo>
                  <a:lnTo>
                    <a:pt x="32565" y="66979"/>
                  </a:lnTo>
                  <a:lnTo>
                    <a:pt x="31678" y="69071"/>
                  </a:lnTo>
                  <a:lnTo>
                    <a:pt x="31678" y="71163"/>
                  </a:lnTo>
                  <a:lnTo>
                    <a:pt x="31678" y="74995"/>
                  </a:lnTo>
                  <a:lnTo>
                    <a:pt x="31678" y="81280"/>
                  </a:lnTo>
                  <a:lnTo>
                    <a:pt x="32565" y="87556"/>
                  </a:lnTo>
                  <a:lnTo>
                    <a:pt x="34353" y="99413"/>
                  </a:lnTo>
                  <a:lnTo>
                    <a:pt x="37028" y="110919"/>
                  </a:lnTo>
                  <a:lnTo>
                    <a:pt x="37916" y="113362"/>
                  </a:lnTo>
                  <a:lnTo>
                    <a:pt x="39254" y="115112"/>
                  </a:lnTo>
                  <a:lnTo>
                    <a:pt x="41041" y="116500"/>
                  </a:lnTo>
                  <a:lnTo>
                    <a:pt x="43717" y="117898"/>
                  </a:lnTo>
                  <a:lnTo>
                    <a:pt x="45954" y="118592"/>
                  </a:lnTo>
                  <a:lnTo>
                    <a:pt x="48629" y="119296"/>
                  </a:lnTo>
                  <a:lnTo>
                    <a:pt x="54430" y="119990"/>
                  </a:lnTo>
                  <a:lnTo>
                    <a:pt x="57543" y="119638"/>
                  </a:lnTo>
                  <a:lnTo>
                    <a:pt x="60218" y="118944"/>
                  </a:lnTo>
                  <a:lnTo>
                    <a:pt x="62456" y="117898"/>
                  </a:lnTo>
                  <a:lnTo>
                    <a:pt x="64244" y="116158"/>
                  </a:lnTo>
                  <a:lnTo>
                    <a:pt x="66019" y="114408"/>
                  </a:lnTo>
                  <a:lnTo>
                    <a:pt x="66919" y="112316"/>
                  </a:lnTo>
                  <a:lnTo>
                    <a:pt x="67807" y="110225"/>
                  </a:lnTo>
                  <a:lnTo>
                    <a:pt x="68256" y="108133"/>
                  </a:lnTo>
                  <a:lnTo>
                    <a:pt x="68256" y="105347"/>
                  </a:lnTo>
                  <a:lnTo>
                    <a:pt x="68256" y="102551"/>
                  </a:lnTo>
                  <a:lnTo>
                    <a:pt x="67357" y="96627"/>
                  </a:lnTo>
                  <a:lnTo>
                    <a:pt x="67357" y="90694"/>
                  </a:lnTo>
                  <a:lnTo>
                    <a:pt x="68694" y="85112"/>
                  </a:lnTo>
                  <a:lnTo>
                    <a:pt x="69594" y="82326"/>
                  </a:lnTo>
                  <a:lnTo>
                    <a:pt x="70932" y="79530"/>
                  </a:lnTo>
                  <a:lnTo>
                    <a:pt x="72719" y="76744"/>
                  </a:lnTo>
                  <a:lnTo>
                    <a:pt x="74057" y="75698"/>
                  </a:lnTo>
                  <a:lnTo>
                    <a:pt x="75395" y="74652"/>
                  </a:lnTo>
                  <a:lnTo>
                    <a:pt x="76282" y="74301"/>
                  </a:lnTo>
                  <a:lnTo>
                    <a:pt x="76732" y="74301"/>
                  </a:lnTo>
                  <a:lnTo>
                    <a:pt x="78508" y="74995"/>
                  </a:lnTo>
                  <a:lnTo>
                    <a:pt x="79408" y="76041"/>
                  </a:lnTo>
                  <a:lnTo>
                    <a:pt x="80295" y="77438"/>
                  </a:lnTo>
                  <a:lnTo>
                    <a:pt x="80745" y="78836"/>
                  </a:lnTo>
                  <a:lnTo>
                    <a:pt x="80295" y="80576"/>
                  </a:lnTo>
                  <a:lnTo>
                    <a:pt x="79845" y="83714"/>
                  </a:lnTo>
                  <a:lnTo>
                    <a:pt x="79408" y="87556"/>
                  </a:lnTo>
                  <a:lnTo>
                    <a:pt x="79845" y="89648"/>
                  </a:lnTo>
                  <a:lnTo>
                    <a:pt x="80295" y="91740"/>
                  </a:lnTo>
                  <a:lnTo>
                    <a:pt x="81183" y="93832"/>
                  </a:lnTo>
                  <a:lnTo>
                    <a:pt x="82533" y="95572"/>
                  </a:lnTo>
                  <a:lnTo>
                    <a:pt x="84758" y="96627"/>
                  </a:lnTo>
                  <a:lnTo>
                    <a:pt x="86984" y="97673"/>
                  </a:lnTo>
                  <a:lnTo>
                    <a:pt x="90559" y="98367"/>
                  </a:lnTo>
                  <a:lnTo>
                    <a:pt x="94572" y="98719"/>
                  </a:lnTo>
                  <a:lnTo>
                    <a:pt x="102598" y="98719"/>
                  </a:lnTo>
                  <a:lnTo>
                    <a:pt x="110186" y="98015"/>
                  </a:lnTo>
                  <a:lnTo>
                    <a:pt x="117762" y="96627"/>
                  </a:lnTo>
                  <a:lnTo>
                    <a:pt x="118662" y="96275"/>
                  </a:lnTo>
                  <a:lnTo>
                    <a:pt x="119550" y="95572"/>
                  </a:lnTo>
                  <a:lnTo>
                    <a:pt x="120000" y="94526"/>
                  </a:lnTo>
                  <a:lnTo>
                    <a:pt x="119550" y="93832"/>
                  </a:lnTo>
                  <a:lnTo>
                    <a:pt x="119100" y="92786"/>
                  </a:lnTo>
                  <a:lnTo>
                    <a:pt x="118212" y="92091"/>
                  </a:lnTo>
                  <a:lnTo>
                    <a:pt x="117324" y="91740"/>
                  </a:lnTo>
                  <a:lnTo>
                    <a:pt x="115987" y="91740"/>
                  </a:lnTo>
                  <a:lnTo>
                    <a:pt x="108848" y="92786"/>
                  </a:lnTo>
                  <a:lnTo>
                    <a:pt x="101260" y="93480"/>
                  </a:lnTo>
                  <a:lnTo>
                    <a:pt x="94122" y="93480"/>
                  </a:lnTo>
                  <a:lnTo>
                    <a:pt x="90559" y="93137"/>
                  </a:lnTo>
                  <a:lnTo>
                    <a:pt x="88771" y="92434"/>
                  </a:lnTo>
                  <a:lnTo>
                    <a:pt x="87434" y="91740"/>
                  </a:lnTo>
                  <a:lnTo>
                    <a:pt x="86546" y="91045"/>
                  </a:lnTo>
                  <a:lnTo>
                    <a:pt x="86096" y="90000"/>
                  </a:lnTo>
                  <a:lnTo>
                    <a:pt x="86096" y="87556"/>
                  </a:lnTo>
                  <a:lnTo>
                    <a:pt x="86096" y="84760"/>
                  </a:lnTo>
                  <a:lnTo>
                    <a:pt x="86546" y="82668"/>
                  </a:lnTo>
                  <a:lnTo>
                    <a:pt x="86984" y="80576"/>
                  </a:lnTo>
                  <a:lnTo>
                    <a:pt x="86984" y="78484"/>
                  </a:lnTo>
                  <a:lnTo>
                    <a:pt x="86546" y="76393"/>
                  </a:lnTo>
                  <a:lnTo>
                    <a:pt x="85646" y="74652"/>
                  </a:lnTo>
                  <a:lnTo>
                    <a:pt x="84758" y="72903"/>
                  </a:lnTo>
                  <a:lnTo>
                    <a:pt x="82971" y="71505"/>
                  </a:lnTo>
                  <a:lnTo>
                    <a:pt x="81183" y="70459"/>
                  </a:lnTo>
                  <a:lnTo>
                    <a:pt x="79408" y="69765"/>
                  </a:lnTo>
                  <a:lnTo>
                    <a:pt x="77620" y="69413"/>
                  </a:lnTo>
                  <a:lnTo>
                    <a:pt x="75395" y="69413"/>
                  </a:lnTo>
                  <a:lnTo>
                    <a:pt x="73157" y="69765"/>
                  </a:lnTo>
                  <a:lnTo>
                    <a:pt x="70932" y="70811"/>
                  </a:lnTo>
                  <a:lnTo>
                    <a:pt x="68694" y="72209"/>
                  </a:lnTo>
                  <a:lnTo>
                    <a:pt x="66919" y="74301"/>
                  </a:lnTo>
                  <a:lnTo>
                    <a:pt x="65581" y="76393"/>
                  </a:lnTo>
                  <a:lnTo>
                    <a:pt x="64244" y="78836"/>
                  </a:lnTo>
                  <a:lnTo>
                    <a:pt x="62456" y="83372"/>
                  </a:lnTo>
                  <a:lnTo>
                    <a:pt x="61118" y="88250"/>
                  </a:lnTo>
                  <a:lnTo>
                    <a:pt x="60668" y="93137"/>
                  </a:lnTo>
                  <a:lnTo>
                    <a:pt x="61118" y="98015"/>
                  </a:lnTo>
                  <a:lnTo>
                    <a:pt x="61556" y="103245"/>
                  </a:lnTo>
                  <a:lnTo>
                    <a:pt x="61556" y="108133"/>
                  </a:lnTo>
                  <a:lnTo>
                    <a:pt x="61556" y="109530"/>
                  </a:lnTo>
                  <a:lnTo>
                    <a:pt x="61118" y="110919"/>
                  </a:lnTo>
                  <a:lnTo>
                    <a:pt x="60218" y="111965"/>
                  </a:lnTo>
                  <a:lnTo>
                    <a:pt x="59331" y="113020"/>
                  </a:lnTo>
                  <a:lnTo>
                    <a:pt x="57993" y="113714"/>
                  </a:lnTo>
                  <a:lnTo>
                    <a:pt x="56655" y="114408"/>
                  </a:lnTo>
                  <a:lnTo>
                    <a:pt x="54868" y="114760"/>
                  </a:lnTo>
                  <a:lnTo>
                    <a:pt x="53092" y="114760"/>
                  </a:lnTo>
                  <a:lnTo>
                    <a:pt x="49967" y="114066"/>
                  </a:lnTo>
                  <a:lnTo>
                    <a:pt x="46392" y="113362"/>
                  </a:lnTo>
                  <a:lnTo>
                    <a:pt x="45054" y="112668"/>
                  </a:lnTo>
                  <a:lnTo>
                    <a:pt x="43717" y="111622"/>
                  </a:lnTo>
                  <a:lnTo>
                    <a:pt x="43279" y="110225"/>
                  </a:lnTo>
                  <a:lnTo>
                    <a:pt x="42829" y="108827"/>
                  </a:lnTo>
                  <a:lnTo>
                    <a:pt x="40154" y="97673"/>
                  </a:lnTo>
                  <a:lnTo>
                    <a:pt x="38366" y="86158"/>
                  </a:lnTo>
                  <a:lnTo>
                    <a:pt x="37028" y="74995"/>
                  </a:lnTo>
                  <a:lnTo>
                    <a:pt x="37028" y="71163"/>
                  </a:lnTo>
                  <a:lnTo>
                    <a:pt x="36578" y="69071"/>
                  </a:lnTo>
                  <a:lnTo>
                    <a:pt x="35691" y="66979"/>
                  </a:lnTo>
                  <a:lnTo>
                    <a:pt x="41041" y="66979"/>
                  </a:lnTo>
                  <a:lnTo>
                    <a:pt x="45954" y="66627"/>
                  </a:lnTo>
                  <a:lnTo>
                    <a:pt x="51305" y="66275"/>
                  </a:lnTo>
                  <a:lnTo>
                    <a:pt x="56205" y="65229"/>
                  </a:lnTo>
                  <a:lnTo>
                    <a:pt x="58443" y="64535"/>
                  </a:lnTo>
                  <a:lnTo>
                    <a:pt x="60218" y="63489"/>
                  </a:lnTo>
                  <a:lnTo>
                    <a:pt x="62006" y="62786"/>
                  </a:lnTo>
                  <a:lnTo>
                    <a:pt x="63344" y="61740"/>
                  </a:lnTo>
                  <a:lnTo>
                    <a:pt x="66019" y="58954"/>
                  </a:lnTo>
                  <a:lnTo>
                    <a:pt x="67357" y="56158"/>
                  </a:lnTo>
                  <a:lnTo>
                    <a:pt x="68694" y="53020"/>
                  </a:lnTo>
                  <a:lnTo>
                    <a:pt x="69594" y="49540"/>
                  </a:lnTo>
                  <a:lnTo>
                    <a:pt x="69594" y="45698"/>
                  </a:lnTo>
                  <a:lnTo>
                    <a:pt x="69144" y="38377"/>
                  </a:lnTo>
                  <a:lnTo>
                    <a:pt x="68694" y="33841"/>
                  </a:lnTo>
                  <a:lnTo>
                    <a:pt x="67807" y="29305"/>
                  </a:lnTo>
                  <a:lnTo>
                    <a:pt x="67357" y="26519"/>
                  </a:lnTo>
                  <a:lnTo>
                    <a:pt x="66919" y="25464"/>
                  </a:lnTo>
                  <a:lnTo>
                    <a:pt x="66469" y="24418"/>
                  </a:lnTo>
                  <a:lnTo>
                    <a:pt x="66019" y="23030"/>
                  </a:lnTo>
                  <a:lnTo>
                    <a:pt x="65131" y="22326"/>
                  </a:lnTo>
                  <a:lnTo>
                    <a:pt x="62906" y="21280"/>
                  </a:lnTo>
                  <a:lnTo>
                    <a:pt x="61118" y="20938"/>
                  </a:lnTo>
                  <a:lnTo>
                    <a:pt x="59781" y="20938"/>
                  </a:lnTo>
                  <a:lnTo>
                    <a:pt x="59331" y="21280"/>
                  </a:lnTo>
                  <a:lnTo>
                    <a:pt x="55768" y="21280"/>
                  </a:lnTo>
                  <a:lnTo>
                    <a:pt x="56205" y="7683"/>
                  </a:lnTo>
                  <a:lnTo>
                    <a:pt x="55768" y="5239"/>
                  </a:lnTo>
                  <a:lnTo>
                    <a:pt x="55318" y="4193"/>
                  </a:lnTo>
                  <a:lnTo>
                    <a:pt x="54868" y="3147"/>
                  </a:lnTo>
                  <a:lnTo>
                    <a:pt x="53980" y="2453"/>
                  </a:lnTo>
                  <a:lnTo>
                    <a:pt x="52642" y="2101"/>
                  </a:lnTo>
                  <a:lnTo>
                    <a:pt x="51305" y="1749"/>
                  </a:lnTo>
                  <a:lnTo>
                    <a:pt x="49517" y="2101"/>
                  </a:lnTo>
                  <a:lnTo>
                    <a:pt x="46392" y="3147"/>
                  </a:lnTo>
                  <a:lnTo>
                    <a:pt x="45054" y="3841"/>
                  </a:lnTo>
                  <a:lnTo>
                    <a:pt x="44167" y="4887"/>
                  </a:lnTo>
                  <a:lnTo>
                    <a:pt x="42829" y="6979"/>
                  </a:lnTo>
                  <a:lnTo>
                    <a:pt x="41941" y="9423"/>
                  </a:lnTo>
                  <a:lnTo>
                    <a:pt x="42379" y="12561"/>
                  </a:lnTo>
                  <a:lnTo>
                    <a:pt x="42829" y="15698"/>
                  </a:lnTo>
                  <a:lnTo>
                    <a:pt x="43279" y="18142"/>
                  </a:lnTo>
                  <a:lnTo>
                    <a:pt x="44616" y="20586"/>
                  </a:lnTo>
                  <a:lnTo>
                    <a:pt x="25427" y="20586"/>
                  </a:lnTo>
                  <a:lnTo>
                    <a:pt x="24989" y="12912"/>
                  </a:lnTo>
                  <a:lnTo>
                    <a:pt x="24539" y="4887"/>
                  </a:lnTo>
                  <a:lnTo>
                    <a:pt x="24539" y="3499"/>
                  </a:lnTo>
                  <a:lnTo>
                    <a:pt x="23652" y="2101"/>
                  </a:lnTo>
                  <a:lnTo>
                    <a:pt x="22752" y="1397"/>
                  </a:lnTo>
                  <a:lnTo>
                    <a:pt x="21414" y="703"/>
                  </a:lnTo>
                  <a:lnTo>
                    <a:pt x="20077" y="351"/>
                  </a:lnTo>
                  <a:lnTo>
                    <a:pt x="18289" y="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62250" y="3853825"/>
              <a:ext cx="333000" cy="375900"/>
            </a:xfrm>
            <a:custGeom>
              <a:pathLst>
                <a:path extrusionOk="0" h="120000" w="120000">
                  <a:moveTo>
                    <a:pt x="49258" y="7"/>
                  </a:moveTo>
                  <a:lnTo>
                    <a:pt x="49258" y="303"/>
                  </a:lnTo>
                  <a:lnTo>
                    <a:pt x="50249" y="9956"/>
                  </a:lnTo>
                  <a:lnTo>
                    <a:pt x="50573" y="10539"/>
                  </a:lnTo>
                  <a:lnTo>
                    <a:pt x="50907" y="11129"/>
                  </a:lnTo>
                  <a:lnTo>
                    <a:pt x="51898" y="11416"/>
                  </a:lnTo>
                  <a:lnTo>
                    <a:pt x="52565" y="11129"/>
                  </a:lnTo>
                  <a:lnTo>
                    <a:pt x="60495" y="7028"/>
                  </a:lnTo>
                  <a:lnTo>
                    <a:pt x="60495" y="7028"/>
                  </a:lnTo>
                  <a:lnTo>
                    <a:pt x="59837" y="10251"/>
                  </a:lnTo>
                  <a:lnTo>
                    <a:pt x="59504" y="13179"/>
                  </a:lnTo>
                  <a:lnTo>
                    <a:pt x="59504" y="16395"/>
                  </a:lnTo>
                  <a:lnTo>
                    <a:pt x="59837" y="19618"/>
                  </a:lnTo>
                  <a:lnTo>
                    <a:pt x="60162" y="20495"/>
                  </a:lnTo>
                  <a:lnTo>
                    <a:pt x="60829" y="20783"/>
                  </a:lnTo>
                  <a:lnTo>
                    <a:pt x="61486" y="21078"/>
                  </a:lnTo>
                  <a:lnTo>
                    <a:pt x="62144" y="21373"/>
                  </a:lnTo>
                  <a:lnTo>
                    <a:pt x="62811" y="21078"/>
                  </a:lnTo>
                  <a:lnTo>
                    <a:pt x="63469" y="20783"/>
                  </a:lnTo>
                  <a:lnTo>
                    <a:pt x="63802" y="20200"/>
                  </a:lnTo>
                  <a:lnTo>
                    <a:pt x="63802" y="19618"/>
                  </a:lnTo>
                  <a:lnTo>
                    <a:pt x="63469" y="18150"/>
                  </a:lnTo>
                  <a:lnTo>
                    <a:pt x="63136" y="14639"/>
                  </a:lnTo>
                  <a:lnTo>
                    <a:pt x="63469" y="11129"/>
                  </a:lnTo>
                  <a:lnTo>
                    <a:pt x="64127" y="7619"/>
                  </a:lnTo>
                  <a:lnTo>
                    <a:pt x="65118" y="4100"/>
                  </a:lnTo>
                  <a:lnTo>
                    <a:pt x="64794" y="3223"/>
                  </a:lnTo>
                  <a:lnTo>
                    <a:pt x="64460" y="2345"/>
                  </a:lnTo>
                  <a:lnTo>
                    <a:pt x="63469" y="2058"/>
                  </a:lnTo>
                  <a:lnTo>
                    <a:pt x="62478" y="2345"/>
                  </a:lnTo>
                  <a:lnTo>
                    <a:pt x="53223" y="7323"/>
                  </a:lnTo>
                  <a:lnTo>
                    <a:pt x="52889" y="5568"/>
                  </a:lnTo>
                  <a:lnTo>
                    <a:pt x="52231" y="3813"/>
                  </a:lnTo>
                  <a:lnTo>
                    <a:pt x="51240" y="1763"/>
                  </a:lnTo>
                  <a:lnTo>
                    <a:pt x="50249" y="7"/>
                  </a:lnTo>
                  <a:close/>
                  <a:moveTo>
                    <a:pt x="79663" y="30444"/>
                  </a:moveTo>
                  <a:lnTo>
                    <a:pt x="78672" y="30731"/>
                  </a:lnTo>
                  <a:lnTo>
                    <a:pt x="78014" y="31322"/>
                  </a:lnTo>
                  <a:lnTo>
                    <a:pt x="76689" y="33077"/>
                  </a:lnTo>
                  <a:lnTo>
                    <a:pt x="75373" y="34250"/>
                  </a:lnTo>
                  <a:lnTo>
                    <a:pt x="73382" y="35710"/>
                  </a:lnTo>
                  <a:lnTo>
                    <a:pt x="72066" y="37170"/>
                  </a:lnTo>
                  <a:lnTo>
                    <a:pt x="72066" y="37760"/>
                  </a:lnTo>
                  <a:lnTo>
                    <a:pt x="72066" y="38048"/>
                  </a:lnTo>
                  <a:lnTo>
                    <a:pt x="72391" y="38343"/>
                  </a:lnTo>
                  <a:lnTo>
                    <a:pt x="72724" y="38638"/>
                  </a:lnTo>
                  <a:lnTo>
                    <a:pt x="74373" y="38638"/>
                  </a:lnTo>
                  <a:lnTo>
                    <a:pt x="75698" y="38343"/>
                  </a:lnTo>
                  <a:lnTo>
                    <a:pt x="77023" y="37760"/>
                  </a:lnTo>
                  <a:lnTo>
                    <a:pt x="78347" y="37170"/>
                  </a:lnTo>
                  <a:lnTo>
                    <a:pt x="80330" y="35127"/>
                  </a:lnTo>
                  <a:lnTo>
                    <a:pt x="81979" y="33077"/>
                  </a:lnTo>
                  <a:lnTo>
                    <a:pt x="82313" y="32495"/>
                  </a:lnTo>
                  <a:lnTo>
                    <a:pt x="82313" y="31617"/>
                  </a:lnTo>
                  <a:lnTo>
                    <a:pt x="81979" y="31027"/>
                  </a:lnTo>
                  <a:lnTo>
                    <a:pt x="81321" y="30731"/>
                  </a:lnTo>
                  <a:lnTo>
                    <a:pt x="80330" y="30444"/>
                  </a:lnTo>
                  <a:close/>
                  <a:moveTo>
                    <a:pt x="1324" y="23711"/>
                  </a:moveTo>
                  <a:lnTo>
                    <a:pt x="657" y="24006"/>
                  </a:lnTo>
                  <a:lnTo>
                    <a:pt x="333" y="24588"/>
                  </a:lnTo>
                  <a:lnTo>
                    <a:pt x="0" y="25761"/>
                  </a:lnTo>
                  <a:lnTo>
                    <a:pt x="333" y="28394"/>
                  </a:lnTo>
                  <a:lnTo>
                    <a:pt x="991" y="32495"/>
                  </a:lnTo>
                  <a:lnTo>
                    <a:pt x="1982" y="36292"/>
                  </a:lnTo>
                  <a:lnTo>
                    <a:pt x="2316" y="36883"/>
                  </a:lnTo>
                  <a:lnTo>
                    <a:pt x="2973" y="37465"/>
                  </a:lnTo>
                  <a:lnTo>
                    <a:pt x="4632" y="37465"/>
                  </a:lnTo>
                  <a:lnTo>
                    <a:pt x="10579" y="33659"/>
                  </a:lnTo>
                  <a:lnTo>
                    <a:pt x="11237" y="38638"/>
                  </a:lnTo>
                  <a:lnTo>
                    <a:pt x="11571" y="39811"/>
                  </a:lnTo>
                  <a:lnTo>
                    <a:pt x="11904" y="41271"/>
                  </a:lnTo>
                  <a:lnTo>
                    <a:pt x="12562" y="42443"/>
                  </a:lnTo>
                  <a:lnTo>
                    <a:pt x="12895" y="42731"/>
                  </a:lnTo>
                  <a:lnTo>
                    <a:pt x="13887" y="43026"/>
                  </a:lnTo>
                  <a:lnTo>
                    <a:pt x="14544" y="43026"/>
                  </a:lnTo>
                  <a:lnTo>
                    <a:pt x="15202" y="42731"/>
                  </a:lnTo>
                  <a:lnTo>
                    <a:pt x="15536" y="42443"/>
                  </a:lnTo>
                  <a:lnTo>
                    <a:pt x="15869" y="41853"/>
                  </a:lnTo>
                  <a:lnTo>
                    <a:pt x="15869" y="41271"/>
                  </a:lnTo>
                  <a:lnTo>
                    <a:pt x="15536" y="40393"/>
                  </a:lnTo>
                  <a:lnTo>
                    <a:pt x="15536" y="40098"/>
                  </a:lnTo>
                  <a:lnTo>
                    <a:pt x="15202" y="39515"/>
                  </a:lnTo>
                  <a:lnTo>
                    <a:pt x="14878" y="36292"/>
                  </a:lnTo>
                  <a:lnTo>
                    <a:pt x="14544" y="33372"/>
                  </a:lnTo>
                  <a:lnTo>
                    <a:pt x="14211" y="30444"/>
                  </a:lnTo>
                  <a:lnTo>
                    <a:pt x="14211" y="29567"/>
                  </a:lnTo>
                  <a:lnTo>
                    <a:pt x="13220" y="28976"/>
                  </a:lnTo>
                  <a:lnTo>
                    <a:pt x="12228" y="28976"/>
                  </a:lnTo>
                  <a:lnTo>
                    <a:pt x="11237" y="29271"/>
                  </a:lnTo>
                  <a:lnTo>
                    <a:pt x="7930" y="31027"/>
                  </a:lnTo>
                  <a:lnTo>
                    <a:pt x="4956" y="33077"/>
                  </a:lnTo>
                  <a:lnTo>
                    <a:pt x="2973" y="26343"/>
                  </a:lnTo>
                  <a:lnTo>
                    <a:pt x="2649" y="24588"/>
                  </a:lnTo>
                  <a:lnTo>
                    <a:pt x="1982" y="23711"/>
                  </a:lnTo>
                  <a:close/>
                  <a:moveTo>
                    <a:pt x="75698" y="21373"/>
                  </a:moveTo>
                  <a:lnTo>
                    <a:pt x="91234" y="41271"/>
                  </a:lnTo>
                  <a:lnTo>
                    <a:pt x="91568" y="41566"/>
                  </a:lnTo>
                  <a:lnTo>
                    <a:pt x="91234" y="41853"/>
                  </a:lnTo>
                  <a:lnTo>
                    <a:pt x="87269" y="44781"/>
                  </a:lnTo>
                  <a:lnTo>
                    <a:pt x="82970" y="48004"/>
                  </a:lnTo>
                  <a:lnTo>
                    <a:pt x="79339" y="50342"/>
                  </a:lnTo>
                  <a:lnTo>
                    <a:pt x="77356" y="48004"/>
                  </a:lnTo>
                  <a:lnTo>
                    <a:pt x="62811" y="30731"/>
                  </a:lnTo>
                  <a:lnTo>
                    <a:pt x="69417" y="26639"/>
                  </a:lnTo>
                  <a:lnTo>
                    <a:pt x="72391" y="24293"/>
                  </a:lnTo>
                  <a:lnTo>
                    <a:pt x="75373" y="21955"/>
                  </a:lnTo>
                  <a:lnTo>
                    <a:pt x="75698" y="21373"/>
                  </a:lnTo>
                  <a:close/>
                  <a:moveTo>
                    <a:pt x="22475" y="57658"/>
                  </a:moveTo>
                  <a:lnTo>
                    <a:pt x="21817" y="58248"/>
                  </a:lnTo>
                  <a:lnTo>
                    <a:pt x="21817" y="59126"/>
                  </a:lnTo>
                  <a:lnTo>
                    <a:pt x="24133" y="62924"/>
                  </a:lnTo>
                  <a:lnTo>
                    <a:pt x="22475" y="64096"/>
                  </a:lnTo>
                  <a:lnTo>
                    <a:pt x="22150" y="64687"/>
                  </a:lnTo>
                  <a:lnTo>
                    <a:pt x="21817" y="65564"/>
                  </a:lnTo>
                  <a:lnTo>
                    <a:pt x="21817" y="66147"/>
                  </a:lnTo>
                  <a:lnTo>
                    <a:pt x="22475" y="66442"/>
                  </a:lnTo>
                  <a:lnTo>
                    <a:pt x="23475" y="66729"/>
                  </a:lnTo>
                  <a:lnTo>
                    <a:pt x="24133" y="66442"/>
                  </a:lnTo>
                  <a:lnTo>
                    <a:pt x="25782" y="65852"/>
                  </a:lnTo>
                  <a:lnTo>
                    <a:pt x="26449" y="66729"/>
                  </a:lnTo>
                  <a:lnTo>
                    <a:pt x="28431" y="69362"/>
                  </a:lnTo>
                  <a:lnTo>
                    <a:pt x="29747" y="70535"/>
                  </a:lnTo>
                  <a:lnTo>
                    <a:pt x="30414" y="70830"/>
                  </a:lnTo>
                  <a:lnTo>
                    <a:pt x="31405" y="71125"/>
                  </a:lnTo>
                  <a:lnTo>
                    <a:pt x="32063" y="70830"/>
                  </a:lnTo>
                  <a:lnTo>
                    <a:pt x="32397" y="70240"/>
                  </a:lnTo>
                  <a:lnTo>
                    <a:pt x="32730" y="69657"/>
                  </a:lnTo>
                  <a:lnTo>
                    <a:pt x="32397" y="68780"/>
                  </a:lnTo>
                  <a:lnTo>
                    <a:pt x="32063" y="67319"/>
                  </a:lnTo>
                  <a:lnTo>
                    <a:pt x="29747" y="64687"/>
                  </a:lnTo>
                  <a:lnTo>
                    <a:pt x="29089" y="63801"/>
                  </a:lnTo>
                  <a:lnTo>
                    <a:pt x="32063" y="61463"/>
                  </a:lnTo>
                  <a:lnTo>
                    <a:pt x="32397" y="60586"/>
                  </a:lnTo>
                  <a:lnTo>
                    <a:pt x="32397" y="59708"/>
                  </a:lnTo>
                  <a:lnTo>
                    <a:pt x="32063" y="59126"/>
                  </a:lnTo>
                  <a:lnTo>
                    <a:pt x="31405" y="58831"/>
                  </a:lnTo>
                  <a:lnTo>
                    <a:pt x="30747" y="58536"/>
                  </a:lnTo>
                  <a:lnTo>
                    <a:pt x="30081" y="58536"/>
                  </a:lnTo>
                  <a:lnTo>
                    <a:pt x="29089" y="59126"/>
                  </a:lnTo>
                  <a:lnTo>
                    <a:pt x="26773" y="60881"/>
                  </a:lnTo>
                  <a:lnTo>
                    <a:pt x="23799" y="57953"/>
                  </a:lnTo>
                  <a:lnTo>
                    <a:pt x="23142" y="57658"/>
                  </a:lnTo>
                  <a:close/>
                  <a:moveTo>
                    <a:pt x="28756" y="48587"/>
                  </a:moveTo>
                  <a:lnTo>
                    <a:pt x="32397" y="54730"/>
                  </a:lnTo>
                  <a:lnTo>
                    <a:pt x="36028" y="60586"/>
                  </a:lnTo>
                  <a:lnTo>
                    <a:pt x="40003" y="66442"/>
                  </a:lnTo>
                  <a:lnTo>
                    <a:pt x="44292" y="72003"/>
                  </a:lnTo>
                  <a:lnTo>
                    <a:pt x="42976" y="72585"/>
                  </a:lnTo>
                  <a:lnTo>
                    <a:pt x="41652" y="73168"/>
                  </a:lnTo>
                  <a:lnTo>
                    <a:pt x="39336" y="74635"/>
                  </a:lnTo>
                  <a:lnTo>
                    <a:pt x="34046" y="77556"/>
                  </a:lnTo>
                  <a:lnTo>
                    <a:pt x="31739" y="79024"/>
                  </a:lnTo>
                  <a:lnTo>
                    <a:pt x="30747" y="79901"/>
                  </a:lnTo>
                  <a:lnTo>
                    <a:pt x="29423" y="80196"/>
                  </a:lnTo>
                  <a:lnTo>
                    <a:pt x="29089" y="80196"/>
                  </a:lnTo>
                  <a:lnTo>
                    <a:pt x="28756" y="80484"/>
                  </a:lnTo>
                  <a:lnTo>
                    <a:pt x="28756" y="81074"/>
                  </a:lnTo>
                  <a:lnTo>
                    <a:pt x="21817" y="72003"/>
                  </a:lnTo>
                  <a:lnTo>
                    <a:pt x="15869" y="63801"/>
                  </a:lnTo>
                  <a:lnTo>
                    <a:pt x="9588" y="55903"/>
                  </a:lnTo>
                  <a:lnTo>
                    <a:pt x="12562" y="55025"/>
                  </a:lnTo>
                  <a:lnTo>
                    <a:pt x="15536" y="53565"/>
                  </a:lnTo>
                  <a:lnTo>
                    <a:pt x="21159" y="50924"/>
                  </a:lnTo>
                  <a:lnTo>
                    <a:pt x="22475" y="50342"/>
                  </a:lnTo>
                  <a:lnTo>
                    <a:pt x="23799" y="50047"/>
                  </a:lnTo>
                  <a:lnTo>
                    <a:pt x="26449" y="49759"/>
                  </a:lnTo>
                  <a:lnTo>
                    <a:pt x="27765" y="49464"/>
                  </a:lnTo>
                  <a:lnTo>
                    <a:pt x="28756" y="48587"/>
                  </a:lnTo>
                  <a:close/>
                  <a:moveTo>
                    <a:pt x="114710" y="87800"/>
                  </a:moveTo>
                  <a:lnTo>
                    <a:pt x="114043" y="89555"/>
                  </a:lnTo>
                  <a:lnTo>
                    <a:pt x="113385" y="88677"/>
                  </a:lnTo>
                  <a:lnTo>
                    <a:pt x="114710" y="87800"/>
                  </a:lnTo>
                  <a:close/>
                  <a:moveTo>
                    <a:pt x="86936" y="103309"/>
                  </a:moveTo>
                  <a:lnTo>
                    <a:pt x="87602" y="104482"/>
                  </a:lnTo>
                  <a:lnTo>
                    <a:pt x="88594" y="105950"/>
                  </a:lnTo>
                  <a:lnTo>
                    <a:pt x="89585" y="107410"/>
                  </a:lnTo>
                  <a:lnTo>
                    <a:pt x="90910" y="108288"/>
                  </a:lnTo>
                  <a:lnTo>
                    <a:pt x="90576" y="108288"/>
                  </a:lnTo>
                  <a:lnTo>
                    <a:pt x="86936" y="109748"/>
                  </a:lnTo>
                  <a:lnTo>
                    <a:pt x="86936" y="108870"/>
                  </a:lnTo>
                  <a:lnTo>
                    <a:pt x="86278" y="107992"/>
                  </a:lnTo>
                  <a:lnTo>
                    <a:pt x="84953" y="107115"/>
                  </a:lnTo>
                  <a:lnTo>
                    <a:pt x="84295" y="105950"/>
                  </a:lnTo>
                  <a:lnTo>
                    <a:pt x="83637" y="104777"/>
                  </a:lnTo>
                  <a:lnTo>
                    <a:pt x="83304" y="103604"/>
                  </a:lnTo>
                  <a:lnTo>
                    <a:pt x="86936" y="103309"/>
                  </a:lnTo>
                  <a:close/>
                  <a:moveTo>
                    <a:pt x="59837" y="102432"/>
                  </a:moveTo>
                  <a:lnTo>
                    <a:pt x="58513" y="107115"/>
                  </a:lnTo>
                  <a:lnTo>
                    <a:pt x="57846" y="111798"/>
                  </a:lnTo>
                  <a:lnTo>
                    <a:pt x="57846" y="112971"/>
                  </a:lnTo>
                  <a:lnTo>
                    <a:pt x="55539" y="111216"/>
                  </a:lnTo>
                  <a:lnTo>
                    <a:pt x="55205" y="111216"/>
                  </a:lnTo>
                  <a:lnTo>
                    <a:pt x="55205" y="110920"/>
                  </a:lnTo>
                  <a:lnTo>
                    <a:pt x="55205" y="108870"/>
                  </a:lnTo>
                  <a:lnTo>
                    <a:pt x="55539" y="106532"/>
                  </a:lnTo>
                  <a:lnTo>
                    <a:pt x="56197" y="104482"/>
                  </a:lnTo>
                  <a:lnTo>
                    <a:pt x="57188" y="102727"/>
                  </a:lnTo>
                  <a:lnTo>
                    <a:pt x="59837" y="102432"/>
                  </a:lnTo>
                  <a:close/>
                  <a:moveTo>
                    <a:pt x="66109" y="105072"/>
                  </a:moveTo>
                  <a:lnTo>
                    <a:pt x="65452" y="105360"/>
                  </a:lnTo>
                  <a:lnTo>
                    <a:pt x="65118" y="105655"/>
                  </a:lnTo>
                  <a:lnTo>
                    <a:pt x="63802" y="109460"/>
                  </a:lnTo>
                  <a:lnTo>
                    <a:pt x="63136" y="111511"/>
                  </a:lnTo>
                  <a:lnTo>
                    <a:pt x="63136" y="113553"/>
                  </a:lnTo>
                  <a:lnTo>
                    <a:pt x="63136" y="114144"/>
                  </a:lnTo>
                  <a:lnTo>
                    <a:pt x="63469" y="114726"/>
                  </a:lnTo>
                  <a:lnTo>
                    <a:pt x="64127" y="115308"/>
                  </a:lnTo>
                  <a:lnTo>
                    <a:pt x="64794" y="115604"/>
                  </a:lnTo>
                  <a:lnTo>
                    <a:pt x="65452" y="115899"/>
                  </a:lnTo>
                  <a:lnTo>
                    <a:pt x="66109" y="115899"/>
                  </a:lnTo>
                  <a:lnTo>
                    <a:pt x="66776" y="115308"/>
                  </a:lnTo>
                  <a:lnTo>
                    <a:pt x="67434" y="114726"/>
                  </a:lnTo>
                  <a:lnTo>
                    <a:pt x="67434" y="113848"/>
                  </a:lnTo>
                  <a:lnTo>
                    <a:pt x="67101" y="112971"/>
                  </a:lnTo>
                  <a:lnTo>
                    <a:pt x="66443" y="112676"/>
                  </a:lnTo>
                  <a:lnTo>
                    <a:pt x="66443" y="110338"/>
                  </a:lnTo>
                  <a:lnTo>
                    <a:pt x="66776" y="105950"/>
                  </a:lnTo>
                  <a:lnTo>
                    <a:pt x="66443" y="105360"/>
                  </a:lnTo>
                  <a:lnTo>
                    <a:pt x="66109" y="105072"/>
                  </a:lnTo>
                  <a:close/>
                  <a:moveTo>
                    <a:pt x="93884" y="44781"/>
                  </a:moveTo>
                  <a:lnTo>
                    <a:pt x="100823" y="53565"/>
                  </a:lnTo>
                  <a:lnTo>
                    <a:pt x="104130" y="57953"/>
                  </a:lnTo>
                  <a:lnTo>
                    <a:pt x="107437" y="62341"/>
                  </a:lnTo>
                  <a:lnTo>
                    <a:pt x="110411" y="67607"/>
                  </a:lnTo>
                  <a:lnTo>
                    <a:pt x="111736" y="70535"/>
                  </a:lnTo>
                  <a:lnTo>
                    <a:pt x="113051" y="73463"/>
                  </a:lnTo>
                  <a:lnTo>
                    <a:pt x="113718" y="76391"/>
                  </a:lnTo>
                  <a:lnTo>
                    <a:pt x="114376" y="79319"/>
                  </a:lnTo>
                  <a:lnTo>
                    <a:pt x="114710" y="82239"/>
                  </a:lnTo>
                  <a:lnTo>
                    <a:pt x="114710" y="85167"/>
                  </a:lnTo>
                  <a:lnTo>
                    <a:pt x="111069" y="87217"/>
                  </a:lnTo>
                  <a:lnTo>
                    <a:pt x="110735" y="87512"/>
                  </a:lnTo>
                  <a:lnTo>
                    <a:pt x="110411" y="88095"/>
                  </a:lnTo>
                  <a:lnTo>
                    <a:pt x="110735" y="88390"/>
                  </a:lnTo>
                  <a:lnTo>
                    <a:pt x="111069" y="88972"/>
                  </a:lnTo>
                  <a:lnTo>
                    <a:pt x="112060" y="90728"/>
                  </a:lnTo>
                  <a:lnTo>
                    <a:pt x="112727" y="91318"/>
                  </a:lnTo>
                  <a:lnTo>
                    <a:pt x="113385" y="91900"/>
                  </a:lnTo>
                  <a:lnTo>
                    <a:pt x="112394" y="93951"/>
                  </a:lnTo>
                  <a:lnTo>
                    <a:pt x="111069" y="95993"/>
                  </a:lnTo>
                  <a:lnTo>
                    <a:pt x="106770" y="93073"/>
                  </a:lnTo>
                  <a:lnTo>
                    <a:pt x="106112" y="92778"/>
                  </a:lnTo>
                  <a:lnTo>
                    <a:pt x="105455" y="93073"/>
                  </a:lnTo>
                  <a:lnTo>
                    <a:pt x="105121" y="93656"/>
                  </a:lnTo>
                  <a:lnTo>
                    <a:pt x="105455" y="94238"/>
                  </a:lnTo>
                  <a:lnTo>
                    <a:pt x="109420" y="98339"/>
                  </a:lnTo>
                  <a:lnTo>
                    <a:pt x="106770" y="100676"/>
                  </a:lnTo>
                  <a:lnTo>
                    <a:pt x="106446" y="100094"/>
                  </a:lnTo>
                  <a:lnTo>
                    <a:pt x="105121" y="98921"/>
                  </a:lnTo>
                  <a:lnTo>
                    <a:pt x="103796" y="97756"/>
                  </a:lnTo>
                  <a:lnTo>
                    <a:pt x="102472" y="96288"/>
                  </a:lnTo>
                  <a:lnTo>
                    <a:pt x="101814" y="94828"/>
                  </a:lnTo>
                  <a:lnTo>
                    <a:pt x="101156" y="94533"/>
                  </a:lnTo>
                  <a:lnTo>
                    <a:pt x="100823" y="94238"/>
                  </a:lnTo>
                  <a:lnTo>
                    <a:pt x="100165" y="94533"/>
                  </a:lnTo>
                  <a:lnTo>
                    <a:pt x="99831" y="95116"/>
                  </a:lnTo>
                  <a:lnTo>
                    <a:pt x="99831" y="96584"/>
                  </a:lnTo>
                  <a:lnTo>
                    <a:pt x="100165" y="97756"/>
                  </a:lnTo>
                  <a:lnTo>
                    <a:pt x="100823" y="99216"/>
                  </a:lnTo>
                  <a:lnTo>
                    <a:pt x="101480" y="100389"/>
                  </a:lnTo>
                  <a:lnTo>
                    <a:pt x="102472" y="101554"/>
                  </a:lnTo>
                  <a:lnTo>
                    <a:pt x="103796" y="102727"/>
                  </a:lnTo>
                  <a:lnTo>
                    <a:pt x="100165" y="104482"/>
                  </a:lnTo>
                  <a:lnTo>
                    <a:pt x="100489" y="103604"/>
                  </a:lnTo>
                  <a:lnTo>
                    <a:pt x="100489" y="102432"/>
                  </a:lnTo>
                  <a:lnTo>
                    <a:pt x="99831" y="101849"/>
                  </a:lnTo>
                  <a:lnTo>
                    <a:pt x="98840" y="100972"/>
                  </a:lnTo>
                  <a:lnTo>
                    <a:pt x="98507" y="100972"/>
                  </a:lnTo>
                  <a:lnTo>
                    <a:pt x="97849" y="101267"/>
                  </a:lnTo>
                  <a:lnTo>
                    <a:pt x="97849" y="101849"/>
                  </a:lnTo>
                  <a:lnTo>
                    <a:pt x="97515" y="101554"/>
                  </a:lnTo>
                  <a:lnTo>
                    <a:pt x="94541" y="99216"/>
                  </a:lnTo>
                  <a:lnTo>
                    <a:pt x="93884" y="98634"/>
                  </a:lnTo>
                  <a:lnTo>
                    <a:pt x="93217" y="98921"/>
                  </a:lnTo>
                  <a:lnTo>
                    <a:pt x="92892" y="99512"/>
                  </a:lnTo>
                  <a:lnTo>
                    <a:pt x="92892" y="100094"/>
                  </a:lnTo>
                  <a:lnTo>
                    <a:pt x="94541" y="102432"/>
                  </a:lnTo>
                  <a:lnTo>
                    <a:pt x="96524" y="105360"/>
                  </a:lnTo>
                  <a:lnTo>
                    <a:pt x="97191" y="105950"/>
                  </a:lnTo>
                  <a:lnTo>
                    <a:pt x="93550" y="107115"/>
                  </a:lnTo>
                  <a:lnTo>
                    <a:pt x="93550" y="106532"/>
                  </a:lnTo>
                  <a:lnTo>
                    <a:pt x="93217" y="105950"/>
                  </a:lnTo>
                  <a:lnTo>
                    <a:pt x="92225" y="104777"/>
                  </a:lnTo>
                  <a:lnTo>
                    <a:pt x="90576" y="103022"/>
                  </a:lnTo>
                  <a:lnTo>
                    <a:pt x="89252" y="101267"/>
                  </a:lnTo>
                  <a:lnTo>
                    <a:pt x="88594" y="100676"/>
                  </a:lnTo>
                  <a:lnTo>
                    <a:pt x="87602" y="100676"/>
                  </a:lnTo>
                  <a:lnTo>
                    <a:pt x="84629" y="101267"/>
                  </a:lnTo>
                  <a:lnTo>
                    <a:pt x="81979" y="101554"/>
                  </a:lnTo>
                  <a:lnTo>
                    <a:pt x="81321" y="101849"/>
                  </a:lnTo>
                  <a:lnTo>
                    <a:pt x="80988" y="102432"/>
                  </a:lnTo>
                  <a:lnTo>
                    <a:pt x="80988" y="103022"/>
                  </a:lnTo>
                  <a:lnTo>
                    <a:pt x="81321" y="103604"/>
                  </a:lnTo>
                  <a:lnTo>
                    <a:pt x="81321" y="105655"/>
                  </a:lnTo>
                  <a:lnTo>
                    <a:pt x="81979" y="107705"/>
                  </a:lnTo>
                  <a:lnTo>
                    <a:pt x="82313" y="108870"/>
                  </a:lnTo>
                  <a:lnTo>
                    <a:pt x="82970" y="109748"/>
                  </a:lnTo>
                  <a:lnTo>
                    <a:pt x="83962" y="110338"/>
                  </a:lnTo>
                  <a:lnTo>
                    <a:pt x="84953" y="110633"/>
                  </a:lnTo>
                  <a:lnTo>
                    <a:pt x="80988" y="112093"/>
                  </a:lnTo>
                  <a:lnTo>
                    <a:pt x="80654" y="111511"/>
                  </a:lnTo>
                  <a:lnTo>
                    <a:pt x="79339" y="110920"/>
                  </a:lnTo>
                  <a:lnTo>
                    <a:pt x="79005" y="110920"/>
                  </a:lnTo>
                  <a:lnTo>
                    <a:pt x="77680" y="107992"/>
                  </a:lnTo>
                  <a:lnTo>
                    <a:pt x="76689" y="106828"/>
                  </a:lnTo>
                  <a:lnTo>
                    <a:pt x="75373" y="105360"/>
                  </a:lnTo>
                  <a:lnTo>
                    <a:pt x="75040" y="105360"/>
                  </a:lnTo>
                  <a:lnTo>
                    <a:pt x="75040" y="105655"/>
                  </a:lnTo>
                  <a:lnTo>
                    <a:pt x="75040" y="107705"/>
                  </a:lnTo>
                  <a:lnTo>
                    <a:pt x="75373" y="109748"/>
                  </a:lnTo>
                  <a:lnTo>
                    <a:pt x="76689" y="113848"/>
                  </a:lnTo>
                  <a:lnTo>
                    <a:pt x="72724" y="115308"/>
                  </a:lnTo>
                  <a:lnTo>
                    <a:pt x="72391" y="112971"/>
                  </a:lnTo>
                  <a:lnTo>
                    <a:pt x="71733" y="110920"/>
                  </a:lnTo>
                  <a:lnTo>
                    <a:pt x="71399" y="107992"/>
                  </a:lnTo>
                  <a:lnTo>
                    <a:pt x="71399" y="105360"/>
                  </a:lnTo>
                  <a:lnTo>
                    <a:pt x="71075" y="104777"/>
                  </a:lnTo>
                  <a:lnTo>
                    <a:pt x="70408" y="104482"/>
                  </a:lnTo>
                  <a:lnTo>
                    <a:pt x="70084" y="104482"/>
                  </a:lnTo>
                  <a:lnTo>
                    <a:pt x="69417" y="105072"/>
                  </a:lnTo>
                  <a:lnTo>
                    <a:pt x="69092" y="107992"/>
                  </a:lnTo>
                  <a:lnTo>
                    <a:pt x="68759" y="110920"/>
                  </a:lnTo>
                  <a:lnTo>
                    <a:pt x="69092" y="113553"/>
                  </a:lnTo>
                  <a:lnTo>
                    <a:pt x="69092" y="114726"/>
                  </a:lnTo>
                  <a:lnTo>
                    <a:pt x="69750" y="115899"/>
                  </a:lnTo>
                  <a:lnTo>
                    <a:pt x="67434" y="116186"/>
                  </a:lnTo>
                  <a:lnTo>
                    <a:pt x="64794" y="115899"/>
                  </a:lnTo>
                  <a:lnTo>
                    <a:pt x="63136" y="115308"/>
                  </a:lnTo>
                  <a:lnTo>
                    <a:pt x="61153" y="114726"/>
                  </a:lnTo>
                  <a:lnTo>
                    <a:pt x="61486" y="112971"/>
                  </a:lnTo>
                  <a:lnTo>
                    <a:pt x="61820" y="108870"/>
                  </a:lnTo>
                  <a:lnTo>
                    <a:pt x="61820" y="105360"/>
                  </a:lnTo>
                  <a:lnTo>
                    <a:pt x="61820" y="101849"/>
                  </a:lnTo>
                  <a:lnTo>
                    <a:pt x="61486" y="101267"/>
                  </a:lnTo>
                  <a:lnTo>
                    <a:pt x="60495" y="100972"/>
                  </a:lnTo>
                  <a:lnTo>
                    <a:pt x="57188" y="101267"/>
                  </a:lnTo>
                  <a:lnTo>
                    <a:pt x="56854" y="100972"/>
                  </a:lnTo>
                  <a:lnTo>
                    <a:pt x="56197" y="101267"/>
                  </a:lnTo>
                  <a:lnTo>
                    <a:pt x="54872" y="103022"/>
                  </a:lnTo>
                  <a:lnTo>
                    <a:pt x="53556" y="104777"/>
                  </a:lnTo>
                  <a:lnTo>
                    <a:pt x="52889" y="106828"/>
                  </a:lnTo>
                  <a:lnTo>
                    <a:pt x="52231" y="108583"/>
                  </a:lnTo>
                  <a:lnTo>
                    <a:pt x="48591" y="105360"/>
                  </a:lnTo>
                  <a:lnTo>
                    <a:pt x="51240" y="102432"/>
                  </a:lnTo>
                  <a:lnTo>
                    <a:pt x="53556" y="99512"/>
                  </a:lnTo>
                  <a:lnTo>
                    <a:pt x="53556" y="98634"/>
                  </a:lnTo>
                  <a:lnTo>
                    <a:pt x="53556" y="98044"/>
                  </a:lnTo>
                  <a:lnTo>
                    <a:pt x="52889" y="97461"/>
                  </a:lnTo>
                  <a:lnTo>
                    <a:pt x="51240" y="97461"/>
                  </a:lnTo>
                  <a:lnTo>
                    <a:pt x="50573" y="98044"/>
                  </a:lnTo>
                  <a:lnTo>
                    <a:pt x="46942" y="103309"/>
                  </a:lnTo>
                  <a:lnTo>
                    <a:pt x="44626" y="100676"/>
                  </a:lnTo>
                  <a:lnTo>
                    <a:pt x="46284" y="99512"/>
                  </a:lnTo>
                  <a:lnTo>
                    <a:pt x="47933" y="98044"/>
                  </a:lnTo>
                  <a:lnTo>
                    <a:pt x="49258" y="96288"/>
                  </a:lnTo>
                  <a:lnTo>
                    <a:pt x="50249" y="94533"/>
                  </a:lnTo>
                  <a:lnTo>
                    <a:pt x="50249" y="93951"/>
                  </a:lnTo>
                  <a:lnTo>
                    <a:pt x="50249" y="93656"/>
                  </a:lnTo>
                  <a:lnTo>
                    <a:pt x="49915" y="93073"/>
                  </a:lnTo>
                  <a:lnTo>
                    <a:pt x="49582" y="92778"/>
                  </a:lnTo>
                  <a:lnTo>
                    <a:pt x="47933" y="92778"/>
                  </a:lnTo>
                  <a:lnTo>
                    <a:pt x="47599" y="93360"/>
                  </a:lnTo>
                  <a:lnTo>
                    <a:pt x="43301" y="98921"/>
                  </a:lnTo>
                  <a:lnTo>
                    <a:pt x="40003" y="95116"/>
                  </a:lnTo>
                  <a:lnTo>
                    <a:pt x="40994" y="94238"/>
                  </a:lnTo>
                  <a:lnTo>
                    <a:pt x="43968" y="91023"/>
                  </a:lnTo>
                  <a:lnTo>
                    <a:pt x="46942" y="87512"/>
                  </a:lnTo>
                  <a:lnTo>
                    <a:pt x="46942" y="86922"/>
                  </a:lnTo>
                  <a:lnTo>
                    <a:pt x="47275" y="86635"/>
                  </a:lnTo>
                  <a:lnTo>
                    <a:pt x="47599" y="86044"/>
                  </a:lnTo>
                  <a:lnTo>
                    <a:pt x="47599" y="85462"/>
                  </a:lnTo>
                  <a:lnTo>
                    <a:pt x="46942" y="84879"/>
                  </a:lnTo>
                  <a:lnTo>
                    <a:pt x="45950" y="84584"/>
                  </a:lnTo>
                  <a:lnTo>
                    <a:pt x="45292" y="84584"/>
                  </a:lnTo>
                  <a:lnTo>
                    <a:pt x="44626" y="84879"/>
                  </a:lnTo>
                  <a:lnTo>
                    <a:pt x="40994" y="89555"/>
                  </a:lnTo>
                  <a:lnTo>
                    <a:pt x="39011" y="92195"/>
                  </a:lnTo>
                  <a:lnTo>
                    <a:pt x="38678" y="91605"/>
                  </a:lnTo>
                  <a:lnTo>
                    <a:pt x="37353" y="91605"/>
                  </a:lnTo>
                  <a:lnTo>
                    <a:pt x="35037" y="88972"/>
                  </a:lnTo>
                  <a:lnTo>
                    <a:pt x="39011" y="86340"/>
                  </a:lnTo>
                  <a:lnTo>
                    <a:pt x="40994" y="85167"/>
                  </a:lnTo>
                  <a:lnTo>
                    <a:pt x="42643" y="83412"/>
                  </a:lnTo>
                  <a:lnTo>
                    <a:pt x="42976" y="83116"/>
                  </a:lnTo>
                  <a:lnTo>
                    <a:pt x="43301" y="82534"/>
                  </a:lnTo>
                  <a:lnTo>
                    <a:pt x="42643" y="81656"/>
                  </a:lnTo>
                  <a:lnTo>
                    <a:pt x="41985" y="81074"/>
                  </a:lnTo>
                  <a:lnTo>
                    <a:pt x="41318" y="81074"/>
                  </a:lnTo>
                  <a:lnTo>
                    <a:pt x="40660" y="81361"/>
                  </a:lnTo>
                  <a:lnTo>
                    <a:pt x="38678" y="82534"/>
                  </a:lnTo>
                  <a:lnTo>
                    <a:pt x="36695" y="83994"/>
                  </a:lnTo>
                  <a:lnTo>
                    <a:pt x="33388" y="86922"/>
                  </a:lnTo>
                  <a:lnTo>
                    <a:pt x="29342" y="81688"/>
                  </a:lnTo>
                  <a:lnTo>
                    <a:pt x="29342" y="81688"/>
                  </a:lnTo>
                  <a:lnTo>
                    <a:pt x="31405" y="81951"/>
                  </a:lnTo>
                  <a:lnTo>
                    <a:pt x="33721" y="81656"/>
                  </a:lnTo>
                  <a:lnTo>
                    <a:pt x="35037" y="81074"/>
                  </a:lnTo>
                  <a:lnTo>
                    <a:pt x="36695" y="80196"/>
                  </a:lnTo>
                  <a:lnTo>
                    <a:pt x="39336" y="78728"/>
                  </a:lnTo>
                  <a:lnTo>
                    <a:pt x="42976" y="76973"/>
                  </a:lnTo>
                  <a:lnTo>
                    <a:pt x="44959" y="76096"/>
                  </a:lnTo>
                  <a:lnTo>
                    <a:pt x="46608" y="74923"/>
                  </a:lnTo>
                  <a:lnTo>
                    <a:pt x="54547" y="85167"/>
                  </a:lnTo>
                  <a:lnTo>
                    <a:pt x="57521" y="88677"/>
                  </a:lnTo>
                  <a:lnTo>
                    <a:pt x="60495" y="92195"/>
                  </a:lnTo>
                  <a:lnTo>
                    <a:pt x="62144" y="93656"/>
                  </a:lnTo>
                  <a:lnTo>
                    <a:pt x="64127" y="95116"/>
                  </a:lnTo>
                  <a:lnTo>
                    <a:pt x="66109" y="96288"/>
                  </a:lnTo>
                  <a:lnTo>
                    <a:pt x="68425" y="97166"/>
                  </a:lnTo>
                  <a:lnTo>
                    <a:pt x="70408" y="97756"/>
                  </a:lnTo>
                  <a:lnTo>
                    <a:pt x="72724" y="98044"/>
                  </a:lnTo>
                  <a:lnTo>
                    <a:pt x="77023" y="98044"/>
                  </a:lnTo>
                  <a:lnTo>
                    <a:pt x="79005" y="97756"/>
                  </a:lnTo>
                  <a:lnTo>
                    <a:pt x="80988" y="97166"/>
                  </a:lnTo>
                  <a:lnTo>
                    <a:pt x="82970" y="96584"/>
                  </a:lnTo>
                  <a:lnTo>
                    <a:pt x="84953" y="95706"/>
                  </a:lnTo>
                  <a:lnTo>
                    <a:pt x="87269" y="94533"/>
                  </a:lnTo>
                  <a:lnTo>
                    <a:pt x="88918" y="93073"/>
                  </a:lnTo>
                  <a:lnTo>
                    <a:pt x="90576" y="91605"/>
                  </a:lnTo>
                  <a:lnTo>
                    <a:pt x="91901" y="89850"/>
                  </a:lnTo>
                  <a:lnTo>
                    <a:pt x="92892" y="88095"/>
                  </a:lnTo>
                  <a:lnTo>
                    <a:pt x="93884" y="86340"/>
                  </a:lnTo>
                  <a:lnTo>
                    <a:pt x="94541" y="84289"/>
                  </a:lnTo>
                  <a:lnTo>
                    <a:pt x="94875" y="82534"/>
                  </a:lnTo>
                  <a:lnTo>
                    <a:pt x="95199" y="78441"/>
                  </a:lnTo>
                  <a:lnTo>
                    <a:pt x="94875" y="74340"/>
                  </a:lnTo>
                  <a:lnTo>
                    <a:pt x="93884" y="70240"/>
                  </a:lnTo>
                  <a:lnTo>
                    <a:pt x="92225" y="66442"/>
                  </a:lnTo>
                  <a:lnTo>
                    <a:pt x="89918" y="62924"/>
                  </a:lnTo>
                  <a:lnTo>
                    <a:pt x="87269" y="59708"/>
                  </a:lnTo>
                  <a:lnTo>
                    <a:pt x="81979" y="52975"/>
                  </a:lnTo>
                  <a:lnTo>
                    <a:pt x="84295" y="51810"/>
                  </a:lnTo>
                  <a:lnTo>
                    <a:pt x="86278" y="50637"/>
                  </a:lnTo>
                  <a:lnTo>
                    <a:pt x="90243" y="47709"/>
                  </a:lnTo>
                  <a:lnTo>
                    <a:pt x="93884" y="44781"/>
                  </a:lnTo>
                  <a:close/>
                  <a:moveTo>
                    <a:pt x="75698" y="16395"/>
                  </a:moveTo>
                  <a:lnTo>
                    <a:pt x="74707" y="16690"/>
                  </a:lnTo>
                  <a:lnTo>
                    <a:pt x="74049" y="17272"/>
                  </a:lnTo>
                  <a:lnTo>
                    <a:pt x="73715" y="17567"/>
                  </a:lnTo>
                  <a:lnTo>
                    <a:pt x="73715" y="18445"/>
                  </a:lnTo>
                  <a:lnTo>
                    <a:pt x="73715" y="19027"/>
                  </a:lnTo>
                  <a:lnTo>
                    <a:pt x="73057" y="19323"/>
                  </a:lnTo>
                  <a:lnTo>
                    <a:pt x="72391" y="19618"/>
                  </a:lnTo>
                  <a:lnTo>
                    <a:pt x="65785" y="24293"/>
                  </a:lnTo>
                  <a:lnTo>
                    <a:pt x="62144" y="26639"/>
                  </a:lnTo>
                  <a:lnTo>
                    <a:pt x="58837" y="28689"/>
                  </a:lnTo>
                  <a:lnTo>
                    <a:pt x="58179" y="29271"/>
                  </a:lnTo>
                  <a:lnTo>
                    <a:pt x="57846" y="29854"/>
                  </a:lnTo>
                  <a:lnTo>
                    <a:pt x="57846" y="30731"/>
                  </a:lnTo>
                  <a:lnTo>
                    <a:pt x="57846" y="31322"/>
                  </a:lnTo>
                  <a:lnTo>
                    <a:pt x="77023" y="53270"/>
                  </a:lnTo>
                  <a:lnTo>
                    <a:pt x="77023" y="53852"/>
                  </a:lnTo>
                  <a:lnTo>
                    <a:pt x="77680" y="54147"/>
                  </a:lnTo>
                  <a:lnTo>
                    <a:pt x="84629" y="62636"/>
                  </a:lnTo>
                  <a:lnTo>
                    <a:pt x="87269" y="66147"/>
                  </a:lnTo>
                  <a:lnTo>
                    <a:pt x="89252" y="69952"/>
                  </a:lnTo>
                  <a:lnTo>
                    <a:pt x="90243" y="72003"/>
                  </a:lnTo>
                  <a:lnTo>
                    <a:pt x="90910" y="74045"/>
                  </a:lnTo>
                  <a:lnTo>
                    <a:pt x="91234" y="76096"/>
                  </a:lnTo>
                  <a:lnTo>
                    <a:pt x="91234" y="78441"/>
                  </a:lnTo>
                  <a:lnTo>
                    <a:pt x="91234" y="80484"/>
                  </a:lnTo>
                  <a:lnTo>
                    <a:pt x="90910" y="82239"/>
                  </a:lnTo>
                  <a:lnTo>
                    <a:pt x="90243" y="84289"/>
                  </a:lnTo>
                  <a:lnTo>
                    <a:pt x="89252" y="86044"/>
                  </a:lnTo>
                  <a:lnTo>
                    <a:pt x="88260" y="87800"/>
                  </a:lnTo>
                  <a:lnTo>
                    <a:pt x="86936" y="89268"/>
                  </a:lnTo>
                  <a:lnTo>
                    <a:pt x="85286" y="90728"/>
                  </a:lnTo>
                  <a:lnTo>
                    <a:pt x="83637" y="92195"/>
                  </a:lnTo>
                  <a:lnTo>
                    <a:pt x="81979" y="93073"/>
                  </a:lnTo>
                  <a:lnTo>
                    <a:pt x="79996" y="93656"/>
                  </a:lnTo>
                  <a:lnTo>
                    <a:pt x="78014" y="93951"/>
                  </a:lnTo>
                  <a:lnTo>
                    <a:pt x="76031" y="94238"/>
                  </a:lnTo>
                  <a:lnTo>
                    <a:pt x="72066" y="94238"/>
                  </a:lnTo>
                  <a:lnTo>
                    <a:pt x="70408" y="93656"/>
                  </a:lnTo>
                  <a:lnTo>
                    <a:pt x="68425" y="93073"/>
                  </a:lnTo>
                  <a:lnTo>
                    <a:pt x="66443" y="91900"/>
                  </a:lnTo>
                  <a:lnTo>
                    <a:pt x="64460" y="90728"/>
                  </a:lnTo>
                  <a:lnTo>
                    <a:pt x="62811" y="88972"/>
                  </a:lnTo>
                  <a:lnTo>
                    <a:pt x="61486" y="87217"/>
                  </a:lnTo>
                  <a:lnTo>
                    <a:pt x="54547" y="79024"/>
                  </a:lnTo>
                  <a:lnTo>
                    <a:pt x="48266" y="70830"/>
                  </a:lnTo>
                  <a:lnTo>
                    <a:pt x="41985" y="62341"/>
                  </a:lnTo>
                  <a:lnTo>
                    <a:pt x="36362" y="53565"/>
                  </a:lnTo>
                  <a:lnTo>
                    <a:pt x="33721" y="49169"/>
                  </a:lnTo>
                  <a:lnTo>
                    <a:pt x="31405" y="44781"/>
                  </a:lnTo>
                  <a:lnTo>
                    <a:pt x="30747" y="44199"/>
                  </a:lnTo>
                  <a:lnTo>
                    <a:pt x="29747" y="43903"/>
                  </a:lnTo>
                  <a:lnTo>
                    <a:pt x="28756" y="43903"/>
                  </a:lnTo>
                  <a:lnTo>
                    <a:pt x="28098" y="44486"/>
                  </a:lnTo>
                  <a:lnTo>
                    <a:pt x="27107" y="45371"/>
                  </a:lnTo>
                  <a:lnTo>
                    <a:pt x="25782" y="45954"/>
                  </a:lnTo>
                  <a:lnTo>
                    <a:pt x="24466" y="46536"/>
                  </a:lnTo>
                  <a:lnTo>
                    <a:pt x="23142" y="46536"/>
                  </a:lnTo>
                  <a:lnTo>
                    <a:pt x="21817" y="46831"/>
                  </a:lnTo>
                  <a:lnTo>
                    <a:pt x="20492" y="47127"/>
                  </a:lnTo>
                  <a:lnTo>
                    <a:pt x="18185" y="48292"/>
                  </a:lnTo>
                  <a:lnTo>
                    <a:pt x="12895" y="51219"/>
                  </a:lnTo>
                  <a:lnTo>
                    <a:pt x="10246" y="52687"/>
                  </a:lnTo>
                  <a:lnTo>
                    <a:pt x="7930" y="54443"/>
                  </a:lnTo>
                  <a:lnTo>
                    <a:pt x="6939" y="54443"/>
                  </a:lnTo>
                  <a:lnTo>
                    <a:pt x="6281" y="55025"/>
                  </a:lnTo>
                  <a:lnTo>
                    <a:pt x="5947" y="55608"/>
                  </a:lnTo>
                  <a:lnTo>
                    <a:pt x="6281" y="56485"/>
                  </a:lnTo>
                  <a:lnTo>
                    <a:pt x="9921" y="62341"/>
                  </a:lnTo>
                  <a:lnTo>
                    <a:pt x="13887" y="68197"/>
                  </a:lnTo>
                  <a:lnTo>
                    <a:pt x="22150" y="79319"/>
                  </a:lnTo>
                  <a:lnTo>
                    <a:pt x="30747" y="90432"/>
                  </a:lnTo>
                  <a:lnTo>
                    <a:pt x="39669" y="101267"/>
                  </a:lnTo>
                  <a:lnTo>
                    <a:pt x="44959" y="107115"/>
                  </a:lnTo>
                  <a:lnTo>
                    <a:pt x="44626" y="107115"/>
                  </a:lnTo>
                  <a:lnTo>
                    <a:pt x="44626" y="107705"/>
                  </a:lnTo>
                  <a:lnTo>
                    <a:pt x="44959" y="107992"/>
                  </a:lnTo>
                  <a:lnTo>
                    <a:pt x="45292" y="108288"/>
                  </a:lnTo>
                  <a:lnTo>
                    <a:pt x="45950" y="107992"/>
                  </a:lnTo>
                  <a:lnTo>
                    <a:pt x="48924" y="111216"/>
                  </a:lnTo>
                  <a:lnTo>
                    <a:pt x="52231" y="114144"/>
                  </a:lnTo>
                  <a:lnTo>
                    <a:pt x="52565" y="114431"/>
                  </a:lnTo>
                  <a:lnTo>
                    <a:pt x="53223" y="114726"/>
                  </a:lnTo>
                  <a:lnTo>
                    <a:pt x="55205" y="116186"/>
                  </a:lnTo>
                  <a:lnTo>
                    <a:pt x="57521" y="117359"/>
                  </a:lnTo>
                  <a:lnTo>
                    <a:pt x="59837" y="118532"/>
                  </a:lnTo>
                  <a:lnTo>
                    <a:pt x="62478" y="119409"/>
                  </a:lnTo>
                  <a:lnTo>
                    <a:pt x="65118" y="119992"/>
                  </a:lnTo>
                  <a:lnTo>
                    <a:pt x="70741" y="119992"/>
                  </a:lnTo>
                  <a:lnTo>
                    <a:pt x="73715" y="119409"/>
                  </a:lnTo>
                  <a:lnTo>
                    <a:pt x="76689" y="118236"/>
                  </a:lnTo>
                  <a:lnTo>
                    <a:pt x="79996" y="117064"/>
                  </a:lnTo>
                  <a:lnTo>
                    <a:pt x="86278" y="114431"/>
                  </a:lnTo>
                  <a:lnTo>
                    <a:pt x="100165" y="109165"/>
                  </a:lnTo>
                  <a:lnTo>
                    <a:pt x="104463" y="107115"/>
                  </a:lnTo>
                  <a:lnTo>
                    <a:pt x="108095" y="105072"/>
                  </a:lnTo>
                  <a:lnTo>
                    <a:pt x="111736" y="102432"/>
                  </a:lnTo>
                  <a:lnTo>
                    <a:pt x="114710" y="99216"/>
                  </a:lnTo>
                  <a:lnTo>
                    <a:pt x="116359" y="96871"/>
                  </a:lnTo>
                  <a:lnTo>
                    <a:pt x="117683" y="94533"/>
                  </a:lnTo>
                  <a:lnTo>
                    <a:pt x="118675" y="91900"/>
                  </a:lnTo>
                  <a:lnTo>
                    <a:pt x="119333" y="89268"/>
                  </a:lnTo>
                  <a:lnTo>
                    <a:pt x="119666" y="86635"/>
                  </a:lnTo>
                  <a:lnTo>
                    <a:pt x="120000" y="83994"/>
                  </a:lnTo>
                  <a:lnTo>
                    <a:pt x="119666" y="81361"/>
                  </a:lnTo>
                  <a:lnTo>
                    <a:pt x="119333" y="78728"/>
                  </a:lnTo>
                  <a:lnTo>
                    <a:pt x="118675" y="76096"/>
                  </a:lnTo>
                  <a:lnTo>
                    <a:pt x="118008" y="73463"/>
                  </a:lnTo>
                  <a:lnTo>
                    <a:pt x="116025" y="68484"/>
                  </a:lnTo>
                  <a:lnTo>
                    <a:pt x="113385" y="63514"/>
                  </a:lnTo>
                  <a:lnTo>
                    <a:pt x="110411" y="58831"/>
                  </a:lnTo>
                  <a:lnTo>
                    <a:pt x="107104" y="54443"/>
                  </a:lnTo>
                  <a:lnTo>
                    <a:pt x="92559" y="35710"/>
                  </a:lnTo>
                  <a:lnTo>
                    <a:pt x="78014" y="17272"/>
                  </a:lnTo>
                  <a:lnTo>
                    <a:pt x="77356" y="16690"/>
                  </a:lnTo>
                  <a:lnTo>
                    <a:pt x="76365" y="1639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023725" y="3167900"/>
              <a:ext cx="340200" cy="227400"/>
            </a:xfrm>
            <a:custGeom>
              <a:pathLst>
                <a:path extrusionOk="0" h="120000" w="120000">
                  <a:moveTo>
                    <a:pt x="41404" y="0"/>
                  </a:moveTo>
                  <a:lnTo>
                    <a:pt x="40434" y="976"/>
                  </a:lnTo>
                  <a:lnTo>
                    <a:pt x="37525" y="5803"/>
                  </a:lnTo>
                  <a:lnTo>
                    <a:pt x="35259" y="11132"/>
                  </a:lnTo>
                  <a:lnTo>
                    <a:pt x="32993" y="16447"/>
                  </a:lnTo>
                  <a:lnTo>
                    <a:pt x="31053" y="22264"/>
                  </a:lnTo>
                  <a:lnTo>
                    <a:pt x="29440" y="28067"/>
                  </a:lnTo>
                  <a:lnTo>
                    <a:pt x="28461" y="34359"/>
                  </a:lnTo>
                  <a:lnTo>
                    <a:pt x="27491" y="40637"/>
                  </a:lnTo>
                  <a:lnTo>
                    <a:pt x="26847" y="47417"/>
                  </a:lnTo>
                  <a:lnTo>
                    <a:pt x="26521" y="50806"/>
                  </a:lnTo>
                  <a:lnTo>
                    <a:pt x="25878" y="53708"/>
                  </a:lnTo>
                  <a:lnTo>
                    <a:pt x="24908" y="57098"/>
                  </a:lnTo>
                  <a:lnTo>
                    <a:pt x="23612" y="59511"/>
                  </a:lnTo>
                  <a:lnTo>
                    <a:pt x="22968" y="60962"/>
                  </a:lnTo>
                  <a:lnTo>
                    <a:pt x="21998" y="61450"/>
                  </a:lnTo>
                  <a:lnTo>
                    <a:pt x="20058" y="62413"/>
                  </a:lnTo>
                  <a:lnTo>
                    <a:pt x="16179" y="62413"/>
                  </a:lnTo>
                  <a:lnTo>
                    <a:pt x="13587" y="61450"/>
                  </a:lnTo>
                  <a:lnTo>
                    <a:pt x="8737" y="61450"/>
                  </a:lnTo>
                  <a:lnTo>
                    <a:pt x="7767" y="62413"/>
                  </a:lnTo>
                  <a:lnTo>
                    <a:pt x="6797" y="62901"/>
                  </a:lnTo>
                  <a:lnTo>
                    <a:pt x="5175" y="62413"/>
                  </a:lnTo>
                  <a:lnTo>
                    <a:pt x="3562" y="62413"/>
                  </a:lnTo>
                  <a:lnTo>
                    <a:pt x="2265" y="63376"/>
                  </a:lnTo>
                  <a:lnTo>
                    <a:pt x="652" y="64352"/>
                  </a:lnTo>
                  <a:lnTo>
                    <a:pt x="326" y="65315"/>
                  </a:lnTo>
                  <a:lnTo>
                    <a:pt x="0" y="66291"/>
                  </a:lnTo>
                  <a:lnTo>
                    <a:pt x="0" y="68217"/>
                  </a:lnTo>
                  <a:lnTo>
                    <a:pt x="326" y="68705"/>
                  </a:lnTo>
                  <a:lnTo>
                    <a:pt x="652" y="69193"/>
                  </a:lnTo>
                  <a:lnTo>
                    <a:pt x="1296" y="69668"/>
                  </a:lnTo>
                  <a:lnTo>
                    <a:pt x="1948" y="69193"/>
                  </a:lnTo>
                  <a:lnTo>
                    <a:pt x="4531" y="68217"/>
                  </a:lnTo>
                  <a:lnTo>
                    <a:pt x="5175" y="69668"/>
                  </a:lnTo>
                  <a:lnTo>
                    <a:pt x="6145" y="70644"/>
                  </a:lnTo>
                  <a:lnTo>
                    <a:pt x="7115" y="70644"/>
                  </a:lnTo>
                  <a:lnTo>
                    <a:pt x="7767" y="70156"/>
                  </a:lnTo>
                  <a:lnTo>
                    <a:pt x="8094" y="69668"/>
                  </a:lnTo>
                  <a:lnTo>
                    <a:pt x="8737" y="68705"/>
                  </a:lnTo>
                  <a:lnTo>
                    <a:pt x="9381" y="68217"/>
                  </a:lnTo>
                  <a:lnTo>
                    <a:pt x="11003" y="67742"/>
                  </a:lnTo>
                  <a:lnTo>
                    <a:pt x="12617" y="68217"/>
                  </a:lnTo>
                  <a:lnTo>
                    <a:pt x="14230" y="68705"/>
                  </a:lnTo>
                  <a:lnTo>
                    <a:pt x="17466" y="69668"/>
                  </a:lnTo>
                  <a:lnTo>
                    <a:pt x="19406" y="69668"/>
                  </a:lnTo>
                  <a:lnTo>
                    <a:pt x="21028" y="69193"/>
                  </a:lnTo>
                  <a:lnTo>
                    <a:pt x="22968" y="68705"/>
                  </a:lnTo>
                  <a:lnTo>
                    <a:pt x="24264" y="67742"/>
                  </a:lnTo>
                  <a:lnTo>
                    <a:pt x="25878" y="66291"/>
                  </a:lnTo>
                  <a:lnTo>
                    <a:pt x="27174" y="64352"/>
                  </a:lnTo>
                  <a:lnTo>
                    <a:pt x="28144" y="62413"/>
                  </a:lnTo>
                  <a:lnTo>
                    <a:pt x="29113" y="60000"/>
                  </a:lnTo>
                  <a:lnTo>
                    <a:pt x="30409" y="55159"/>
                  </a:lnTo>
                  <a:lnTo>
                    <a:pt x="31053" y="51769"/>
                  </a:lnTo>
                  <a:lnTo>
                    <a:pt x="31379" y="48379"/>
                  </a:lnTo>
                  <a:lnTo>
                    <a:pt x="32023" y="41125"/>
                  </a:lnTo>
                  <a:lnTo>
                    <a:pt x="32993" y="34834"/>
                  </a:lnTo>
                  <a:lnTo>
                    <a:pt x="34289" y="29030"/>
                  </a:lnTo>
                  <a:lnTo>
                    <a:pt x="35576" y="24189"/>
                  </a:lnTo>
                  <a:lnTo>
                    <a:pt x="37199" y="19349"/>
                  </a:lnTo>
                  <a:lnTo>
                    <a:pt x="38812" y="14996"/>
                  </a:lnTo>
                  <a:lnTo>
                    <a:pt x="41078" y="11132"/>
                  </a:lnTo>
                  <a:lnTo>
                    <a:pt x="45610" y="37735"/>
                  </a:lnTo>
                  <a:lnTo>
                    <a:pt x="49807" y="63864"/>
                  </a:lnTo>
                  <a:lnTo>
                    <a:pt x="54013" y="90481"/>
                  </a:lnTo>
                  <a:lnTo>
                    <a:pt x="57901" y="117573"/>
                  </a:lnTo>
                  <a:lnTo>
                    <a:pt x="58218" y="118535"/>
                  </a:lnTo>
                  <a:lnTo>
                    <a:pt x="59188" y="119511"/>
                  </a:lnTo>
                  <a:lnTo>
                    <a:pt x="59841" y="119986"/>
                  </a:lnTo>
                  <a:lnTo>
                    <a:pt x="60811" y="119986"/>
                  </a:lnTo>
                  <a:lnTo>
                    <a:pt x="63068" y="118535"/>
                  </a:lnTo>
                  <a:lnTo>
                    <a:pt x="65016" y="116122"/>
                  </a:lnTo>
                  <a:lnTo>
                    <a:pt x="66304" y="113695"/>
                  </a:lnTo>
                  <a:lnTo>
                    <a:pt x="67600" y="110318"/>
                  </a:lnTo>
                  <a:lnTo>
                    <a:pt x="68896" y="105478"/>
                  </a:lnTo>
                  <a:lnTo>
                    <a:pt x="69866" y="100149"/>
                  </a:lnTo>
                  <a:lnTo>
                    <a:pt x="72132" y="89993"/>
                  </a:lnTo>
                  <a:lnTo>
                    <a:pt x="79891" y="52257"/>
                  </a:lnTo>
                  <a:lnTo>
                    <a:pt x="81187" y="58549"/>
                  </a:lnTo>
                  <a:lnTo>
                    <a:pt x="82157" y="65315"/>
                  </a:lnTo>
                  <a:lnTo>
                    <a:pt x="82157" y="66766"/>
                  </a:lnTo>
                  <a:lnTo>
                    <a:pt x="82800" y="67742"/>
                  </a:lnTo>
                  <a:lnTo>
                    <a:pt x="83444" y="68705"/>
                  </a:lnTo>
                  <a:lnTo>
                    <a:pt x="84414" y="68705"/>
                  </a:lnTo>
                  <a:lnTo>
                    <a:pt x="106086" y="66766"/>
                  </a:lnTo>
                  <a:lnTo>
                    <a:pt x="106412" y="67742"/>
                  </a:lnTo>
                  <a:lnTo>
                    <a:pt x="106730" y="68705"/>
                  </a:lnTo>
                  <a:lnTo>
                    <a:pt x="108678" y="70644"/>
                  </a:lnTo>
                  <a:lnTo>
                    <a:pt x="110936" y="71606"/>
                  </a:lnTo>
                  <a:lnTo>
                    <a:pt x="111262" y="72094"/>
                  </a:lnTo>
                  <a:lnTo>
                    <a:pt x="113845" y="72094"/>
                  </a:lnTo>
                  <a:lnTo>
                    <a:pt x="115141" y="71606"/>
                  </a:lnTo>
                  <a:lnTo>
                    <a:pt x="116437" y="70156"/>
                  </a:lnTo>
                  <a:lnTo>
                    <a:pt x="117407" y="68705"/>
                  </a:lnTo>
                  <a:lnTo>
                    <a:pt x="118377" y="66766"/>
                  </a:lnTo>
                  <a:lnTo>
                    <a:pt x="119347" y="64827"/>
                  </a:lnTo>
                  <a:lnTo>
                    <a:pt x="119991" y="62413"/>
                  </a:lnTo>
                  <a:lnTo>
                    <a:pt x="119991" y="61450"/>
                  </a:lnTo>
                  <a:lnTo>
                    <a:pt x="119991" y="60000"/>
                  </a:lnTo>
                  <a:lnTo>
                    <a:pt x="119347" y="58549"/>
                  </a:lnTo>
                  <a:lnTo>
                    <a:pt x="118377" y="56610"/>
                  </a:lnTo>
                  <a:lnTo>
                    <a:pt x="117081" y="55647"/>
                  </a:lnTo>
                  <a:lnTo>
                    <a:pt x="115794" y="54671"/>
                  </a:lnTo>
                  <a:lnTo>
                    <a:pt x="114171" y="53708"/>
                  </a:lnTo>
                  <a:lnTo>
                    <a:pt x="112875" y="53708"/>
                  </a:lnTo>
                  <a:lnTo>
                    <a:pt x="111262" y="54183"/>
                  </a:lnTo>
                  <a:lnTo>
                    <a:pt x="109648" y="55159"/>
                  </a:lnTo>
                  <a:lnTo>
                    <a:pt x="108678" y="56122"/>
                  </a:lnTo>
                  <a:lnTo>
                    <a:pt x="108026" y="57098"/>
                  </a:lnTo>
                  <a:lnTo>
                    <a:pt x="107056" y="59511"/>
                  </a:lnTo>
                  <a:lnTo>
                    <a:pt x="86354" y="61450"/>
                  </a:lnTo>
                  <a:lnTo>
                    <a:pt x="85710" y="56122"/>
                  </a:lnTo>
                  <a:lnTo>
                    <a:pt x="84740" y="50806"/>
                  </a:lnTo>
                  <a:lnTo>
                    <a:pt x="83444" y="45478"/>
                  </a:lnTo>
                  <a:lnTo>
                    <a:pt x="81831" y="40162"/>
                  </a:lnTo>
                  <a:lnTo>
                    <a:pt x="81187" y="39186"/>
                  </a:lnTo>
                  <a:lnTo>
                    <a:pt x="80534" y="38711"/>
                  </a:lnTo>
                  <a:lnTo>
                    <a:pt x="79238" y="38711"/>
                  </a:lnTo>
                  <a:lnTo>
                    <a:pt x="77951" y="39186"/>
                  </a:lnTo>
                  <a:lnTo>
                    <a:pt x="77625" y="40162"/>
                  </a:lnTo>
                  <a:lnTo>
                    <a:pt x="77299" y="41125"/>
                  </a:lnTo>
                  <a:lnTo>
                    <a:pt x="69213" y="79349"/>
                  </a:lnTo>
                  <a:lnTo>
                    <a:pt x="65016" y="99674"/>
                  </a:lnTo>
                  <a:lnTo>
                    <a:pt x="63720" y="105478"/>
                  </a:lnTo>
                  <a:lnTo>
                    <a:pt x="63068" y="108379"/>
                  </a:lnTo>
                  <a:lnTo>
                    <a:pt x="61781" y="110793"/>
                  </a:lnTo>
                  <a:lnTo>
                    <a:pt x="57901" y="83701"/>
                  </a:lnTo>
                  <a:lnTo>
                    <a:pt x="53695" y="56610"/>
                  </a:lnTo>
                  <a:lnTo>
                    <a:pt x="49163" y="29518"/>
                  </a:lnTo>
                  <a:lnTo>
                    <a:pt x="44314" y="2901"/>
                  </a:lnTo>
                  <a:lnTo>
                    <a:pt x="43670" y="976"/>
                  </a:lnTo>
                  <a:lnTo>
                    <a:pt x="42692" y="488"/>
                  </a:lnTo>
                  <a:lnTo>
                    <a:pt x="4140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109500" y="3449425"/>
              <a:ext cx="154200" cy="165000"/>
            </a:xfrm>
            <a:custGeom>
              <a:pathLst>
                <a:path extrusionOk="0" h="120000" w="120000">
                  <a:moveTo>
                    <a:pt x="77131" y="0"/>
                  </a:moveTo>
                  <a:lnTo>
                    <a:pt x="76430" y="672"/>
                  </a:lnTo>
                  <a:lnTo>
                    <a:pt x="75710" y="1344"/>
                  </a:lnTo>
                  <a:lnTo>
                    <a:pt x="75710" y="2671"/>
                  </a:lnTo>
                  <a:lnTo>
                    <a:pt x="68565" y="8667"/>
                  </a:lnTo>
                  <a:lnTo>
                    <a:pt x="62861" y="14663"/>
                  </a:lnTo>
                  <a:lnTo>
                    <a:pt x="54276" y="23331"/>
                  </a:lnTo>
                  <a:lnTo>
                    <a:pt x="47852" y="29999"/>
                  </a:lnTo>
                  <a:lnTo>
                    <a:pt x="42848" y="28673"/>
                  </a:lnTo>
                  <a:lnTo>
                    <a:pt x="25717" y="24003"/>
                  </a:lnTo>
                  <a:lnTo>
                    <a:pt x="22154" y="23331"/>
                  </a:lnTo>
                  <a:lnTo>
                    <a:pt x="15730" y="22004"/>
                  </a:lnTo>
                  <a:lnTo>
                    <a:pt x="12868" y="21332"/>
                  </a:lnTo>
                  <a:lnTo>
                    <a:pt x="10006" y="22004"/>
                  </a:lnTo>
                  <a:lnTo>
                    <a:pt x="8585" y="22677"/>
                  </a:lnTo>
                  <a:lnTo>
                    <a:pt x="8585" y="23331"/>
                  </a:lnTo>
                  <a:lnTo>
                    <a:pt x="8585" y="24675"/>
                  </a:lnTo>
                  <a:lnTo>
                    <a:pt x="9286" y="26674"/>
                  </a:lnTo>
                  <a:lnTo>
                    <a:pt x="10726" y="28001"/>
                  </a:lnTo>
                  <a:lnTo>
                    <a:pt x="12868" y="29327"/>
                  </a:lnTo>
                  <a:lnTo>
                    <a:pt x="15009" y="29999"/>
                  </a:lnTo>
                  <a:lnTo>
                    <a:pt x="20713" y="31998"/>
                  </a:lnTo>
                  <a:lnTo>
                    <a:pt x="24996" y="32671"/>
                  </a:lnTo>
                  <a:lnTo>
                    <a:pt x="40006" y="36668"/>
                  </a:lnTo>
                  <a:lnTo>
                    <a:pt x="40006" y="37995"/>
                  </a:lnTo>
                  <a:lnTo>
                    <a:pt x="40707" y="39339"/>
                  </a:lnTo>
                  <a:lnTo>
                    <a:pt x="42147" y="40666"/>
                  </a:lnTo>
                  <a:lnTo>
                    <a:pt x="42848" y="40666"/>
                  </a:lnTo>
                  <a:lnTo>
                    <a:pt x="44289" y="41338"/>
                  </a:lnTo>
                  <a:lnTo>
                    <a:pt x="46430" y="40666"/>
                  </a:lnTo>
                  <a:lnTo>
                    <a:pt x="49292" y="39339"/>
                  </a:lnTo>
                  <a:lnTo>
                    <a:pt x="52134" y="38667"/>
                  </a:lnTo>
                  <a:lnTo>
                    <a:pt x="53575" y="37995"/>
                  </a:lnTo>
                  <a:lnTo>
                    <a:pt x="54276" y="37341"/>
                  </a:lnTo>
                  <a:lnTo>
                    <a:pt x="54276" y="35996"/>
                  </a:lnTo>
                  <a:lnTo>
                    <a:pt x="54276" y="34669"/>
                  </a:lnTo>
                  <a:lnTo>
                    <a:pt x="57138" y="31998"/>
                  </a:lnTo>
                  <a:lnTo>
                    <a:pt x="65704" y="23331"/>
                  </a:lnTo>
                  <a:lnTo>
                    <a:pt x="74269" y="14009"/>
                  </a:lnTo>
                  <a:lnTo>
                    <a:pt x="74990" y="25330"/>
                  </a:lnTo>
                  <a:lnTo>
                    <a:pt x="74990" y="37995"/>
                  </a:lnTo>
                  <a:lnTo>
                    <a:pt x="75710" y="43991"/>
                  </a:lnTo>
                  <a:lnTo>
                    <a:pt x="77131" y="47334"/>
                  </a:lnTo>
                  <a:lnTo>
                    <a:pt x="78572" y="49987"/>
                  </a:lnTo>
                  <a:lnTo>
                    <a:pt x="79993" y="51332"/>
                  </a:lnTo>
                  <a:lnTo>
                    <a:pt x="82134" y="51332"/>
                  </a:lnTo>
                  <a:lnTo>
                    <a:pt x="87138" y="54657"/>
                  </a:lnTo>
                  <a:lnTo>
                    <a:pt x="92121" y="57328"/>
                  </a:lnTo>
                  <a:lnTo>
                    <a:pt x="98565" y="59327"/>
                  </a:lnTo>
                  <a:lnTo>
                    <a:pt x="104269" y="60654"/>
                  </a:lnTo>
                  <a:lnTo>
                    <a:pt x="102128" y="61998"/>
                  </a:lnTo>
                  <a:lnTo>
                    <a:pt x="92121" y="66668"/>
                  </a:lnTo>
                  <a:lnTo>
                    <a:pt x="87839" y="68667"/>
                  </a:lnTo>
                  <a:lnTo>
                    <a:pt x="83556" y="71320"/>
                  </a:lnTo>
                  <a:lnTo>
                    <a:pt x="82134" y="71320"/>
                  </a:lnTo>
                  <a:lnTo>
                    <a:pt x="81414" y="71992"/>
                  </a:lnTo>
                  <a:lnTo>
                    <a:pt x="79273" y="73991"/>
                  </a:lnTo>
                  <a:lnTo>
                    <a:pt x="77131" y="77989"/>
                  </a:lnTo>
                  <a:lnTo>
                    <a:pt x="75710" y="82658"/>
                  </a:lnTo>
                  <a:lnTo>
                    <a:pt x="74990" y="95996"/>
                  </a:lnTo>
                  <a:lnTo>
                    <a:pt x="74990" y="102646"/>
                  </a:lnTo>
                  <a:lnTo>
                    <a:pt x="74990" y="109987"/>
                  </a:lnTo>
                  <a:lnTo>
                    <a:pt x="69286" y="103991"/>
                  </a:lnTo>
                  <a:lnTo>
                    <a:pt x="62861" y="97995"/>
                  </a:lnTo>
                  <a:lnTo>
                    <a:pt x="51434" y="86656"/>
                  </a:lnTo>
                  <a:lnTo>
                    <a:pt x="49993" y="84657"/>
                  </a:lnTo>
                  <a:lnTo>
                    <a:pt x="48572" y="83331"/>
                  </a:lnTo>
                  <a:lnTo>
                    <a:pt x="46430" y="83331"/>
                  </a:lnTo>
                  <a:lnTo>
                    <a:pt x="46430" y="83985"/>
                  </a:lnTo>
                  <a:lnTo>
                    <a:pt x="45009" y="83985"/>
                  </a:lnTo>
                  <a:lnTo>
                    <a:pt x="37144" y="86656"/>
                  </a:lnTo>
                  <a:lnTo>
                    <a:pt x="28578" y="87983"/>
                  </a:lnTo>
                  <a:lnTo>
                    <a:pt x="20713" y="89327"/>
                  </a:lnTo>
                  <a:lnTo>
                    <a:pt x="12147" y="89981"/>
                  </a:lnTo>
                  <a:lnTo>
                    <a:pt x="22154" y="78661"/>
                  </a:lnTo>
                  <a:lnTo>
                    <a:pt x="26437" y="72665"/>
                  </a:lnTo>
                  <a:lnTo>
                    <a:pt x="30000" y="65996"/>
                  </a:lnTo>
                  <a:lnTo>
                    <a:pt x="32861" y="65324"/>
                  </a:lnTo>
                  <a:lnTo>
                    <a:pt x="33582" y="64651"/>
                  </a:lnTo>
                  <a:lnTo>
                    <a:pt x="34282" y="63325"/>
                  </a:lnTo>
                  <a:lnTo>
                    <a:pt x="35003" y="62652"/>
                  </a:lnTo>
                  <a:lnTo>
                    <a:pt x="35003" y="61326"/>
                  </a:lnTo>
                  <a:lnTo>
                    <a:pt x="34282" y="59999"/>
                  </a:lnTo>
                  <a:lnTo>
                    <a:pt x="33582" y="59327"/>
                  </a:lnTo>
                  <a:lnTo>
                    <a:pt x="32141" y="58655"/>
                  </a:lnTo>
                  <a:lnTo>
                    <a:pt x="30000" y="55330"/>
                  </a:lnTo>
                  <a:lnTo>
                    <a:pt x="23575" y="44663"/>
                  </a:lnTo>
                  <a:lnTo>
                    <a:pt x="16430" y="34669"/>
                  </a:lnTo>
                  <a:lnTo>
                    <a:pt x="12147" y="29999"/>
                  </a:lnTo>
                  <a:lnTo>
                    <a:pt x="7144" y="26002"/>
                  </a:lnTo>
                  <a:lnTo>
                    <a:pt x="5003" y="25330"/>
                  </a:lnTo>
                  <a:lnTo>
                    <a:pt x="3582" y="26002"/>
                  </a:lnTo>
                  <a:lnTo>
                    <a:pt x="2160" y="27328"/>
                  </a:lnTo>
                  <a:lnTo>
                    <a:pt x="2160" y="28673"/>
                  </a:lnTo>
                  <a:lnTo>
                    <a:pt x="2160" y="29327"/>
                  </a:lnTo>
                  <a:lnTo>
                    <a:pt x="6443" y="35342"/>
                  </a:lnTo>
                  <a:lnTo>
                    <a:pt x="10726" y="40666"/>
                  </a:lnTo>
                  <a:lnTo>
                    <a:pt x="15009" y="45990"/>
                  </a:lnTo>
                  <a:lnTo>
                    <a:pt x="18572" y="51332"/>
                  </a:lnTo>
                  <a:lnTo>
                    <a:pt x="21434" y="57328"/>
                  </a:lnTo>
                  <a:lnTo>
                    <a:pt x="22855" y="60654"/>
                  </a:lnTo>
                  <a:lnTo>
                    <a:pt x="24996" y="63997"/>
                  </a:lnTo>
                  <a:lnTo>
                    <a:pt x="21434" y="66668"/>
                  </a:lnTo>
                  <a:lnTo>
                    <a:pt x="17871" y="69321"/>
                  </a:lnTo>
                  <a:lnTo>
                    <a:pt x="11427" y="76662"/>
                  </a:lnTo>
                  <a:lnTo>
                    <a:pt x="5723" y="83985"/>
                  </a:lnTo>
                  <a:lnTo>
                    <a:pt x="720" y="91980"/>
                  </a:lnTo>
                  <a:lnTo>
                    <a:pt x="19" y="93979"/>
                  </a:lnTo>
                  <a:lnTo>
                    <a:pt x="19" y="95996"/>
                  </a:lnTo>
                  <a:lnTo>
                    <a:pt x="1440" y="97322"/>
                  </a:lnTo>
                  <a:lnTo>
                    <a:pt x="3582" y="97995"/>
                  </a:lnTo>
                  <a:lnTo>
                    <a:pt x="14289" y="97995"/>
                  </a:lnTo>
                  <a:lnTo>
                    <a:pt x="24996" y="97322"/>
                  </a:lnTo>
                  <a:lnTo>
                    <a:pt x="35723" y="95324"/>
                  </a:lnTo>
                  <a:lnTo>
                    <a:pt x="45710" y="91980"/>
                  </a:lnTo>
                  <a:lnTo>
                    <a:pt x="49993" y="97322"/>
                  </a:lnTo>
                  <a:lnTo>
                    <a:pt x="54276" y="101320"/>
                  </a:lnTo>
                  <a:lnTo>
                    <a:pt x="62861" y="111986"/>
                  </a:lnTo>
                  <a:lnTo>
                    <a:pt x="67845" y="115984"/>
                  </a:lnTo>
                  <a:lnTo>
                    <a:pt x="70707" y="117983"/>
                  </a:lnTo>
                  <a:lnTo>
                    <a:pt x="73569" y="119309"/>
                  </a:lnTo>
                  <a:lnTo>
                    <a:pt x="75710" y="119309"/>
                  </a:lnTo>
                  <a:lnTo>
                    <a:pt x="78572" y="118655"/>
                  </a:lnTo>
                  <a:lnTo>
                    <a:pt x="80713" y="119981"/>
                  </a:lnTo>
                  <a:lnTo>
                    <a:pt x="83556" y="119981"/>
                  </a:lnTo>
                  <a:lnTo>
                    <a:pt x="84996" y="118655"/>
                  </a:lnTo>
                  <a:lnTo>
                    <a:pt x="85697" y="117310"/>
                  </a:lnTo>
                  <a:lnTo>
                    <a:pt x="86417" y="115984"/>
                  </a:lnTo>
                  <a:lnTo>
                    <a:pt x="85697" y="114657"/>
                  </a:lnTo>
                  <a:lnTo>
                    <a:pt x="84996" y="113985"/>
                  </a:lnTo>
                  <a:lnTo>
                    <a:pt x="84276" y="113313"/>
                  </a:lnTo>
                  <a:lnTo>
                    <a:pt x="83556" y="109987"/>
                  </a:lnTo>
                  <a:lnTo>
                    <a:pt x="83556" y="105990"/>
                  </a:lnTo>
                  <a:lnTo>
                    <a:pt x="82855" y="93979"/>
                  </a:lnTo>
                  <a:lnTo>
                    <a:pt x="82855" y="86656"/>
                  </a:lnTo>
                  <a:lnTo>
                    <a:pt x="82855" y="79987"/>
                  </a:lnTo>
                  <a:lnTo>
                    <a:pt x="85697" y="79987"/>
                  </a:lnTo>
                  <a:lnTo>
                    <a:pt x="87138" y="79315"/>
                  </a:lnTo>
                  <a:lnTo>
                    <a:pt x="88559" y="77989"/>
                  </a:lnTo>
                  <a:lnTo>
                    <a:pt x="88559" y="77316"/>
                  </a:lnTo>
                  <a:lnTo>
                    <a:pt x="89980" y="76662"/>
                  </a:lnTo>
                  <a:lnTo>
                    <a:pt x="101408" y="70666"/>
                  </a:lnTo>
                  <a:lnTo>
                    <a:pt x="107832" y="67322"/>
                  </a:lnTo>
                  <a:lnTo>
                    <a:pt x="110694" y="65324"/>
                  </a:lnTo>
                  <a:lnTo>
                    <a:pt x="113556" y="63325"/>
                  </a:lnTo>
                  <a:lnTo>
                    <a:pt x="116417" y="63325"/>
                  </a:lnTo>
                  <a:lnTo>
                    <a:pt x="118559" y="62652"/>
                  </a:lnTo>
                  <a:lnTo>
                    <a:pt x="119260" y="61326"/>
                  </a:lnTo>
                  <a:lnTo>
                    <a:pt x="119980" y="59999"/>
                  </a:lnTo>
                  <a:lnTo>
                    <a:pt x="119980" y="58655"/>
                  </a:lnTo>
                  <a:lnTo>
                    <a:pt x="119260" y="56656"/>
                  </a:lnTo>
                  <a:lnTo>
                    <a:pt x="118559" y="55330"/>
                  </a:lnTo>
                  <a:lnTo>
                    <a:pt x="116417" y="54657"/>
                  </a:lnTo>
                  <a:lnTo>
                    <a:pt x="108552" y="53331"/>
                  </a:lnTo>
                  <a:lnTo>
                    <a:pt x="100707" y="50660"/>
                  </a:lnTo>
                  <a:lnTo>
                    <a:pt x="92842" y="48661"/>
                  </a:lnTo>
                  <a:lnTo>
                    <a:pt x="84996" y="46662"/>
                  </a:lnTo>
                  <a:lnTo>
                    <a:pt x="84996" y="41338"/>
                  </a:lnTo>
                  <a:lnTo>
                    <a:pt x="84276" y="36668"/>
                  </a:lnTo>
                  <a:lnTo>
                    <a:pt x="82855" y="26674"/>
                  </a:lnTo>
                  <a:lnTo>
                    <a:pt x="82855" y="16008"/>
                  </a:lnTo>
                  <a:lnTo>
                    <a:pt x="82134" y="10012"/>
                  </a:lnTo>
                  <a:lnTo>
                    <a:pt x="81414" y="4669"/>
                  </a:lnTo>
                  <a:lnTo>
                    <a:pt x="82134" y="3343"/>
                  </a:lnTo>
                  <a:lnTo>
                    <a:pt x="82855" y="1998"/>
                  </a:lnTo>
                  <a:lnTo>
                    <a:pt x="82134" y="672"/>
                  </a:lnTo>
                  <a:lnTo>
                    <a:pt x="81414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8" name="Shape 46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5" y="-22"/>
            <a:ext cx="9143667" cy="5143215"/>
            <a:chOff x="239950" y="872550"/>
            <a:chExt cx="7042800" cy="3961500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80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800" cy="0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19999" y="12000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800" cy="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119999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0" cy="3961500"/>
            </a:xfrm>
            <a:custGeom>
              <a:pathLst>
                <a:path extrusionOk="0" fill="none" h="120000" w="120000">
                  <a:moveTo>
                    <a:pt x="120000" y="0"/>
                  </a:moveTo>
                  <a:lnTo>
                    <a:pt x="12000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0" cy="3961500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99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Shape 158"/>
          <p:cNvSpPr txBox="1"/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Sniglet"/>
              <a:buNone/>
              <a:defRPr b="1" i="0" sz="18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rtl="0">
              <a:spcBef>
                <a:spcPts val="0"/>
              </a:spcBef>
              <a:buClr>
                <a:srgbClr val="3C78D8"/>
              </a:buClr>
              <a:buFont typeface="Sniglet"/>
              <a:buNone/>
              <a:defRPr b="1"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  <a:defRPr b="0" i="0" sz="26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✗"/>
              <a:defRPr b="0" i="0" sz="20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20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D4965"/>
              </a:buClr>
              <a:buFont typeface="Dosis"/>
              <a:buNone/>
              <a:defRPr b="0" i="0" sz="18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veL5FdmkSbASQYv_vaNI5hQl9g7FbIJW93SASBT3BDU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ctrTitle"/>
          </p:nvPr>
        </p:nvSpPr>
        <p:spPr>
          <a:xfrm>
            <a:off x="789300" y="358100"/>
            <a:ext cx="75654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/>
              <a:t>MINERÍA DE DATOS </a:t>
            </a:r>
          </a:p>
        </p:txBody>
      </p:sp>
      <p:sp>
        <p:nvSpPr>
          <p:cNvPr id="517" name="Shape 517"/>
          <p:cNvSpPr txBox="1"/>
          <p:nvPr>
            <p:ph type="ctrTitle"/>
          </p:nvPr>
        </p:nvSpPr>
        <p:spPr>
          <a:xfrm>
            <a:off x="3386250" y="1762100"/>
            <a:ext cx="237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Francisco José Aguilera Matas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Sara Maeso Cárdaba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Jesús Abad LaFuente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Sara Merino Benito</a:t>
            </a:r>
          </a:p>
          <a:p>
            <a:pPr lvl="0" rtl="0" algn="ctr">
              <a:spcBef>
                <a:spcPts val="0"/>
              </a:spcBef>
              <a:buClr>
                <a:srgbClr val="1C4587"/>
              </a:buClr>
              <a:buSzPct val="25000"/>
              <a:buFont typeface="Sniglet"/>
              <a:buNone/>
            </a:pPr>
            <a:r>
              <a:rPr lang="en" sz="1200">
                <a:solidFill>
                  <a:srgbClr val="1C4587"/>
                </a:solidFill>
              </a:rPr>
              <a:t>Daniel Portero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Desktop Project</a:t>
            </a:r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350" y="745850"/>
            <a:ext cx="5591550" cy="31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841225" y="521275"/>
            <a:ext cx="5953800" cy="4179900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ctrTitle"/>
          </p:nvPr>
        </p:nvSpPr>
        <p:spPr>
          <a:xfrm>
            <a:off x="3210933" y="1661760"/>
            <a:ext cx="5301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/>
              <a:t>Comparación</a:t>
            </a:r>
          </a:p>
        </p:txBody>
      </p:sp>
      <p:sp>
        <p:nvSpPr>
          <p:cNvPr id="604" name="Shape 604"/>
          <p:cNvSpPr txBox="1"/>
          <p:nvPr>
            <p:ph idx="1" type="subTitle"/>
          </p:nvPr>
        </p:nvSpPr>
        <p:spPr>
          <a:xfrm>
            <a:off x="3210883" y="2864175"/>
            <a:ext cx="5301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Dosis"/>
              <a:buNone/>
            </a:pPr>
            <a:r>
              <a:rPr lang="en"/>
              <a:t>Para Rapid Miner y Oracle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Dosis"/>
              <a:buNone/>
            </a:pPr>
            <a:r>
              <a:rPr lang="en" sz="6000" u="sng">
                <a:solidFill>
                  <a:schemeClr val="hlink"/>
                </a:solidFill>
                <a:hlinkClick r:id="rId3"/>
              </a:rPr>
              <a:t>ENLACE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4294967295" type="ctrTitle"/>
          </p:nvPr>
        </p:nvSpPr>
        <p:spPr>
          <a:xfrm>
            <a:off x="3626300" y="1910100"/>
            <a:ext cx="3229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 sz="6000"/>
              <a:t>Gracias</a:t>
            </a:r>
            <a:r>
              <a:rPr b="1" i="0" lang="en" sz="6000" u="none" cap="none" strike="noStrik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!</a:t>
            </a:r>
          </a:p>
        </p:txBody>
      </p:sp>
      <p:sp>
        <p:nvSpPr>
          <p:cNvPr id="615" name="Shape 615"/>
          <p:cNvSpPr txBox="1"/>
          <p:nvPr>
            <p:ph idx="4294967295" type="body"/>
          </p:nvPr>
        </p:nvSpPr>
        <p:spPr>
          <a:xfrm>
            <a:off x="3626300" y="2479691"/>
            <a:ext cx="32292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25000"/>
              <a:buFont typeface="Dosis"/>
              <a:buNone/>
            </a:pPr>
            <a:r>
              <a:rPr b="1" lang="en" sz="3600"/>
              <a:t>¿Preguntas</a:t>
            </a:r>
            <a:r>
              <a:rPr b="1" i="0" lang="en" sz="3600" u="none" cap="none" strike="noStrik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?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2257769" y="1756333"/>
            <a:ext cx="1180200" cy="1089900"/>
          </a:xfrm>
          <a:custGeom>
            <a:pathLst>
              <a:path extrusionOk="0" h="120000" w="120000">
                <a:moveTo>
                  <a:pt x="8656" y="46127"/>
                </a:moveTo>
                <a:lnTo>
                  <a:pt x="7128" y="48151"/>
                </a:lnTo>
                <a:lnTo>
                  <a:pt x="5942" y="50174"/>
                </a:lnTo>
                <a:lnTo>
                  <a:pt x="5266" y="51088"/>
                </a:lnTo>
                <a:lnTo>
                  <a:pt x="5091" y="48521"/>
                </a:lnTo>
                <a:lnTo>
                  <a:pt x="4757" y="46127"/>
                </a:lnTo>
                <a:close/>
                <a:moveTo>
                  <a:pt x="22236" y="46678"/>
                </a:moveTo>
                <a:lnTo>
                  <a:pt x="27328" y="46867"/>
                </a:lnTo>
                <a:lnTo>
                  <a:pt x="26310" y="47780"/>
                </a:lnTo>
                <a:lnTo>
                  <a:pt x="25291" y="49072"/>
                </a:lnTo>
                <a:lnTo>
                  <a:pt x="23589" y="51458"/>
                </a:lnTo>
                <a:lnTo>
                  <a:pt x="22571" y="52931"/>
                </a:lnTo>
                <a:lnTo>
                  <a:pt x="21727" y="52380"/>
                </a:lnTo>
                <a:lnTo>
                  <a:pt x="20709" y="52191"/>
                </a:lnTo>
                <a:lnTo>
                  <a:pt x="20199" y="52010"/>
                </a:lnTo>
                <a:lnTo>
                  <a:pt x="19516" y="51828"/>
                </a:lnTo>
                <a:lnTo>
                  <a:pt x="19007" y="51828"/>
                </a:lnTo>
                <a:lnTo>
                  <a:pt x="20709" y="49434"/>
                </a:lnTo>
                <a:lnTo>
                  <a:pt x="22236" y="47048"/>
                </a:lnTo>
                <a:lnTo>
                  <a:pt x="22236" y="46678"/>
                </a:lnTo>
                <a:close/>
                <a:moveTo>
                  <a:pt x="28681" y="46867"/>
                </a:moveTo>
                <a:lnTo>
                  <a:pt x="28346" y="48151"/>
                </a:lnTo>
                <a:lnTo>
                  <a:pt x="28172" y="49434"/>
                </a:lnTo>
                <a:lnTo>
                  <a:pt x="28172" y="51828"/>
                </a:lnTo>
                <a:lnTo>
                  <a:pt x="27837" y="55869"/>
                </a:lnTo>
                <a:lnTo>
                  <a:pt x="26477" y="57522"/>
                </a:lnTo>
                <a:lnTo>
                  <a:pt x="25291" y="59358"/>
                </a:lnTo>
                <a:lnTo>
                  <a:pt x="25459" y="58255"/>
                </a:lnTo>
                <a:lnTo>
                  <a:pt x="25459" y="57152"/>
                </a:lnTo>
                <a:lnTo>
                  <a:pt x="25291" y="56239"/>
                </a:lnTo>
                <a:lnTo>
                  <a:pt x="24950" y="55317"/>
                </a:lnTo>
                <a:lnTo>
                  <a:pt x="24440" y="54396"/>
                </a:lnTo>
                <a:lnTo>
                  <a:pt x="26644" y="50726"/>
                </a:lnTo>
                <a:lnTo>
                  <a:pt x="27663" y="48883"/>
                </a:lnTo>
                <a:lnTo>
                  <a:pt x="28514" y="46867"/>
                </a:lnTo>
                <a:close/>
                <a:moveTo>
                  <a:pt x="18839" y="55136"/>
                </a:moveTo>
                <a:lnTo>
                  <a:pt x="19181" y="55317"/>
                </a:lnTo>
                <a:lnTo>
                  <a:pt x="19690" y="55317"/>
                </a:lnTo>
                <a:lnTo>
                  <a:pt x="20709" y="55687"/>
                </a:lnTo>
                <a:lnTo>
                  <a:pt x="21553" y="56239"/>
                </a:lnTo>
                <a:lnTo>
                  <a:pt x="22062" y="57152"/>
                </a:lnTo>
                <a:lnTo>
                  <a:pt x="22236" y="58074"/>
                </a:lnTo>
                <a:lnTo>
                  <a:pt x="22236" y="59176"/>
                </a:lnTo>
                <a:lnTo>
                  <a:pt x="21894" y="60279"/>
                </a:lnTo>
                <a:lnTo>
                  <a:pt x="21218" y="61200"/>
                </a:lnTo>
                <a:lnTo>
                  <a:pt x="20367" y="61933"/>
                </a:lnTo>
                <a:lnTo>
                  <a:pt x="19858" y="62114"/>
                </a:lnTo>
                <a:lnTo>
                  <a:pt x="19348" y="62303"/>
                </a:lnTo>
                <a:lnTo>
                  <a:pt x="18672" y="62114"/>
                </a:lnTo>
                <a:lnTo>
                  <a:pt x="18163" y="61933"/>
                </a:lnTo>
                <a:lnTo>
                  <a:pt x="17654" y="61563"/>
                </a:lnTo>
                <a:lnTo>
                  <a:pt x="17312" y="61011"/>
                </a:lnTo>
                <a:lnTo>
                  <a:pt x="16970" y="60649"/>
                </a:lnTo>
                <a:lnTo>
                  <a:pt x="16803" y="60098"/>
                </a:lnTo>
                <a:lnTo>
                  <a:pt x="16635" y="59176"/>
                </a:lnTo>
                <a:lnTo>
                  <a:pt x="16635" y="58255"/>
                </a:lnTo>
                <a:lnTo>
                  <a:pt x="16970" y="57341"/>
                </a:lnTo>
                <a:lnTo>
                  <a:pt x="17312" y="56601"/>
                </a:lnTo>
                <a:lnTo>
                  <a:pt x="17988" y="55687"/>
                </a:lnTo>
                <a:lnTo>
                  <a:pt x="18839" y="55136"/>
                </a:lnTo>
                <a:close/>
                <a:moveTo>
                  <a:pt x="11034" y="46315"/>
                </a:moveTo>
                <a:lnTo>
                  <a:pt x="13238" y="46497"/>
                </a:lnTo>
                <a:lnTo>
                  <a:pt x="15617" y="46497"/>
                </a:lnTo>
                <a:lnTo>
                  <a:pt x="21218" y="46678"/>
                </a:lnTo>
                <a:lnTo>
                  <a:pt x="19690" y="47599"/>
                </a:lnTo>
                <a:lnTo>
                  <a:pt x="18330" y="48883"/>
                </a:lnTo>
                <a:lnTo>
                  <a:pt x="17144" y="50537"/>
                </a:lnTo>
                <a:lnTo>
                  <a:pt x="15952" y="52191"/>
                </a:lnTo>
                <a:lnTo>
                  <a:pt x="13915" y="55869"/>
                </a:lnTo>
                <a:lnTo>
                  <a:pt x="12053" y="59176"/>
                </a:lnTo>
                <a:lnTo>
                  <a:pt x="10358" y="62114"/>
                </a:lnTo>
                <a:lnTo>
                  <a:pt x="8321" y="65241"/>
                </a:lnTo>
                <a:lnTo>
                  <a:pt x="6451" y="68367"/>
                </a:lnTo>
                <a:lnTo>
                  <a:pt x="4582" y="71486"/>
                </a:lnTo>
                <a:lnTo>
                  <a:pt x="4415" y="65241"/>
                </a:lnTo>
                <a:lnTo>
                  <a:pt x="5266" y="64689"/>
                </a:lnTo>
                <a:lnTo>
                  <a:pt x="5942" y="63957"/>
                </a:lnTo>
                <a:lnTo>
                  <a:pt x="7302" y="62114"/>
                </a:lnTo>
                <a:lnTo>
                  <a:pt x="8321" y="60279"/>
                </a:lnTo>
                <a:lnTo>
                  <a:pt x="9165" y="58255"/>
                </a:lnTo>
                <a:lnTo>
                  <a:pt x="10016" y="56971"/>
                </a:lnTo>
                <a:lnTo>
                  <a:pt x="11034" y="55499"/>
                </a:lnTo>
                <a:lnTo>
                  <a:pt x="13071" y="52742"/>
                </a:lnTo>
                <a:lnTo>
                  <a:pt x="13915" y="51277"/>
                </a:lnTo>
                <a:lnTo>
                  <a:pt x="14933" y="49986"/>
                </a:lnTo>
                <a:lnTo>
                  <a:pt x="15617" y="48521"/>
                </a:lnTo>
                <a:lnTo>
                  <a:pt x="16126" y="46867"/>
                </a:lnTo>
                <a:lnTo>
                  <a:pt x="16126" y="46678"/>
                </a:lnTo>
                <a:lnTo>
                  <a:pt x="15952" y="46678"/>
                </a:lnTo>
                <a:lnTo>
                  <a:pt x="14766" y="47418"/>
                </a:lnTo>
                <a:lnTo>
                  <a:pt x="13747" y="48332"/>
                </a:lnTo>
                <a:lnTo>
                  <a:pt x="12729" y="49434"/>
                </a:lnTo>
                <a:lnTo>
                  <a:pt x="11878" y="50537"/>
                </a:lnTo>
                <a:lnTo>
                  <a:pt x="10183" y="52931"/>
                </a:lnTo>
                <a:lnTo>
                  <a:pt x="8488" y="55317"/>
                </a:lnTo>
                <a:lnTo>
                  <a:pt x="6451" y="58255"/>
                </a:lnTo>
                <a:lnTo>
                  <a:pt x="4582" y="61563"/>
                </a:lnTo>
                <a:lnTo>
                  <a:pt x="4582" y="61382"/>
                </a:lnTo>
                <a:lnTo>
                  <a:pt x="5091" y="55869"/>
                </a:lnTo>
                <a:lnTo>
                  <a:pt x="5775" y="54947"/>
                </a:lnTo>
                <a:lnTo>
                  <a:pt x="6284" y="53845"/>
                </a:lnTo>
                <a:lnTo>
                  <a:pt x="7302" y="52010"/>
                </a:lnTo>
                <a:lnTo>
                  <a:pt x="9339" y="49253"/>
                </a:lnTo>
                <a:lnTo>
                  <a:pt x="10183" y="47780"/>
                </a:lnTo>
                <a:lnTo>
                  <a:pt x="11034" y="46315"/>
                </a:lnTo>
                <a:close/>
                <a:moveTo>
                  <a:pt x="13747" y="60279"/>
                </a:moveTo>
                <a:lnTo>
                  <a:pt x="13915" y="61200"/>
                </a:lnTo>
                <a:lnTo>
                  <a:pt x="14257" y="62114"/>
                </a:lnTo>
                <a:lnTo>
                  <a:pt x="14766" y="62854"/>
                </a:lnTo>
                <a:lnTo>
                  <a:pt x="15275" y="63405"/>
                </a:lnTo>
                <a:lnTo>
                  <a:pt x="10692" y="70753"/>
                </a:lnTo>
                <a:lnTo>
                  <a:pt x="4757" y="80488"/>
                </a:lnTo>
                <a:lnTo>
                  <a:pt x="4757" y="79385"/>
                </a:lnTo>
                <a:lnTo>
                  <a:pt x="4582" y="76448"/>
                </a:lnTo>
                <a:lnTo>
                  <a:pt x="8656" y="69100"/>
                </a:lnTo>
                <a:lnTo>
                  <a:pt x="12897" y="61933"/>
                </a:lnTo>
                <a:lnTo>
                  <a:pt x="13747" y="60279"/>
                </a:lnTo>
                <a:close/>
                <a:moveTo>
                  <a:pt x="22236" y="64689"/>
                </a:moveTo>
                <a:lnTo>
                  <a:pt x="16126" y="74975"/>
                </a:lnTo>
                <a:lnTo>
                  <a:pt x="10016" y="84898"/>
                </a:lnTo>
                <a:lnTo>
                  <a:pt x="7302" y="88757"/>
                </a:lnTo>
                <a:lnTo>
                  <a:pt x="5775" y="90600"/>
                </a:lnTo>
                <a:lnTo>
                  <a:pt x="4582" y="92616"/>
                </a:lnTo>
                <a:lnTo>
                  <a:pt x="4582" y="84898"/>
                </a:lnTo>
                <a:lnTo>
                  <a:pt x="6793" y="81409"/>
                </a:lnTo>
                <a:lnTo>
                  <a:pt x="13406" y="70753"/>
                </a:lnTo>
                <a:lnTo>
                  <a:pt x="17144" y="64870"/>
                </a:lnTo>
                <a:lnTo>
                  <a:pt x="17988" y="65241"/>
                </a:lnTo>
                <a:lnTo>
                  <a:pt x="19007" y="65422"/>
                </a:lnTo>
                <a:lnTo>
                  <a:pt x="20025" y="65422"/>
                </a:lnTo>
                <a:lnTo>
                  <a:pt x="20876" y="65241"/>
                </a:lnTo>
                <a:lnTo>
                  <a:pt x="21553" y="65059"/>
                </a:lnTo>
                <a:lnTo>
                  <a:pt x="22236" y="64689"/>
                </a:lnTo>
                <a:close/>
                <a:moveTo>
                  <a:pt x="27837" y="58806"/>
                </a:moveTo>
                <a:lnTo>
                  <a:pt x="27837" y="66713"/>
                </a:lnTo>
                <a:lnTo>
                  <a:pt x="26644" y="67816"/>
                </a:lnTo>
                <a:lnTo>
                  <a:pt x="25459" y="69281"/>
                </a:lnTo>
                <a:lnTo>
                  <a:pt x="23422" y="72407"/>
                </a:lnTo>
                <a:lnTo>
                  <a:pt x="19690" y="78101"/>
                </a:lnTo>
                <a:lnTo>
                  <a:pt x="17821" y="80858"/>
                </a:lnTo>
                <a:lnTo>
                  <a:pt x="15952" y="83796"/>
                </a:lnTo>
                <a:lnTo>
                  <a:pt x="10016" y="91702"/>
                </a:lnTo>
                <a:lnTo>
                  <a:pt x="7128" y="95561"/>
                </a:lnTo>
                <a:lnTo>
                  <a:pt x="4415" y="99602"/>
                </a:lnTo>
                <a:lnTo>
                  <a:pt x="4415" y="97767"/>
                </a:lnTo>
                <a:lnTo>
                  <a:pt x="4415" y="96475"/>
                </a:lnTo>
                <a:lnTo>
                  <a:pt x="5266" y="95561"/>
                </a:lnTo>
                <a:lnTo>
                  <a:pt x="6110" y="94640"/>
                </a:lnTo>
                <a:lnTo>
                  <a:pt x="7812" y="92616"/>
                </a:lnTo>
                <a:lnTo>
                  <a:pt x="10525" y="88206"/>
                </a:lnTo>
                <a:lnTo>
                  <a:pt x="14089" y="82882"/>
                </a:lnTo>
                <a:lnTo>
                  <a:pt x="17479" y="77369"/>
                </a:lnTo>
                <a:lnTo>
                  <a:pt x="20876" y="71667"/>
                </a:lnTo>
                <a:lnTo>
                  <a:pt x="24099" y="65973"/>
                </a:lnTo>
                <a:lnTo>
                  <a:pt x="25968" y="62484"/>
                </a:lnTo>
                <a:lnTo>
                  <a:pt x="26986" y="60649"/>
                </a:lnTo>
                <a:lnTo>
                  <a:pt x="27837" y="58806"/>
                </a:lnTo>
                <a:close/>
                <a:moveTo>
                  <a:pt x="28172" y="106217"/>
                </a:moveTo>
                <a:lnTo>
                  <a:pt x="28172" y="108974"/>
                </a:lnTo>
                <a:lnTo>
                  <a:pt x="26644" y="108974"/>
                </a:lnTo>
                <a:lnTo>
                  <a:pt x="28005" y="106398"/>
                </a:lnTo>
                <a:lnTo>
                  <a:pt x="28172" y="106217"/>
                </a:lnTo>
                <a:close/>
                <a:moveTo>
                  <a:pt x="28172" y="97578"/>
                </a:moveTo>
                <a:lnTo>
                  <a:pt x="28172" y="99232"/>
                </a:lnTo>
                <a:lnTo>
                  <a:pt x="28172" y="102358"/>
                </a:lnTo>
                <a:lnTo>
                  <a:pt x="27328" y="103642"/>
                </a:lnTo>
                <a:lnTo>
                  <a:pt x="26644" y="104745"/>
                </a:lnTo>
                <a:lnTo>
                  <a:pt x="24950" y="107501"/>
                </a:lnTo>
                <a:lnTo>
                  <a:pt x="23931" y="109155"/>
                </a:lnTo>
                <a:lnTo>
                  <a:pt x="20876" y="109155"/>
                </a:lnTo>
                <a:lnTo>
                  <a:pt x="23931" y="104193"/>
                </a:lnTo>
                <a:lnTo>
                  <a:pt x="26135" y="100886"/>
                </a:lnTo>
                <a:lnTo>
                  <a:pt x="28172" y="97578"/>
                </a:lnTo>
                <a:close/>
                <a:moveTo>
                  <a:pt x="28172" y="89308"/>
                </a:moveTo>
                <a:lnTo>
                  <a:pt x="28172" y="94270"/>
                </a:lnTo>
                <a:lnTo>
                  <a:pt x="26819" y="95743"/>
                </a:lnTo>
                <a:lnTo>
                  <a:pt x="25459" y="97215"/>
                </a:lnTo>
                <a:lnTo>
                  <a:pt x="23255" y="100523"/>
                </a:lnTo>
                <a:lnTo>
                  <a:pt x="20199" y="104933"/>
                </a:lnTo>
                <a:lnTo>
                  <a:pt x="18672" y="107139"/>
                </a:lnTo>
                <a:lnTo>
                  <a:pt x="17312" y="109525"/>
                </a:lnTo>
                <a:lnTo>
                  <a:pt x="16126" y="109525"/>
                </a:lnTo>
                <a:lnTo>
                  <a:pt x="16970" y="108241"/>
                </a:lnTo>
                <a:lnTo>
                  <a:pt x="17821" y="106950"/>
                </a:lnTo>
                <a:lnTo>
                  <a:pt x="20025" y="103091"/>
                </a:lnTo>
                <a:lnTo>
                  <a:pt x="22236" y="99050"/>
                </a:lnTo>
                <a:lnTo>
                  <a:pt x="24440" y="95010"/>
                </a:lnTo>
                <a:lnTo>
                  <a:pt x="26819" y="91151"/>
                </a:lnTo>
                <a:lnTo>
                  <a:pt x="28172" y="89308"/>
                </a:lnTo>
                <a:close/>
                <a:moveTo>
                  <a:pt x="28005" y="78471"/>
                </a:moveTo>
                <a:lnTo>
                  <a:pt x="28005" y="84717"/>
                </a:lnTo>
                <a:lnTo>
                  <a:pt x="28172" y="85820"/>
                </a:lnTo>
                <a:lnTo>
                  <a:pt x="26986" y="86741"/>
                </a:lnTo>
                <a:lnTo>
                  <a:pt x="25968" y="88025"/>
                </a:lnTo>
                <a:lnTo>
                  <a:pt x="24950" y="89308"/>
                </a:lnTo>
                <a:lnTo>
                  <a:pt x="24099" y="90781"/>
                </a:lnTo>
                <a:lnTo>
                  <a:pt x="22571" y="93538"/>
                </a:lnTo>
                <a:lnTo>
                  <a:pt x="21218" y="95924"/>
                </a:lnTo>
                <a:lnTo>
                  <a:pt x="19007" y="99972"/>
                </a:lnTo>
                <a:lnTo>
                  <a:pt x="16803" y="104012"/>
                </a:lnTo>
                <a:lnTo>
                  <a:pt x="15784" y="105485"/>
                </a:lnTo>
                <a:lnTo>
                  <a:pt x="14766" y="106769"/>
                </a:lnTo>
                <a:lnTo>
                  <a:pt x="13747" y="108241"/>
                </a:lnTo>
                <a:lnTo>
                  <a:pt x="12897" y="109706"/>
                </a:lnTo>
                <a:lnTo>
                  <a:pt x="7302" y="110258"/>
                </a:lnTo>
                <a:lnTo>
                  <a:pt x="10183" y="106398"/>
                </a:lnTo>
                <a:lnTo>
                  <a:pt x="12729" y="102358"/>
                </a:lnTo>
                <a:lnTo>
                  <a:pt x="15442" y="98318"/>
                </a:lnTo>
                <a:lnTo>
                  <a:pt x="18163" y="94459"/>
                </a:lnTo>
                <a:lnTo>
                  <a:pt x="19690" y="92435"/>
                </a:lnTo>
                <a:lnTo>
                  <a:pt x="21043" y="90411"/>
                </a:lnTo>
                <a:lnTo>
                  <a:pt x="23589" y="86001"/>
                </a:lnTo>
                <a:lnTo>
                  <a:pt x="25968" y="82331"/>
                </a:lnTo>
                <a:lnTo>
                  <a:pt x="26986" y="80307"/>
                </a:lnTo>
                <a:lnTo>
                  <a:pt x="28005" y="78471"/>
                </a:lnTo>
                <a:close/>
                <a:moveTo>
                  <a:pt x="28005" y="70013"/>
                </a:moveTo>
                <a:lnTo>
                  <a:pt x="28005" y="76629"/>
                </a:lnTo>
                <a:lnTo>
                  <a:pt x="27154" y="77180"/>
                </a:lnTo>
                <a:lnTo>
                  <a:pt x="26477" y="77920"/>
                </a:lnTo>
                <a:lnTo>
                  <a:pt x="25291" y="79385"/>
                </a:lnTo>
                <a:lnTo>
                  <a:pt x="24099" y="81039"/>
                </a:lnTo>
                <a:lnTo>
                  <a:pt x="22913" y="82882"/>
                </a:lnTo>
                <a:lnTo>
                  <a:pt x="19858" y="87843"/>
                </a:lnTo>
                <a:lnTo>
                  <a:pt x="18330" y="90411"/>
                </a:lnTo>
                <a:lnTo>
                  <a:pt x="16635" y="92805"/>
                </a:lnTo>
                <a:lnTo>
                  <a:pt x="13580" y="97215"/>
                </a:lnTo>
                <a:lnTo>
                  <a:pt x="10525" y="101807"/>
                </a:lnTo>
                <a:lnTo>
                  <a:pt x="7470" y="106217"/>
                </a:lnTo>
                <a:lnTo>
                  <a:pt x="5775" y="108241"/>
                </a:lnTo>
                <a:lnTo>
                  <a:pt x="4073" y="110446"/>
                </a:lnTo>
                <a:lnTo>
                  <a:pt x="4247" y="108974"/>
                </a:lnTo>
                <a:lnTo>
                  <a:pt x="4247" y="107501"/>
                </a:lnTo>
                <a:lnTo>
                  <a:pt x="4247" y="104933"/>
                </a:lnTo>
                <a:lnTo>
                  <a:pt x="7812" y="99783"/>
                </a:lnTo>
                <a:lnTo>
                  <a:pt x="11376" y="94821"/>
                </a:lnTo>
                <a:lnTo>
                  <a:pt x="18672" y="84898"/>
                </a:lnTo>
                <a:lnTo>
                  <a:pt x="21553" y="80488"/>
                </a:lnTo>
                <a:lnTo>
                  <a:pt x="24273" y="75896"/>
                </a:lnTo>
                <a:lnTo>
                  <a:pt x="26135" y="72959"/>
                </a:lnTo>
                <a:lnTo>
                  <a:pt x="28005" y="70013"/>
                </a:lnTo>
                <a:close/>
                <a:moveTo>
                  <a:pt x="72129" y="3685"/>
                </a:moveTo>
                <a:lnTo>
                  <a:pt x="73489" y="3866"/>
                </a:lnTo>
                <a:lnTo>
                  <a:pt x="75017" y="4047"/>
                </a:lnTo>
                <a:lnTo>
                  <a:pt x="76377" y="4417"/>
                </a:lnTo>
                <a:lnTo>
                  <a:pt x="77221" y="4599"/>
                </a:lnTo>
                <a:lnTo>
                  <a:pt x="77905" y="4969"/>
                </a:lnTo>
                <a:lnTo>
                  <a:pt x="78581" y="5520"/>
                </a:lnTo>
                <a:lnTo>
                  <a:pt x="79090" y="6252"/>
                </a:lnTo>
                <a:lnTo>
                  <a:pt x="80109" y="7544"/>
                </a:lnTo>
                <a:lnTo>
                  <a:pt x="80785" y="9190"/>
                </a:lnTo>
                <a:lnTo>
                  <a:pt x="81295" y="10844"/>
                </a:lnTo>
                <a:lnTo>
                  <a:pt x="81636" y="12687"/>
                </a:lnTo>
                <a:lnTo>
                  <a:pt x="81804" y="14522"/>
                </a:lnTo>
                <a:lnTo>
                  <a:pt x="81804" y="18011"/>
                </a:lnTo>
                <a:lnTo>
                  <a:pt x="81469" y="21507"/>
                </a:lnTo>
                <a:lnTo>
                  <a:pt x="80785" y="24996"/>
                </a:lnTo>
                <a:lnTo>
                  <a:pt x="79941" y="28485"/>
                </a:lnTo>
                <a:lnTo>
                  <a:pt x="78923" y="31793"/>
                </a:lnTo>
                <a:lnTo>
                  <a:pt x="76544" y="38597"/>
                </a:lnTo>
                <a:lnTo>
                  <a:pt x="75359" y="41905"/>
                </a:lnTo>
                <a:lnTo>
                  <a:pt x="74340" y="45213"/>
                </a:lnTo>
                <a:lnTo>
                  <a:pt x="74340" y="45945"/>
                </a:lnTo>
                <a:lnTo>
                  <a:pt x="74340" y="46678"/>
                </a:lnTo>
                <a:lnTo>
                  <a:pt x="74850" y="47229"/>
                </a:lnTo>
                <a:lnTo>
                  <a:pt x="75184" y="47599"/>
                </a:lnTo>
                <a:lnTo>
                  <a:pt x="75868" y="47780"/>
                </a:lnTo>
                <a:lnTo>
                  <a:pt x="76377" y="47780"/>
                </a:lnTo>
                <a:lnTo>
                  <a:pt x="77054" y="47599"/>
                </a:lnTo>
                <a:lnTo>
                  <a:pt x="77563" y="47418"/>
                </a:lnTo>
                <a:lnTo>
                  <a:pt x="79432" y="47599"/>
                </a:lnTo>
                <a:lnTo>
                  <a:pt x="81295" y="47780"/>
                </a:lnTo>
                <a:lnTo>
                  <a:pt x="85201" y="47969"/>
                </a:lnTo>
                <a:lnTo>
                  <a:pt x="89107" y="47780"/>
                </a:lnTo>
                <a:lnTo>
                  <a:pt x="92838" y="47780"/>
                </a:lnTo>
                <a:lnTo>
                  <a:pt x="95893" y="47969"/>
                </a:lnTo>
                <a:lnTo>
                  <a:pt x="99116" y="48521"/>
                </a:lnTo>
                <a:lnTo>
                  <a:pt x="102345" y="49072"/>
                </a:lnTo>
                <a:lnTo>
                  <a:pt x="105401" y="49804"/>
                </a:lnTo>
                <a:lnTo>
                  <a:pt x="107946" y="50356"/>
                </a:lnTo>
                <a:lnTo>
                  <a:pt x="110492" y="51277"/>
                </a:lnTo>
                <a:lnTo>
                  <a:pt x="111678" y="52010"/>
                </a:lnTo>
                <a:lnTo>
                  <a:pt x="112697" y="52561"/>
                </a:lnTo>
                <a:lnTo>
                  <a:pt x="113882" y="53482"/>
                </a:lnTo>
                <a:lnTo>
                  <a:pt x="114733" y="54396"/>
                </a:lnTo>
                <a:lnTo>
                  <a:pt x="115410" y="55136"/>
                </a:lnTo>
                <a:lnTo>
                  <a:pt x="115919" y="55869"/>
                </a:lnTo>
                <a:lnTo>
                  <a:pt x="116093" y="56790"/>
                </a:lnTo>
                <a:lnTo>
                  <a:pt x="116261" y="57704"/>
                </a:lnTo>
                <a:lnTo>
                  <a:pt x="116428" y="58625"/>
                </a:lnTo>
                <a:lnTo>
                  <a:pt x="116261" y="59546"/>
                </a:lnTo>
                <a:lnTo>
                  <a:pt x="116093" y="60649"/>
                </a:lnTo>
                <a:lnTo>
                  <a:pt x="115752" y="61563"/>
                </a:lnTo>
                <a:lnTo>
                  <a:pt x="114901" y="63217"/>
                </a:lnTo>
                <a:lnTo>
                  <a:pt x="113715" y="64689"/>
                </a:lnTo>
                <a:lnTo>
                  <a:pt x="113038" y="65422"/>
                </a:lnTo>
                <a:lnTo>
                  <a:pt x="112355" y="65973"/>
                </a:lnTo>
                <a:lnTo>
                  <a:pt x="111511" y="66343"/>
                </a:lnTo>
                <a:lnTo>
                  <a:pt x="110827" y="66713"/>
                </a:lnTo>
                <a:lnTo>
                  <a:pt x="110151" y="67076"/>
                </a:lnTo>
                <a:lnTo>
                  <a:pt x="109641" y="67627"/>
                </a:lnTo>
                <a:lnTo>
                  <a:pt x="109474" y="68367"/>
                </a:lnTo>
                <a:lnTo>
                  <a:pt x="109641" y="69100"/>
                </a:lnTo>
                <a:lnTo>
                  <a:pt x="109809" y="69832"/>
                </a:lnTo>
                <a:lnTo>
                  <a:pt x="110318" y="70202"/>
                </a:lnTo>
                <a:lnTo>
                  <a:pt x="111002" y="70565"/>
                </a:lnTo>
                <a:lnTo>
                  <a:pt x="111846" y="70565"/>
                </a:lnTo>
                <a:lnTo>
                  <a:pt x="112697" y="70202"/>
                </a:lnTo>
                <a:lnTo>
                  <a:pt x="113548" y="70935"/>
                </a:lnTo>
                <a:lnTo>
                  <a:pt x="114224" y="71667"/>
                </a:lnTo>
                <a:lnTo>
                  <a:pt x="114566" y="72770"/>
                </a:lnTo>
                <a:lnTo>
                  <a:pt x="114901" y="73872"/>
                </a:lnTo>
                <a:lnTo>
                  <a:pt x="114901" y="75164"/>
                </a:lnTo>
                <a:lnTo>
                  <a:pt x="114733" y="76448"/>
                </a:lnTo>
                <a:lnTo>
                  <a:pt x="114224" y="78653"/>
                </a:lnTo>
                <a:lnTo>
                  <a:pt x="113715" y="80125"/>
                </a:lnTo>
                <a:lnTo>
                  <a:pt x="113038" y="81228"/>
                </a:lnTo>
                <a:lnTo>
                  <a:pt x="112187" y="82331"/>
                </a:lnTo>
                <a:lnTo>
                  <a:pt x="111169" y="83244"/>
                </a:lnTo>
                <a:lnTo>
                  <a:pt x="109809" y="84166"/>
                </a:lnTo>
                <a:lnTo>
                  <a:pt x="109300" y="84536"/>
                </a:lnTo>
                <a:lnTo>
                  <a:pt x="108965" y="85449"/>
                </a:lnTo>
                <a:lnTo>
                  <a:pt x="108965" y="86001"/>
                </a:lnTo>
                <a:lnTo>
                  <a:pt x="109132" y="86371"/>
                </a:lnTo>
                <a:lnTo>
                  <a:pt x="109300" y="86741"/>
                </a:lnTo>
                <a:lnTo>
                  <a:pt x="109641" y="86922"/>
                </a:lnTo>
                <a:lnTo>
                  <a:pt x="110151" y="87292"/>
                </a:lnTo>
                <a:lnTo>
                  <a:pt x="110827" y="87473"/>
                </a:lnTo>
                <a:lnTo>
                  <a:pt x="111336" y="88757"/>
                </a:lnTo>
                <a:lnTo>
                  <a:pt x="111511" y="90049"/>
                </a:lnTo>
                <a:lnTo>
                  <a:pt x="111678" y="91151"/>
                </a:lnTo>
                <a:lnTo>
                  <a:pt x="111511" y="93719"/>
                </a:lnTo>
                <a:lnTo>
                  <a:pt x="111336" y="95743"/>
                </a:lnTo>
                <a:lnTo>
                  <a:pt x="111002" y="96845"/>
                </a:lnTo>
                <a:lnTo>
                  <a:pt x="110660" y="98129"/>
                </a:lnTo>
                <a:lnTo>
                  <a:pt x="110151" y="99232"/>
                </a:lnTo>
                <a:lnTo>
                  <a:pt x="109641" y="100153"/>
                </a:lnTo>
                <a:lnTo>
                  <a:pt x="108965" y="100704"/>
                </a:lnTo>
                <a:lnTo>
                  <a:pt x="108456" y="100886"/>
                </a:lnTo>
                <a:lnTo>
                  <a:pt x="108114" y="100886"/>
                </a:lnTo>
                <a:lnTo>
                  <a:pt x="107437" y="101074"/>
                </a:lnTo>
                <a:lnTo>
                  <a:pt x="106928" y="101437"/>
                </a:lnTo>
                <a:lnTo>
                  <a:pt x="106586" y="101988"/>
                </a:lnTo>
                <a:lnTo>
                  <a:pt x="106419" y="102539"/>
                </a:lnTo>
                <a:lnTo>
                  <a:pt x="106419" y="103280"/>
                </a:lnTo>
                <a:lnTo>
                  <a:pt x="106586" y="103831"/>
                </a:lnTo>
                <a:lnTo>
                  <a:pt x="107096" y="104193"/>
                </a:lnTo>
                <a:lnTo>
                  <a:pt x="107605" y="104563"/>
                </a:lnTo>
                <a:lnTo>
                  <a:pt x="108281" y="104563"/>
                </a:lnTo>
                <a:lnTo>
                  <a:pt x="108623" y="106398"/>
                </a:lnTo>
                <a:lnTo>
                  <a:pt x="108965" y="108422"/>
                </a:lnTo>
                <a:lnTo>
                  <a:pt x="108965" y="109344"/>
                </a:lnTo>
                <a:lnTo>
                  <a:pt x="108965" y="110258"/>
                </a:lnTo>
                <a:lnTo>
                  <a:pt x="108790" y="111179"/>
                </a:lnTo>
                <a:lnTo>
                  <a:pt x="108456" y="112281"/>
                </a:lnTo>
                <a:lnTo>
                  <a:pt x="107946" y="113014"/>
                </a:lnTo>
                <a:lnTo>
                  <a:pt x="107437" y="113754"/>
                </a:lnTo>
                <a:lnTo>
                  <a:pt x="106754" y="114305"/>
                </a:lnTo>
                <a:lnTo>
                  <a:pt x="106077" y="114668"/>
                </a:lnTo>
                <a:lnTo>
                  <a:pt x="106077" y="114668"/>
                </a:lnTo>
                <a:lnTo>
                  <a:pt x="106419" y="112651"/>
                </a:lnTo>
                <a:lnTo>
                  <a:pt x="106928" y="110446"/>
                </a:lnTo>
                <a:lnTo>
                  <a:pt x="106928" y="110258"/>
                </a:lnTo>
                <a:lnTo>
                  <a:pt x="106928" y="109895"/>
                </a:lnTo>
                <a:lnTo>
                  <a:pt x="106586" y="109706"/>
                </a:lnTo>
                <a:lnTo>
                  <a:pt x="106077" y="109525"/>
                </a:lnTo>
                <a:lnTo>
                  <a:pt x="105910" y="109706"/>
                </a:lnTo>
                <a:lnTo>
                  <a:pt x="105735" y="109895"/>
                </a:lnTo>
                <a:lnTo>
                  <a:pt x="104717" y="112651"/>
                </a:lnTo>
                <a:lnTo>
                  <a:pt x="104382" y="113935"/>
                </a:lnTo>
                <a:lnTo>
                  <a:pt x="104382" y="115408"/>
                </a:lnTo>
                <a:lnTo>
                  <a:pt x="102171" y="115959"/>
                </a:lnTo>
                <a:lnTo>
                  <a:pt x="102680" y="113565"/>
                </a:lnTo>
                <a:lnTo>
                  <a:pt x="103364" y="110809"/>
                </a:lnTo>
                <a:lnTo>
                  <a:pt x="103699" y="108052"/>
                </a:lnTo>
                <a:lnTo>
                  <a:pt x="103699" y="107871"/>
                </a:lnTo>
                <a:lnTo>
                  <a:pt x="103531" y="107501"/>
                </a:lnTo>
                <a:lnTo>
                  <a:pt x="103189" y="107320"/>
                </a:lnTo>
                <a:lnTo>
                  <a:pt x="102680" y="107501"/>
                </a:lnTo>
                <a:lnTo>
                  <a:pt x="102345" y="107690"/>
                </a:lnTo>
                <a:lnTo>
                  <a:pt x="102345" y="107871"/>
                </a:lnTo>
                <a:lnTo>
                  <a:pt x="101495" y="110446"/>
                </a:lnTo>
                <a:lnTo>
                  <a:pt x="100818" y="113014"/>
                </a:lnTo>
                <a:lnTo>
                  <a:pt x="100134" y="114668"/>
                </a:lnTo>
                <a:lnTo>
                  <a:pt x="99967" y="115589"/>
                </a:lnTo>
                <a:lnTo>
                  <a:pt x="99967" y="116322"/>
                </a:lnTo>
                <a:lnTo>
                  <a:pt x="98098" y="116511"/>
                </a:lnTo>
                <a:lnTo>
                  <a:pt x="98098" y="116511"/>
                </a:lnTo>
                <a:lnTo>
                  <a:pt x="98272" y="116140"/>
                </a:lnTo>
                <a:lnTo>
                  <a:pt x="98272" y="115770"/>
                </a:lnTo>
                <a:lnTo>
                  <a:pt x="98439" y="113754"/>
                </a:lnTo>
                <a:lnTo>
                  <a:pt x="98781" y="111549"/>
                </a:lnTo>
                <a:lnTo>
                  <a:pt x="99290" y="109525"/>
                </a:lnTo>
                <a:lnTo>
                  <a:pt x="100134" y="107690"/>
                </a:lnTo>
                <a:lnTo>
                  <a:pt x="100134" y="107320"/>
                </a:lnTo>
                <a:lnTo>
                  <a:pt x="99967" y="106950"/>
                </a:lnTo>
                <a:lnTo>
                  <a:pt x="99625" y="106769"/>
                </a:lnTo>
                <a:lnTo>
                  <a:pt x="99290" y="106950"/>
                </a:lnTo>
                <a:lnTo>
                  <a:pt x="98098" y="108974"/>
                </a:lnTo>
                <a:lnTo>
                  <a:pt x="97079" y="111179"/>
                </a:lnTo>
                <a:lnTo>
                  <a:pt x="96570" y="112281"/>
                </a:lnTo>
                <a:lnTo>
                  <a:pt x="96403" y="113384"/>
                </a:lnTo>
                <a:lnTo>
                  <a:pt x="96235" y="114487"/>
                </a:lnTo>
                <a:lnTo>
                  <a:pt x="96235" y="115770"/>
                </a:lnTo>
                <a:lnTo>
                  <a:pt x="96403" y="116140"/>
                </a:lnTo>
                <a:lnTo>
                  <a:pt x="96570" y="116511"/>
                </a:lnTo>
                <a:lnTo>
                  <a:pt x="93348" y="116511"/>
                </a:lnTo>
                <a:lnTo>
                  <a:pt x="93689" y="114857"/>
                </a:lnTo>
                <a:lnTo>
                  <a:pt x="93857" y="113203"/>
                </a:lnTo>
                <a:lnTo>
                  <a:pt x="94199" y="111549"/>
                </a:lnTo>
                <a:lnTo>
                  <a:pt x="94708" y="109895"/>
                </a:lnTo>
                <a:lnTo>
                  <a:pt x="95893" y="106587"/>
                </a:lnTo>
                <a:lnTo>
                  <a:pt x="95893" y="106398"/>
                </a:lnTo>
                <a:lnTo>
                  <a:pt x="95893" y="106217"/>
                </a:lnTo>
                <a:lnTo>
                  <a:pt x="95552" y="105847"/>
                </a:lnTo>
                <a:lnTo>
                  <a:pt x="95217" y="105847"/>
                </a:lnTo>
                <a:lnTo>
                  <a:pt x="94875" y="106217"/>
                </a:lnTo>
                <a:lnTo>
                  <a:pt x="93857" y="107690"/>
                </a:lnTo>
                <a:lnTo>
                  <a:pt x="93006" y="109155"/>
                </a:lnTo>
                <a:lnTo>
                  <a:pt x="92329" y="110809"/>
                </a:lnTo>
                <a:lnTo>
                  <a:pt x="91653" y="112651"/>
                </a:lnTo>
                <a:lnTo>
                  <a:pt x="91143" y="114305"/>
                </a:lnTo>
                <a:lnTo>
                  <a:pt x="90969" y="115408"/>
                </a:lnTo>
                <a:lnTo>
                  <a:pt x="90969" y="116322"/>
                </a:lnTo>
                <a:lnTo>
                  <a:pt x="87579" y="115770"/>
                </a:lnTo>
                <a:lnTo>
                  <a:pt x="87914" y="113565"/>
                </a:lnTo>
                <a:lnTo>
                  <a:pt x="88423" y="111360"/>
                </a:lnTo>
                <a:lnTo>
                  <a:pt x="89107" y="109344"/>
                </a:lnTo>
                <a:lnTo>
                  <a:pt x="90125" y="107320"/>
                </a:lnTo>
                <a:lnTo>
                  <a:pt x="90125" y="106950"/>
                </a:lnTo>
                <a:lnTo>
                  <a:pt x="89951" y="106587"/>
                </a:lnTo>
                <a:lnTo>
                  <a:pt x="89274" y="106587"/>
                </a:lnTo>
                <a:lnTo>
                  <a:pt x="88598" y="107501"/>
                </a:lnTo>
                <a:lnTo>
                  <a:pt x="87914" y="108422"/>
                </a:lnTo>
                <a:lnTo>
                  <a:pt x="87237" y="109344"/>
                </a:lnTo>
                <a:lnTo>
                  <a:pt x="86561" y="110628"/>
                </a:lnTo>
                <a:lnTo>
                  <a:pt x="86052" y="111730"/>
                </a:lnTo>
                <a:lnTo>
                  <a:pt x="85710" y="113014"/>
                </a:lnTo>
                <a:lnTo>
                  <a:pt x="85368" y="114305"/>
                </a:lnTo>
                <a:lnTo>
                  <a:pt x="85368" y="115408"/>
                </a:lnTo>
                <a:lnTo>
                  <a:pt x="82313" y="115038"/>
                </a:lnTo>
                <a:lnTo>
                  <a:pt x="81978" y="114857"/>
                </a:lnTo>
                <a:lnTo>
                  <a:pt x="82822" y="112833"/>
                </a:lnTo>
                <a:lnTo>
                  <a:pt x="83331" y="110809"/>
                </a:lnTo>
                <a:lnTo>
                  <a:pt x="84524" y="106587"/>
                </a:lnTo>
                <a:lnTo>
                  <a:pt x="84524" y="106398"/>
                </a:lnTo>
                <a:lnTo>
                  <a:pt x="84524" y="106217"/>
                </a:lnTo>
                <a:lnTo>
                  <a:pt x="84350" y="106217"/>
                </a:lnTo>
                <a:lnTo>
                  <a:pt x="84182" y="106398"/>
                </a:lnTo>
                <a:lnTo>
                  <a:pt x="82822" y="108422"/>
                </a:lnTo>
                <a:lnTo>
                  <a:pt x="81469" y="110258"/>
                </a:lnTo>
                <a:lnTo>
                  <a:pt x="80276" y="112281"/>
                </a:lnTo>
                <a:lnTo>
                  <a:pt x="79258" y="114305"/>
                </a:lnTo>
                <a:lnTo>
                  <a:pt x="79258" y="114487"/>
                </a:lnTo>
                <a:lnTo>
                  <a:pt x="76544" y="113935"/>
                </a:lnTo>
                <a:lnTo>
                  <a:pt x="77395" y="113203"/>
                </a:lnTo>
                <a:lnTo>
                  <a:pt x="77905" y="112281"/>
                </a:lnTo>
                <a:lnTo>
                  <a:pt x="78749" y="110258"/>
                </a:lnTo>
                <a:lnTo>
                  <a:pt x="81295" y="104745"/>
                </a:lnTo>
                <a:lnTo>
                  <a:pt x="81469" y="104563"/>
                </a:lnTo>
                <a:lnTo>
                  <a:pt x="81469" y="104382"/>
                </a:lnTo>
                <a:lnTo>
                  <a:pt x="81127" y="104012"/>
                </a:lnTo>
                <a:lnTo>
                  <a:pt x="80618" y="104012"/>
                </a:lnTo>
                <a:lnTo>
                  <a:pt x="80451" y="104193"/>
                </a:lnTo>
                <a:lnTo>
                  <a:pt x="77730" y="108792"/>
                </a:lnTo>
                <a:lnTo>
                  <a:pt x="76544" y="111179"/>
                </a:lnTo>
                <a:lnTo>
                  <a:pt x="76035" y="112281"/>
                </a:lnTo>
                <a:lnTo>
                  <a:pt x="75868" y="112833"/>
                </a:lnTo>
                <a:lnTo>
                  <a:pt x="75868" y="113565"/>
                </a:lnTo>
                <a:lnTo>
                  <a:pt x="76035" y="113754"/>
                </a:lnTo>
                <a:lnTo>
                  <a:pt x="72129" y="112833"/>
                </a:lnTo>
                <a:lnTo>
                  <a:pt x="73148" y="110446"/>
                </a:lnTo>
                <a:lnTo>
                  <a:pt x="74166" y="108241"/>
                </a:lnTo>
                <a:lnTo>
                  <a:pt x="75359" y="106036"/>
                </a:lnTo>
                <a:lnTo>
                  <a:pt x="76712" y="104012"/>
                </a:lnTo>
                <a:lnTo>
                  <a:pt x="76886" y="103642"/>
                </a:lnTo>
                <a:lnTo>
                  <a:pt x="76712" y="103461"/>
                </a:lnTo>
                <a:lnTo>
                  <a:pt x="76377" y="103280"/>
                </a:lnTo>
                <a:lnTo>
                  <a:pt x="76035" y="103461"/>
                </a:lnTo>
                <a:lnTo>
                  <a:pt x="74340" y="105296"/>
                </a:lnTo>
                <a:lnTo>
                  <a:pt x="72638" y="107320"/>
                </a:lnTo>
                <a:lnTo>
                  <a:pt x="71962" y="108422"/>
                </a:lnTo>
                <a:lnTo>
                  <a:pt x="71285" y="109525"/>
                </a:lnTo>
                <a:lnTo>
                  <a:pt x="70776" y="110809"/>
                </a:lnTo>
                <a:lnTo>
                  <a:pt x="70434" y="112100"/>
                </a:lnTo>
                <a:lnTo>
                  <a:pt x="70434" y="112463"/>
                </a:lnTo>
                <a:lnTo>
                  <a:pt x="67721" y="111549"/>
                </a:lnTo>
                <a:lnTo>
                  <a:pt x="68056" y="110076"/>
                </a:lnTo>
                <a:lnTo>
                  <a:pt x="68565" y="108604"/>
                </a:lnTo>
                <a:lnTo>
                  <a:pt x="69758" y="105485"/>
                </a:lnTo>
                <a:lnTo>
                  <a:pt x="70776" y="102177"/>
                </a:lnTo>
                <a:lnTo>
                  <a:pt x="70776" y="101988"/>
                </a:lnTo>
                <a:lnTo>
                  <a:pt x="70602" y="102177"/>
                </a:lnTo>
                <a:lnTo>
                  <a:pt x="68907" y="105115"/>
                </a:lnTo>
                <a:lnTo>
                  <a:pt x="67212" y="108052"/>
                </a:lnTo>
                <a:lnTo>
                  <a:pt x="66535" y="109525"/>
                </a:lnTo>
                <a:lnTo>
                  <a:pt x="66026" y="110998"/>
                </a:lnTo>
                <a:lnTo>
                  <a:pt x="62120" y="109706"/>
                </a:lnTo>
                <a:lnTo>
                  <a:pt x="62629" y="108974"/>
                </a:lnTo>
                <a:lnTo>
                  <a:pt x="62971" y="108052"/>
                </a:lnTo>
                <a:lnTo>
                  <a:pt x="63815" y="106398"/>
                </a:lnTo>
                <a:lnTo>
                  <a:pt x="65175" y="103642"/>
                </a:lnTo>
                <a:lnTo>
                  <a:pt x="65684" y="102358"/>
                </a:lnTo>
                <a:lnTo>
                  <a:pt x="66193" y="100886"/>
                </a:lnTo>
                <a:lnTo>
                  <a:pt x="66193" y="100523"/>
                </a:lnTo>
                <a:lnTo>
                  <a:pt x="65852" y="100334"/>
                </a:lnTo>
                <a:lnTo>
                  <a:pt x="65517" y="100153"/>
                </a:lnTo>
                <a:lnTo>
                  <a:pt x="65342" y="100523"/>
                </a:lnTo>
                <a:lnTo>
                  <a:pt x="64498" y="101807"/>
                </a:lnTo>
                <a:lnTo>
                  <a:pt x="63815" y="102910"/>
                </a:lnTo>
                <a:lnTo>
                  <a:pt x="62120" y="105296"/>
                </a:lnTo>
                <a:lnTo>
                  <a:pt x="60934" y="106950"/>
                </a:lnTo>
                <a:lnTo>
                  <a:pt x="60425" y="107871"/>
                </a:lnTo>
                <a:lnTo>
                  <a:pt x="60251" y="108974"/>
                </a:lnTo>
                <a:lnTo>
                  <a:pt x="58723" y="108241"/>
                </a:lnTo>
                <a:lnTo>
                  <a:pt x="59232" y="106217"/>
                </a:lnTo>
                <a:lnTo>
                  <a:pt x="59574" y="104563"/>
                </a:lnTo>
                <a:lnTo>
                  <a:pt x="60760" y="101074"/>
                </a:lnTo>
                <a:lnTo>
                  <a:pt x="61611" y="99421"/>
                </a:lnTo>
                <a:lnTo>
                  <a:pt x="62462" y="97767"/>
                </a:lnTo>
                <a:lnTo>
                  <a:pt x="62462" y="97397"/>
                </a:lnTo>
                <a:lnTo>
                  <a:pt x="62287" y="97027"/>
                </a:lnTo>
                <a:lnTo>
                  <a:pt x="61953" y="97027"/>
                </a:lnTo>
                <a:lnTo>
                  <a:pt x="61611" y="97215"/>
                </a:lnTo>
                <a:lnTo>
                  <a:pt x="60592" y="98869"/>
                </a:lnTo>
                <a:lnTo>
                  <a:pt x="59741" y="100334"/>
                </a:lnTo>
                <a:lnTo>
                  <a:pt x="58897" y="101988"/>
                </a:lnTo>
                <a:lnTo>
                  <a:pt x="58046" y="103831"/>
                </a:lnTo>
                <a:lnTo>
                  <a:pt x="57370" y="105485"/>
                </a:lnTo>
                <a:lnTo>
                  <a:pt x="57028" y="106398"/>
                </a:lnTo>
                <a:lnTo>
                  <a:pt x="56861" y="107320"/>
                </a:lnTo>
                <a:lnTo>
                  <a:pt x="54140" y="106036"/>
                </a:lnTo>
                <a:lnTo>
                  <a:pt x="55159" y="102910"/>
                </a:lnTo>
                <a:lnTo>
                  <a:pt x="56519" y="99783"/>
                </a:lnTo>
                <a:lnTo>
                  <a:pt x="58046" y="96664"/>
                </a:lnTo>
                <a:lnTo>
                  <a:pt x="58046" y="96294"/>
                </a:lnTo>
                <a:lnTo>
                  <a:pt x="57879" y="96113"/>
                </a:lnTo>
                <a:lnTo>
                  <a:pt x="57537" y="96113"/>
                </a:lnTo>
                <a:lnTo>
                  <a:pt x="55159" y="99232"/>
                </a:lnTo>
                <a:lnTo>
                  <a:pt x="54140" y="100704"/>
                </a:lnTo>
                <a:lnTo>
                  <a:pt x="53122" y="102539"/>
                </a:lnTo>
                <a:lnTo>
                  <a:pt x="52613" y="103461"/>
                </a:lnTo>
                <a:lnTo>
                  <a:pt x="52104" y="104745"/>
                </a:lnTo>
                <a:lnTo>
                  <a:pt x="49732" y="103461"/>
                </a:lnTo>
                <a:lnTo>
                  <a:pt x="49900" y="102358"/>
                </a:lnTo>
                <a:lnTo>
                  <a:pt x="50067" y="101256"/>
                </a:lnTo>
                <a:lnTo>
                  <a:pt x="50918" y="99421"/>
                </a:lnTo>
                <a:lnTo>
                  <a:pt x="52278" y="96294"/>
                </a:lnTo>
                <a:lnTo>
                  <a:pt x="53631" y="92986"/>
                </a:lnTo>
                <a:lnTo>
                  <a:pt x="53631" y="92805"/>
                </a:lnTo>
                <a:lnTo>
                  <a:pt x="53464" y="92616"/>
                </a:lnTo>
                <a:lnTo>
                  <a:pt x="53296" y="92616"/>
                </a:lnTo>
                <a:lnTo>
                  <a:pt x="53122" y="92805"/>
                </a:lnTo>
                <a:lnTo>
                  <a:pt x="51594" y="95010"/>
                </a:lnTo>
                <a:lnTo>
                  <a:pt x="50067" y="97215"/>
                </a:lnTo>
                <a:lnTo>
                  <a:pt x="49390" y="98499"/>
                </a:lnTo>
                <a:lnTo>
                  <a:pt x="48881" y="99602"/>
                </a:lnTo>
                <a:lnTo>
                  <a:pt x="48372" y="100886"/>
                </a:lnTo>
                <a:lnTo>
                  <a:pt x="48030" y="102177"/>
                </a:lnTo>
                <a:lnTo>
                  <a:pt x="45826" y="100704"/>
                </a:lnTo>
                <a:lnTo>
                  <a:pt x="46677" y="98499"/>
                </a:lnTo>
                <a:lnTo>
                  <a:pt x="47521" y="96294"/>
                </a:lnTo>
                <a:lnTo>
                  <a:pt x="49558" y="92254"/>
                </a:lnTo>
                <a:lnTo>
                  <a:pt x="49732" y="92065"/>
                </a:lnTo>
                <a:lnTo>
                  <a:pt x="49558" y="91884"/>
                </a:lnTo>
                <a:lnTo>
                  <a:pt x="49223" y="91884"/>
                </a:lnTo>
                <a:lnTo>
                  <a:pt x="47695" y="93538"/>
                </a:lnTo>
                <a:lnTo>
                  <a:pt x="46168" y="95373"/>
                </a:lnTo>
                <a:lnTo>
                  <a:pt x="44975" y="97397"/>
                </a:lnTo>
                <a:lnTo>
                  <a:pt x="44131" y="99421"/>
                </a:lnTo>
                <a:lnTo>
                  <a:pt x="43622" y="99421"/>
                </a:lnTo>
                <a:lnTo>
                  <a:pt x="43113" y="99602"/>
                </a:lnTo>
                <a:lnTo>
                  <a:pt x="42771" y="99972"/>
                </a:lnTo>
                <a:lnTo>
                  <a:pt x="42429" y="100334"/>
                </a:lnTo>
                <a:lnTo>
                  <a:pt x="41411" y="99972"/>
                </a:lnTo>
                <a:lnTo>
                  <a:pt x="40392" y="99783"/>
                </a:lnTo>
                <a:lnTo>
                  <a:pt x="40567" y="99232"/>
                </a:lnTo>
                <a:lnTo>
                  <a:pt x="42262" y="95561"/>
                </a:lnTo>
                <a:lnTo>
                  <a:pt x="43622" y="92616"/>
                </a:lnTo>
                <a:lnTo>
                  <a:pt x="44299" y="90962"/>
                </a:lnTo>
                <a:lnTo>
                  <a:pt x="44808" y="89497"/>
                </a:lnTo>
                <a:lnTo>
                  <a:pt x="44808" y="89308"/>
                </a:lnTo>
                <a:lnTo>
                  <a:pt x="44640" y="89127"/>
                </a:lnTo>
                <a:lnTo>
                  <a:pt x="44466" y="89127"/>
                </a:lnTo>
                <a:lnTo>
                  <a:pt x="44299" y="89308"/>
                </a:lnTo>
                <a:lnTo>
                  <a:pt x="42604" y="91702"/>
                </a:lnTo>
                <a:lnTo>
                  <a:pt x="40902" y="94089"/>
                </a:lnTo>
                <a:lnTo>
                  <a:pt x="40058" y="95561"/>
                </a:lnTo>
                <a:lnTo>
                  <a:pt x="39207" y="96845"/>
                </a:lnTo>
                <a:lnTo>
                  <a:pt x="38697" y="98318"/>
                </a:lnTo>
                <a:lnTo>
                  <a:pt x="38188" y="99783"/>
                </a:lnTo>
                <a:lnTo>
                  <a:pt x="38021" y="99783"/>
                </a:lnTo>
                <a:lnTo>
                  <a:pt x="36152" y="99602"/>
                </a:lnTo>
                <a:lnTo>
                  <a:pt x="34115" y="99783"/>
                </a:lnTo>
                <a:lnTo>
                  <a:pt x="35133" y="97578"/>
                </a:lnTo>
                <a:lnTo>
                  <a:pt x="37337" y="93719"/>
                </a:lnTo>
                <a:lnTo>
                  <a:pt x="38021" y="92435"/>
                </a:lnTo>
                <a:lnTo>
                  <a:pt x="38530" y="91151"/>
                </a:lnTo>
                <a:lnTo>
                  <a:pt x="38697" y="90411"/>
                </a:lnTo>
                <a:lnTo>
                  <a:pt x="38697" y="89860"/>
                </a:lnTo>
                <a:lnTo>
                  <a:pt x="38530" y="89127"/>
                </a:lnTo>
                <a:lnTo>
                  <a:pt x="38188" y="88576"/>
                </a:lnTo>
                <a:lnTo>
                  <a:pt x="38021" y="88576"/>
                </a:lnTo>
                <a:lnTo>
                  <a:pt x="38021" y="88757"/>
                </a:lnTo>
                <a:lnTo>
                  <a:pt x="37847" y="89127"/>
                </a:lnTo>
                <a:lnTo>
                  <a:pt x="37512" y="89679"/>
                </a:lnTo>
                <a:lnTo>
                  <a:pt x="36828" y="90600"/>
                </a:lnTo>
                <a:lnTo>
                  <a:pt x="34791" y="93908"/>
                </a:lnTo>
                <a:lnTo>
                  <a:pt x="33096" y="96664"/>
                </a:lnTo>
                <a:lnTo>
                  <a:pt x="32245" y="98318"/>
                </a:lnTo>
                <a:lnTo>
                  <a:pt x="32078" y="99232"/>
                </a:lnTo>
                <a:lnTo>
                  <a:pt x="32078" y="99972"/>
                </a:lnTo>
                <a:lnTo>
                  <a:pt x="32078" y="100153"/>
                </a:lnTo>
                <a:lnTo>
                  <a:pt x="31911" y="100153"/>
                </a:lnTo>
                <a:lnTo>
                  <a:pt x="31736" y="89127"/>
                </a:lnTo>
                <a:lnTo>
                  <a:pt x="31736" y="79574"/>
                </a:lnTo>
                <a:lnTo>
                  <a:pt x="31569" y="70013"/>
                </a:lnTo>
                <a:lnTo>
                  <a:pt x="31227" y="63405"/>
                </a:lnTo>
                <a:lnTo>
                  <a:pt x="31227" y="56790"/>
                </a:lnTo>
                <a:lnTo>
                  <a:pt x="31060" y="53845"/>
                </a:lnTo>
                <a:lnTo>
                  <a:pt x="31060" y="51828"/>
                </a:lnTo>
                <a:lnTo>
                  <a:pt x="31060" y="49804"/>
                </a:lnTo>
                <a:lnTo>
                  <a:pt x="32420" y="49986"/>
                </a:lnTo>
                <a:lnTo>
                  <a:pt x="33606" y="49986"/>
                </a:lnTo>
                <a:lnTo>
                  <a:pt x="36152" y="49804"/>
                </a:lnTo>
                <a:lnTo>
                  <a:pt x="40392" y="49804"/>
                </a:lnTo>
                <a:lnTo>
                  <a:pt x="41920" y="49623"/>
                </a:lnTo>
                <a:lnTo>
                  <a:pt x="42604" y="49253"/>
                </a:lnTo>
                <a:lnTo>
                  <a:pt x="42938" y="48702"/>
                </a:lnTo>
                <a:lnTo>
                  <a:pt x="45659" y="47048"/>
                </a:lnTo>
                <a:lnTo>
                  <a:pt x="48372" y="45024"/>
                </a:lnTo>
                <a:lnTo>
                  <a:pt x="50918" y="42638"/>
                </a:lnTo>
                <a:lnTo>
                  <a:pt x="53464" y="40251"/>
                </a:lnTo>
                <a:lnTo>
                  <a:pt x="55842" y="37676"/>
                </a:lnTo>
                <a:lnTo>
                  <a:pt x="58046" y="35101"/>
                </a:lnTo>
                <a:lnTo>
                  <a:pt x="62287" y="29777"/>
                </a:lnTo>
                <a:lnTo>
                  <a:pt x="62797" y="29225"/>
                </a:lnTo>
                <a:lnTo>
                  <a:pt x="62797" y="28674"/>
                </a:lnTo>
                <a:lnTo>
                  <a:pt x="62797" y="27934"/>
                </a:lnTo>
                <a:lnTo>
                  <a:pt x="62629" y="27383"/>
                </a:lnTo>
                <a:lnTo>
                  <a:pt x="63647" y="26099"/>
                </a:lnTo>
                <a:lnTo>
                  <a:pt x="64498" y="24815"/>
                </a:lnTo>
                <a:lnTo>
                  <a:pt x="66361" y="21689"/>
                </a:lnTo>
                <a:lnTo>
                  <a:pt x="67721" y="18381"/>
                </a:lnTo>
                <a:lnTo>
                  <a:pt x="68739" y="15254"/>
                </a:lnTo>
                <a:lnTo>
                  <a:pt x="70267" y="9560"/>
                </a:lnTo>
                <a:lnTo>
                  <a:pt x="71111" y="6623"/>
                </a:lnTo>
                <a:lnTo>
                  <a:pt x="72129" y="3866"/>
                </a:lnTo>
                <a:lnTo>
                  <a:pt x="72129" y="3685"/>
                </a:lnTo>
                <a:close/>
                <a:moveTo>
                  <a:pt x="73489" y="7"/>
                </a:moveTo>
                <a:lnTo>
                  <a:pt x="72304" y="188"/>
                </a:lnTo>
                <a:lnTo>
                  <a:pt x="71111" y="558"/>
                </a:lnTo>
                <a:lnTo>
                  <a:pt x="70093" y="1291"/>
                </a:lnTo>
                <a:lnTo>
                  <a:pt x="69925" y="1480"/>
                </a:lnTo>
                <a:lnTo>
                  <a:pt x="69416" y="1842"/>
                </a:lnTo>
                <a:lnTo>
                  <a:pt x="69074" y="2212"/>
                </a:lnTo>
                <a:lnTo>
                  <a:pt x="68230" y="3134"/>
                </a:lnTo>
                <a:lnTo>
                  <a:pt x="67721" y="4417"/>
                </a:lnTo>
                <a:lnTo>
                  <a:pt x="67212" y="5890"/>
                </a:lnTo>
                <a:lnTo>
                  <a:pt x="66535" y="8828"/>
                </a:lnTo>
                <a:lnTo>
                  <a:pt x="66026" y="11395"/>
                </a:lnTo>
                <a:lnTo>
                  <a:pt x="65008" y="14892"/>
                </a:lnTo>
                <a:lnTo>
                  <a:pt x="64498" y="16727"/>
                </a:lnTo>
                <a:lnTo>
                  <a:pt x="63815" y="18562"/>
                </a:lnTo>
                <a:lnTo>
                  <a:pt x="62797" y="20586"/>
                </a:lnTo>
                <a:lnTo>
                  <a:pt x="61611" y="22610"/>
                </a:lnTo>
                <a:lnTo>
                  <a:pt x="60425" y="24815"/>
                </a:lnTo>
                <a:lnTo>
                  <a:pt x="60083" y="25729"/>
                </a:lnTo>
                <a:lnTo>
                  <a:pt x="59741" y="27020"/>
                </a:lnTo>
                <a:lnTo>
                  <a:pt x="51085" y="36755"/>
                </a:lnTo>
                <a:lnTo>
                  <a:pt x="46677" y="41535"/>
                </a:lnTo>
                <a:lnTo>
                  <a:pt x="42094" y="46127"/>
                </a:lnTo>
                <a:lnTo>
                  <a:pt x="41411" y="45945"/>
                </a:lnTo>
                <a:lnTo>
                  <a:pt x="38530" y="45945"/>
                </a:lnTo>
                <a:lnTo>
                  <a:pt x="35642" y="46315"/>
                </a:lnTo>
                <a:lnTo>
                  <a:pt x="33947" y="46315"/>
                </a:lnTo>
                <a:lnTo>
                  <a:pt x="32078" y="46497"/>
                </a:lnTo>
                <a:lnTo>
                  <a:pt x="32078" y="46497"/>
                </a:lnTo>
                <a:lnTo>
                  <a:pt x="32245" y="46315"/>
                </a:lnTo>
                <a:lnTo>
                  <a:pt x="32245" y="45945"/>
                </a:lnTo>
                <a:lnTo>
                  <a:pt x="32078" y="45213"/>
                </a:lnTo>
                <a:lnTo>
                  <a:pt x="31569" y="44662"/>
                </a:lnTo>
                <a:lnTo>
                  <a:pt x="31060" y="44473"/>
                </a:lnTo>
                <a:lnTo>
                  <a:pt x="30718" y="43921"/>
                </a:lnTo>
                <a:lnTo>
                  <a:pt x="30209" y="43559"/>
                </a:lnTo>
                <a:lnTo>
                  <a:pt x="28681" y="42819"/>
                </a:lnTo>
                <a:lnTo>
                  <a:pt x="26986" y="42456"/>
                </a:lnTo>
                <a:lnTo>
                  <a:pt x="25291" y="42268"/>
                </a:lnTo>
                <a:lnTo>
                  <a:pt x="20025" y="42268"/>
                </a:lnTo>
                <a:lnTo>
                  <a:pt x="16635" y="42638"/>
                </a:lnTo>
                <a:lnTo>
                  <a:pt x="15108" y="42638"/>
                </a:lnTo>
                <a:lnTo>
                  <a:pt x="13406" y="42456"/>
                </a:lnTo>
                <a:lnTo>
                  <a:pt x="9848" y="42268"/>
                </a:lnTo>
                <a:lnTo>
                  <a:pt x="7979" y="42268"/>
                </a:lnTo>
                <a:lnTo>
                  <a:pt x="6284" y="42456"/>
                </a:lnTo>
                <a:lnTo>
                  <a:pt x="4757" y="42819"/>
                </a:lnTo>
                <a:lnTo>
                  <a:pt x="3229" y="43740"/>
                </a:lnTo>
                <a:lnTo>
                  <a:pt x="2545" y="43740"/>
                </a:lnTo>
                <a:lnTo>
                  <a:pt x="2211" y="44110"/>
                </a:lnTo>
                <a:lnTo>
                  <a:pt x="2036" y="44473"/>
                </a:lnTo>
                <a:lnTo>
                  <a:pt x="1701" y="46315"/>
                </a:lnTo>
                <a:lnTo>
                  <a:pt x="1527" y="48332"/>
                </a:lnTo>
                <a:lnTo>
                  <a:pt x="1527" y="52191"/>
                </a:lnTo>
                <a:lnTo>
                  <a:pt x="1360" y="56050"/>
                </a:lnTo>
                <a:lnTo>
                  <a:pt x="1192" y="59909"/>
                </a:lnTo>
                <a:lnTo>
                  <a:pt x="1018" y="64138"/>
                </a:lnTo>
                <a:lnTo>
                  <a:pt x="1018" y="68178"/>
                </a:lnTo>
                <a:lnTo>
                  <a:pt x="1018" y="76448"/>
                </a:lnTo>
                <a:lnTo>
                  <a:pt x="1192" y="80858"/>
                </a:lnTo>
                <a:lnTo>
                  <a:pt x="1192" y="85087"/>
                </a:lnTo>
                <a:lnTo>
                  <a:pt x="850" y="93538"/>
                </a:lnTo>
                <a:lnTo>
                  <a:pt x="683" y="102177"/>
                </a:lnTo>
                <a:lnTo>
                  <a:pt x="683" y="106950"/>
                </a:lnTo>
                <a:lnTo>
                  <a:pt x="509" y="109344"/>
                </a:lnTo>
                <a:lnTo>
                  <a:pt x="174" y="111730"/>
                </a:lnTo>
                <a:lnTo>
                  <a:pt x="0" y="112281"/>
                </a:lnTo>
                <a:lnTo>
                  <a:pt x="174" y="113014"/>
                </a:lnTo>
                <a:lnTo>
                  <a:pt x="509" y="113384"/>
                </a:lnTo>
                <a:lnTo>
                  <a:pt x="850" y="113754"/>
                </a:lnTo>
                <a:lnTo>
                  <a:pt x="1360" y="113935"/>
                </a:lnTo>
                <a:lnTo>
                  <a:pt x="1869" y="114117"/>
                </a:lnTo>
                <a:lnTo>
                  <a:pt x="2378" y="113935"/>
                </a:lnTo>
                <a:lnTo>
                  <a:pt x="2887" y="113565"/>
                </a:lnTo>
                <a:lnTo>
                  <a:pt x="3229" y="113935"/>
                </a:lnTo>
                <a:lnTo>
                  <a:pt x="3738" y="114117"/>
                </a:lnTo>
                <a:lnTo>
                  <a:pt x="6961" y="114305"/>
                </a:lnTo>
                <a:lnTo>
                  <a:pt x="10183" y="114305"/>
                </a:lnTo>
                <a:lnTo>
                  <a:pt x="13406" y="114117"/>
                </a:lnTo>
                <a:lnTo>
                  <a:pt x="16635" y="113935"/>
                </a:lnTo>
                <a:lnTo>
                  <a:pt x="17312" y="113935"/>
                </a:lnTo>
                <a:lnTo>
                  <a:pt x="23080" y="113384"/>
                </a:lnTo>
                <a:lnTo>
                  <a:pt x="25968" y="113203"/>
                </a:lnTo>
                <a:lnTo>
                  <a:pt x="28681" y="113014"/>
                </a:lnTo>
                <a:lnTo>
                  <a:pt x="28856" y="113014"/>
                </a:lnTo>
                <a:lnTo>
                  <a:pt x="29190" y="113203"/>
                </a:lnTo>
                <a:lnTo>
                  <a:pt x="29532" y="113384"/>
                </a:lnTo>
                <a:lnTo>
                  <a:pt x="30383" y="113384"/>
                </a:lnTo>
                <a:lnTo>
                  <a:pt x="31060" y="112833"/>
                </a:lnTo>
                <a:lnTo>
                  <a:pt x="31401" y="112651"/>
                </a:lnTo>
                <a:lnTo>
                  <a:pt x="31569" y="112281"/>
                </a:lnTo>
                <a:lnTo>
                  <a:pt x="31911" y="111360"/>
                </a:lnTo>
                <a:lnTo>
                  <a:pt x="32078" y="110258"/>
                </a:lnTo>
                <a:lnTo>
                  <a:pt x="32078" y="108241"/>
                </a:lnTo>
                <a:lnTo>
                  <a:pt x="32078" y="106217"/>
                </a:lnTo>
                <a:lnTo>
                  <a:pt x="31911" y="104193"/>
                </a:lnTo>
                <a:lnTo>
                  <a:pt x="32078" y="104012"/>
                </a:lnTo>
                <a:lnTo>
                  <a:pt x="35133" y="103642"/>
                </a:lnTo>
                <a:lnTo>
                  <a:pt x="38021" y="103280"/>
                </a:lnTo>
                <a:lnTo>
                  <a:pt x="40392" y="103461"/>
                </a:lnTo>
                <a:lnTo>
                  <a:pt x="41753" y="103280"/>
                </a:lnTo>
                <a:lnTo>
                  <a:pt x="42771" y="102910"/>
                </a:lnTo>
                <a:lnTo>
                  <a:pt x="42938" y="103091"/>
                </a:lnTo>
                <a:lnTo>
                  <a:pt x="45484" y="104933"/>
                </a:lnTo>
                <a:lnTo>
                  <a:pt x="48030" y="106769"/>
                </a:lnTo>
                <a:lnTo>
                  <a:pt x="50750" y="108422"/>
                </a:lnTo>
                <a:lnTo>
                  <a:pt x="53464" y="109895"/>
                </a:lnTo>
                <a:lnTo>
                  <a:pt x="56177" y="111179"/>
                </a:lnTo>
                <a:lnTo>
                  <a:pt x="58897" y="112463"/>
                </a:lnTo>
                <a:lnTo>
                  <a:pt x="61611" y="113565"/>
                </a:lnTo>
                <a:lnTo>
                  <a:pt x="64498" y="114487"/>
                </a:lnTo>
                <a:lnTo>
                  <a:pt x="70267" y="116322"/>
                </a:lnTo>
                <a:lnTo>
                  <a:pt x="76203" y="117613"/>
                </a:lnTo>
                <a:lnTo>
                  <a:pt x="82146" y="118527"/>
                </a:lnTo>
                <a:lnTo>
                  <a:pt x="88256" y="119448"/>
                </a:lnTo>
                <a:lnTo>
                  <a:pt x="92838" y="119818"/>
                </a:lnTo>
                <a:lnTo>
                  <a:pt x="95217" y="120000"/>
                </a:lnTo>
                <a:lnTo>
                  <a:pt x="97763" y="119818"/>
                </a:lnTo>
                <a:lnTo>
                  <a:pt x="100134" y="119818"/>
                </a:lnTo>
                <a:lnTo>
                  <a:pt x="102513" y="119267"/>
                </a:lnTo>
                <a:lnTo>
                  <a:pt x="104717" y="118716"/>
                </a:lnTo>
                <a:lnTo>
                  <a:pt x="106928" y="117794"/>
                </a:lnTo>
                <a:lnTo>
                  <a:pt x="107946" y="117243"/>
                </a:lnTo>
                <a:lnTo>
                  <a:pt x="108790" y="116692"/>
                </a:lnTo>
                <a:lnTo>
                  <a:pt x="109641" y="115959"/>
                </a:lnTo>
                <a:lnTo>
                  <a:pt x="110151" y="115219"/>
                </a:lnTo>
                <a:lnTo>
                  <a:pt x="110660" y="114487"/>
                </a:lnTo>
                <a:lnTo>
                  <a:pt x="111002" y="113565"/>
                </a:lnTo>
                <a:lnTo>
                  <a:pt x="111336" y="112833"/>
                </a:lnTo>
                <a:lnTo>
                  <a:pt x="111511" y="111911"/>
                </a:lnTo>
                <a:lnTo>
                  <a:pt x="111678" y="109895"/>
                </a:lnTo>
                <a:lnTo>
                  <a:pt x="111511" y="107871"/>
                </a:lnTo>
                <a:lnTo>
                  <a:pt x="111169" y="105847"/>
                </a:lnTo>
                <a:lnTo>
                  <a:pt x="110660" y="103831"/>
                </a:lnTo>
                <a:lnTo>
                  <a:pt x="111511" y="103091"/>
                </a:lnTo>
                <a:lnTo>
                  <a:pt x="112187" y="102177"/>
                </a:lnTo>
                <a:lnTo>
                  <a:pt x="112864" y="101256"/>
                </a:lnTo>
                <a:lnTo>
                  <a:pt x="113373" y="100153"/>
                </a:lnTo>
                <a:lnTo>
                  <a:pt x="114224" y="97767"/>
                </a:lnTo>
                <a:lnTo>
                  <a:pt x="114566" y="95561"/>
                </a:lnTo>
                <a:lnTo>
                  <a:pt x="114733" y="93719"/>
                </a:lnTo>
                <a:lnTo>
                  <a:pt x="114733" y="91151"/>
                </a:lnTo>
                <a:lnTo>
                  <a:pt x="114566" y="89679"/>
                </a:lnTo>
                <a:lnTo>
                  <a:pt x="114392" y="88206"/>
                </a:lnTo>
                <a:lnTo>
                  <a:pt x="114057" y="87103"/>
                </a:lnTo>
                <a:lnTo>
                  <a:pt x="113548" y="86001"/>
                </a:lnTo>
                <a:lnTo>
                  <a:pt x="114566" y="85087"/>
                </a:lnTo>
                <a:lnTo>
                  <a:pt x="115410" y="83796"/>
                </a:lnTo>
                <a:lnTo>
                  <a:pt x="116261" y="82512"/>
                </a:lnTo>
                <a:lnTo>
                  <a:pt x="116937" y="81228"/>
                </a:lnTo>
                <a:lnTo>
                  <a:pt x="117447" y="79755"/>
                </a:lnTo>
                <a:lnTo>
                  <a:pt x="117788" y="78101"/>
                </a:lnTo>
                <a:lnTo>
                  <a:pt x="117956" y="76629"/>
                </a:lnTo>
                <a:lnTo>
                  <a:pt x="118130" y="75164"/>
                </a:lnTo>
                <a:lnTo>
                  <a:pt x="117956" y="73691"/>
                </a:lnTo>
                <a:lnTo>
                  <a:pt x="117447" y="71856"/>
                </a:lnTo>
                <a:lnTo>
                  <a:pt x="116603" y="70013"/>
                </a:lnTo>
                <a:lnTo>
                  <a:pt x="115584" y="68367"/>
                </a:lnTo>
                <a:lnTo>
                  <a:pt x="116603" y="67446"/>
                </a:lnTo>
                <a:lnTo>
                  <a:pt x="117447" y="66343"/>
                </a:lnTo>
                <a:lnTo>
                  <a:pt x="118130" y="65059"/>
                </a:lnTo>
                <a:lnTo>
                  <a:pt x="118807" y="63768"/>
                </a:lnTo>
                <a:lnTo>
                  <a:pt x="119316" y="62484"/>
                </a:lnTo>
                <a:lnTo>
                  <a:pt x="119658" y="61011"/>
                </a:lnTo>
                <a:lnTo>
                  <a:pt x="119825" y="59546"/>
                </a:lnTo>
                <a:lnTo>
                  <a:pt x="119993" y="58074"/>
                </a:lnTo>
                <a:lnTo>
                  <a:pt x="119825" y="56239"/>
                </a:lnTo>
                <a:lnTo>
                  <a:pt x="119316" y="54766"/>
                </a:lnTo>
                <a:lnTo>
                  <a:pt x="118639" y="53293"/>
                </a:lnTo>
                <a:lnTo>
                  <a:pt x="117788" y="52010"/>
                </a:lnTo>
                <a:lnTo>
                  <a:pt x="116603" y="50907"/>
                </a:lnTo>
                <a:lnTo>
                  <a:pt x="115410" y="49986"/>
                </a:lnTo>
                <a:lnTo>
                  <a:pt x="114057" y="49072"/>
                </a:lnTo>
                <a:lnTo>
                  <a:pt x="112697" y="48332"/>
                </a:lnTo>
                <a:lnTo>
                  <a:pt x="111169" y="47599"/>
                </a:lnTo>
                <a:lnTo>
                  <a:pt x="109641" y="46867"/>
                </a:lnTo>
                <a:lnTo>
                  <a:pt x="106245" y="45945"/>
                </a:lnTo>
                <a:lnTo>
                  <a:pt x="102855" y="45213"/>
                </a:lnTo>
                <a:lnTo>
                  <a:pt x="99458" y="44843"/>
                </a:lnTo>
                <a:lnTo>
                  <a:pt x="96570" y="44473"/>
                </a:lnTo>
                <a:lnTo>
                  <a:pt x="93689" y="44292"/>
                </a:lnTo>
                <a:lnTo>
                  <a:pt x="87914" y="44110"/>
                </a:lnTo>
                <a:lnTo>
                  <a:pt x="80960" y="44110"/>
                </a:lnTo>
                <a:lnTo>
                  <a:pt x="78581" y="44292"/>
                </a:lnTo>
                <a:lnTo>
                  <a:pt x="79941" y="40432"/>
                </a:lnTo>
                <a:lnTo>
                  <a:pt x="81295" y="36573"/>
                </a:lnTo>
                <a:lnTo>
                  <a:pt x="82487" y="32533"/>
                </a:lnTo>
                <a:lnTo>
                  <a:pt x="83673" y="28674"/>
                </a:lnTo>
                <a:lnTo>
                  <a:pt x="84691" y="24626"/>
                </a:lnTo>
                <a:lnTo>
                  <a:pt x="85368" y="20586"/>
                </a:lnTo>
                <a:lnTo>
                  <a:pt x="85542" y="18562"/>
                </a:lnTo>
                <a:lnTo>
                  <a:pt x="85542" y="16546"/>
                </a:lnTo>
                <a:lnTo>
                  <a:pt x="85368" y="14341"/>
                </a:lnTo>
                <a:lnTo>
                  <a:pt x="85201" y="12317"/>
                </a:lnTo>
                <a:lnTo>
                  <a:pt x="84859" y="10663"/>
                </a:lnTo>
                <a:lnTo>
                  <a:pt x="84524" y="9190"/>
                </a:lnTo>
                <a:lnTo>
                  <a:pt x="84015" y="7725"/>
                </a:lnTo>
                <a:lnTo>
                  <a:pt x="83506" y="6441"/>
                </a:lnTo>
                <a:lnTo>
                  <a:pt x="82655" y="5150"/>
                </a:lnTo>
                <a:lnTo>
                  <a:pt x="81804" y="3866"/>
                </a:lnTo>
                <a:lnTo>
                  <a:pt x="80785" y="2764"/>
                </a:lnTo>
                <a:lnTo>
                  <a:pt x="79600" y="1661"/>
                </a:lnTo>
                <a:lnTo>
                  <a:pt x="78581" y="1110"/>
                </a:lnTo>
                <a:lnTo>
                  <a:pt x="77563" y="558"/>
                </a:lnTo>
                <a:lnTo>
                  <a:pt x="76203" y="188"/>
                </a:lnTo>
                <a:lnTo>
                  <a:pt x="74850" y="7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/>
              <a:t>Contenido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747925" y="1302836"/>
            <a:ext cx="61404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/>
              <a:t>Introducción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/>
              <a:t>Requisitos Funcionales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/>
              <a:t>Diagrama Prototipo Rapid Mainer</a:t>
            </a:r>
          </a:p>
          <a:p>
            <a:pPr indent="-228600" lvl="0" marL="457200" rtl="0">
              <a:spcBef>
                <a:spcPts val="0"/>
              </a:spcBef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/>
              <a:t>Diagrama Prototipo Weka Oracle</a:t>
            </a:r>
          </a:p>
          <a:p>
            <a:pPr indent="-228600" lvl="0" marL="457200" rtl="0">
              <a:spcBef>
                <a:spcPts val="0"/>
              </a:spcBef>
              <a:buClr>
                <a:srgbClr val="3D4965"/>
              </a:buClr>
              <a:buSzPct val="100000"/>
              <a:buFont typeface="Dosis"/>
              <a:buChar char="✘"/>
            </a:pPr>
            <a:r>
              <a:rPr lang="en"/>
              <a:t>Comparación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25000"/>
              <a:buFont typeface="Dosi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4294967295" type="ctrTitle"/>
          </p:nvPr>
        </p:nvSpPr>
        <p:spPr>
          <a:xfrm>
            <a:off x="685800" y="3124699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 sz="6000"/>
              <a:t>RapidMiner y Weka Oracle</a:t>
            </a:r>
          </a:p>
        </p:txBody>
      </p:sp>
      <p:sp>
        <p:nvSpPr>
          <p:cNvPr id="529" name="Shape 529"/>
          <p:cNvSpPr txBox="1"/>
          <p:nvPr>
            <p:ph idx="4294967295" type="subTitle"/>
          </p:nvPr>
        </p:nvSpPr>
        <p:spPr>
          <a:xfrm>
            <a:off x="2339950" y="4249750"/>
            <a:ext cx="4464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ct val="25000"/>
              <a:buFont typeface="Dosis"/>
              <a:buNone/>
            </a:pPr>
            <a:r>
              <a:rPr lang="en" sz="2000"/>
              <a:t>INTRODUCCIÓN</a:t>
            </a:r>
          </a:p>
        </p:txBody>
      </p:sp>
      <p:sp>
        <p:nvSpPr>
          <p:cNvPr id="530" name="Shape 530"/>
          <p:cNvSpPr/>
          <p:nvPr/>
        </p:nvSpPr>
        <p:spPr>
          <a:xfrm>
            <a:off x="4572753" y="647122"/>
            <a:ext cx="1323527" cy="1341147"/>
          </a:xfrm>
          <a:custGeom>
            <a:pathLst>
              <a:path extrusionOk="0" h="120000" w="120000">
                <a:moveTo>
                  <a:pt x="89644" y="14362"/>
                </a:moveTo>
                <a:lnTo>
                  <a:pt x="88221" y="15241"/>
                </a:lnTo>
                <a:lnTo>
                  <a:pt x="86981" y="16119"/>
                </a:lnTo>
                <a:lnTo>
                  <a:pt x="85026" y="18221"/>
                </a:lnTo>
                <a:lnTo>
                  <a:pt x="83611" y="17516"/>
                </a:lnTo>
                <a:lnTo>
                  <a:pt x="86624" y="15939"/>
                </a:lnTo>
                <a:lnTo>
                  <a:pt x="89644" y="14362"/>
                </a:lnTo>
                <a:close/>
                <a:moveTo>
                  <a:pt x="96742" y="16119"/>
                </a:moveTo>
                <a:lnTo>
                  <a:pt x="97457" y="16292"/>
                </a:lnTo>
                <a:lnTo>
                  <a:pt x="98165" y="16465"/>
                </a:lnTo>
                <a:lnTo>
                  <a:pt x="98697" y="16817"/>
                </a:lnTo>
                <a:lnTo>
                  <a:pt x="99055" y="17516"/>
                </a:lnTo>
                <a:lnTo>
                  <a:pt x="99405" y="18221"/>
                </a:lnTo>
                <a:lnTo>
                  <a:pt x="99762" y="19618"/>
                </a:lnTo>
                <a:lnTo>
                  <a:pt x="99587" y="20849"/>
                </a:lnTo>
                <a:lnTo>
                  <a:pt x="99405" y="22246"/>
                </a:lnTo>
                <a:lnTo>
                  <a:pt x="99055" y="23650"/>
                </a:lnTo>
                <a:lnTo>
                  <a:pt x="98340" y="25053"/>
                </a:lnTo>
                <a:lnTo>
                  <a:pt x="97632" y="26277"/>
                </a:lnTo>
                <a:lnTo>
                  <a:pt x="96210" y="28905"/>
                </a:lnTo>
                <a:lnTo>
                  <a:pt x="94612" y="26450"/>
                </a:lnTo>
                <a:lnTo>
                  <a:pt x="92664" y="24175"/>
                </a:lnTo>
                <a:lnTo>
                  <a:pt x="90534" y="22073"/>
                </a:lnTo>
                <a:lnTo>
                  <a:pt x="88221" y="20323"/>
                </a:lnTo>
                <a:lnTo>
                  <a:pt x="89644" y="19272"/>
                </a:lnTo>
                <a:lnTo>
                  <a:pt x="91066" y="18221"/>
                </a:lnTo>
                <a:lnTo>
                  <a:pt x="92839" y="17170"/>
                </a:lnTo>
                <a:lnTo>
                  <a:pt x="94437" y="16465"/>
                </a:lnTo>
                <a:lnTo>
                  <a:pt x="96035" y="16119"/>
                </a:lnTo>
                <a:close/>
                <a:moveTo>
                  <a:pt x="58223" y="26630"/>
                </a:moveTo>
                <a:lnTo>
                  <a:pt x="58223" y="26803"/>
                </a:lnTo>
                <a:lnTo>
                  <a:pt x="57866" y="26803"/>
                </a:lnTo>
                <a:lnTo>
                  <a:pt x="57691" y="26976"/>
                </a:lnTo>
                <a:lnTo>
                  <a:pt x="57158" y="27329"/>
                </a:lnTo>
                <a:lnTo>
                  <a:pt x="56801" y="27681"/>
                </a:lnTo>
                <a:lnTo>
                  <a:pt x="56450" y="28207"/>
                </a:lnTo>
                <a:lnTo>
                  <a:pt x="56093" y="28732"/>
                </a:lnTo>
                <a:lnTo>
                  <a:pt x="56093" y="29258"/>
                </a:lnTo>
                <a:lnTo>
                  <a:pt x="56093" y="29431"/>
                </a:lnTo>
                <a:lnTo>
                  <a:pt x="56093" y="29604"/>
                </a:lnTo>
                <a:lnTo>
                  <a:pt x="56093" y="29784"/>
                </a:lnTo>
                <a:lnTo>
                  <a:pt x="56093" y="29956"/>
                </a:lnTo>
                <a:lnTo>
                  <a:pt x="56093" y="31007"/>
                </a:lnTo>
                <a:lnTo>
                  <a:pt x="56450" y="32059"/>
                </a:lnTo>
                <a:lnTo>
                  <a:pt x="56801" y="32584"/>
                </a:lnTo>
                <a:lnTo>
                  <a:pt x="57333" y="32930"/>
                </a:lnTo>
                <a:lnTo>
                  <a:pt x="58581" y="33635"/>
                </a:lnTo>
                <a:lnTo>
                  <a:pt x="59646" y="33981"/>
                </a:lnTo>
                <a:lnTo>
                  <a:pt x="60528" y="33981"/>
                </a:lnTo>
                <a:lnTo>
                  <a:pt x="61243" y="33808"/>
                </a:lnTo>
                <a:lnTo>
                  <a:pt x="61951" y="33635"/>
                </a:lnTo>
                <a:lnTo>
                  <a:pt x="62659" y="33110"/>
                </a:lnTo>
                <a:lnTo>
                  <a:pt x="63191" y="32584"/>
                </a:lnTo>
                <a:lnTo>
                  <a:pt x="63549" y="31886"/>
                </a:lnTo>
                <a:lnTo>
                  <a:pt x="63549" y="31007"/>
                </a:lnTo>
                <a:lnTo>
                  <a:pt x="63549" y="30129"/>
                </a:lnTo>
                <a:lnTo>
                  <a:pt x="63191" y="29258"/>
                </a:lnTo>
                <a:lnTo>
                  <a:pt x="62841" y="28380"/>
                </a:lnTo>
                <a:lnTo>
                  <a:pt x="62308" y="27681"/>
                </a:lnTo>
                <a:lnTo>
                  <a:pt x="61776" y="27156"/>
                </a:lnTo>
                <a:lnTo>
                  <a:pt x="61061" y="26803"/>
                </a:lnTo>
                <a:lnTo>
                  <a:pt x="60353" y="26630"/>
                </a:lnTo>
                <a:close/>
                <a:moveTo>
                  <a:pt x="71712" y="28552"/>
                </a:moveTo>
                <a:lnTo>
                  <a:pt x="70829" y="28732"/>
                </a:lnTo>
                <a:lnTo>
                  <a:pt x="70114" y="29258"/>
                </a:lnTo>
                <a:lnTo>
                  <a:pt x="69582" y="29956"/>
                </a:lnTo>
                <a:lnTo>
                  <a:pt x="69407" y="30655"/>
                </a:lnTo>
                <a:lnTo>
                  <a:pt x="69232" y="31360"/>
                </a:lnTo>
                <a:lnTo>
                  <a:pt x="69407" y="32059"/>
                </a:lnTo>
                <a:lnTo>
                  <a:pt x="69764" y="32930"/>
                </a:lnTo>
                <a:lnTo>
                  <a:pt x="70297" y="33455"/>
                </a:lnTo>
                <a:lnTo>
                  <a:pt x="71180" y="33981"/>
                </a:lnTo>
                <a:lnTo>
                  <a:pt x="72070" y="34161"/>
                </a:lnTo>
                <a:lnTo>
                  <a:pt x="73135" y="33808"/>
                </a:lnTo>
                <a:lnTo>
                  <a:pt x="73667" y="33635"/>
                </a:lnTo>
                <a:lnTo>
                  <a:pt x="74025" y="33282"/>
                </a:lnTo>
                <a:lnTo>
                  <a:pt x="74732" y="32411"/>
                </a:lnTo>
                <a:lnTo>
                  <a:pt x="74907" y="31886"/>
                </a:lnTo>
                <a:lnTo>
                  <a:pt x="74907" y="31360"/>
                </a:lnTo>
                <a:lnTo>
                  <a:pt x="74732" y="30482"/>
                </a:lnTo>
                <a:lnTo>
                  <a:pt x="74557" y="29956"/>
                </a:lnTo>
                <a:lnTo>
                  <a:pt x="74025" y="29258"/>
                </a:lnTo>
                <a:lnTo>
                  <a:pt x="73492" y="28905"/>
                </a:lnTo>
                <a:lnTo>
                  <a:pt x="72602" y="28552"/>
                </a:lnTo>
                <a:close/>
                <a:moveTo>
                  <a:pt x="66569" y="40115"/>
                </a:moveTo>
                <a:lnTo>
                  <a:pt x="65679" y="40287"/>
                </a:lnTo>
                <a:lnTo>
                  <a:pt x="64789" y="40813"/>
                </a:lnTo>
                <a:lnTo>
                  <a:pt x="64256" y="41691"/>
                </a:lnTo>
                <a:lnTo>
                  <a:pt x="64081" y="42570"/>
                </a:lnTo>
                <a:lnTo>
                  <a:pt x="64256" y="43441"/>
                </a:lnTo>
                <a:lnTo>
                  <a:pt x="64789" y="44319"/>
                </a:lnTo>
                <a:lnTo>
                  <a:pt x="65679" y="44845"/>
                </a:lnTo>
                <a:lnTo>
                  <a:pt x="66569" y="45017"/>
                </a:lnTo>
                <a:lnTo>
                  <a:pt x="67452" y="44845"/>
                </a:lnTo>
                <a:lnTo>
                  <a:pt x="68342" y="44319"/>
                </a:lnTo>
                <a:lnTo>
                  <a:pt x="68874" y="43441"/>
                </a:lnTo>
                <a:lnTo>
                  <a:pt x="69049" y="42570"/>
                </a:lnTo>
                <a:lnTo>
                  <a:pt x="68874" y="41691"/>
                </a:lnTo>
                <a:lnTo>
                  <a:pt x="68342" y="40813"/>
                </a:lnTo>
                <a:lnTo>
                  <a:pt x="67452" y="40287"/>
                </a:lnTo>
                <a:lnTo>
                  <a:pt x="66569" y="40115"/>
                </a:lnTo>
                <a:close/>
                <a:moveTo>
                  <a:pt x="36571" y="67969"/>
                </a:moveTo>
                <a:lnTo>
                  <a:pt x="35323" y="68668"/>
                </a:lnTo>
                <a:lnTo>
                  <a:pt x="34083" y="69719"/>
                </a:lnTo>
                <a:lnTo>
                  <a:pt x="32843" y="70950"/>
                </a:lnTo>
                <a:lnTo>
                  <a:pt x="31778" y="72174"/>
                </a:lnTo>
                <a:lnTo>
                  <a:pt x="29998" y="74974"/>
                </a:lnTo>
                <a:lnTo>
                  <a:pt x="28582" y="77602"/>
                </a:lnTo>
                <a:lnTo>
                  <a:pt x="27160" y="80230"/>
                </a:lnTo>
                <a:lnTo>
                  <a:pt x="26627" y="81807"/>
                </a:lnTo>
                <a:lnTo>
                  <a:pt x="25920" y="83383"/>
                </a:lnTo>
                <a:lnTo>
                  <a:pt x="25562" y="85140"/>
                </a:lnTo>
                <a:lnTo>
                  <a:pt x="25387" y="86717"/>
                </a:lnTo>
                <a:lnTo>
                  <a:pt x="25387" y="88113"/>
                </a:lnTo>
                <a:lnTo>
                  <a:pt x="25737" y="88819"/>
                </a:lnTo>
                <a:lnTo>
                  <a:pt x="26095" y="89344"/>
                </a:lnTo>
                <a:lnTo>
                  <a:pt x="26270" y="89517"/>
                </a:lnTo>
                <a:lnTo>
                  <a:pt x="26452" y="89690"/>
                </a:lnTo>
                <a:lnTo>
                  <a:pt x="26627" y="89517"/>
                </a:lnTo>
                <a:lnTo>
                  <a:pt x="26802" y="89344"/>
                </a:lnTo>
                <a:lnTo>
                  <a:pt x="27335" y="88466"/>
                </a:lnTo>
                <a:lnTo>
                  <a:pt x="27517" y="87588"/>
                </a:lnTo>
                <a:lnTo>
                  <a:pt x="27867" y="85485"/>
                </a:lnTo>
                <a:lnTo>
                  <a:pt x="28225" y="83736"/>
                </a:lnTo>
                <a:lnTo>
                  <a:pt x="28933" y="81987"/>
                </a:lnTo>
                <a:lnTo>
                  <a:pt x="30180" y="78653"/>
                </a:lnTo>
                <a:lnTo>
                  <a:pt x="31595" y="75853"/>
                </a:lnTo>
                <a:lnTo>
                  <a:pt x="33375" y="73225"/>
                </a:lnTo>
                <a:lnTo>
                  <a:pt x="35148" y="70770"/>
                </a:lnTo>
                <a:lnTo>
                  <a:pt x="36921" y="68322"/>
                </a:lnTo>
                <a:lnTo>
                  <a:pt x="36921" y="68142"/>
                </a:lnTo>
                <a:lnTo>
                  <a:pt x="36921" y="67969"/>
                </a:lnTo>
                <a:close/>
                <a:moveTo>
                  <a:pt x="65679" y="16465"/>
                </a:moveTo>
                <a:lnTo>
                  <a:pt x="67984" y="16645"/>
                </a:lnTo>
                <a:lnTo>
                  <a:pt x="70114" y="16990"/>
                </a:lnTo>
                <a:lnTo>
                  <a:pt x="72427" y="17343"/>
                </a:lnTo>
                <a:lnTo>
                  <a:pt x="74557" y="17868"/>
                </a:lnTo>
                <a:lnTo>
                  <a:pt x="76687" y="18567"/>
                </a:lnTo>
                <a:lnTo>
                  <a:pt x="78818" y="19272"/>
                </a:lnTo>
                <a:lnTo>
                  <a:pt x="80766" y="20143"/>
                </a:lnTo>
                <a:lnTo>
                  <a:pt x="82721" y="21195"/>
                </a:lnTo>
                <a:lnTo>
                  <a:pt x="84493" y="22073"/>
                </a:lnTo>
                <a:lnTo>
                  <a:pt x="86273" y="23297"/>
                </a:lnTo>
                <a:lnTo>
                  <a:pt x="87689" y="24348"/>
                </a:lnTo>
                <a:lnTo>
                  <a:pt x="89111" y="25752"/>
                </a:lnTo>
                <a:lnTo>
                  <a:pt x="91774" y="28552"/>
                </a:lnTo>
                <a:lnTo>
                  <a:pt x="94262" y="31533"/>
                </a:lnTo>
                <a:lnTo>
                  <a:pt x="90534" y="36083"/>
                </a:lnTo>
                <a:lnTo>
                  <a:pt x="86624" y="40287"/>
                </a:lnTo>
                <a:lnTo>
                  <a:pt x="82721" y="44492"/>
                </a:lnTo>
                <a:lnTo>
                  <a:pt x="78818" y="48696"/>
                </a:lnTo>
                <a:lnTo>
                  <a:pt x="70647" y="56933"/>
                </a:lnTo>
                <a:lnTo>
                  <a:pt x="66744" y="61137"/>
                </a:lnTo>
                <a:lnTo>
                  <a:pt x="62841" y="65341"/>
                </a:lnTo>
                <a:lnTo>
                  <a:pt x="48637" y="80755"/>
                </a:lnTo>
                <a:lnTo>
                  <a:pt x="45974" y="83736"/>
                </a:lnTo>
                <a:lnTo>
                  <a:pt x="42961" y="86717"/>
                </a:lnTo>
                <a:lnTo>
                  <a:pt x="40116" y="89344"/>
                </a:lnTo>
                <a:lnTo>
                  <a:pt x="36921" y="91965"/>
                </a:lnTo>
                <a:lnTo>
                  <a:pt x="36921" y="91965"/>
                </a:lnTo>
                <a:lnTo>
                  <a:pt x="37278" y="91267"/>
                </a:lnTo>
                <a:lnTo>
                  <a:pt x="38876" y="87588"/>
                </a:lnTo>
                <a:lnTo>
                  <a:pt x="40649" y="83736"/>
                </a:lnTo>
                <a:lnTo>
                  <a:pt x="40831" y="83383"/>
                </a:lnTo>
                <a:lnTo>
                  <a:pt x="40474" y="83210"/>
                </a:lnTo>
                <a:lnTo>
                  <a:pt x="40116" y="83038"/>
                </a:lnTo>
                <a:lnTo>
                  <a:pt x="39941" y="83383"/>
                </a:lnTo>
                <a:lnTo>
                  <a:pt x="37811" y="86364"/>
                </a:lnTo>
                <a:lnTo>
                  <a:pt x="35856" y="89517"/>
                </a:lnTo>
                <a:lnTo>
                  <a:pt x="34616" y="91792"/>
                </a:lnTo>
                <a:lnTo>
                  <a:pt x="33908" y="93016"/>
                </a:lnTo>
                <a:lnTo>
                  <a:pt x="33550" y="94247"/>
                </a:lnTo>
                <a:lnTo>
                  <a:pt x="32660" y="94946"/>
                </a:lnTo>
                <a:lnTo>
                  <a:pt x="32128" y="94420"/>
                </a:lnTo>
                <a:lnTo>
                  <a:pt x="31063" y="93894"/>
                </a:lnTo>
                <a:lnTo>
                  <a:pt x="31595" y="91792"/>
                </a:lnTo>
                <a:lnTo>
                  <a:pt x="32128" y="90043"/>
                </a:lnTo>
                <a:lnTo>
                  <a:pt x="33018" y="88293"/>
                </a:lnTo>
                <a:lnTo>
                  <a:pt x="34791" y="84960"/>
                </a:lnTo>
                <a:lnTo>
                  <a:pt x="38168" y="79704"/>
                </a:lnTo>
                <a:lnTo>
                  <a:pt x="41539" y="74629"/>
                </a:lnTo>
                <a:lnTo>
                  <a:pt x="41714" y="74449"/>
                </a:lnTo>
                <a:lnTo>
                  <a:pt x="41539" y="74276"/>
                </a:lnTo>
                <a:lnTo>
                  <a:pt x="41364" y="74103"/>
                </a:lnTo>
                <a:lnTo>
                  <a:pt x="41181" y="74276"/>
                </a:lnTo>
                <a:lnTo>
                  <a:pt x="36746" y="79532"/>
                </a:lnTo>
                <a:lnTo>
                  <a:pt x="34616" y="82159"/>
                </a:lnTo>
                <a:lnTo>
                  <a:pt x="32660" y="84960"/>
                </a:lnTo>
                <a:lnTo>
                  <a:pt x="31595" y="86537"/>
                </a:lnTo>
                <a:lnTo>
                  <a:pt x="30530" y="88466"/>
                </a:lnTo>
                <a:lnTo>
                  <a:pt x="29648" y="90395"/>
                </a:lnTo>
                <a:lnTo>
                  <a:pt x="28933" y="92491"/>
                </a:lnTo>
                <a:lnTo>
                  <a:pt x="26802" y="90741"/>
                </a:lnTo>
                <a:lnTo>
                  <a:pt x="24855" y="88639"/>
                </a:lnTo>
                <a:lnTo>
                  <a:pt x="23257" y="86364"/>
                </a:lnTo>
                <a:lnTo>
                  <a:pt x="21659" y="83909"/>
                </a:lnTo>
                <a:lnTo>
                  <a:pt x="22367" y="82332"/>
                </a:lnTo>
                <a:lnTo>
                  <a:pt x="22899" y="80583"/>
                </a:lnTo>
                <a:lnTo>
                  <a:pt x="23607" y="78833"/>
                </a:lnTo>
                <a:lnTo>
                  <a:pt x="24497" y="77077"/>
                </a:lnTo>
                <a:lnTo>
                  <a:pt x="26452" y="73578"/>
                </a:lnTo>
                <a:lnTo>
                  <a:pt x="28225" y="70424"/>
                </a:lnTo>
                <a:lnTo>
                  <a:pt x="30355" y="67444"/>
                </a:lnTo>
                <a:lnTo>
                  <a:pt x="32485" y="64463"/>
                </a:lnTo>
                <a:lnTo>
                  <a:pt x="34791" y="61663"/>
                </a:lnTo>
                <a:lnTo>
                  <a:pt x="34973" y="61490"/>
                </a:lnTo>
                <a:lnTo>
                  <a:pt x="34791" y="61310"/>
                </a:lnTo>
                <a:lnTo>
                  <a:pt x="34616" y="61137"/>
                </a:lnTo>
                <a:lnTo>
                  <a:pt x="34440" y="61137"/>
                </a:lnTo>
                <a:lnTo>
                  <a:pt x="31595" y="63412"/>
                </a:lnTo>
                <a:lnTo>
                  <a:pt x="29115" y="65867"/>
                </a:lnTo>
                <a:lnTo>
                  <a:pt x="26985" y="68495"/>
                </a:lnTo>
                <a:lnTo>
                  <a:pt x="24855" y="71475"/>
                </a:lnTo>
                <a:lnTo>
                  <a:pt x="23607" y="73398"/>
                </a:lnTo>
                <a:lnTo>
                  <a:pt x="22192" y="75680"/>
                </a:lnTo>
                <a:lnTo>
                  <a:pt x="20944" y="78128"/>
                </a:lnTo>
                <a:lnTo>
                  <a:pt x="20412" y="79532"/>
                </a:lnTo>
                <a:lnTo>
                  <a:pt x="20062" y="80755"/>
                </a:lnTo>
                <a:lnTo>
                  <a:pt x="18814" y="78128"/>
                </a:lnTo>
                <a:lnTo>
                  <a:pt x="17931" y="75500"/>
                </a:lnTo>
                <a:lnTo>
                  <a:pt x="18814" y="74449"/>
                </a:lnTo>
                <a:lnTo>
                  <a:pt x="19347" y="73398"/>
                </a:lnTo>
                <a:lnTo>
                  <a:pt x="20412" y="70770"/>
                </a:lnTo>
                <a:lnTo>
                  <a:pt x="23607" y="64463"/>
                </a:lnTo>
                <a:lnTo>
                  <a:pt x="25205" y="61663"/>
                </a:lnTo>
                <a:lnTo>
                  <a:pt x="26985" y="59035"/>
                </a:lnTo>
                <a:lnTo>
                  <a:pt x="28933" y="56407"/>
                </a:lnTo>
                <a:lnTo>
                  <a:pt x="30530" y="53606"/>
                </a:lnTo>
                <a:lnTo>
                  <a:pt x="30713" y="53426"/>
                </a:lnTo>
                <a:lnTo>
                  <a:pt x="30530" y="53254"/>
                </a:lnTo>
                <a:lnTo>
                  <a:pt x="30355" y="53081"/>
                </a:lnTo>
                <a:lnTo>
                  <a:pt x="30180" y="53254"/>
                </a:lnTo>
                <a:lnTo>
                  <a:pt x="28933" y="53952"/>
                </a:lnTo>
                <a:lnTo>
                  <a:pt x="27867" y="55003"/>
                </a:lnTo>
                <a:lnTo>
                  <a:pt x="26802" y="56054"/>
                </a:lnTo>
                <a:lnTo>
                  <a:pt x="25737" y="57285"/>
                </a:lnTo>
                <a:lnTo>
                  <a:pt x="23964" y="60086"/>
                </a:lnTo>
                <a:lnTo>
                  <a:pt x="22367" y="62541"/>
                </a:lnTo>
                <a:lnTo>
                  <a:pt x="20412" y="66220"/>
                </a:lnTo>
                <a:lnTo>
                  <a:pt x="18639" y="69899"/>
                </a:lnTo>
                <a:lnTo>
                  <a:pt x="17931" y="71475"/>
                </a:lnTo>
                <a:lnTo>
                  <a:pt x="17216" y="73225"/>
                </a:lnTo>
                <a:lnTo>
                  <a:pt x="16334" y="70244"/>
                </a:lnTo>
                <a:lnTo>
                  <a:pt x="15801" y="67444"/>
                </a:lnTo>
                <a:lnTo>
                  <a:pt x="16334" y="66040"/>
                </a:lnTo>
                <a:lnTo>
                  <a:pt x="17399" y="63592"/>
                </a:lnTo>
                <a:lnTo>
                  <a:pt x="18639" y="61137"/>
                </a:lnTo>
                <a:lnTo>
                  <a:pt x="19879" y="58862"/>
                </a:lnTo>
                <a:lnTo>
                  <a:pt x="21302" y="56580"/>
                </a:lnTo>
                <a:lnTo>
                  <a:pt x="24140" y="52555"/>
                </a:lnTo>
                <a:lnTo>
                  <a:pt x="25737" y="50799"/>
                </a:lnTo>
                <a:lnTo>
                  <a:pt x="27335" y="48876"/>
                </a:lnTo>
                <a:lnTo>
                  <a:pt x="28400" y="47998"/>
                </a:lnTo>
                <a:lnTo>
                  <a:pt x="29823" y="47120"/>
                </a:lnTo>
                <a:lnTo>
                  <a:pt x="30888" y="46069"/>
                </a:lnTo>
                <a:lnTo>
                  <a:pt x="31953" y="45017"/>
                </a:lnTo>
                <a:lnTo>
                  <a:pt x="31778" y="44845"/>
                </a:lnTo>
                <a:lnTo>
                  <a:pt x="31245" y="44672"/>
                </a:lnTo>
                <a:lnTo>
                  <a:pt x="30530" y="44492"/>
                </a:lnTo>
                <a:lnTo>
                  <a:pt x="29648" y="44845"/>
                </a:lnTo>
                <a:lnTo>
                  <a:pt x="28757" y="45197"/>
                </a:lnTo>
                <a:lnTo>
                  <a:pt x="27867" y="45896"/>
                </a:lnTo>
                <a:lnTo>
                  <a:pt x="26985" y="46594"/>
                </a:lnTo>
                <a:lnTo>
                  <a:pt x="25205" y="48351"/>
                </a:lnTo>
                <a:lnTo>
                  <a:pt x="23607" y="50273"/>
                </a:lnTo>
                <a:lnTo>
                  <a:pt x="22009" y="52203"/>
                </a:lnTo>
                <a:lnTo>
                  <a:pt x="20062" y="55003"/>
                </a:lnTo>
                <a:lnTo>
                  <a:pt x="18814" y="56933"/>
                </a:lnTo>
                <a:lnTo>
                  <a:pt x="17574" y="58862"/>
                </a:lnTo>
                <a:lnTo>
                  <a:pt x="16334" y="60964"/>
                </a:lnTo>
                <a:lnTo>
                  <a:pt x="15269" y="63239"/>
                </a:lnTo>
                <a:lnTo>
                  <a:pt x="15269" y="61663"/>
                </a:lnTo>
                <a:lnTo>
                  <a:pt x="15269" y="59208"/>
                </a:lnTo>
                <a:lnTo>
                  <a:pt x="16334" y="56407"/>
                </a:lnTo>
                <a:lnTo>
                  <a:pt x="17399" y="54478"/>
                </a:lnTo>
                <a:lnTo>
                  <a:pt x="18281" y="52728"/>
                </a:lnTo>
                <a:lnTo>
                  <a:pt x="20594" y="49222"/>
                </a:lnTo>
                <a:lnTo>
                  <a:pt x="22899" y="45896"/>
                </a:lnTo>
                <a:lnTo>
                  <a:pt x="24140" y="44319"/>
                </a:lnTo>
                <a:lnTo>
                  <a:pt x="25562" y="42915"/>
                </a:lnTo>
                <a:lnTo>
                  <a:pt x="27160" y="41339"/>
                </a:lnTo>
                <a:lnTo>
                  <a:pt x="28757" y="40115"/>
                </a:lnTo>
                <a:lnTo>
                  <a:pt x="30355" y="38891"/>
                </a:lnTo>
                <a:lnTo>
                  <a:pt x="32128" y="37840"/>
                </a:lnTo>
                <a:lnTo>
                  <a:pt x="32310" y="37487"/>
                </a:lnTo>
                <a:lnTo>
                  <a:pt x="32310" y="37134"/>
                </a:lnTo>
                <a:lnTo>
                  <a:pt x="31953" y="36789"/>
                </a:lnTo>
                <a:lnTo>
                  <a:pt x="31595" y="36789"/>
                </a:lnTo>
                <a:lnTo>
                  <a:pt x="29823" y="37487"/>
                </a:lnTo>
                <a:lnTo>
                  <a:pt x="28050" y="38538"/>
                </a:lnTo>
                <a:lnTo>
                  <a:pt x="26452" y="39589"/>
                </a:lnTo>
                <a:lnTo>
                  <a:pt x="25030" y="40640"/>
                </a:lnTo>
                <a:lnTo>
                  <a:pt x="23607" y="42044"/>
                </a:lnTo>
                <a:lnTo>
                  <a:pt x="22192" y="43441"/>
                </a:lnTo>
                <a:lnTo>
                  <a:pt x="19704" y="46249"/>
                </a:lnTo>
                <a:lnTo>
                  <a:pt x="17574" y="49222"/>
                </a:lnTo>
                <a:lnTo>
                  <a:pt x="15801" y="52203"/>
                </a:lnTo>
                <a:lnTo>
                  <a:pt x="16334" y="49748"/>
                </a:lnTo>
                <a:lnTo>
                  <a:pt x="16866" y="47300"/>
                </a:lnTo>
                <a:lnTo>
                  <a:pt x="17574" y="44845"/>
                </a:lnTo>
                <a:lnTo>
                  <a:pt x="18464" y="42390"/>
                </a:lnTo>
                <a:lnTo>
                  <a:pt x="20237" y="40467"/>
                </a:lnTo>
                <a:lnTo>
                  <a:pt x="22192" y="38891"/>
                </a:lnTo>
                <a:lnTo>
                  <a:pt x="26452" y="35737"/>
                </a:lnTo>
                <a:lnTo>
                  <a:pt x="26627" y="35385"/>
                </a:lnTo>
                <a:lnTo>
                  <a:pt x="26627" y="35032"/>
                </a:lnTo>
                <a:lnTo>
                  <a:pt x="26452" y="34686"/>
                </a:lnTo>
                <a:lnTo>
                  <a:pt x="24855" y="34686"/>
                </a:lnTo>
                <a:lnTo>
                  <a:pt x="23789" y="35032"/>
                </a:lnTo>
                <a:lnTo>
                  <a:pt x="22542" y="35557"/>
                </a:lnTo>
                <a:lnTo>
                  <a:pt x="21477" y="36083"/>
                </a:lnTo>
                <a:lnTo>
                  <a:pt x="23607" y="32930"/>
                </a:lnTo>
                <a:lnTo>
                  <a:pt x="26095" y="29956"/>
                </a:lnTo>
                <a:lnTo>
                  <a:pt x="27335" y="28552"/>
                </a:lnTo>
                <a:lnTo>
                  <a:pt x="28757" y="27329"/>
                </a:lnTo>
                <a:lnTo>
                  <a:pt x="30180" y="26105"/>
                </a:lnTo>
                <a:lnTo>
                  <a:pt x="31778" y="25053"/>
                </a:lnTo>
                <a:lnTo>
                  <a:pt x="33726" y="23822"/>
                </a:lnTo>
                <a:lnTo>
                  <a:pt x="35506" y="22771"/>
                </a:lnTo>
                <a:lnTo>
                  <a:pt x="39584" y="20849"/>
                </a:lnTo>
                <a:lnTo>
                  <a:pt x="43669" y="19272"/>
                </a:lnTo>
                <a:lnTo>
                  <a:pt x="48105" y="18041"/>
                </a:lnTo>
                <a:lnTo>
                  <a:pt x="52365" y="17170"/>
                </a:lnTo>
                <a:lnTo>
                  <a:pt x="56801" y="16645"/>
                </a:lnTo>
                <a:lnTo>
                  <a:pt x="61418" y="16465"/>
                </a:lnTo>
                <a:close/>
                <a:moveTo>
                  <a:pt x="18281" y="86011"/>
                </a:moveTo>
                <a:lnTo>
                  <a:pt x="20412" y="89344"/>
                </a:lnTo>
                <a:lnTo>
                  <a:pt x="21659" y="90914"/>
                </a:lnTo>
                <a:lnTo>
                  <a:pt x="22899" y="92318"/>
                </a:lnTo>
                <a:lnTo>
                  <a:pt x="24322" y="93542"/>
                </a:lnTo>
                <a:lnTo>
                  <a:pt x="25737" y="94946"/>
                </a:lnTo>
                <a:lnTo>
                  <a:pt x="27160" y="95997"/>
                </a:lnTo>
                <a:lnTo>
                  <a:pt x="28582" y="97048"/>
                </a:lnTo>
                <a:lnTo>
                  <a:pt x="25737" y="98452"/>
                </a:lnTo>
                <a:lnTo>
                  <a:pt x="24140" y="98977"/>
                </a:lnTo>
                <a:lnTo>
                  <a:pt x="22542" y="99503"/>
                </a:lnTo>
                <a:lnTo>
                  <a:pt x="20944" y="99676"/>
                </a:lnTo>
                <a:lnTo>
                  <a:pt x="19529" y="99676"/>
                </a:lnTo>
                <a:lnTo>
                  <a:pt x="18281" y="99323"/>
                </a:lnTo>
                <a:lnTo>
                  <a:pt x="17574" y="99150"/>
                </a:lnTo>
                <a:lnTo>
                  <a:pt x="17041" y="98797"/>
                </a:lnTo>
                <a:lnTo>
                  <a:pt x="16334" y="98099"/>
                </a:lnTo>
                <a:lnTo>
                  <a:pt x="15976" y="97573"/>
                </a:lnTo>
                <a:lnTo>
                  <a:pt x="15619" y="96875"/>
                </a:lnTo>
                <a:lnTo>
                  <a:pt x="15444" y="96169"/>
                </a:lnTo>
                <a:lnTo>
                  <a:pt x="15444" y="94593"/>
                </a:lnTo>
                <a:lnTo>
                  <a:pt x="15801" y="92843"/>
                </a:lnTo>
                <a:lnTo>
                  <a:pt x="16334" y="91094"/>
                </a:lnTo>
                <a:lnTo>
                  <a:pt x="17041" y="89344"/>
                </a:lnTo>
                <a:lnTo>
                  <a:pt x="18281" y="86011"/>
                </a:lnTo>
                <a:close/>
                <a:moveTo>
                  <a:pt x="102600" y="47300"/>
                </a:moveTo>
                <a:lnTo>
                  <a:pt x="102958" y="48524"/>
                </a:lnTo>
                <a:lnTo>
                  <a:pt x="103315" y="49748"/>
                </a:lnTo>
                <a:lnTo>
                  <a:pt x="103665" y="51151"/>
                </a:lnTo>
                <a:lnTo>
                  <a:pt x="103848" y="52728"/>
                </a:lnTo>
                <a:lnTo>
                  <a:pt x="103848" y="55529"/>
                </a:lnTo>
                <a:lnTo>
                  <a:pt x="103848" y="58156"/>
                </a:lnTo>
                <a:lnTo>
                  <a:pt x="103848" y="61490"/>
                </a:lnTo>
                <a:lnTo>
                  <a:pt x="103665" y="64816"/>
                </a:lnTo>
                <a:lnTo>
                  <a:pt x="103315" y="68142"/>
                </a:lnTo>
                <a:lnTo>
                  <a:pt x="102600" y="71475"/>
                </a:lnTo>
                <a:lnTo>
                  <a:pt x="101718" y="74449"/>
                </a:lnTo>
                <a:lnTo>
                  <a:pt x="100652" y="77257"/>
                </a:lnTo>
                <a:lnTo>
                  <a:pt x="99230" y="80057"/>
                </a:lnTo>
                <a:lnTo>
                  <a:pt x="97632" y="82685"/>
                </a:lnTo>
                <a:lnTo>
                  <a:pt x="95859" y="85313"/>
                </a:lnTo>
                <a:lnTo>
                  <a:pt x="93729" y="87588"/>
                </a:lnTo>
                <a:lnTo>
                  <a:pt x="91599" y="89870"/>
                </a:lnTo>
                <a:lnTo>
                  <a:pt x="89286" y="92145"/>
                </a:lnTo>
                <a:lnTo>
                  <a:pt x="88936" y="91619"/>
                </a:lnTo>
                <a:lnTo>
                  <a:pt x="88579" y="91439"/>
                </a:lnTo>
                <a:lnTo>
                  <a:pt x="87689" y="90914"/>
                </a:lnTo>
                <a:lnTo>
                  <a:pt x="87339" y="90914"/>
                </a:lnTo>
                <a:lnTo>
                  <a:pt x="87156" y="91094"/>
                </a:lnTo>
                <a:lnTo>
                  <a:pt x="87156" y="91267"/>
                </a:lnTo>
                <a:lnTo>
                  <a:pt x="87156" y="91619"/>
                </a:lnTo>
                <a:lnTo>
                  <a:pt x="87514" y="91965"/>
                </a:lnTo>
                <a:lnTo>
                  <a:pt x="87689" y="92318"/>
                </a:lnTo>
                <a:lnTo>
                  <a:pt x="87871" y="93369"/>
                </a:lnTo>
                <a:lnTo>
                  <a:pt x="85208" y="95298"/>
                </a:lnTo>
                <a:lnTo>
                  <a:pt x="84493" y="93722"/>
                </a:lnTo>
                <a:lnTo>
                  <a:pt x="84318" y="92843"/>
                </a:lnTo>
                <a:lnTo>
                  <a:pt x="84143" y="91965"/>
                </a:lnTo>
                <a:lnTo>
                  <a:pt x="83961" y="91619"/>
                </a:lnTo>
                <a:lnTo>
                  <a:pt x="83611" y="91439"/>
                </a:lnTo>
                <a:lnTo>
                  <a:pt x="83253" y="91619"/>
                </a:lnTo>
                <a:lnTo>
                  <a:pt x="83078" y="91965"/>
                </a:lnTo>
                <a:lnTo>
                  <a:pt x="82896" y="94420"/>
                </a:lnTo>
                <a:lnTo>
                  <a:pt x="82896" y="95644"/>
                </a:lnTo>
                <a:lnTo>
                  <a:pt x="83078" y="96695"/>
                </a:lnTo>
                <a:lnTo>
                  <a:pt x="82188" y="97401"/>
                </a:lnTo>
                <a:lnTo>
                  <a:pt x="80948" y="98099"/>
                </a:lnTo>
                <a:lnTo>
                  <a:pt x="80415" y="95824"/>
                </a:lnTo>
                <a:lnTo>
                  <a:pt x="79700" y="93542"/>
                </a:lnTo>
                <a:lnTo>
                  <a:pt x="79350" y="93369"/>
                </a:lnTo>
                <a:lnTo>
                  <a:pt x="78993" y="93542"/>
                </a:lnTo>
                <a:lnTo>
                  <a:pt x="78635" y="94946"/>
                </a:lnTo>
                <a:lnTo>
                  <a:pt x="78635" y="96349"/>
                </a:lnTo>
                <a:lnTo>
                  <a:pt x="78818" y="97746"/>
                </a:lnTo>
                <a:lnTo>
                  <a:pt x="79168" y="99150"/>
                </a:lnTo>
                <a:lnTo>
                  <a:pt x="76505" y="100201"/>
                </a:lnTo>
                <a:lnTo>
                  <a:pt x="76505" y="99503"/>
                </a:lnTo>
                <a:lnTo>
                  <a:pt x="76330" y="97048"/>
                </a:lnTo>
                <a:lnTo>
                  <a:pt x="76155" y="95824"/>
                </a:lnTo>
                <a:lnTo>
                  <a:pt x="75973" y="94593"/>
                </a:lnTo>
                <a:lnTo>
                  <a:pt x="75797" y="94247"/>
                </a:lnTo>
                <a:lnTo>
                  <a:pt x="75090" y="94247"/>
                </a:lnTo>
                <a:lnTo>
                  <a:pt x="74907" y="94593"/>
                </a:lnTo>
                <a:lnTo>
                  <a:pt x="74375" y="97048"/>
                </a:lnTo>
                <a:lnTo>
                  <a:pt x="74375" y="99503"/>
                </a:lnTo>
                <a:lnTo>
                  <a:pt x="74200" y="101079"/>
                </a:lnTo>
                <a:lnTo>
                  <a:pt x="71362" y="102131"/>
                </a:lnTo>
                <a:lnTo>
                  <a:pt x="71537" y="99676"/>
                </a:lnTo>
                <a:lnTo>
                  <a:pt x="72070" y="97221"/>
                </a:lnTo>
                <a:lnTo>
                  <a:pt x="72427" y="94773"/>
                </a:lnTo>
                <a:lnTo>
                  <a:pt x="72602" y="92318"/>
                </a:lnTo>
                <a:lnTo>
                  <a:pt x="72602" y="91965"/>
                </a:lnTo>
                <a:lnTo>
                  <a:pt x="72427" y="91792"/>
                </a:lnTo>
                <a:lnTo>
                  <a:pt x="72070" y="91619"/>
                </a:lnTo>
                <a:lnTo>
                  <a:pt x="71537" y="91792"/>
                </a:lnTo>
                <a:lnTo>
                  <a:pt x="71180" y="92145"/>
                </a:lnTo>
                <a:lnTo>
                  <a:pt x="70297" y="94593"/>
                </a:lnTo>
                <a:lnTo>
                  <a:pt x="69232" y="97221"/>
                </a:lnTo>
                <a:lnTo>
                  <a:pt x="68699" y="100028"/>
                </a:lnTo>
                <a:lnTo>
                  <a:pt x="68517" y="101425"/>
                </a:lnTo>
                <a:lnTo>
                  <a:pt x="68342" y="102829"/>
                </a:lnTo>
                <a:lnTo>
                  <a:pt x="66569" y="103182"/>
                </a:lnTo>
                <a:lnTo>
                  <a:pt x="66569" y="101252"/>
                </a:lnTo>
                <a:lnTo>
                  <a:pt x="66744" y="99503"/>
                </a:lnTo>
                <a:lnTo>
                  <a:pt x="66919" y="96695"/>
                </a:lnTo>
                <a:lnTo>
                  <a:pt x="67277" y="95298"/>
                </a:lnTo>
                <a:lnTo>
                  <a:pt x="67452" y="94593"/>
                </a:lnTo>
                <a:lnTo>
                  <a:pt x="67809" y="94247"/>
                </a:lnTo>
                <a:lnTo>
                  <a:pt x="67809" y="94067"/>
                </a:lnTo>
                <a:lnTo>
                  <a:pt x="67809" y="93894"/>
                </a:lnTo>
                <a:lnTo>
                  <a:pt x="67452" y="93894"/>
                </a:lnTo>
                <a:lnTo>
                  <a:pt x="66919" y="94247"/>
                </a:lnTo>
                <a:lnTo>
                  <a:pt x="66569" y="94593"/>
                </a:lnTo>
                <a:lnTo>
                  <a:pt x="65854" y="95824"/>
                </a:lnTo>
                <a:lnTo>
                  <a:pt x="65321" y="97048"/>
                </a:lnTo>
                <a:lnTo>
                  <a:pt x="64971" y="98272"/>
                </a:lnTo>
                <a:lnTo>
                  <a:pt x="64256" y="100727"/>
                </a:lnTo>
                <a:lnTo>
                  <a:pt x="64081" y="102303"/>
                </a:lnTo>
                <a:lnTo>
                  <a:pt x="64081" y="103707"/>
                </a:lnTo>
                <a:lnTo>
                  <a:pt x="61594" y="104053"/>
                </a:lnTo>
                <a:lnTo>
                  <a:pt x="61594" y="103182"/>
                </a:lnTo>
                <a:lnTo>
                  <a:pt x="61951" y="100028"/>
                </a:lnTo>
                <a:lnTo>
                  <a:pt x="62659" y="96875"/>
                </a:lnTo>
                <a:lnTo>
                  <a:pt x="63724" y="93894"/>
                </a:lnTo>
                <a:lnTo>
                  <a:pt x="64439" y="92491"/>
                </a:lnTo>
                <a:lnTo>
                  <a:pt x="65146" y="91094"/>
                </a:lnTo>
                <a:lnTo>
                  <a:pt x="65146" y="90914"/>
                </a:lnTo>
                <a:lnTo>
                  <a:pt x="64971" y="90568"/>
                </a:lnTo>
                <a:lnTo>
                  <a:pt x="64789" y="90568"/>
                </a:lnTo>
                <a:lnTo>
                  <a:pt x="64614" y="90741"/>
                </a:lnTo>
                <a:lnTo>
                  <a:pt x="63374" y="92145"/>
                </a:lnTo>
                <a:lnTo>
                  <a:pt x="62126" y="93542"/>
                </a:lnTo>
                <a:lnTo>
                  <a:pt x="61243" y="95298"/>
                </a:lnTo>
                <a:lnTo>
                  <a:pt x="60528" y="96875"/>
                </a:lnTo>
                <a:lnTo>
                  <a:pt x="59821" y="98797"/>
                </a:lnTo>
                <a:lnTo>
                  <a:pt x="59288" y="100554"/>
                </a:lnTo>
                <a:lnTo>
                  <a:pt x="59113" y="102476"/>
                </a:lnTo>
                <a:lnTo>
                  <a:pt x="58931" y="104233"/>
                </a:lnTo>
                <a:lnTo>
                  <a:pt x="56625" y="104406"/>
                </a:lnTo>
                <a:lnTo>
                  <a:pt x="56983" y="102656"/>
                </a:lnTo>
                <a:lnTo>
                  <a:pt x="57333" y="101605"/>
                </a:lnTo>
                <a:lnTo>
                  <a:pt x="57691" y="100554"/>
                </a:lnTo>
                <a:lnTo>
                  <a:pt x="58048" y="99323"/>
                </a:lnTo>
                <a:lnTo>
                  <a:pt x="58223" y="98272"/>
                </a:lnTo>
                <a:lnTo>
                  <a:pt x="58048" y="97926"/>
                </a:lnTo>
                <a:lnTo>
                  <a:pt x="57866" y="97746"/>
                </a:lnTo>
                <a:lnTo>
                  <a:pt x="57515" y="97746"/>
                </a:lnTo>
                <a:lnTo>
                  <a:pt x="56983" y="98099"/>
                </a:lnTo>
                <a:lnTo>
                  <a:pt x="56450" y="98624"/>
                </a:lnTo>
                <a:lnTo>
                  <a:pt x="56093" y="99150"/>
                </a:lnTo>
                <a:lnTo>
                  <a:pt x="55735" y="99848"/>
                </a:lnTo>
                <a:lnTo>
                  <a:pt x="55203" y="101252"/>
                </a:lnTo>
                <a:lnTo>
                  <a:pt x="54853" y="102656"/>
                </a:lnTo>
                <a:lnTo>
                  <a:pt x="54320" y="104578"/>
                </a:lnTo>
                <a:lnTo>
                  <a:pt x="51832" y="104578"/>
                </a:lnTo>
                <a:lnTo>
                  <a:pt x="52008" y="103527"/>
                </a:lnTo>
                <a:lnTo>
                  <a:pt x="52365" y="102303"/>
                </a:lnTo>
                <a:lnTo>
                  <a:pt x="53255" y="100028"/>
                </a:lnTo>
                <a:lnTo>
                  <a:pt x="54138" y="97746"/>
                </a:lnTo>
                <a:lnTo>
                  <a:pt x="54138" y="97401"/>
                </a:lnTo>
                <a:lnTo>
                  <a:pt x="53963" y="97221"/>
                </a:lnTo>
                <a:lnTo>
                  <a:pt x="53430" y="97221"/>
                </a:lnTo>
                <a:lnTo>
                  <a:pt x="52190" y="98272"/>
                </a:lnTo>
                <a:lnTo>
                  <a:pt x="51125" y="99503"/>
                </a:lnTo>
                <a:lnTo>
                  <a:pt x="50235" y="100727"/>
                </a:lnTo>
                <a:lnTo>
                  <a:pt x="49527" y="102303"/>
                </a:lnTo>
                <a:lnTo>
                  <a:pt x="49170" y="103182"/>
                </a:lnTo>
                <a:lnTo>
                  <a:pt x="48995" y="104406"/>
                </a:lnTo>
                <a:lnTo>
                  <a:pt x="47397" y="104053"/>
                </a:lnTo>
                <a:lnTo>
                  <a:pt x="45974" y="103527"/>
                </a:lnTo>
                <a:lnTo>
                  <a:pt x="42961" y="102303"/>
                </a:lnTo>
                <a:lnTo>
                  <a:pt x="51125" y="96169"/>
                </a:lnTo>
                <a:lnTo>
                  <a:pt x="58931" y="89690"/>
                </a:lnTo>
                <a:lnTo>
                  <a:pt x="64789" y="84787"/>
                </a:lnTo>
                <a:lnTo>
                  <a:pt x="67634" y="82332"/>
                </a:lnTo>
                <a:lnTo>
                  <a:pt x="70647" y="80057"/>
                </a:lnTo>
                <a:lnTo>
                  <a:pt x="76330" y="75680"/>
                </a:lnTo>
                <a:lnTo>
                  <a:pt x="78993" y="73398"/>
                </a:lnTo>
                <a:lnTo>
                  <a:pt x="81656" y="70950"/>
                </a:lnTo>
                <a:lnTo>
                  <a:pt x="83078" y="69373"/>
                </a:lnTo>
                <a:lnTo>
                  <a:pt x="84493" y="67796"/>
                </a:lnTo>
                <a:lnTo>
                  <a:pt x="86981" y="64290"/>
                </a:lnTo>
                <a:lnTo>
                  <a:pt x="89469" y="60784"/>
                </a:lnTo>
                <a:lnTo>
                  <a:pt x="90709" y="59035"/>
                </a:lnTo>
                <a:lnTo>
                  <a:pt x="92132" y="57458"/>
                </a:lnTo>
                <a:lnTo>
                  <a:pt x="94612" y="54830"/>
                </a:lnTo>
                <a:lnTo>
                  <a:pt x="97275" y="52203"/>
                </a:lnTo>
                <a:lnTo>
                  <a:pt x="99937" y="49748"/>
                </a:lnTo>
                <a:lnTo>
                  <a:pt x="102600" y="47300"/>
                </a:lnTo>
                <a:close/>
                <a:moveTo>
                  <a:pt x="104730" y="10511"/>
                </a:moveTo>
                <a:lnTo>
                  <a:pt x="106328" y="10863"/>
                </a:lnTo>
                <a:lnTo>
                  <a:pt x="107393" y="11389"/>
                </a:lnTo>
                <a:lnTo>
                  <a:pt x="108283" y="12087"/>
                </a:lnTo>
                <a:lnTo>
                  <a:pt x="108816" y="13138"/>
                </a:lnTo>
                <a:lnTo>
                  <a:pt x="109166" y="14190"/>
                </a:lnTo>
                <a:lnTo>
                  <a:pt x="109348" y="15413"/>
                </a:lnTo>
                <a:lnTo>
                  <a:pt x="109166" y="16645"/>
                </a:lnTo>
                <a:lnTo>
                  <a:pt x="108991" y="18041"/>
                </a:lnTo>
                <a:lnTo>
                  <a:pt x="108458" y="19445"/>
                </a:lnTo>
                <a:lnTo>
                  <a:pt x="107393" y="22246"/>
                </a:lnTo>
                <a:lnTo>
                  <a:pt x="106153" y="24874"/>
                </a:lnTo>
                <a:lnTo>
                  <a:pt x="104913" y="26976"/>
                </a:lnTo>
                <a:lnTo>
                  <a:pt x="103315" y="29604"/>
                </a:lnTo>
                <a:lnTo>
                  <a:pt x="101535" y="32231"/>
                </a:lnTo>
                <a:lnTo>
                  <a:pt x="97990" y="37314"/>
                </a:lnTo>
                <a:lnTo>
                  <a:pt x="90351" y="47120"/>
                </a:lnTo>
                <a:lnTo>
                  <a:pt x="87871" y="50453"/>
                </a:lnTo>
                <a:lnTo>
                  <a:pt x="85383" y="53426"/>
                </a:lnTo>
                <a:lnTo>
                  <a:pt x="82721" y="56407"/>
                </a:lnTo>
                <a:lnTo>
                  <a:pt x="79883" y="59208"/>
                </a:lnTo>
                <a:lnTo>
                  <a:pt x="77038" y="62015"/>
                </a:lnTo>
                <a:lnTo>
                  <a:pt x="74200" y="64816"/>
                </a:lnTo>
                <a:lnTo>
                  <a:pt x="67984" y="70071"/>
                </a:lnTo>
                <a:lnTo>
                  <a:pt x="62484" y="74449"/>
                </a:lnTo>
                <a:lnTo>
                  <a:pt x="57158" y="79006"/>
                </a:lnTo>
                <a:lnTo>
                  <a:pt x="52008" y="83563"/>
                </a:lnTo>
                <a:lnTo>
                  <a:pt x="49527" y="86011"/>
                </a:lnTo>
                <a:lnTo>
                  <a:pt x="47039" y="88466"/>
                </a:lnTo>
                <a:lnTo>
                  <a:pt x="42246" y="93196"/>
                </a:lnTo>
                <a:lnTo>
                  <a:pt x="37453" y="97926"/>
                </a:lnTo>
                <a:lnTo>
                  <a:pt x="34973" y="100201"/>
                </a:lnTo>
                <a:lnTo>
                  <a:pt x="32310" y="102303"/>
                </a:lnTo>
                <a:lnTo>
                  <a:pt x="29648" y="104233"/>
                </a:lnTo>
                <a:lnTo>
                  <a:pt x="26802" y="106155"/>
                </a:lnTo>
                <a:lnTo>
                  <a:pt x="25030" y="107206"/>
                </a:lnTo>
                <a:lnTo>
                  <a:pt x="22724" y="108257"/>
                </a:lnTo>
                <a:lnTo>
                  <a:pt x="20062" y="109488"/>
                </a:lnTo>
                <a:lnTo>
                  <a:pt x="17216" y="110187"/>
                </a:lnTo>
                <a:lnTo>
                  <a:pt x="15801" y="110539"/>
                </a:lnTo>
                <a:lnTo>
                  <a:pt x="14378" y="110712"/>
                </a:lnTo>
                <a:lnTo>
                  <a:pt x="12956" y="110885"/>
                </a:lnTo>
                <a:lnTo>
                  <a:pt x="11716" y="110712"/>
                </a:lnTo>
                <a:lnTo>
                  <a:pt x="10651" y="110359"/>
                </a:lnTo>
                <a:lnTo>
                  <a:pt x="9585" y="109834"/>
                </a:lnTo>
                <a:lnTo>
                  <a:pt x="8695" y="109136"/>
                </a:lnTo>
                <a:lnTo>
                  <a:pt x="7988" y="108257"/>
                </a:lnTo>
                <a:lnTo>
                  <a:pt x="7455" y="107033"/>
                </a:lnTo>
                <a:lnTo>
                  <a:pt x="7098" y="105629"/>
                </a:lnTo>
                <a:lnTo>
                  <a:pt x="7098" y="104233"/>
                </a:lnTo>
                <a:lnTo>
                  <a:pt x="7098" y="102829"/>
                </a:lnTo>
                <a:lnTo>
                  <a:pt x="7280" y="101252"/>
                </a:lnTo>
                <a:lnTo>
                  <a:pt x="7630" y="99848"/>
                </a:lnTo>
                <a:lnTo>
                  <a:pt x="8520" y="96875"/>
                </a:lnTo>
                <a:lnTo>
                  <a:pt x="12781" y="88466"/>
                </a:lnTo>
                <a:lnTo>
                  <a:pt x="14736" y="84614"/>
                </a:lnTo>
                <a:lnTo>
                  <a:pt x="15619" y="83210"/>
                </a:lnTo>
                <a:lnTo>
                  <a:pt x="15976" y="82685"/>
                </a:lnTo>
                <a:lnTo>
                  <a:pt x="16334" y="82332"/>
                </a:lnTo>
                <a:lnTo>
                  <a:pt x="16684" y="83038"/>
                </a:lnTo>
                <a:lnTo>
                  <a:pt x="16509" y="83210"/>
                </a:lnTo>
                <a:lnTo>
                  <a:pt x="14554" y="87242"/>
                </a:lnTo>
                <a:lnTo>
                  <a:pt x="13671" y="89344"/>
                </a:lnTo>
                <a:lnTo>
                  <a:pt x="12956" y="91439"/>
                </a:lnTo>
                <a:lnTo>
                  <a:pt x="12423" y="93542"/>
                </a:lnTo>
                <a:lnTo>
                  <a:pt x="12423" y="94593"/>
                </a:lnTo>
                <a:lnTo>
                  <a:pt x="12423" y="95644"/>
                </a:lnTo>
                <a:lnTo>
                  <a:pt x="12423" y="96695"/>
                </a:lnTo>
                <a:lnTo>
                  <a:pt x="12606" y="97746"/>
                </a:lnTo>
                <a:lnTo>
                  <a:pt x="12956" y="98797"/>
                </a:lnTo>
                <a:lnTo>
                  <a:pt x="13488" y="99848"/>
                </a:lnTo>
                <a:lnTo>
                  <a:pt x="14021" y="100554"/>
                </a:lnTo>
                <a:lnTo>
                  <a:pt x="14736" y="101252"/>
                </a:lnTo>
                <a:lnTo>
                  <a:pt x="15444" y="101778"/>
                </a:lnTo>
                <a:lnTo>
                  <a:pt x="16151" y="102303"/>
                </a:lnTo>
                <a:lnTo>
                  <a:pt x="17041" y="102476"/>
                </a:lnTo>
                <a:lnTo>
                  <a:pt x="17931" y="102829"/>
                </a:lnTo>
                <a:lnTo>
                  <a:pt x="19704" y="102829"/>
                </a:lnTo>
                <a:lnTo>
                  <a:pt x="21659" y="102656"/>
                </a:lnTo>
                <a:lnTo>
                  <a:pt x="23607" y="102303"/>
                </a:lnTo>
                <a:lnTo>
                  <a:pt x="25387" y="101778"/>
                </a:lnTo>
                <a:lnTo>
                  <a:pt x="26802" y="101079"/>
                </a:lnTo>
                <a:lnTo>
                  <a:pt x="29648" y="99848"/>
                </a:lnTo>
                <a:lnTo>
                  <a:pt x="32128" y="98272"/>
                </a:lnTo>
                <a:lnTo>
                  <a:pt x="34616" y="96522"/>
                </a:lnTo>
                <a:lnTo>
                  <a:pt x="37103" y="94593"/>
                </a:lnTo>
                <a:lnTo>
                  <a:pt x="41714" y="90568"/>
                </a:lnTo>
                <a:lnTo>
                  <a:pt x="46332" y="86537"/>
                </a:lnTo>
                <a:lnTo>
                  <a:pt x="51475" y="81461"/>
                </a:lnTo>
                <a:lnTo>
                  <a:pt x="56625" y="76205"/>
                </a:lnTo>
                <a:lnTo>
                  <a:pt x="61594" y="70950"/>
                </a:lnTo>
                <a:lnTo>
                  <a:pt x="66744" y="65694"/>
                </a:lnTo>
                <a:lnTo>
                  <a:pt x="77220" y="55183"/>
                </a:lnTo>
                <a:lnTo>
                  <a:pt x="82546" y="49748"/>
                </a:lnTo>
                <a:lnTo>
                  <a:pt x="87871" y="44492"/>
                </a:lnTo>
                <a:lnTo>
                  <a:pt x="91774" y="40287"/>
                </a:lnTo>
                <a:lnTo>
                  <a:pt x="95502" y="35910"/>
                </a:lnTo>
                <a:lnTo>
                  <a:pt x="97275" y="33635"/>
                </a:lnTo>
                <a:lnTo>
                  <a:pt x="98872" y="31360"/>
                </a:lnTo>
                <a:lnTo>
                  <a:pt x="100470" y="28905"/>
                </a:lnTo>
                <a:lnTo>
                  <a:pt x="101718" y="26450"/>
                </a:lnTo>
                <a:lnTo>
                  <a:pt x="102425" y="24528"/>
                </a:lnTo>
                <a:lnTo>
                  <a:pt x="102958" y="22771"/>
                </a:lnTo>
                <a:lnTo>
                  <a:pt x="103315" y="20849"/>
                </a:lnTo>
                <a:lnTo>
                  <a:pt x="103490" y="18920"/>
                </a:lnTo>
                <a:lnTo>
                  <a:pt x="103133" y="17170"/>
                </a:lnTo>
                <a:lnTo>
                  <a:pt x="102783" y="16292"/>
                </a:lnTo>
                <a:lnTo>
                  <a:pt x="102425" y="15413"/>
                </a:lnTo>
                <a:lnTo>
                  <a:pt x="101893" y="14715"/>
                </a:lnTo>
                <a:lnTo>
                  <a:pt x="101360" y="14017"/>
                </a:lnTo>
                <a:lnTo>
                  <a:pt x="100470" y="13311"/>
                </a:lnTo>
                <a:lnTo>
                  <a:pt x="99587" y="12786"/>
                </a:lnTo>
                <a:lnTo>
                  <a:pt x="98340" y="12260"/>
                </a:lnTo>
                <a:lnTo>
                  <a:pt x="97275" y="12087"/>
                </a:lnTo>
                <a:lnTo>
                  <a:pt x="94794" y="12087"/>
                </a:lnTo>
                <a:lnTo>
                  <a:pt x="96742" y="11562"/>
                </a:lnTo>
                <a:lnTo>
                  <a:pt x="98697" y="11036"/>
                </a:lnTo>
                <a:lnTo>
                  <a:pt x="100828" y="10683"/>
                </a:lnTo>
                <a:lnTo>
                  <a:pt x="102958" y="10511"/>
                </a:lnTo>
                <a:close/>
                <a:moveTo>
                  <a:pt x="113609" y="3851"/>
                </a:moveTo>
                <a:lnTo>
                  <a:pt x="114492" y="4204"/>
                </a:lnTo>
                <a:lnTo>
                  <a:pt x="115024" y="4557"/>
                </a:lnTo>
                <a:lnTo>
                  <a:pt x="115382" y="4902"/>
                </a:lnTo>
                <a:lnTo>
                  <a:pt x="115557" y="5428"/>
                </a:lnTo>
                <a:lnTo>
                  <a:pt x="115914" y="6133"/>
                </a:lnTo>
                <a:lnTo>
                  <a:pt x="116272" y="8056"/>
                </a:lnTo>
                <a:lnTo>
                  <a:pt x="116272" y="9985"/>
                </a:lnTo>
                <a:lnTo>
                  <a:pt x="116089" y="12087"/>
                </a:lnTo>
                <a:lnTo>
                  <a:pt x="115739" y="14190"/>
                </a:lnTo>
                <a:lnTo>
                  <a:pt x="114674" y="18221"/>
                </a:lnTo>
                <a:lnTo>
                  <a:pt x="113426" y="22073"/>
                </a:lnTo>
                <a:lnTo>
                  <a:pt x="112186" y="25752"/>
                </a:lnTo>
                <a:lnTo>
                  <a:pt x="110589" y="29431"/>
                </a:lnTo>
                <a:lnTo>
                  <a:pt x="108816" y="32930"/>
                </a:lnTo>
                <a:lnTo>
                  <a:pt x="106686" y="36436"/>
                </a:lnTo>
                <a:lnTo>
                  <a:pt x="104555" y="39589"/>
                </a:lnTo>
                <a:lnTo>
                  <a:pt x="102068" y="42742"/>
                </a:lnTo>
                <a:lnTo>
                  <a:pt x="99405" y="45723"/>
                </a:lnTo>
                <a:lnTo>
                  <a:pt x="96742" y="48524"/>
                </a:lnTo>
                <a:lnTo>
                  <a:pt x="91949" y="53254"/>
                </a:lnTo>
                <a:lnTo>
                  <a:pt x="89644" y="55709"/>
                </a:lnTo>
                <a:lnTo>
                  <a:pt x="87514" y="58336"/>
                </a:lnTo>
                <a:lnTo>
                  <a:pt x="82896" y="64643"/>
                </a:lnTo>
                <a:lnTo>
                  <a:pt x="80590" y="67616"/>
                </a:lnTo>
                <a:lnTo>
                  <a:pt x="79350" y="69193"/>
                </a:lnTo>
                <a:lnTo>
                  <a:pt x="77928" y="70597"/>
                </a:lnTo>
                <a:lnTo>
                  <a:pt x="75090" y="72872"/>
                </a:lnTo>
                <a:lnTo>
                  <a:pt x="72245" y="75154"/>
                </a:lnTo>
                <a:lnTo>
                  <a:pt x="66387" y="79532"/>
                </a:lnTo>
                <a:lnTo>
                  <a:pt x="63374" y="81987"/>
                </a:lnTo>
                <a:lnTo>
                  <a:pt x="60528" y="84434"/>
                </a:lnTo>
                <a:lnTo>
                  <a:pt x="54853" y="89344"/>
                </a:lnTo>
                <a:lnTo>
                  <a:pt x="49877" y="93369"/>
                </a:lnTo>
                <a:lnTo>
                  <a:pt x="44909" y="97401"/>
                </a:lnTo>
                <a:lnTo>
                  <a:pt x="39941" y="101252"/>
                </a:lnTo>
                <a:lnTo>
                  <a:pt x="34791" y="104931"/>
                </a:lnTo>
                <a:lnTo>
                  <a:pt x="31245" y="107386"/>
                </a:lnTo>
                <a:lnTo>
                  <a:pt x="27692" y="109488"/>
                </a:lnTo>
                <a:lnTo>
                  <a:pt x="23964" y="111591"/>
                </a:lnTo>
                <a:lnTo>
                  <a:pt x="20062" y="113513"/>
                </a:lnTo>
                <a:lnTo>
                  <a:pt x="16684" y="114917"/>
                </a:lnTo>
                <a:lnTo>
                  <a:pt x="14736" y="115615"/>
                </a:lnTo>
                <a:lnTo>
                  <a:pt x="12781" y="116141"/>
                </a:lnTo>
                <a:lnTo>
                  <a:pt x="10826" y="116666"/>
                </a:lnTo>
                <a:lnTo>
                  <a:pt x="8878" y="116846"/>
                </a:lnTo>
                <a:lnTo>
                  <a:pt x="6923" y="116666"/>
                </a:lnTo>
                <a:lnTo>
                  <a:pt x="6033" y="116493"/>
                </a:lnTo>
                <a:lnTo>
                  <a:pt x="5325" y="116141"/>
                </a:lnTo>
                <a:lnTo>
                  <a:pt x="4617" y="115795"/>
                </a:lnTo>
                <a:lnTo>
                  <a:pt x="4085" y="115269"/>
                </a:lnTo>
                <a:lnTo>
                  <a:pt x="3727" y="114744"/>
                </a:lnTo>
                <a:lnTo>
                  <a:pt x="3370" y="114038"/>
                </a:lnTo>
                <a:lnTo>
                  <a:pt x="3195" y="112642"/>
                </a:lnTo>
                <a:lnTo>
                  <a:pt x="3195" y="110885"/>
                </a:lnTo>
                <a:lnTo>
                  <a:pt x="3552" y="109136"/>
                </a:lnTo>
                <a:lnTo>
                  <a:pt x="4085" y="107206"/>
                </a:lnTo>
                <a:lnTo>
                  <a:pt x="5500" y="103707"/>
                </a:lnTo>
                <a:lnTo>
                  <a:pt x="5500" y="105104"/>
                </a:lnTo>
                <a:lnTo>
                  <a:pt x="5500" y="106508"/>
                </a:lnTo>
                <a:lnTo>
                  <a:pt x="5858" y="107732"/>
                </a:lnTo>
                <a:lnTo>
                  <a:pt x="6033" y="108783"/>
                </a:lnTo>
                <a:lnTo>
                  <a:pt x="6565" y="109661"/>
                </a:lnTo>
                <a:lnTo>
                  <a:pt x="7098" y="110539"/>
                </a:lnTo>
                <a:lnTo>
                  <a:pt x="7630" y="111065"/>
                </a:lnTo>
                <a:lnTo>
                  <a:pt x="8345" y="111591"/>
                </a:lnTo>
                <a:lnTo>
                  <a:pt x="9053" y="112116"/>
                </a:lnTo>
                <a:lnTo>
                  <a:pt x="9761" y="112289"/>
                </a:lnTo>
                <a:lnTo>
                  <a:pt x="10651" y="112642"/>
                </a:lnTo>
                <a:lnTo>
                  <a:pt x="13488" y="112642"/>
                </a:lnTo>
                <a:lnTo>
                  <a:pt x="15619" y="112289"/>
                </a:lnTo>
                <a:lnTo>
                  <a:pt x="17749" y="111591"/>
                </a:lnTo>
                <a:lnTo>
                  <a:pt x="20062" y="110885"/>
                </a:lnTo>
                <a:lnTo>
                  <a:pt x="22192" y="109834"/>
                </a:lnTo>
                <a:lnTo>
                  <a:pt x="26452" y="107732"/>
                </a:lnTo>
                <a:lnTo>
                  <a:pt x="29998" y="105457"/>
                </a:lnTo>
                <a:lnTo>
                  <a:pt x="32485" y="103707"/>
                </a:lnTo>
                <a:lnTo>
                  <a:pt x="34973" y="101778"/>
                </a:lnTo>
                <a:lnTo>
                  <a:pt x="37453" y="99676"/>
                </a:lnTo>
                <a:lnTo>
                  <a:pt x="42071" y="95471"/>
                </a:lnTo>
                <a:lnTo>
                  <a:pt x="46507" y="91094"/>
                </a:lnTo>
                <a:lnTo>
                  <a:pt x="50942" y="86717"/>
                </a:lnTo>
                <a:lnTo>
                  <a:pt x="56450" y="81807"/>
                </a:lnTo>
                <a:lnTo>
                  <a:pt x="61951" y="77257"/>
                </a:lnTo>
                <a:lnTo>
                  <a:pt x="67634" y="72699"/>
                </a:lnTo>
                <a:lnTo>
                  <a:pt x="73310" y="68142"/>
                </a:lnTo>
                <a:lnTo>
                  <a:pt x="76155" y="65694"/>
                </a:lnTo>
                <a:lnTo>
                  <a:pt x="78993" y="63066"/>
                </a:lnTo>
                <a:lnTo>
                  <a:pt x="81656" y="60439"/>
                </a:lnTo>
                <a:lnTo>
                  <a:pt x="84318" y="57811"/>
                </a:lnTo>
                <a:lnTo>
                  <a:pt x="86806" y="55183"/>
                </a:lnTo>
                <a:lnTo>
                  <a:pt x="89286" y="52375"/>
                </a:lnTo>
                <a:lnTo>
                  <a:pt x="94079" y="46421"/>
                </a:lnTo>
                <a:lnTo>
                  <a:pt x="101360" y="36789"/>
                </a:lnTo>
                <a:lnTo>
                  <a:pt x="104913" y="31886"/>
                </a:lnTo>
                <a:lnTo>
                  <a:pt x="106503" y="29258"/>
                </a:lnTo>
                <a:lnTo>
                  <a:pt x="108101" y="26803"/>
                </a:lnTo>
                <a:lnTo>
                  <a:pt x="109348" y="24348"/>
                </a:lnTo>
                <a:lnTo>
                  <a:pt x="110589" y="21547"/>
                </a:lnTo>
                <a:lnTo>
                  <a:pt x="111479" y="18747"/>
                </a:lnTo>
                <a:lnTo>
                  <a:pt x="111829" y="17343"/>
                </a:lnTo>
                <a:lnTo>
                  <a:pt x="112186" y="15939"/>
                </a:lnTo>
                <a:lnTo>
                  <a:pt x="112186" y="14542"/>
                </a:lnTo>
                <a:lnTo>
                  <a:pt x="112011" y="13311"/>
                </a:lnTo>
                <a:lnTo>
                  <a:pt x="111654" y="11915"/>
                </a:lnTo>
                <a:lnTo>
                  <a:pt x="111121" y="10863"/>
                </a:lnTo>
                <a:lnTo>
                  <a:pt x="110414" y="9812"/>
                </a:lnTo>
                <a:lnTo>
                  <a:pt x="109348" y="8934"/>
                </a:lnTo>
                <a:lnTo>
                  <a:pt x="107926" y="8236"/>
                </a:lnTo>
                <a:lnTo>
                  <a:pt x="106328" y="7530"/>
                </a:lnTo>
                <a:lnTo>
                  <a:pt x="104555" y="7185"/>
                </a:lnTo>
                <a:lnTo>
                  <a:pt x="102783" y="7005"/>
                </a:lnTo>
                <a:lnTo>
                  <a:pt x="108101" y="5255"/>
                </a:lnTo>
                <a:lnTo>
                  <a:pt x="110231" y="4377"/>
                </a:lnTo>
                <a:lnTo>
                  <a:pt x="111479" y="4031"/>
                </a:lnTo>
                <a:lnTo>
                  <a:pt x="112544" y="3851"/>
                </a:lnTo>
                <a:close/>
                <a:moveTo>
                  <a:pt x="112719" y="0"/>
                </a:moveTo>
                <a:lnTo>
                  <a:pt x="111654" y="172"/>
                </a:lnTo>
                <a:lnTo>
                  <a:pt x="109523" y="698"/>
                </a:lnTo>
                <a:lnTo>
                  <a:pt x="101003" y="3326"/>
                </a:lnTo>
                <a:lnTo>
                  <a:pt x="96742" y="4730"/>
                </a:lnTo>
                <a:lnTo>
                  <a:pt x="92664" y="6306"/>
                </a:lnTo>
                <a:lnTo>
                  <a:pt x="88404" y="8056"/>
                </a:lnTo>
                <a:lnTo>
                  <a:pt x="84493" y="10158"/>
                </a:lnTo>
                <a:lnTo>
                  <a:pt x="80590" y="12260"/>
                </a:lnTo>
                <a:lnTo>
                  <a:pt x="76863" y="14542"/>
                </a:lnTo>
                <a:lnTo>
                  <a:pt x="76687" y="14888"/>
                </a:lnTo>
                <a:lnTo>
                  <a:pt x="74375" y="14190"/>
                </a:lnTo>
                <a:lnTo>
                  <a:pt x="72070" y="13664"/>
                </a:lnTo>
                <a:lnTo>
                  <a:pt x="67452" y="12966"/>
                </a:lnTo>
                <a:lnTo>
                  <a:pt x="64971" y="12786"/>
                </a:lnTo>
                <a:lnTo>
                  <a:pt x="62484" y="12613"/>
                </a:lnTo>
                <a:lnTo>
                  <a:pt x="59996" y="12613"/>
                </a:lnTo>
                <a:lnTo>
                  <a:pt x="57515" y="12786"/>
                </a:lnTo>
                <a:lnTo>
                  <a:pt x="55028" y="12966"/>
                </a:lnTo>
                <a:lnTo>
                  <a:pt x="52365" y="13311"/>
                </a:lnTo>
                <a:lnTo>
                  <a:pt x="49877" y="13664"/>
                </a:lnTo>
                <a:lnTo>
                  <a:pt x="47397" y="14190"/>
                </a:lnTo>
                <a:lnTo>
                  <a:pt x="45092" y="14888"/>
                </a:lnTo>
                <a:lnTo>
                  <a:pt x="42604" y="15593"/>
                </a:lnTo>
                <a:lnTo>
                  <a:pt x="40299" y="16465"/>
                </a:lnTo>
                <a:lnTo>
                  <a:pt x="37986" y="17343"/>
                </a:lnTo>
                <a:lnTo>
                  <a:pt x="35681" y="18394"/>
                </a:lnTo>
                <a:lnTo>
                  <a:pt x="33375" y="19618"/>
                </a:lnTo>
                <a:lnTo>
                  <a:pt x="31245" y="20849"/>
                </a:lnTo>
                <a:lnTo>
                  <a:pt x="29115" y="22246"/>
                </a:lnTo>
                <a:lnTo>
                  <a:pt x="26452" y="24175"/>
                </a:lnTo>
                <a:lnTo>
                  <a:pt x="23964" y="26630"/>
                </a:lnTo>
                <a:lnTo>
                  <a:pt x="21659" y="29078"/>
                </a:lnTo>
                <a:lnTo>
                  <a:pt x="19529" y="31886"/>
                </a:lnTo>
                <a:lnTo>
                  <a:pt x="17749" y="34859"/>
                </a:lnTo>
                <a:lnTo>
                  <a:pt x="16151" y="37840"/>
                </a:lnTo>
                <a:lnTo>
                  <a:pt x="14911" y="41166"/>
                </a:lnTo>
                <a:lnTo>
                  <a:pt x="13671" y="44319"/>
                </a:lnTo>
                <a:lnTo>
                  <a:pt x="12956" y="45723"/>
                </a:lnTo>
                <a:lnTo>
                  <a:pt x="12248" y="46947"/>
                </a:lnTo>
                <a:lnTo>
                  <a:pt x="11891" y="48171"/>
                </a:lnTo>
                <a:lnTo>
                  <a:pt x="11891" y="49402"/>
                </a:lnTo>
                <a:lnTo>
                  <a:pt x="12073" y="49748"/>
                </a:lnTo>
                <a:lnTo>
                  <a:pt x="12423" y="49928"/>
                </a:lnTo>
                <a:lnTo>
                  <a:pt x="11891" y="52901"/>
                </a:lnTo>
                <a:lnTo>
                  <a:pt x="11541" y="55881"/>
                </a:lnTo>
                <a:lnTo>
                  <a:pt x="11358" y="58682"/>
                </a:lnTo>
                <a:lnTo>
                  <a:pt x="11358" y="61663"/>
                </a:lnTo>
                <a:lnTo>
                  <a:pt x="11358" y="63938"/>
                </a:lnTo>
                <a:lnTo>
                  <a:pt x="11716" y="66220"/>
                </a:lnTo>
                <a:lnTo>
                  <a:pt x="12073" y="68495"/>
                </a:lnTo>
                <a:lnTo>
                  <a:pt x="12423" y="70770"/>
                </a:lnTo>
                <a:lnTo>
                  <a:pt x="12956" y="73225"/>
                </a:lnTo>
                <a:lnTo>
                  <a:pt x="13671" y="75500"/>
                </a:lnTo>
                <a:lnTo>
                  <a:pt x="14554" y="77955"/>
                </a:lnTo>
                <a:lnTo>
                  <a:pt x="15444" y="80230"/>
                </a:lnTo>
                <a:lnTo>
                  <a:pt x="14736" y="80583"/>
                </a:lnTo>
                <a:lnTo>
                  <a:pt x="13846" y="81281"/>
                </a:lnTo>
                <a:lnTo>
                  <a:pt x="12956" y="82159"/>
                </a:lnTo>
                <a:lnTo>
                  <a:pt x="12073" y="83563"/>
                </a:lnTo>
                <a:lnTo>
                  <a:pt x="10118" y="86717"/>
                </a:lnTo>
                <a:lnTo>
                  <a:pt x="8163" y="90395"/>
                </a:lnTo>
                <a:lnTo>
                  <a:pt x="6390" y="94247"/>
                </a:lnTo>
                <a:lnTo>
                  <a:pt x="4792" y="97573"/>
                </a:lnTo>
                <a:lnTo>
                  <a:pt x="3020" y="101605"/>
                </a:lnTo>
                <a:lnTo>
                  <a:pt x="1772" y="104758"/>
                </a:lnTo>
                <a:lnTo>
                  <a:pt x="707" y="107912"/>
                </a:lnTo>
                <a:lnTo>
                  <a:pt x="357" y="109488"/>
                </a:lnTo>
                <a:lnTo>
                  <a:pt x="0" y="111065"/>
                </a:lnTo>
                <a:lnTo>
                  <a:pt x="0" y="112814"/>
                </a:lnTo>
                <a:lnTo>
                  <a:pt x="357" y="114391"/>
                </a:lnTo>
                <a:lnTo>
                  <a:pt x="707" y="115795"/>
                </a:lnTo>
                <a:lnTo>
                  <a:pt x="1422" y="117019"/>
                </a:lnTo>
                <a:lnTo>
                  <a:pt x="2305" y="118070"/>
                </a:lnTo>
                <a:lnTo>
                  <a:pt x="3552" y="118768"/>
                </a:lnTo>
                <a:lnTo>
                  <a:pt x="4792" y="119474"/>
                </a:lnTo>
                <a:lnTo>
                  <a:pt x="6033" y="119820"/>
                </a:lnTo>
                <a:lnTo>
                  <a:pt x="7630" y="120000"/>
                </a:lnTo>
                <a:lnTo>
                  <a:pt x="9053" y="120000"/>
                </a:lnTo>
                <a:lnTo>
                  <a:pt x="11008" y="119820"/>
                </a:lnTo>
                <a:lnTo>
                  <a:pt x="12956" y="119294"/>
                </a:lnTo>
                <a:lnTo>
                  <a:pt x="14911" y="118768"/>
                </a:lnTo>
                <a:lnTo>
                  <a:pt x="16866" y="118070"/>
                </a:lnTo>
                <a:lnTo>
                  <a:pt x="20594" y="116321"/>
                </a:lnTo>
                <a:lnTo>
                  <a:pt x="24140" y="114564"/>
                </a:lnTo>
                <a:lnTo>
                  <a:pt x="27692" y="112642"/>
                </a:lnTo>
                <a:lnTo>
                  <a:pt x="31063" y="110712"/>
                </a:lnTo>
                <a:lnTo>
                  <a:pt x="34440" y="108437"/>
                </a:lnTo>
                <a:lnTo>
                  <a:pt x="37811" y="106155"/>
                </a:lnTo>
                <a:lnTo>
                  <a:pt x="42246" y="103002"/>
                </a:lnTo>
                <a:lnTo>
                  <a:pt x="42071" y="103707"/>
                </a:lnTo>
                <a:lnTo>
                  <a:pt x="42071" y="104406"/>
                </a:lnTo>
                <a:lnTo>
                  <a:pt x="42246" y="105104"/>
                </a:lnTo>
                <a:lnTo>
                  <a:pt x="42779" y="105629"/>
                </a:lnTo>
                <a:lnTo>
                  <a:pt x="43312" y="106155"/>
                </a:lnTo>
                <a:lnTo>
                  <a:pt x="44026" y="106508"/>
                </a:lnTo>
                <a:lnTo>
                  <a:pt x="45974" y="107033"/>
                </a:lnTo>
                <a:lnTo>
                  <a:pt x="48105" y="107559"/>
                </a:lnTo>
                <a:lnTo>
                  <a:pt x="50410" y="107732"/>
                </a:lnTo>
                <a:lnTo>
                  <a:pt x="52722" y="107912"/>
                </a:lnTo>
                <a:lnTo>
                  <a:pt x="55028" y="107912"/>
                </a:lnTo>
                <a:lnTo>
                  <a:pt x="55203" y="108257"/>
                </a:lnTo>
                <a:lnTo>
                  <a:pt x="55735" y="108437"/>
                </a:lnTo>
                <a:lnTo>
                  <a:pt x="56093" y="108437"/>
                </a:lnTo>
                <a:lnTo>
                  <a:pt x="56268" y="108257"/>
                </a:lnTo>
                <a:lnTo>
                  <a:pt x="56450" y="107732"/>
                </a:lnTo>
                <a:lnTo>
                  <a:pt x="59288" y="107559"/>
                </a:lnTo>
                <a:lnTo>
                  <a:pt x="59996" y="107559"/>
                </a:lnTo>
                <a:lnTo>
                  <a:pt x="60711" y="107732"/>
                </a:lnTo>
                <a:lnTo>
                  <a:pt x="61243" y="107386"/>
                </a:lnTo>
                <a:lnTo>
                  <a:pt x="64256" y="107033"/>
                </a:lnTo>
                <a:lnTo>
                  <a:pt x="67101" y="106508"/>
                </a:lnTo>
                <a:lnTo>
                  <a:pt x="70114" y="105809"/>
                </a:lnTo>
                <a:lnTo>
                  <a:pt x="72960" y="105104"/>
                </a:lnTo>
                <a:lnTo>
                  <a:pt x="75797" y="104053"/>
                </a:lnTo>
                <a:lnTo>
                  <a:pt x="78635" y="103002"/>
                </a:lnTo>
                <a:lnTo>
                  <a:pt x="81298" y="101778"/>
                </a:lnTo>
                <a:lnTo>
                  <a:pt x="83961" y="100201"/>
                </a:lnTo>
                <a:lnTo>
                  <a:pt x="87689" y="97746"/>
                </a:lnTo>
                <a:lnTo>
                  <a:pt x="91242" y="94773"/>
                </a:lnTo>
                <a:lnTo>
                  <a:pt x="94612" y="91619"/>
                </a:lnTo>
                <a:lnTo>
                  <a:pt x="97457" y="88293"/>
                </a:lnTo>
                <a:lnTo>
                  <a:pt x="98872" y="86364"/>
                </a:lnTo>
                <a:lnTo>
                  <a:pt x="100120" y="84614"/>
                </a:lnTo>
                <a:lnTo>
                  <a:pt x="101360" y="82685"/>
                </a:lnTo>
                <a:lnTo>
                  <a:pt x="102425" y="80583"/>
                </a:lnTo>
                <a:lnTo>
                  <a:pt x="103490" y="78653"/>
                </a:lnTo>
                <a:lnTo>
                  <a:pt x="104380" y="76551"/>
                </a:lnTo>
                <a:lnTo>
                  <a:pt x="105088" y="74449"/>
                </a:lnTo>
                <a:lnTo>
                  <a:pt x="105621" y="72347"/>
                </a:lnTo>
                <a:lnTo>
                  <a:pt x="106503" y="68668"/>
                </a:lnTo>
                <a:lnTo>
                  <a:pt x="106861" y="64816"/>
                </a:lnTo>
                <a:lnTo>
                  <a:pt x="107036" y="60964"/>
                </a:lnTo>
                <a:lnTo>
                  <a:pt x="107218" y="57285"/>
                </a:lnTo>
                <a:lnTo>
                  <a:pt x="107218" y="54132"/>
                </a:lnTo>
                <a:lnTo>
                  <a:pt x="107036" y="50626"/>
                </a:lnTo>
                <a:lnTo>
                  <a:pt x="106686" y="49049"/>
                </a:lnTo>
                <a:lnTo>
                  <a:pt x="106328" y="47473"/>
                </a:lnTo>
                <a:lnTo>
                  <a:pt x="105796" y="45896"/>
                </a:lnTo>
                <a:lnTo>
                  <a:pt x="104913" y="44492"/>
                </a:lnTo>
                <a:lnTo>
                  <a:pt x="107568" y="41166"/>
                </a:lnTo>
                <a:lnTo>
                  <a:pt x="110056" y="37487"/>
                </a:lnTo>
                <a:lnTo>
                  <a:pt x="112186" y="33808"/>
                </a:lnTo>
                <a:lnTo>
                  <a:pt x="114141" y="30129"/>
                </a:lnTo>
                <a:lnTo>
                  <a:pt x="115914" y="26277"/>
                </a:lnTo>
                <a:lnTo>
                  <a:pt x="117337" y="22246"/>
                </a:lnTo>
                <a:lnTo>
                  <a:pt x="118577" y="18041"/>
                </a:lnTo>
                <a:lnTo>
                  <a:pt x="119467" y="13837"/>
                </a:lnTo>
                <a:lnTo>
                  <a:pt x="120000" y="10863"/>
                </a:lnTo>
                <a:lnTo>
                  <a:pt x="120000" y="9287"/>
                </a:lnTo>
                <a:lnTo>
                  <a:pt x="120000" y="7530"/>
                </a:lnTo>
                <a:lnTo>
                  <a:pt x="119817" y="5781"/>
                </a:lnTo>
                <a:lnTo>
                  <a:pt x="119467" y="4204"/>
                </a:lnTo>
                <a:lnTo>
                  <a:pt x="118934" y="2800"/>
                </a:lnTo>
                <a:lnTo>
                  <a:pt x="118402" y="2275"/>
                </a:lnTo>
                <a:lnTo>
                  <a:pt x="117869" y="1749"/>
                </a:lnTo>
                <a:lnTo>
                  <a:pt x="116979" y="878"/>
                </a:lnTo>
                <a:lnTo>
                  <a:pt x="115914" y="352"/>
                </a:lnTo>
                <a:lnTo>
                  <a:pt x="115024" y="172"/>
                </a:lnTo>
                <a:lnTo>
                  <a:pt x="11395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 rot="1473079">
            <a:off x="3369355" y="1316755"/>
            <a:ext cx="773816" cy="753763"/>
          </a:xfrm>
          <a:custGeom>
            <a:pathLst>
              <a:path extrusionOk="0" h="120000" w="120000">
                <a:moveTo>
                  <a:pt x="86805" y="22560"/>
                </a:moveTo>
                <a:lnTo>
                  <a:pt x="88048" y="22724"/>
                </a:lnTo>
                <a:lnTo>
                  <a:pt x="89143" y="22882"/>
                </a:lnTo>
                <a:lnTo>
                  <a:pt x="91634" y="23684"/>
                </a:lnTo>
                <a:lnTo>
                  <a:pt x="92723" y="24164"/>
                </a:lnTo>
                <a:lnTo>
                  <a:pt x="93658" y="24644"/>
                </a:lnTo>
                <a:lnTo>
                  <a:pt x="94439" y="25282"/>
                </a:lnTo>
                <a:lnTo>
                  <a:pt x="95061" y="26084"/>
                </a:lnTo>
                <a:lnTo>
                  <a:pt x="95688" y="27044"/>
                </a:lnTo>
                <a:lnTo>
                  <a:pt x="96309" y="28004"/>
                </a:lnTo>
                <a:lnTo>
                  <a:pt x="96777" y="28964"/>
                </a:lnTo>
                <a:lnTo>
                  <a:pt x="97091" y="29924"/>
                </a:lnTo>
                <a:lnTo>
                  <a:pt x="97245" y="31042"/>
                </a:lnTo>
                <a:lnTo>
                  <a:pt x="97398" y="32160"/>
                </a:lnTo>
                <a:lnTo>
                  <a:pt x="97558" y="34402"/>
                </a:lnTo>
                <a:lnTo>
                  <a:pt x="97091" y="36480"/>
                </a:lnTo>
                <a:lnTo>
                  <a:pt x="96777" y="37604"/>
                </a:lnTo>
                <a:lnTo>
                  <a:pt x="96463" y="38564"/>
                </a:lnTo>
                <a:lnTo>
                  <a:pt x="95528" y="40320"/>
                </a:lnTo>
                <a:lnTo>
                  <a:pt x="94286" y="41760"/>
                </a:lnTo>
                <a:lnTo>
                  <a:pt x="93037" y="43200"/>
                </a:lnTo>
                <a:lnTo>
                  <a:pt x="91481" y="44482"/>
                </a:lnTo>
                <a:lnTo>
                  <a:pt x="88515" y="46882"/>
                </a:lnTo>
                <a:lnTo>
                  <a:pt x="87113" y="48164"/>
                </a:lnTo>
                <a:lnTo>
                  <a:pt x="85870" y="49604"/>
                </a:lnTo>
                <a:lnTo>
                  <a:pt x="81195" y="45922"/>
                </a:lnTo>
                <a:lnTo>
                  <a:pt x="78857" y="44002"/>
                </a:lnTo>
                <a:lnTo>
                  <a:pt x="76520" y="42082"/>
                </a:lnTo>
                <a:lnTo>
                  <a:pt x="74490" y="40162"/>
                </a:lnTo>
                <a:lnTo>
                  <a:pt x="72466" y="37920"/>
                </a:lnTo>
                <a:lnTo>
                  <a:pt x="70596" y="35684"/>
                </a:lnTo>
                <a:lnTo>
                  <a:pt x="68879" y="33120"/>
                </a:lnTo>
                <a:lnTo>
                  <a:pt x="69661" y="32804"/>
                </a:lnTo>
                <a:lnTo>
                  <a:pt x="70442" y="32160"/>
                </a:lnTo>
                <a:lnTo>
                  <a:pt x="71998" y="30884"/>
                </a:lnTo>
                <a:lnTo>
                  <a:pt x="73401" y="29444"/>
                </a:lnTo>
                <a:lnTo>
                  <a:pt x="74650" y="28162"/>
                </a:lnTo>
                <a:lnTo>
                  <a:pt x="78076" y="25440"/>
                </a:lnTo>
                <a:lnTo>
                  <a:pt x="79946" y="24322"/>
                </a:lnTo>
                <a:lnTo>
                  <a:pt x="81816" y="23362"/>
                </a:lnTo>
                <a:lnTo>
                  <a:pt x="83065" y="22882"/>
                </a:lnTo>
                <a:lnTo>
                  <a:pt x="84308" y="22724"/>
                </a:lnTo>
                <a:lnTo>
                  <a:pt x="85556" y="22560"/>
                </a:lnTo>
                <a:close/>
                <a:moveTo>
                  <a:pt x="86645" y="18884"/>
                </a:moveTo>
                <a:lnTo>
                  <a:pt x="85403" y="19042"/>
                </a:lnTo>
                <a:lnTo>
                  <a:pt x="82905" y="19522"/>
                </a:lnTo>
                <a:lnTo>
                  <a:pt x="80414" y="20160"/>
                </a:lnTo>
                <a:lnTo>
                  <a:pt x="78076" y="21284"/>
                </a:lnTo>
                <a:lnTo>
                  <a:pt x="75892" y="22724"/>
                </a:lnTo>
                <a:lnTo>
                  <a:pt x="74336" y="23842"/>
                </a:lnTo>
                <a:lnTo>
                  <a:pt x="72933" y="25124"/>
                </a:lnTo>
                <a:lnTo>
                  <a:pt x="70128" y="27682"/>
                </a:lnTo>
                <a:lnTo>
                  <a:pt x="68258" y="29444"/>
                </a:lnTo>
                <a:lnTo>
                  <a:pt x="67323" y="30562"/>
                </a:lnTo>
                <a:lnTo>
                  <a:pt x="67016" y="31042"/>
                </a:lnTo>
                <a:lnTo>
                  <a:pt x="67016" y="31680"/>
                </a:lnTo>
                <a:lnTo>
                  <a:pt x="66388" y="31844"/>
                </a:lnTo>
                <a:lnTo>
                  <a:pt x="65920" y="32324"/>
                </a:lnTo>
                <a:lnTo>
                  <a:pt x="65613" y="32804"/>
                </a:lnTo>
                <a:lnTo>
                  <a:pt x="65767" y="33600"/>
                </a:lnTo>
                <a:lnTo>
                  <a:pt x="66388" y="35204"/>
                </a:lnTo>
                <a:lnTo>
                  <a:pt x="67169" y="36802"/>
                </a:lnTo>
                <a:lnTo>
                  <a:pt x="67951" y="38242"/>
                </a:lnTo>
                <a:lnTo>
                  <a:pt x="69039" y="39682"/>
                </a:lnTo>
                <a:lnTo>
                  <a:pt x="70128" y="40964"/>
                </a:lnTo>
                <a:lnTo>
                  <a:pt x="71217" y="42404"/>
                </a:lnTo>
                <a:lnTo>
                  <a:pt x="73868" y="44804"/>
                </a:lnTo>
                <a:lnTo>
                  <a:pt x="76673" y="47204"/>
                </a:lnTo>
                <a:lnTo>
                  <a:pt x="79479" y="49440"/>
                </a:lnTo>
                <a:lnTo>
                  <a:pt x="82284" y="51524"/>
                </a:lnTo>
                <a:lnTo>
                  <a:pt x="84935" y="53602"/>
                </a:lnTo>
                <a:lnTo>
                  <a:pt x="85403" y="53924"/>
                </a:lnTo>
                <a:lnTo>
                  <a:pt x="86024" y="54082"/>
                </a:lnTo>
                <a:lnTo>
                  <a:pt x="86491" y="54082"/>
                </a:lnTo>
                <a:lnTo>
                  <a:pt x="87113" y="53924"/>
                </a:lnTo>
                <a:lnTo>
                  <a:pt x="87427" y="53602"/>
                </a:lnTo>
                <a:lnTo>
                  <a:pt x="87894" y="53122"/>
                </a:lnTo>
                <a:lnTo>
                  <a:pt x="88048" y="52642"/>
                </a:lnTo>
                <a:lnTo>
                  <a:pt x="88048" y="52162"/>
                </a:lnTo>
                <a:lnTo>
                  <a:pt x="89297" y="51202"/>
                </a:lnTo>
                <a:lnTo>
                  <a:pt x="90232" y="50400"/>
                </a:lnTo>
                <a:lnTo>
                  <a:pt x="94286" y="47040"/>
                </a:lnTo>
                <a:lnTo>
                  <a:pt x="96156" y="45120"/>
                </a:lnTo>
                <a:lnTo>
                  <a:pt x="97866" y="43042"/>
                </a:lnTo>
                <a:lnTo>
                  <a:pt x="99268" y="40800"/>
                </a:lnTo>
                <a:lnTo>
                  <a:pt x="99896" y="39682"/>
                </a:lnTo>
                <a:lnTo>
                  <a:pt x="100363" y="38400"/>
                </a:lnTo>
                <a:lnTo>
                  <a:pt x="100671" y="37282"/>
                </a:lnTo>
                <a:lnTo>
                  <a:pt x="100985" y="36164"/>
                </a:lnTo>
                <a:lnTo>
                  <a:pt x="101138" y="34882"/>
                </a:lnTo>
                <a:lnTo>
                  <a:pt x="101138" y="33764"/>
                </a:lnTo>
                <a:lnTo>
                  <a:pt x="100985" y="31364"/>
                </a:lnTo>
                <a:lnTo>
                  <a:pt x="100517" y="29122"/>
                </a:lnTo>
                <a:lnTo>
                  <a:pt x="99582" y="26880"/>
                </a:lnTo>
                <a:lnTo>
                  <a:pt x="98493" y="24802"/>
                </a:lnTo>
                <a:lnTo>
                  <a:pt x="97712" y="23842"/>
                </a:lnTo>
                <a:lnTo>
                  <a:pt x="96931" y="23040"/>
                </a:lnTo>
                <a:lnTo>
                  <a:pt x="96156" y="22244"/>
                </a:lnTo>
                <a:lnTo>
                  <a:pt x="95221" y="21442"/>
                </a:lnTo>
                <a:lnTo>
                  <a:pt x="94126" y="20804"/>
                </a:lnTo>
                <a:lnTo>
                  <a:pt x="92883" y="20160"/>
                </a:lnTo>
                <a:lnTo>
                  <a:pt x="91788" y="19680"/>
                </a:lnTo>
                <a:lnTo>
                  <a:pt x="90545" y="19364"/>
                </a:lnTo>
                <a:lnTo>
                  <a:pt x="89297" y="19042"/>
                </a:lnTo>
                <a:lnTo>
                  <a:pt x="87894" y="18884"/>
                </a:lnTo>
                <a:close/>
                <a:moveTo>
                  <a:pt x="35845" y="44804"/>
                </a:moveTo>
                <a:lnTo>
                  <a:pt x="27430" y="52800"/>
                </a:lnTo>
                <a:lnTo>
                  <a:pt x="23536" y="56482"/>
                </a:lnTo>
                <a:lnTo>
                  <a:pt x="23068" y="55680"/>
                </a:lnTo>
                <a:lnTo>
                  <a:pt x="22441" y="55200"/>
                </a:lnTo>
                <a:lnTo>
                  <a:pt x="21038" y="53924"/>
                </a:lnTo>
                <a:lnTo>
                  <a:pt x="19014" y="51682"/>
                </a:lnTo>
                <a:lnTo>
                  <a:pt x="17144" y="49440"/>
                </a:lnTo>
                <a:lnTo>
                  <a:pt x="15434" y="47362"/>
                </a:lnTo>
                <a:lnTo>
                  <a:pt x="14499" y="46402"/>
                </a:lnTo>
                <a:lnTo>
                  <a:pt x="13404" y="45442"/>
                </a:lnTo>
                <a:lnTo>
                  <a:pt x="24471" y="45442"/>
                </a:lnTo>
                <a:lnTo>
                  <a:pt x="30389" y="45120"/>
                </a:lnTo>
                <a:lnTo>
                  <a:pt x="35845" y="44804"/>
                </a:lnTo>
                <a:close/>
                <a:moveTo>
                  <a:pt x="4835" y="45442"/>
                </a:moveTo>
                <a:lnTo>
                  <a:pt x="6705" y="45600"/>
                </a:lnTo>
                <a:lnTo>
                  <a:pt x="8421" y="45600"/>
                </a:lnTo>
                <a:lnTo>
                  <a:pt x="8575" y="45922"/>
                </a:lnTo>
                <a:lnTo>
                  <a:pt x="8729" y="46080"/>
                </a:lnTo>
                <a:lnTo>
                  <a:pt x="10131" y="47520"/>
                </a:lnTo>
                <a:lnTo>
                  <a:pt x="11694" y="48802"/>
                </a:lnTo>
                <a:lnTo>
                  <a:pt x="13718" y="50880"/>
                </a:lnTo>
                <a:lnTo>
                  <a:pt x="15588" y="53280"/>
                </a:lnTo>
                <a:lnTo>
                  <a:pt x="17926" y="56160"/>
                </a:lnTo>
                <a:lnTo>
                  <a:pt x="19328" y="57764"/>
                </a:lnTo>
                <a:lnTo>
                  <a:pt x="20103" y="58402"/>
                </a:lnTo>
                <a:lnTo>
                  <a:pt x="20884" y="58882"/>
                </a:lnTo>
                <a:lnTo>
                  <a:pt x="19796" y="59684"/>
                </a:lnTo>
                <a:lnTo>
                  <a:pt x="19168" y="58724"/>
                </a:lnTo>
                <a:lnTo>
                  <a:pt x="18393" y="57764"/>
                </a:lnTo>
                <a:lnTo>
                  <a:pt x="16523" y="56002"/>
                </a:lnTo>
                <a:lnTo>
                  <a:pt x="12936" y="53122"/>
                </a:lnTo>
                <a:lnTo>
                  <a:pt x="8889" y="49282"/>
                </a:lnTo>
                <a:lnTo>
                  <a:pt x="4835" y="45442"/>
                </a:lnTo>
                <a:close/>
                <a:moveTo>
                  <a:pt x="60778" y="57600"/>
                </a:moveTo>
                <a:lnTo>
                  <a:pt x="60003" y="57764"/>
                </a:lnTo>
                <a:lnTo>
                  <a:pt x="59375" y="58080"/>
                </a:lnTo>
                <a:lnTo>
                  <a:pt x="58286" y="59204"/>
                </a:lnTo>
                <a:lnTo>
                  <a:pt x="57198" y="60322"/>
                </a:lnTo>
                <a:lnTo>
                  <a:pt x="56102" y="61440"/>
                </a:lnTo>
                <a:lnTo>
                  <a:pt x="54860" y="62564"/>
                </a:lnTo>
                <a:lnTo>
                  <a:pt x="51895" y="65122"/>
                </a:lnTo>
                <a:lnTo>
                  <a:pt x="48782" y="67844"/>
                </a:lnTo>
                <a:lnTo>
                  <a:pt x="46598" y="69757"/>
                </a:lnTo>
                <a:lnTo>
                  <a:pt x="45349" y="70882"/>
                </a:lnTo>
                <a:lnTo>
                  <a:pt x="44107" y="72322"/>
                </a:lnTo>
                <a:lnTo>
                  <a:pt x="43012" y="73597"/>
                </a:lnTo>
                <a:lnTo>
                  <a:pt x="42237" y="75202"/>
                </a:lnTo>
                <a:lnTo>
                  <a:pt x="42077" y="75840"/>
                </a:lnTo>
                <a:lnTo>
                  <a:pt x="41923" y="76642"/>
                </a:lnTo>
                <a:lnTo>
                  <a:pt x="41923" y="77280"/>
                </a:lnTo>
                <a:lnTo>
                  <a:pt x="42077" y="77917"/>
                </a:lnTo>
                <a:lnTo>
                  <a:pt x="42390" y="78562"/>
                </a:lnTo>
                <a:lnTo>
                  <a:pt x="42704" y="78877"/>
                </a:lnTo>
                <a:lnTo>
                  <a:pt x="43326" y="79042"/>
                </a:lnTo>
                <a:lnTo>
                  <a:pt x="43793" y="79042"/>
                </a:lnTo>
                <a:lnTo>
                  <a:pt x="44414" y="78720"/>
                </a:lnTo>
                <a:lnTo>
                  <a:pt x="45042" y="78397"/>
                </a:lnTo>
                <a:lnTo>
                  <a:pt x="45817" y="77437"/>
                </a:lnTo>
                <a:lnTo>
                  <a:pt x="47533" y="75360"/>
                </a:lnTo>
                <a:lnTo>
                  <a:pt x="48936" y="73920"/>
                </a:lnTo>
                <a:lnTo>
                  <a:pt x="50338" y="72480"/>
                </a:lnTo>
                <a:lnTo>
                  <a:pt x="53297" y="69922"/>
                </a:lnTo>
                <a:lnTo>
                  <a:pt x="55949" y="67844"/>
                </a:lnTo>
                <a:lnTo>
                  <a:pt x="58754" y="65602"/>
                </a:lnTo>
                <a:lnTo>
                  <a:pt x="60156" y="64484"/>
                </a:lnTo>
                <a:lnTo>
                  <a:pt x="61245" y="63202"/>
                </a:lnTo>
                <a:lnTo>
                  <a:pt x="62180" y="61762"/>
                </a:lnTo>
                <a:lnTo>
                  <a:pt x="62962" y="60322"/>
                </a:lnTo>
                <a:lnTo>
                  <a:pt x="63115" y="59520"/>
                </a:lnTo>
                <a:lnTo>
                  <a:pt x="63115" y="58724"/>
                </a:lnTo>
                <a:lnTo>
                  <a:pt x="62648" y="58244"/>
                </a:lnTo>
                <a:lnTo>
                  <a:pt x="62180" y="57922"/>
                </a:lnTo>
                <a:lnTo>
                  <a:pt x="61405" y="57600"/>
                </a:lnTo>
                <a:close/>
                <a:moveTo>
                  <a:pt x="13097" y="87840"/>
                </a:moveTo>
                <a:lnTo>
                  <a:pt x="13872" y="88162"/>
                </a:lnTo>
                <a:lnTo>
                  <a:pt x="13872" y="88642"/>
                </a:lnTo>
                <a:lnTo>
                  <a:pt x="13872" y="89122"/>
                </a:lnTo>
                <a:lnTo>
                  <a:pt x="13564" y="89602"/>
                </a:lnTo>
                <a:lnTo>
                  <a:pt x="13250" y="89917"/>
                </a:lnTo>
                <a:lnTo>
                  <a:pt x="12469" y="90562"/>
                </a:lnTo>
                <a:lnTo>
                  <a:pt x="11694" y="91200"/>
                </a:lnTo>
                <a:lnTo>
                  <a:pt x="10599" y="91680"/>
                </a:lnTo>
                <a:lnTo>
                  <a:pt x="9356" y="92160"/>
                </a:lnTo>
                <a:lnTo>
                  <a:pt x="9356" y="92160"/>
                </a:lnTo>
                <a:lnTo>
                  <a:pt x="10291" y="90877"/>
                </a:lnTo>
                <a:lnTo>
                  <a:pt x="11226" y="89602"/>
                </a:lnTo>
                <a:lnTo>
                  <a:pt x="12001" y="88642"/>
                </a:lnTo>
                <a:lnTo>
                  <a:pt x="12629" y="87997"/>
                </a:lnTo>
                <a:lnTo>
                  <a:pt x="12783" y="87997"/>
                </a:lnTo>
                <a:lnTo>
                  <a:pt x="13097" y="87840"/>
                </a:lnTo>
                <a:close/>
                <a:moveTo>
                  <a:pt x="12783" y="84637"/>
                </a:moveTo>
                <a:lnTo>
                  <a:pt x="12162" y="84802"/>
                </a:lnTo>
                <a:lnTo>
                  <a:pt x="11694" y="84960"/>
                </a:lnTo>
                <a:lnTo>
                  <a:pt x="10599" y="85597"/>
                </a:lnTo>
                <a:lnTo>
                  <a:pt x="9824" y="86400"/>
                </a:lnTo>
                <a:lnTo>
                  <a:pt x="8889" y="87360"/>
                </a:lnTo>
                <a:lnTo>
                  <a:pt x="7954" y="88477"/>
                </a:lnTo>
                <a:lnTo>
                  <a:pt x="6391" y="90720"/>
                </a:lnTo>
                <a:lnTo>
                  <a:pt x="5924" y="91837"/>
                </a:lnTo>
                <a:lnTo>
                  <a:pt x="5302" y="92962"/>
                </a:lnTo>
                <a:lnTo>
                  <a:pt x="5149" y="93600"/>
                </a:lnTo>
                <a:lnTo>
                  <a:pt x="4989" y="94080"/>
                </a:lnTo>
                <a:lnTo>
                  <a:pt x="4989" y="94717"/>
                </a:lnTo>
                <a:lnTo>
                  <a:pt x="5302" y="95197"/>
                </a:lnTo>
                <a:lnTo>
                  <a:pt x="5616" y="95520"/>
                </a:lnTo>
                <a:lnTo>
                  <a:pt x="5924" y="95842"/>
                </a:lnTo>
                <a:lnTo>
                  <a:pt x="6705" y="95842"/>
                </a:lnTo>
                <a:lnTo>
                  <a:pt x="7172" y="95677"/>
                </a:lnTo>
                <a:lnTo>
                  <a:pt x="8108" y="95677"/>
                </a:lnTo>
                <a:lnTo>
                  <a:pt x="9043" y="95520"/>
                </a:lnTo>
                <a:lnTo>
                  <a:pt x="10131" y="95197"/>
                </a:lnTo>
                <a:lnTo>
                  <a:pt x="11066" y="94882"/>
                </a:lnTo>
                <a:lnTo>
                  <a:pt x="12936" y="93922"/>
                </a:lnTo>
                <a:lnTo>
                  <a:pt x="14339" y="92962"/>
                </a:lnTo>
                <a:lnTo>
                  <a:pt x="15120" y="92317"/>
                </a:lnTo>
                <a:lnTo>
                  <a:pt x="15902" y="91522"/>
                </a:lnTo>
                <a:lnTo>
                  <a:pt x="16369" y="90562"/>
                </a:lnTo>
                <a:lnTo>
                  <a:pt x="16837" y="89602"/>
                </a:lnTo>
                <a:lnTo>
                  <a:pt x="16990" y="88642"/>
                </a:lnTo>
                <a:lnTo>
                  <a:pt x="16990" y="88162"/>
                </a:lnTo>
                <a:lnTo>
                  <a:pt x="16837" y="87682"/>
                </a:lnTo>
                <a:lnTo>
                  <a:pt x="16677" y="87202"/>
                </a:lnTo>
                <a:lnTo>
                  <a:pt x="16369" y="86722"/>
                </a:lnTo>
                <a:lnTo>
                  <a:pt x="15902" y="86400"/>
                </a:lnTo>
                <a:lnTo>
                  <a:pt x="15274" y="86077"/>
                </a:lnTo>
                <a:lnTo>
                  <a:pt x="14653" y="85282"/>
                </a:lnTo>
                <a:lnTo>
                  <a:pt x="13872" y="84802"/>
                </a:lnTo>
                <a:lnTo>
                  <a:pt x="13250" y="84637"/>
                </a:lnTo>
                <a:close/>
                <a:moveTo>
                  <a:pt x="99428" y="3682"/>
                </a:moveTo>
                <a:lnTo>
                  <a:pt x="103009" y="4162"/>
                </a:lnTo>
                <a:lnTo>
                  <a:pt x="106595" y="4642"/>
                </a:lnTo>
                <a:lnTo>
                  <a:pt x="110181" y="5444"/>
                </a:lnTo>
                <a:lnTo>
                  <a:pt x="113762" y="6404"/>
                </a:lnTo>
                <a:lnTo>
                  <a:pt x="113140" y="6726"/>
                </a:lnTo>
                <a:lnTo>
                  <a:pt x="112673" y="7206"/>
                </a:lnTo>
                <a:lnTo>
                  <a:pt x="112052" y="7686"/>
                </a:lnTo>
                <a:lnTo>
                  <a:pt x="112052" y="7844"/>
                </a:lnTo>
                <a:lnTo>
                  <a:pt x="112205" y="8002"/>
                </a:lnTo>
                <a:lnTo>
                  <a:pt x="112519" y="8324"/>
                </a:lnTo>
                <a:lnTo>
                  <a:pt x="112827" y="8482"/>
                </a:lnTo>
                <a:lnTo>
                  <a:pt x="113608" y="8646"/>
                </a:lnTo>
                <a:lnTo>
                  <a:pt x="114389" y="8482"/>
                </a:lnTo>
                <a:lnTo>
                  <a:pt x="114857" y="8482"/>
                </a:lnTo>
                <a:lnTo>
                  <a:pt x="115164" y="8166"/>
                </a:lnTo>
                <a:lnTo>
                  <a:pt x="115324" y="8962"/>
                </a:lnTo>
                <a:lnTo>
                  <a:pt x="115478" y="9606"/>
                </a:lnTo>
                <a:lnTo>
                  <a:pt x="114697" y="9764"/>
                </a:lnTo>
                <a:lnTo>
                  <a:pt x="114075" y="10086"/>
                </a:lnTo>
                <a:lnTo>
                  <a:pt x="113454" y="10402"/>
                </a:lnTo>
                <a:lnTo>
                  <a:pt x="112827" y="10882"/>
                </a:lnTo>
                <a:lnTo>
                  <a:pt x="112673" y="11046"/>
                </a:lnTo>
                <a:lnTo>
                  <a:pt x="112673" y="11526"/>
                </a:lnTo>
                <a:lnTo>
                  <a:pt x="112827" y="11842"/>
                </a:lnTo>
                <a:lnTo>
                  <a:pt x="113294" y="12006"/>
                </a:lnTo>
                <a:lnTo>
                  <a:pt x="113608" y="12164"/>
                </a:lnTo>
                <a:lnTo>
                  <a:pt x="114075" y="12322"/>
                </a:lnTo>
                <a:lnTo>
                  <a:pt x="115010" y="12164"/>
                </a:lnTo>
                <a:lnTo>
                  <a:pt x="115792" y="11842"/>
                </a:lnTo>
                <a:lnTo>
                  <a:pt x="115945" y="13124"/>
                </a:lnTo>
                <a:lnTo>
                  <a:pt x="114697" y="13604"/>
                </a:lnTo>
                <a:lnTo>
                  <a:pt x="113922" y="13926"/>
                </a:lnTo>
                <a:lnTo>
                  <a:pt x="113294" y="14564"/>
                </a:lnTo>
                <a:lnTo>
                  <a:pt x="112987" y="14886"/>
                </a:lnTo>
                <a:lnTo>
                  <a:pt x="112987" y="15524"/>
                </a:lnTo>
                <a:lnTo>
                  <a:pt x="113140" y="15846"/>
                </a:lnTo>
                <a:lnTo>
                  <a:pt x="113608" y="16162"/>
                </a:lnTo>
                <a:lnTo>
                  <a:pt x="114229" y="16326"/>
                </a:lnTo>
                <a:lnTo>
                  <a:pt x="114857" y="16162"/>
                </a:lnTo>
                <a:lnTo>
                  <a:pt x="116099" y="15846"/>
                </a:lnTo>
                <a:lnTo>
                  <a:pt x="116259" y="16642"/>
                </a:lnTo>
                <a:lnTo>
                  <a:pt x="115324" y="16800"/>
                </a:lnTo>
                <a:lnTo>
                  <a:pt x="114229" y="17122"/>
                </a:lnTo>
                <a:lnTo>
                  <a:pt x="113762" y="17444"/>
                </a:lnTo>
                <a:lnTo>
                  <a:pt x="113454" y="17924"/>
                </a:lnTo>
                <a:lnTo>
                  <a:pt x="113294" y="18562"/>
                </a:lnTo>
                <a:lnTo>
                  <a:pt x="113294" y="19042"/>
                </a:lnTo>
                <a:lnTo>
                  <a:pt x="113608" y="19364"/>
                </a:lnTo>
                <a:lnTo>
                  <a:pt x="114075" y="19680"/>
                </a:lnTo>
                <a:lnTo>
                  <a:pt x="116259" y="19680"/>
                </a:lnTo>
                <a:lnTo>
                  <a:pt x="116413" y="19522"/>
                </a:lnTo>
                <a:lnTo>
                  <a:pt x="116413" y="21442"/>
                </a:lnTo>
                <a:lnTo>
                  <a:pt x="113608" y="22244"/>
                </a:lnTo>
                <a:lnTo>
                  <a:pt x="113294" y="22402"/>
                </a:lnTo>
                <a:lnTo>
                  <a:pt x="113140" y="22560"/>
                </a:lnTo>
                <a:lnTo>
                  <a:pt x="112827" y="23204"/>
                </a:lnTo>
                <a:lnTo>
                  <a:pt x="112827" y="23520"/>
                </a:lnTo>
                <a:lnTo>
                  <a:pt x="112987" y="23842"/>
                </a:lnTo>
                <a:lnTo>
                  <a:pt x="113140" y="24000"/>
                </a:lnTo>
                <a:lnTo>
                  <a:pt x="113454" y="24322"/>
                </a:lnTo>
                <a:lnTo>
                  <a:pt x="114075" y="24480"/>
                </a:lnTo>
                <a:lnTo>
                  <a:pt x="114857" y="24480"/>
                </a:lnTo>
                <a:lnTo>
                  <a:pt x="116259" y="24322"/>
                </a:lnTo>
                <a:lnTo>
                  <a:pt x="116259" y="24322"/>
                </a:lnTo>
                <a:lnTo>
                  <a:pt x="115945" y="27524"/>
                </a:lnTo>
                <a:lnTo>
                  <a:pt x="114857" y="26880"/>
                </a:lnTo>
                <a:lnTo>
                  <a:pt x="113608" y="26564"/>
                </a:lnTo>
                <a:lnTo>
                  <a:pt x="112987" y="26400"/>
                </a:lnTo>
                <a:lnTo>
                  <a:pt x="112519" y="26564"/>
                </a:lnTo>
                <a:lnTo>
                  <a:pt x="111891" y="26722"/>
                </a:lnTo>
                <a:lnTo>
                  <a:pt x="111584" y="27202"/>
                </a:lnTo>
                <a:lnTo>
                  <a:pt x="111584" y="27524"/>
                </a:lnTo>
                <a:lnTo>
                  <a:pt x="112052" y="28162"/>
                </a:lnTo>
                <a:lnTo>
                  <a:pt x="112827" y="28484"/>
                </a:lnTo>
                <a:lnTo>
                  <a:pt x="114075" y="29122"/>
                </a:lnTo>
                <a:lnTo>
                  <a:pt x="115164" y="29760"/>
                </a:lnTo>
                <a:lnTo>
                  <a:pt x="115632" y="29924"/>
                </a:lnTo>
                <a:lnTo>
                  <a:pt x="115010" y="32482"/>
                </a:lnTo>
                <a:lnTo>
                  <a:pt x="113294" y="31844"/>
                </a:lnTo>
                <a:lnTo>
                  <a:pt x="111891" y="31042"/>
                </a:lnTo>
                <a:lnTo>
                  <a:pt x="110335" y="30562"/>
                </a:lnTo>
                <a:lnTo>
                  <a:pt x="109868" y="30562"/>
                </a:lnTo>
                <a:lnTo>
                  <a:pt x="109868" y="30720"/>
                </a:lnTo>
                <a:lnTo>
                  <a:pt x="109868" y="31042"/>
                </a:lnTo>
                <a:lnTo>
                  <a:pt x="110181" y="31680"/>
                </a:lnTo>
                <a:lnTo>
                  <a:pt x="110489" y="32160"/>
                </a:lnTo>
                <a:lnTo>
                  <a:pt x="111117" y="32804"/>
                </a:lnTo>
                <a:lnTo>
                  <a:pt x="111584" y="33284"/>
                </a:lnTo>
                <a:lnTo>
                  <a:pt x="112987" y="34080"/>
                </a:lnTo>
                <a:lnTo>
                  <a:pt x="114389" y="34560"/>
                </a:lnTo>
                <a:lnTo>
                  <a:pt x="113608" y="36960"/>
                </a:lnTo>
                <a:lnTo>
                  <a:pt x="112827" y="39044"/>
                </a:lnTo>
                <a:lnTo>
                  <a:pt x="112519" y="38722"/>
                </a:lnTo>
                <a:lnTo>
                  <a:pt x="112205" y="38400"/>
                </a:lnTo>
                <a:lnTo>
                  <a:pt x="111424" y="37762"/>
                </a:lnTo>
                <a:lnTo>
                  <a:pt x="110803" y="37282"/>
                </a:lnTo>
                <a:lnTo>
                  <a:pt x="110021" y="36802"/>
                </a:lnTo>
                <a:lnTo>
                  <a:pt x="109400" y="36644"/>
                </a:lnTo>
                <a:lnTo>
                  <a:pt x="108779" y="36480"/>
                </a:lnTo>
                <a:lnTo>
                  <a:pt x="108151" y="36480"/>
                </a:lnTo>
                <a:lnTo>
                  <a:pt x="107376" y="36802"/>
                </a:lnTo>
                <a:lnTo>
                  <a:pt x="107216" y="36960"/>
                </a:lnTo>
                <a:lnTo>
                  <a:pt x="107216" y="37282"/>
                </a:lnTo>
                <a:lnTo>
                  <a:pt x="107216" y="37604"/>
                </a:lnTo>
                <a:lnTo>
                  <a:pt x="107376" y="37762"/>
                </a:lnTo>
                <a:lnTo>
                  <a:pt x="107998" y="38400"/>
                </a:lnTo>
                <a:lnTo>
                  <a:pt x="108465" y="38880"/>
                </a:lnTo>
                <a:lnTo>
                  <a:pt x="108933" y="39202"/>
                </a:lnTo>
                <a:lnTo>
                  <a:pt x="110335" y="40320"/>
                </a:lnTo>
                <a:lnTo>
                  <a:pt x="110956" y="40642"/>
                </a:lnTo>
                <a:lnTo>
                  <a:pt x="111738" y="40800"/>
                </a:lnTo>
                <a:lnTo>
                  <a:pt x="112052" y="40800"/>
                </a:lnTo>
                <a:lnTo>
                  <a:pt x="110956" y="42562"/>
                </a:lnTo>
                <a:lnTo>
                  <a:pt x="110181" y="42562"/>
                </a:lnTo>
                <a:lnTo>
                  <a:pt x="109554" y="42404"/>
                </a:lnTo>
                <a:lnTo>
                  <a:pt x="108933" y="42082"/>
                </a:lnTo>
                <a:lnTo>
                  <a:pt x="108465" y="41760"/>
                </a:lnTo>
                <a:lnTo>
                  <a:pt x="107684" y="40964"/>
                </a:lnTo>
                <a:lnTo>
                  <a:pt x="106749" y="40162"/>
                </a:lnTo>
                <a:lnTo>
                  <a:pt x="105814" y="39682"/>
                </a:lnTo>
                <a:lnTo>
                  <a:pt x="105346" y="39524"/>
                </a:lnTo>
                <a:lnTo>
                  <a:pt x="104725" y="39524"/>
                </a:lnTo>
                <a:lnTo>
                  <a:pt x="104257" y="39682"/>
                </a:lnTo>
                <a:lnTo>
                  <a:pt x="103636" y="40004"/>
                </a:lnTo>
                <a:lnTo>
                  <a:pt x="103322" y="40320"/>
                </a:lnTo>
                <a:lnTo>
                  <a:pt x="103322" y="40642"/>
                </a:lnTo>
                <a:lnTo>
                  <a:pt x="103636" y="40964"/>
                </a:lnTo>
                <a:lnTo>
                  <a:pt x="103944" y="41122"/>
                </a:lnTo>
                <a:lnTo>
                  <a:pt x="104411" y="41122"/>
                </a:lnTo>
                <a:lnTo>
                  <a:pt x="105039" y="41444"/>
                </a:lnTo>
                <a:lnTo>
                  <a:pt x="105974" y="42240"/>
                </a:lnTo>
                <a:lnTo>
                  <a:pt x="106909" y="43200"/>
                </a:lnTo>
                <a:lnTo>
                  <a:pt x="107684" y="44002"/>
                </a:lnTo>
                <a:lnTo>
                  <a:pt x="108465" y="44640"/>
                </a:lnTo>
                <a:lnTo>
                  <a:pt x="109400" y="44962"/>
                </a:lnTo>
                <a:lnTo>
                  <a:pt x="106749" y="48164"/>
                </a:lnTo>
                <a:lnTo>
                  <a:pt x="103476" y="46724"/>
                </a:lnTo>
                <a:lnTo>
                  <a:pt x="102541" y="46244"/>
                </a:lnTo>
                <a:lnTo>
                  <a:pt x="101606" y="46080"/>
                </a:lnTo>
                <a:lnTo>
                  <a:pt x="100831" y="46080"/>
                </a:lnTo>
                <a:lnTo>
                  <a:pt x="99896" y="46402"/>
                </a:lnTo>
                <a:lnTo>
                  <a:pt x="99736" y="46560"/>
                </a:lnTo>
                <a:lnTo>
                  <a:pt x="99582" y="46724"/>
                </a:lnTo>
                <a:lnTo>
                  <a:pt x="99582" y="47040"/>
                </a:lnTo>
                <a:lnTo>
                  <a:pt x="99736" y="47204"/>
                </a:lnTo>
                <a:lnTo>
                  <a:pt x="100203" y="47842"/>
                </a:lnTo>
                <a:lnTo>
                  <a:pt x="100831" y="48322"/>
                </a:lnTo>
                <a:lnTo>
                  <a:pt x="102387" y="49282"/>
                </a:lnTo>
                <a:lnTo>
                  <a:pt x="104571" y="50400"/>
                </a:lnTo>
                <a:lnTo>
                  <a:pt x="102701" y="52320"/>
                </a:lnTo>
                <a:lnTo>
                  <a:pt x="101766" y="52004"/>
                </a:lnTo>
                <a:lnTo>
                  <a:pt x="100831" y="51840"/>
                </a:lnTo>
                <a:lnTo>
                  <a:pt x="99896" y="51682"/>
                </a:lnTo>
                <a:lnTo>
                  <a:pt x="98961" y="51524"/>
                </a:lnTo>
                <a:lnTo>
                  <a:pt x="97091" y="50564"/>
                </a:lnTo>
                <a:lnTo>
                  <a:pt x="96156" y="50242"/>
                </a:lnTo>
                <a:lnTo>
                  <a:pt x="95221" y="49920"/>
                </a:lnTo>
                <a:lnTo>
                  <a:pt x="94907" y="50084"/>
                </a:lnTo>
                <a:lnTo>
                  <a:pt x="94593" y="50400"/>
                </a:lnTo>
                <a:lnTo>
                  <a:pt x="94593" y="50722"/>
                </a:lnTo>
                <a:lnTo>
                  <a:pt x="94593" y="51044"/>
                </a:lnTo>
                <a:lnTo>
                  <a:pt x="95061" y="51682"/>
                </a:lnTo>
                <a:lnTo>
                  <a:pt x="95528" y="52320"/>
                </a:lnTo>
                <a:lnTo>
                  <a:pt x="96931" y="53444"/>
                </a:lnTo>
                <a:lnTo>
                  <a:pt x="98801" y="54240"/>
                </a:lnTo>
                <a:lnTo>
                  <a:pt x="99582" y="54562"/>
                </a:lnTo>
                <a:lnTo>
                  <a:pt x="100517" y="54720"/>
                </a:lnTo>
                <a:lnTo>
                  <a:pt x="98647" y="56804"/>
                </a:lnTo>
                <a:lnTo>
                  <a:pt x="97245" y="56482"/>
                </a:lnTo>
                <a:lnTo>
                  <a:pt x="95842" y="56160"/>
                </a:lnTo>
                <a:lnTo>
                  <a:pt x="94593" y="55680"/>
                </a:lnTo>
                <a:lnTo>
                  <a:pt x="93351" y="54884"/>
                </a:lnTo>
                <a:lnTo>
                  <a:pt x="93191" y="54720"/>
                </a:lnTo>
                <a:lnTo>
                  <a:pt x="92883" y="54720"/>
                </a:lnTo>
                <a:lnTo>
                  <a:pt x="92569" y="55042"/>
                </a:lnTo>
                <a:lnTo>
                  <a:pt x="92416" y="55364"/>
                </a:lnTo>
                <a:lnTo>
                  <a:pt x="92416" y="55844"/>
                </a:lnTo>
                <a:lnTo>
                  <a:pt x="92723" y="56482"/>
                </a:lnTo>
                <a:lnTo>
                  <a:pt x="93191" y="57120"/>
                </a:lnTo>
                <a:lnTo>
                  <a:pt x="94286" y="57922"/>
                </a:lnTo>
                <a:lnTo>
                  <a:pt x="95374" y="58560"/>
                </a:lnTo>
                <a:lnTo>
                  <a:pt x="96777" y="59040"/>
                </a:lnTo>
                <a:lnTo>
                  <a:pt x="95061" y="60960"/>
                </a:lnTo>
                <a:lnTo>
                  <a:pt x="94753" y="60802"/>
                </a:lnTo>
                <a:lnTo>
                  <a:pt x="92883" y="60164"/>
                </a:lnTo>
                <a:lnTo>
                  <a:pt x="91013" y="59520"/>
                </a:lnTo>
                <a:lnTo>
                  <a:pt x="89143" y="58882"/>
                </a:lnTo>
                <a:lnTo>
                  <a:pt x="87273" y="58244"/>
                </a:lnTo>
                <a:lnTo>
                  <a:pt x="86959" y="58244"/>
                </a:lnTo>
                <a:lnTo>
                  <a:pt x="86805" y="58402"/>
                </a:lnTo>
                <a:lnTo>
                  <a:pt x="86645" y="58724"/>
                </a:lnTo>
                <a:lnTo>
                  <a:pt x="86805" y="58882"/>
                </a:lnTo>
                <a:lnTo>
                  <a:pt x="87273" y="59684"/>
                </a:lnTo>
                <a:lnTo>
                  <a:pt x="88048" y="60480"/>
                </a:lnTo>
                <a:lnTo>
                  <a:pt x="88675" y="61124"/>
                </a:lnTo>
                <a:lnTo>
                  <a:pt x="89610" y="61604"/>
                </a:lnTo>
                <a:lnTo>
                  <a:pt x="91481" y="62564"/>
                </a:lnTo>
                <a:lnTo>
                  <a:pt x="93351" y="63202"/>
                </a:lnTo>
                <a:lnTo>
                  <a:pt x="91013" y="65760"/>
                </a:lnTo>
                <a:lnTo>
                  <a:pt x="90853" y="65444"/>
                </a:lnTo>
                <a:lnTo>
                  <a:pt x="90385" y="65122"/>
                </a:lnTo>
                <a:lnTo>
                  <a:pt x="88675" y="63840"/>
                </a:lnTo>
                <a:lnTo>
                  <a:pt x="86645" y="62880"/>
                </a:lnTo>
                <a:lnTo>
                  <a:pt x="85556" y="62400"/>
                </a:lnTo>
                <a:lnTo>
                  <a:pt x="84621" y="62084"/>
                </a:lnTo>
                <a:lnTo>
                  <a:pt x="83533" y="61762"/>
                </a:lnTo>
                <a:lnTo>
                  <a:pt x="82130" y="61762"/>
                </a:lnTo>
                <a:lnTo>
                  <a:pt x="81970" y="62084"/>
                </a:lnTo>
                <a:lnTo>
                  <a:pt x="81970" y="62400"/>
                </a:lnTo>
                <a:lnTo>
                  <a:pt x="82130" y="62564"/>
                </a:lnTo>
                <a:lnTo>
                  <a:pt x="83686" y="64004"/>
                </a:lnTo>
                <a:lnTo>
                  <a:pt x="85403" y="65122"/>
                </a:lnTo>
                <a:lnTo>
                  <a:pt x="87273" y="66240"/>
                </a:lnTo>
                <a:lnTo>
                  <a:pt x="89143" y="67200"/>
                </a:lnTo>
                <a:lnTo>
                  <a:pt x="89450" y="67364"/>
                </a:lnTo>
                <a:lnTo>
                  <a:pt x="88983" y="67844"/>
                </a:lnTo>
                <a:lnTo>
                  <a:pt x="88048" y="68804"/>
                </a:lnTo>
                <a:lnTo>
                  <a:pt x="87740" y="68324"/>
                </a:lnTo>
                <a:lnTo>
                  <a:pt x="87273" y="67844"/>
                </a:lnTo>
                <a:lnTo>
                  <a:pt x="86178" y="67200"/>
                </a:lnTo>
                <a:lnTo>
                  <a:pt x="83840" y="66240"/>
                </a:lnTo>
                <a:lnTo>
                  <a:pt x="82598" y="65924"/>
                </a:lnTo>
                <a:lnTo>
                  <a:pt x="81349" y="65444"/>
                </a:lnTo>
                <a:lnTo>
                  <a:pt x="80100" y="65280"/>
                </a:lnTo>
                <a:lnTo>
                  <a:pt x="78697" y="65122"/>
                </a:lnTo>
                <a:lnTo>
                  <a:pt x="78390" y="65122"/>
                </a:lnTo>
                <a:lnTo>
                  <a:pt x="78230" y="65280"/>
                </a:lnTo>
                <a:lnTo>
                  <a:pt x="78076" y="65602"/>
                </a:lnTo>
                <a:lnTo>
                  <a:pt x="78230" y="66082"/>
                </a:lnTo>
                <a:lnTo>
                  <a:pt x="78544" y="66404"/>
                </a:lnTo>
                <a:lnTo>
                  <a:pt x="79792" y="67042"/>
                </a:lnTo>
                <a:lnTo>
                  <a:pt x="80881" y="67680"/>
                </a:lnTo>
                <a:lnTo>
                  <a:pt x="83219" y="69120"/>
                </a:lnTo>
                <a:lnTo>
                  <a:pt x="84775" y="69922"/>
                </a:lnTo>
                <a:lnTo>
                  <a:pt x="85556" y="70237"/>
                </a:lnTo>
                <a:lnTo>
                  <a:pt x="86491" y="70402"/>
                </a:lnTo>
                <a:lnTo>
                  <a:pt x="82751" y="74242"/>
                </a:lnTo>
                <a:lnTo>
                  <a:pt x="81970" y="73597"/>
                </a:lnTo>
                <a:lnTo>
                  <a:pt x="81035" y="72960"/>
                </a:lnTo>
                <a:lnTo>
                  <a:pt x="79632" y="72157"/>
                </a:lnTo>
                <a:lnTo>
                  <a:pt x="78390" y="71197"/>
                </a:lnTo>
                <a:lnTo>
                  <a:pt x="76987" y="70237"/>
                </a:lnTo>
                <a:lnTo>
                  <a:pt x="75585" y="69600"/>
                </a:lnTo>
                <a:lnTo>
                  <a:pt x="74803" y="69284"/>
                </a:lnTo>
                <a:lnTo>
                  <a:pt x="73868" y="69284"/>
                </a:lnTo>
                <a:lnTo>
                  <a:pt x="73715" y="69442"/>
                </a:lnTo>
                <a:lnTo>
                  <a:pt x="73715" y="69600"/>
                </a:lnTo>
                <a:lnTo>
                  <a:pt x="73868" y="69757"/>
                </a:lnTo>
                <a:lnTo>
                  <a:pt x="74957" y="71040"/>
                </a:lnTo>
                <a:lnTo>
                  <a:pt x="76827" y="72802"/>
                </a:lnTo>
                <a:lnTo>
                  <a:pt x="79011" y="74722"/>
                </a:lnTo>
                <a:lnTo>
                  <a:pt x="80100" y="75360"/>
                </a:lnTo>
                <a:lnTo>
                  <a:pt x="81195" y="75840"/>
                </a:lnTo>
                <a:lnTo>
                  <a:pt x="79011" y="78082"/>
                </a:lnTo>
                <a:lnTo>
                  <a:pt x="78230" y="77760"/>
                </a:lnTo>
                <a:lnTo>
                  <a:pt x="77455" y="77437"/>
                </a:lnTo>
                <a:lnTo>
                  <a:pt x="76206" y="76800"/>
                </a:lnTo>
                <a:lnTo>
                  <a:pt x="73715" y="75202"/>
                </a:lnTo>
                <a:lnTo>
                  <a:pt x="72312" y="74557"/>
                </a:lnTo>
                <a:lnTo>
                  <a:pt x="71684" y="74400"/>
                </a:lnTo>
                <a:lnTo>
                  <a:pt x="70909" y="74242"/>
                </a:lnTo>
                <a:lnTo>
                  <a:pt x="70442" y="74400"/>
                </a:lnTo>
                <a:lnTo>
                  <a:pt x="70282" y="74722"/>
                </a:lnTo>
                <a:lnTo>
                  <a:pt x="70128" y="75202"/>
                </a:lnTo>
                <a:lnTo>
                  <a:pt x="70442" y="75517"/>
                </a:lnTo>
                <a:lnTo>
                  <a:pt x="72152" y="76957"/>
                </a:lnTo>
                <a:lnTo>
                  <a:pt x="74022" y="78397"/>
                </a:lnTo>
                <a:lnTo>
                  <a:pt x="75425" y="79357"/>
                </a:lnTo>
                <a:lnTo>
                  <a:pt x="77141" y="80160"/>
                </a:lnTo>
                <a:lnTo>
                  <a:pt x="75271" y="82080"/>
                </a:lnTo>
                <a:lnTo>
                  <a:pt x="73554" y="80640"/>
                </a:lnTo>
                <a:lnTo>
                  <a:pt x="71845" y="79200"/>
                </a:lnTo>
                <a:lnTo>
                  <a:pt x="70749" y="78240"/>
                </a:lnTo>
                <a:lnTo>
                  <a:pt x="69661" y="77437"/>
                </a:lnTo>
                <a:lnTo>
                  <a:pt x="68412" y="76800"/>
                </a:lnTo>
                <a:lnTo>
                  <a:pt x="67169" y="76477"/>
                </a:lnTo>
                <a:lnTo>
                  <a:pt x="66855" y="76642"/>
                </a:lnTo>
                <a:lnTo>
                  <a:pt x="66855" y="76800"/>
                </a:lnTo>
                <a:lnTo>
                  <a:pt x="66702" y="76957"/>
                </a:lnTo>
                <a:lnTo>
                  <a:pt x="66855" y="77280"/>
                </a:lnTo>
                <a:lnTo>
                  <a:pt x="70909" y="81600"/>
                </a:lnTo>
                <a:lnTo>
                  <a:pt x="71998" y="82882"/>
                </a:lnTo>
                <a:lnTo>
                  <a:pt x="73401" y="84000"/>
                </a:lnTo>
                <a:lnTo>
                  <a:pt x="72466" y="85117"/>
                </a:lnTo>
                <a:lnTo>
                  <a:pt x="71684" y="84480"/>
                </a:lnTo>
                <a:lnTo>
                  <a:pt x="70749" y="84000"/>
                </a:lnTo>
                <a:lnTo>
                  <a:pt x="69039" y="83040"/>
                </a:lnTo>
                <a:lnTo>
                  <a:pt x="66388" y="81277"/>
                </a:lnTo>
                <a:lnTo>
                  <a:pt x="65145" y="80317"/>
                </a:lnTo>
                <a:lnTo>
                  <a:pt x="63897" y="79357"/>
                </a:lnTo>
                <a:lnTo>
                  <a:pt x="63743" y="79200"/>
                </a:lnTo>
                <a:lnTo>
                  <a:pt x="63583" y="79357"/>
                </a:lnTo>
                <a:lnTo>
                  <a:pt x="63429" y="79522"/>
                </a:lnTo>
                <a:lnTo>
                  <a:pt x="63583" y="79680"/>
                </a:lnTo>
                <a:lnTo>
                  <a:pt x="65453" y="82402"/>
                </a:lnTo>
                <a:lnTo>
                  <a:pt x="66548" y="83520"/>
                </a:lnTo>
                <a:lnTo>
                  <a:pt x="67791" y="84802"/>
                </a:lnTo>
                <a:lnTo>
                  <a:pt x="69193" y="85920"/>
                </a:lnTo>
                <a:lnTo>
                  <a:pt x="69974" y="86400"/>
                </a:lnTo>
                <a:lnTo>
                  <a:pt x="70749" y="86880"/>
                </a:lnTo>
                <a:lnTo>
                  <a:pt x="69039" y="88477"/>
                </a:lnTo>
                <a:lnTo>
                  <a:pt x="66855" y="86880"/>
                </a:lnTo>
                <a:lnTo>
                  <a:pt x="64678" y="85282"/>
                </a:lnTo>
                <a:lnTo>
                  <a:pt x="63583" y="84637"/>
                </a:lnTo>
                <a:lnTo>
                  <a:pt x="62340" y="84157"/>
                </a:lnTo>
                <a:lnTo>
                  <a:pt x="61245" y="83677"/>
                </a:lnTo>
                <a:lnTo>
                  <a:pt x="60003" y="83677"/>
                </a:lnTo>
                <a:lnTo>
                  <a:pt x="59689" y="83842"/>
                </a:lnTo>
                <a:lnTo>
                  <a:pt x="59689" y="84000"/>
                </a:lnTo>
                <a:lnTo>
                  <a:pt x="59689" y="84157"/>
                </a:lnTo>
                <a:lnTo>
                  <a:pt x="60470" y="84960"/>
                </a:lnTo>
                <a:lnTo>
                  <a:pt x="61405" y="85762"/>
                </a:lnTo>
                <a:lnTo>
                  <a:pt x="63115" y="87202"/>
                </a:lnTo>
                <a:lnTo>
                  <a:pt x="67016" y="90562"/>
                </a:lnTo>
                <a:lnTo>
                  <a:pt x="65920" y="91680"/>
                </a:lnTo>
                <a:lnTo>
                  <a:pt x="64832" y="90877"/>
                </a:lnTo>
                <a:lnTo>
                  <a:pt x="63743" y="90240"/>
                </a:lnTo>
                <a:lnTo>
                  <a:pt x="61559" y="89122"/>
                </a:lnTo>
                <a:lnTo>
                  <a:pt x="60156" y="88162"/>
                </a:lnTo>
                <a:lnTo>
                  <a:pt x="59068" y="87037"/>
                </a:lnTo>
                <a:lnTo>
                  <a:pt x="57972" y="85920"/>
                </a:lnTo>
                <a:lnTo>
                  <a:pt x="57037" y="84480"/>
                </a:lnTo>
                <a:lnTo>
                  <a:pt x="56570" y="84157"/>
                </a:lnTo>
                <a:lnTo>
                  <a:pt x="56102" y="84157"/>
                </a:lnTo>
                <a:lnTo>
                  <a:pt x="55795" y="84322"/>
                </a:lnTo>
                <a:lnTo>
                  <a:pt x="55481" y="84802"/>
                </a:lnTo>
                <a:lnTo>
                  <a:pt x="55327" y="85597"/>
                </a:lnTo>
                <a:lnTo>
                  <a:pt x="55481" y="86557"/>
                </a:lnTo>
                <a:lnTo>
                  <a:pt x="55635" y="87360"/>
                </a:lnTo>
                <a:lnTo>
                  <a:pt x="56102" y="88162"/>
                </a:lnTo>
                <a:lnTo>
                  <a:pt x="56570" y="88957"/>
                </a:lnTo>
                <a:lnTo>
                  <a:pt x="57198" y="89602"/>
                </a:lnTo>
                <a:lnTo>
                  <a:pt x="58440" y="90877"/>
                </a:lnTo>
                <a:lnTo>
                  <a:pt x="60778" y="92640"/>
                </a:lnTo>
                <a:lnTo>
                  <a:pt x="62027" y="93442"/>
                </a:lnTo>
                <a:lnTo>
                  <a:pt x="63429" y="94080"/>
                </a:lnTo>
                <a:lnTo>
                  <a:pt x="61873" y="95520"/>
                </a:lnTo>
                <a:lnTo>
                  <a:pt x="60003" y="94560"/>
                </a:lnTo>
                <a:lnTo>
                  <a:pt x="57972" y="93600"/>
                </a:lnTo>
                <a:lnTo>
                  <a:pt x="56102" y="92640"/>
                </a:lnTo>
                <a:lnTo>
                  <a:pt x="55167" y="92002"/>
                </a:lnTo>
                <a:lnTo>
                  <a:pt x="54232" y="91522"/>
                </a:lnTo>
                <a:lnTo>
                  <a:pt x="54079" y="91357"/>
                </a:lnTo>
                <a:lnTo>
                  <a:pt x="53925" y="91357"/>
                </a:lnTo>
                <a:lnTo>
                  <a:pt x="53765" y="91522"/>
                </a:lnTo>
                <a:lnTo>
                  <a:pt x="53765" y="91837"/>
                </a:lnTo>
                <a:lnTo>
                  <a:pt x="54232" y="92962"/>
                </a:lnTo>
                <a:lnTo>
                  <a:pt x="54860" y="94080"/>
                </a:lnTo>
                <a:lnTo>
                  <a:pt x="55635" y="94882"/>
                </a:lnTo>
                <a:lnTo>
                  <a:pt x="56570" y="95677"/>
                </a:lnTo>
                <a:lnTo>
                  <a:pt x="59535" y="97762"/>
                </a:lnTo>
                <a:lnTo>
                  <a:pt x="57665" y="99682"/>
                </a:lnTo>
                <a:lnTo>
                  <a:pt x="55167" y="97117"/>
                </a:lnTo>
                <a:lnTo>
                  <a:pt x="52522" y="94717"/>
                </a:lnTo>
                <a:lnTo>
                  <a:pt x="47380" y="90082"/>
                </a:lnTo>
                <a:lnTo>
                  <a:pt x="44728" y="87840"/>
                </a:lnTo>
                <a:lnTo>
                  <a:pt x="42237" y="85440"/>
                </a:lnTo>
                <a:lnTo>
                  <a:pt x="39739" y="82882"/>
                </a:lnTo>
                <a:lnTo>
                  <a:pt x="37401" y="80317"/>
                </a:lnTo>
                <a:lnTo>
                  <a:pt x="35224" y="77437"/>
                </a:lnTo>
                <a:lnTo>
                  <a:pt x="32886" y="74400"/>
                </a:lnTo>
                <a:lnTo>
                  <a:pt x="30702" y="71677"/>
                </a:lnTo>
                <a:lnTo>
                  <a:pt x="29454" y="70237"/>
                </a:lnTo>
                <a:lnTo>
                  <a:pt x="28211" y="68962"/>
                </a:lnTo>
                <a:lnTo>
                  <a:pt x="26495" y="67522"/>
                </a:lnTo>
                <a:lnTo>
                  <a:pt x="24625" y="66240"/>
                </a:lnTo>
                <a:lnTo>
                  <a:pt x="22754" y="64800"/>
                </a:lnTo>
                <a:lnTo>
                  <a:pt x="21038" y="63524"/>
                </a:lnTo>
                <a:lnTo>
                  <a:pt x="20884" y="63044"/>
                </a:lnTo>
                <a:lnTo>
                  <a:pt x="23068" y="61124"/>
                </a:lnTo>
                <a:lnTo>
                  <a:pt x="25406" y="59204"/>
                </a:lnTo>
                <a:lnTo>
                  <a:pt x="27744" y="57284"/>
                </a:lnTo>
                <a:lnTo>
                  <a:pt x="29921" y="55364"/>
                </a:lnTo>
                <a:lnTo>
                  <a:pt x="36159" y="49440"/>
                </a:lnTo>
                <a:lnTo>
                  <a:pt x="42237" y="43364"/>
                </a:lnTo>
                <a:lnTo>
                  <a:pt x="44728" y="40800"/>
                </a:lnTo>
                <a:lnTo>
                  <a:pt x="47066" y="38084"/>
                </a:lnTo>
                <a:lnTo>
                  <a:pt x="51587" y="32482"/>
                </a:lnTo>
                <a:lnTo>
                  <a:pt x="56102" y="26880"/>
                </a:lnTo>
                <a:lnTo>
                  <a:pt x="60624" y="21284"/>
                </a:lnTo>
                <a:lnTo>
                  <a:pt x="63115" y="18404"/>
                </a:lnTo>
                <a:lnTo>
                  <a:pt x="65767" y="15846"/>
                </a:lnTo>
                <a:lnTo>
                  <a:pt x="68572" y="13446"/>
                </a:lnTo>
                <a:lnTo>
                  <a:pt x="71531" y="11204"/>
                </a:lnTo>
                <a:lnTo>
                  <a:pt x="74490" y="9284"/>
                </a:lnTo>
                <a:lnTo>
                  <a:pt x="77762" y="7522"/>
                </a:lnTo>
                <a:lnTo>
                  <a:pt x="81195" y="6246"/>
                </a:lnTo>
                <a:lnTo>
                  <a:pt x="84775" y="5122"/>
                </a:lnTo>
                <a:lnTo>
                  <a:pt x="88362" y="4326"/>
                </a:lnTo>
                <a:lnTo>
                  <a:pt x="92102" y="3846"/>
                </a:lnTo>
                <a:lnTo>
                  <a:pt x="95688" y="3682"/>
                </a:lnTo>
                <a:close/>
                <a:moveTo>
                  <a:pt x="75425" y="87037"/>
                </a:moveTo>
                <a:lnTo>
                  <a:pt x="75425" y="89437"/>
                </a:lnTo>
                <a:lnTo>
                  <a:pt x="75271" y="91837"/>
                </a:lnTo>
                <a:lnTo>
                  <a:pt x="74957" y="96960"/>
                </a:lnTo>
                <a:lnTo>
                  <a:pt x="74803" y="102240"/>
                </a:lnTo>
                <a:lnTo>
                  <a:pt x="74650" y="107362"/>
                </a:lnTo>
                <a:lnTo>
                  <a:pt x="73554" y="105757"/>
                </a:lnTo>
                <a:lnTo>
                  <a:pt x="72312" y="104317"/>
                </a:lnTo>
                <a:lnTo>
                  <a:pt x="69661" y="101437"/>
                </a:lnTo>
                <a:lnTo>
                  <a:pt x="68879" y="100320"/>
                </a:lnTo>
                <a:lnTo>
                  <a:pt x="67951" y="99037"/>
                </a:lnTo>
                <a:lnTo>
                  <a:pt x="67016" y="97762"/>
                </a:lnTo>
                <a:lnTo>
                  <a:pt x="66388" y="97117"/>
                </a:lnTo>
                <a:lnTo>
                  <a:pt x="65920" y="96802"/>
                </a:lnTo>
                <a:lnTo>
                  <a:pt x="68726" y="93922"/>
                </a:lnTo>
                <a:lnTo>
                  <a:pt x="72152" y="90562"/>
                </a:lnTo>
                <a:lnTo>
                  <a:pt x="75425" y="87037"/>
                </a:lnTo>
                <a:close/>
                <a:moveTo>
                  <a:pt x="21973" y="94560"/>
                </a:moveTo>
                <a:lnTo>
                  <a:pt x="22754" y="94717"/>
                </a:lnTo>
                <a:lnTo>
                  <a:pt x="23690" y="95040"/>
                </a:lnTo>
                <a:lnTo>
                  <a:pt x="23690" y="95520"/>
                </a:lnTo>
                <a:lnTo>
                  <a:pt x="23843" y="95842"/>
                </a:lnTo>
                <a:lnTo>
                  <a:pt x="23068" y="95842"/>
                </a:lnTo>
                <a:lnTo>
                  <a:pt x="22754" y="96000"/>
                </a:lnTo>
                <a:lnTo>
                  <a:pt x="22441" y="96322"/>
                </a:lnTo>
                <a:lnTo>
                  <a:pt x="21352" y="97597"/>
                </a:lnTo>
                <a:lnTo>
                  <a:pt x="20263" y="98880"/>
                </a:lnTo>
                <a:lnTo>
                  <a:pt x="19014" y="100162"/>
                </a:lnTo>
                <a:lnTo>
                  <a:pt x="18547" y="100800"/>
                </a:lnTo>
                <a:lnTo>
                  <a:pt x="18233" y="101602"/>
                </a:lnTo>
                <a:lnTo>
                  <a:pt x="18233" y="102082"/>
                </a:lnTo>
                <a:lnTo>
                  <a:pt x="18393" y="102397"/>
                </a:lnTo>
                <a:lnTo>
                  <a:pt x="18547" y="102720"/>
                </a:lnTo>
                <a:lnTo>
                  <a:pt x="18861" y="102877"/>
                </a:lnTo>
                <a:lnTo>
                  <a:pt x="19949" y="102877"/>
                </a:lnTo>
                <a:lnTo>
                  <a:pt x="20731" y="102562"/>
                </a:lnTo>
                <a:lnTo>
                  <a:pt x="21506" y="102082"/>
                </a:lnTo>
                <a:lnTo>
                  <a:pt x="22287" y="101437"/>
                </a:lnTo>
                <a:lnTo>
                  <a:pt x="23690" y="99997"/>
                </a:lnTo>
                <a:lnTo>
                  <a:pt x="24938" y="98242"/>
                </a:lnTo>
                <a:lnTo>
                  <a:pt x="25092" y="97762"/>
                </a:lnTo>
                <a:lnTo>
                  <a:pt x="25092" y="97282"/>
                </a:lnTo>
                <a:lnTo>
                  <a:pt x="25092" y="96802"/>
                </a:lnTo>
                <a:lnTo>
                  <a:pt x="24778" y="96480"/>
                </a:lnTo>
                <a:lnTo>
                  <a:pt x="25092" y="96637"/>
                </a:lnTo>
                <a:lnTo>
                  <a:pt x="25406" y="97117"/>
                </a:lnTo>
                <a:lnTo>
                  <a:pt x="25406" y="97440"/>
                </a:lnTo>
                <a:lnTo>
                  <a:pt x="25406" y="97920"/>
                </a:lnTo>
                <a:lnTo>
                  <a:pt x="25246" y="99202"/>
                </a:lnTo>
                <a:lnTo>
                  <a:pt x="24938" y="100477"/>
                </a:lnTo>
                <a:lnTo>
                  <a:pt x="23690" y="103042"/>
                </a:lnTo>
                <a:lnTo>
                  <a:pt x="22754" y="104797"/>
                </a:lnTo>
                <a:lnTo>
                  <a:pt x="22287" y="105600"/>
                </a:lnTo>
                <a:lnTo>
                  <a:pt x="21506" y="106237"/>
                </a:lnTo>
                <a:lnTo>
                  <a:pt x="20884" y="106717"/>
                </a:lnTo>
                <a:lnTo>
                  <a:pt x="19949" y="107197"/>
                </a:lnTo>
                <a:lnTo>
                  <a:pt x="18233" y="107677"/>
                </a:lnTo>
                <a:lnTo>
                  <a:pt x="16369" y="108000"/>
                </a:lnTo>
                <a:lnTo>
                  <a:pt x="15120" y="108157"/>
                </a:lnTo>
                <a:lnTo>
                  <a:pt x="13872" y="108157"/>
                </a:lnTo>
                <a:lnTo>
                  <a:pt x="14807" y="106402"/>
                </a:lnTo>
                <a:lnTo>
                  <a:pt x="15588" y="104482"/>
                </a:lnTo>
                <a:lnTo>
                  <a:pt x="16837" y="101280"/>
                </a:lnTo>
                <a:lnTo>
                  <a:pt x="17458" y="99682"/>
                </a:lnTo>
                <a:lnTo>
                  <a:pt x="18233" y="98077"/>
                </a:lnTo>
                <a:lnTo>
                  <a:pt x="19168" y="96637"/>
                </a:lnTo>
                <a:lnTo>
                  <a:pt x="20263" y="95362"/>
                </a:lnTo>
                <a:lnTo>
                  <a:pt x="20731" y="94882"/>
                </a:lnTo>
                <a:lnTo>
                  <a:pt x="21198" y="94717"/>
                </a:lnTo>
                <a:lnTo>
                  <a:pt x="21506" y="94560"/>
                </a:lnTo>
                <a:close/>
                <a:moveTo>
                  <a:pt x="19636" y="65760"/>
                </a:moveTo>
                <a:lnTo>
                  <a:pt x="20417" y="66720"/>
                </a:lnTo>
                <a:lnTo>
                  <a:pt x="21352" y="67680"/>
                </a:lnTo>
                <a:lnTo>
                  <a:pt x="23376" y="68962"/>
                </a:lnTo>
                <a:lnTo>
                  <a:pt x="24938" y="70237"/>
                </a:lnTo>
                <a:lnTo>
                  <a:pt x="26341" y="71520"/>
                </a:lnTo>
                <a:lnTo>
                  <a:pt x="27744" y="72960"/>
                </a:lnTo>
                <a:lnTo>
                  <a:pt x="28986" y="74400"/>
                </a:lnTo>
                <a:lnTo>
                  <a:pt x="31324" y="77437"/>
                </a:lnTo>
                <a:lnTo>
                  <a:pt x="33661" y="80640"/>
                </a:lnTo>
                <a:lnTo>
                  <a:pt x="35999" y="83520"/>
                </a:lnTo>
                <a:lnTo>
                  <a:pt x="38497" y="86400"/>
                </a:lnTo>
                <a:lnTo>
                  <a:pt x="41302" y="88957"/>
                </a:lnTo>
                <a:lnTo>
                  <a:pt x="43947" y="91522"/>
                </a:lnTo>
                <a:lnTo>
                  <a:pt x="49717" y="96637"/>
                </a:lnTo>
                <a:lnTo>
                  <a:pt x="52362" y="99202"/>
                </a:lnTo>
                <a:lnTo>
                  <a:pt x="55167" y="101917"/>
                </a:lnTo>
                <a:lnTo>
                  <a:pt x="55014" y="102082"/>
                </a:lnTo>
                <a:lnTo>
                  <a:pt x="54546" y="102397"/>
                </a:lnTo>
                <a:lnTo>
                  <a:pt x="54232" y="102877"/>
                </a:lnTo>
                <a:lnTo>
                  <a:pt x="54232" y="103357"/>
                </a:lnTo>
                <a:lnTo>
                  <a:pt x="53765" y="104640"/>
                </a:lnTo>
                <a:lnTo>
                  <a:pt x="53297" y="106080"/>
                </a:lnTo>
                <a:lnTo>
                  <a:pt x="52362" y="108802"/>
                </a:lnTo>
                <a:lnTo>
                  <a:pt x="46284" y="104002"/>
                </a:lnTo>
                <a:lnTo>
                  <a:pt x="40367" y="99037"/>
                </a:lnTo>
                <a:lnTo>
                  <a:pt x="37401" y="96322"/>
                </a:lnTo>
                <a:lnTo>
                  <a:pt x="34443" y="93757"/>
                </a:lnTo>
                <a:lnTo>
                  <a:pt x="31791" y="91042"/>
                </a:lnTo>
                <a:lnTo>
                  <a:pt x="29146" y="88162"/>
                </a:lnTo>
                <a:lnTo>
                  <a:pt x="24471" y="82717"/>
                </a:lnTo>
                <a:lnTo>
                  <a:pt x="22133" y="79837"/>
                </a:lnTo>
                <a:lnTo>
                  <a:pt x="19796" y="77122"/>
                </a:lnTo>
                <a:lnTo>
                  <a:pt x="17304" y="74400"/>
                </a:lnTo>
                <a:lnTo>
                  <a:pt x="14653" y="72000"/>
                </a:lnTo>
                <a:lnTo>
                  <a:pt x="11848" y="69757"/>
                </a:lnTo>
                <a:lnTo>
                  <a:pt x="10291" y="68804"/>
                </a:lnTo>
                <a:lnTo>
                  <a:pt x="8889" y="67844"/>
                </a:lnTo>
                <a:lnTo>
                  <a:pt x="9824" y="67844"/>
                </a:lnTo>
                <a:lnTo>
                  <a:pt x="10599" y="67680"/>
                </a:lnTo>
                <a:lnTo>
                  <a:pt x="12469" y="67364"/>
                </a:lnTo>
                <a:lnTo>
                  <a:pt x="16055" y="66720"/>
                </a:lnTo>
                <a:lnTo>
                  <a:pt x="19636" y="65760"/>
                </a:lnTo>
                <a:close/>
                <a:moveTo>
                  <a:pt x="31951" y="107362"/>
                </a:moveTo>
                <a:lnTo>
                  <a:pt x="32726" y="107520"/>
                </a:lnTo>
                <a:lnTo>
                  <a:pt x="32572" y="107842"/>
                </a:lnTo>
                <a:lnTo>
                  <a:pt x="32419" y="108322"/>
                </a:lnTo>
                <a:lnTo>
                  <a:pt x="31951" y="108637"/>
                </a:lnTo>
                <a:lnTo>
                  <a:pt x="31016" y="109282"/>
                </a:lnTo>
                <a:lnTo>
                  <a:pt x="29146" y="110077"/>
                </a:lnTo>
                <a:lnTo>
                  <a:pt x="29146" y="110077"/>
                </a:lnTo>
                <a:lnTo>
                  <a:pt x="29454" y="109282"/>
                </a:lnTo>
                <a:lnTo>
                  <a:pt x="29921" y="108322"/>
                </a:lnTo>
                <a:lnTo>
                  <a:pt x="30549" y="107677"/>
                </a:lnTo>
                <a:lnTo>
                  <a:pt x="31170" y="107362"/>
                </a:lnTo>
                <a:close/>
                <a:moveTo>
                  <a:pt x="20731" y="91042"/>
                </a:moveTo>
                <a:lnTo>
                  <a:pt x="19949" y="91357"/>
                </a:lnTo>
                <a:lnTo>
                  <a:pt x="19168" y="91680"/>
                </a:lnTo>
                <a:lnTo>
                  <a:pt x="18547" y="92160"/>
                </a:lnTo>
                <a:lnTo>
                  <a:pt x="17304" y="93442"/>
                </a:lnTo>
                <a:lnTo>
                  <a:pt x="16209" y="94882"/>
                </a:lnTo>
                <a:lnTo>
                  <a:pt x="15274" y="96480"/>
                </a:lnTo>
                <a:lnTo>
                  <a:pt x="14499" y="98242"/>
                </a:lnTo>
                <a:lnTo>
                  <a:pt x="13097" y="101917"/>
                </a:lnTo>
                <a:lnTo>
                  <a:pt x="12315" y="103680"/>
                </a:lnTo>
                <a:lnTo>
                  <a:pt x="11380" y="105442"/>
                </a:lnTo>
                <a:lnTo>
                  <a:pt x="10291" y="107040"/>
                </a:lnTo>
                <a:lnTo>
                  <a:pt x="9664" y="107677"/>
                </a:lnTo>
                <a:lnTo>
                  <a:pt x="9043" y="108157"/>
                </a:lnTo>
                <a:lnTo>
                  <a:pt x="8729" y="108637"/>
                </a:lnTo>
                <a:lnTo>
                  <a:pt x="8421" y="109117"/>
                </a:lnTo>
                <a:lnTo>
                  <a:pt x="8261" y="109597"/>
                </a:lnTo>
                <a:lnTo>
                  <a:pt x="8421" y="110077"/>
                </a:lnTo>
                <a:lnTo>
                  <a:pt x="8575" y="110557"/>
                </a:lnTo>
                <a:lnTo>
                  <a:pt x="8889" y="110880"/>
                </a:lnTo>
                <a:lnTo>
                  <a:pt x="9196" y="111037"/>
                </a:lnTo>
                <a:lnTo>
                  <a:pt x="9824" y="111202"/>
                </a:lnTo>
                <a:lnTo>
                  <a:pt x="10445" y="111202"/>
                </a:lnTo>
                <a:lnTo>
                  <a:pt x="11066" y="111037"/>
                </a:lnTo>
                <a:lnTo>
                  <a:pt x="14653" y="111037"/>
                </a:lnTo>
                <a:lnTo>
                  <a:pt x="16369" y="110880"/>
                </a:lnTo>
                <a:lnTo>
                  <a:pt x="17926" y="110722"/>
                </a:lnTo>
                <a:lnTo>
                  <a:pt x="19482" y="110400"/>
                </a:lnTo>
                <a:lnTo>
                  <a:pt x="21038" y="109920"/>
                </a:lnTo>
                <a:lnTo>
                  <a:pt x="21973" y="109440"/>
                </a:lnTo>
                <a:lnTo>
                  <a:pt x="22754" y="108960"/>
                </a:lnTo>
                <a:lnTo>
                  <a:pt x="23376" y="108322"/>
                </a:lnTo>
                <a:lnTo>
                  <a:pt x="24157" y="107677"/>
                </a:lnTo>
                <a:lnTo>
                  <a:pt x="25092" y="106237"/>
                </a:lnTo>
                <a:lnTo>
                  <a:pt x="26027" y="104317"/>
                </a:lnTo>
                <a:lnTo>
                  <a:pt x="26962" y="102240"/>
                </a:lnTo>
                <a:lnTo>
                  <a:pt x="27430" y="100642"/>
                </a:lnTo>
                <a:lnTo>
                  <a:pt x="27744" y="99037"/>
                </a:lnTo>
                <a:lnTo>
                  <a:pt x="28051" y="97282"/>
                </a:lnTo>
                <a:lnTo>
                  <a:pt x="27897" y="95842"/>
                </a:lnTo>
                <a:lnTo>
                  <a:pt x="27897" y="95197"/>
                </a:lnTo>
                <a:lnTo>
                  <a:pt x="27583" y="94717"/>
                </a:lnTo>
                <a:lnTo>
                  <a:pt x="27276" y="94237"/>
                </a:lnTo>
                <a:lnTo>
                  <a:pt x="26808" y="93922"/>
                </a:lnTo>
                <a:lnTo>
                  <a:pt x="26341" y="93277"/>
                </a:lnTo>
                <a:lnTo>
                  <a:pt x="25873" y="92640"/>
                </a:lnTo>
                <a:lnTo>
                  <a:pt x="25246" y="92160"/>
                </a:lnTo>
                <a:lnTo>
                  <a:pt x="24625" y="91837"/>
                </a:lnTo>
                <a:lnTo>
                  <a:pt x="23222" y="91200"/>
                </a:lnTo>
                <a:lnTo>
                  <a:pt x="21666" y="91042"/>
                </a:lnTo>
                <a:close/>
                <a:moveTo>
                  <a:pt x="30856" y="104002"/>
                </a:moveTo>
                <a:lnTo>
                  <a:pt x="30081" y="104317"/>
                </a:lnTo>
                <a:lnTo>
                  <a:pt x="29300" y="104640"/>
                </a:lnTo>
                <a:lnTo>
                  <a:pt x="28518" y="105120"/>
                </a:lnTo>
                <a:lnTo>
                  <a:pt x="27897" y="105757"/>
                </a:lnTo>
                <a:lnTo>
                  <a:pt x="27276" y="106560"/>
                </a:lnTo>
                <a:lnTo>
                  <a:pt x="26648" y="107362"/>
                </a:lnTo>
                <a:lnTo>
                  <a:pt x="26181" y="108322"/>
                </a:lnTo>
                <a:lnTo>
                  <a:pt x="25873" y="109282"/>
                </a:lnTo>
                <a:lnTo>
                  <a:pt x="25560" y="110242"/>
                </a:lnTo>
                <a:lnTo>
                  <a:pt x="25406" y="111202"/>
                </a:lnTo>
                <a:lnTo>
                  <a:pt x="25406" y="112162"/>
                </a:lnTo>
                <a:lnTo>
                  <a:pt x="25560" y="112800"/>
                </a:lnTo>
                <a:lnTo>
                  <a:pt x="26027" y="113437"/>
                </a:lnTo>
                <a:lnTo>
                  <a:pt x="26648" y="113760"/>
                </a:lnTo>
                <a:lnTo>
                  <a:pt x="26962" y="113917"/>
                </a:lnTo>
                <a:lnTo>
                  <a:pt x="27276" y="113760"/>
                </a:lnTo>
                <a:lnTo>
                  <a:pt x="28832" y="113280"/>
                </a:lnTo>
                <a:lnTo>
                  <a:pt x="30235" y="112642"/>
                </a:lnTo>
                <a:lnTo>
                  <a:pt x="31951" y="111840"/>
                </a:lnTo>
                <a:lnTo>
                  <a:pt x="32886" y="111360"/>
                </a:lnTo>
                <a:lnTo>
                  <a:pt x="33661" y="110880"/>
                </a:lnTo>
                <a:lnTo>
                  <a:pt x="34289" y="110242"/>
                </a:lnTo>
                <a:lnTo>
                  <a:pt x="34756" y="109597"/>
                </a:lnTo>
                <a:lnTo>
                  <a:pt x="35224" y="108802"/>
                </a:lnTo>
                <a:lnTo>
                  <a:pt x="35378" y="107842"/>
                </a:lnTo>
                <a:lnTo>
                  <a:pt x="35378" y="107362"/>
                </a:lnTo>
                <a:lnTo>
                  <a:pt x="35224" y="106717"/>
                </a:lnTo>
                <a:lnTo>
                  <a:pt x="34910" y="106080"/>
                </a:lnTo>
                <a:lnTo>
                  <a:pt x="34596" y="105600"/>
                </a:lnTo>
                <a:lnTo>
                  <a:pt x="33975" y="104962"/>
                </a:lnTo>
                <a:lnTo>
                  <a:pt x="33354" y="104482"/>
                </a:lnTo>
                <a:lnTo>
                  <a:pt x="32572" y="104160"/>
                </a:lnTo>
                <a:lnTo>
                  <a:pt x="31791" y="104002"/>
                </a:lnTo>
                <a:close/>
                <a:moveTo>
                  <a:pt x="64050" y="98400"/>
                </a:moveTo>
                <a:lnTo>
                  <a:pt x="64678" y="99840"/>
                </a:lnTo>
                <a:lnTo>
                  <a:pt x="65453" y="101122"/>
                </a:lnTo>
                <a:lnTo>
                  <a:pt x="67169" y="103357"/>
                </a:lnTo>
                <a:lnTo>
                  <a:pt x="68726" y="105277"/>
                </a:lnTo>
                <a:lnTo>
                  <a:pt x="70442" y="107197"/>
                </a:lnTo>
                <a:lnTo>
                  <a:pt x="71998" y="109117"/>
                </a:lnTo>
                <a:lnTo>
                  <a:pt x="72619" y="110242"/>
                </a:lnTo>
                <a:lnTo>
                  <a:pt x="73087" y="111360"/>
                </a:lnTo>
                <a:lnTo>
                  <a:pt x="73247" y="111840"/>
                </a:lnTo>
                <a:lnTo>
                  <a:pt x="73554" y="112162"/>
                </a:lnTo>
                <a:lnTo>
                  <a:pt x="74022" y="112320"/>
                </a:lnTo>
                <a:lnTo>
                  <a:pt x="74336" y="112477"/>
                </a:lnTo>
                <a:lnTo>
                  <a:pt x="74336" y="114082"/>
                </a:lnTo>
                <a:lnTo>
                  <a:pt x="74182" y="115680"/>
                </a:lnTo>
                <a:lnTo>
                  <a:pt x="73087" y="114877"/>
                </a:lnTo>
                <a:lnTo>
                  <a:pt x="72152" y="113917"/>
                </a:lnTo>
                <a:lnTo>
                  <a:pt x="70282" y="111840"/>
                </a:lnTo>
                <a:lnTo>
                  <a:pt x="67169" y="107362"/>
                </a:lnTo>
                <a:lnTo>
                  <a:pt x="64678" y="104002"/>
                </a:lnTo>
                <a:lnTo>
                  <a:pt x="63115" y="102240"/>
                </a:lnTo>
                <a:lnTo>
                  <a:pt x="62180" y="101437"/>
                </a:lnTo>
                <a:lnTo>
                  <a:pt x="61405" y="100642"/>
                </a:lnTo>
                <a:lnTo>
                  <a:pt x="63115" y="99360"/>
                </a:lnTo>
                <a:lnTo>
                  <a:pt x="63583" y="98880"/>
                </a:lnTo>
                <a:lnTo>
                  <a:pt x="64050" y="98400"/>
                </a:lnTo>
                <a:close/>
                <a:moveTo>
                  <a:pt x="96931" y="6"/>
                </a:moveTo>
                <a:lnTo>
                  <a:pt x="93191" y="164"/>
                </a:lnTo>
                <a:lnTo>
                  <a:pt x="89450" y="486"/>
                </a:lnTo>
                <a:lnTo>
                  <a:pt x="85870" y="1124"/>
                </a:lnTo>
                <a:lnTo>
                  <a:pt x="82130" y="1926"/>
                </a:lnTo>
                <a:lnTo>
                  <a:pt x="78544" y="3202"/>
                </a:lnTo>
                <a:lnTo>
                  <a:pt x="75271" y="4642"/>
                </a:lnTo>
                <a:lnTo>
                  <a:pt x="71998" y="6404"/>
                </a:lnTo>
                <a:lnTo>
                  <a:pt x="68879" y="8482"/>
                </a:lnTo>
                <a:lnTo>
                  <a:pt x="66081" y="10724"/>
                </a:lnTo>
                <a:lnTo>
                  <a:pt x="63275" y="13282"/>
                </a:lnTo>
                <a:lnTo>
                  <a:pt x="60624" y="16004"/>
                </a:lnTo>
                <a:lnTo>
                  <a:pt x="57972" y="18720"/>
                </a:lnTo>
                <a:lnTo>
                  <a:pt x="55481" y="21764"/>
                </a:lnTo>
                <a:lnTo>
                  <a:pt x="50806" y="27840"/>
                </a:lnTo>
                <a:lnTo>
                  <a:pt x="46131" y="33764"/>
                </a:lnTo>
                <a:lnTo>
                  <a:pt x="43639" y="36802"/>
                </a:lnTo>
                <a:lnTo>
                  <a:pt x="40988" y="39524"/>
                </a:lnTo>
                <a:lnTo>
                  <a:pt x="39739" y="40800"/>
                </a:lnTo>
                <a:lnTo>
                  <a:pt x="37715" y="40800"/>
                </a:lnTo>
                <a:lnTo>
                  <a:pt x="35531" y="40964"/>
                </a:lnTo>
                <a:lnTo>
                  <a:pt x="31484" y="41444"/>
                </a:lnTo>
                <a:lnTo>
                  <a:pt x="25560" y="41924"/>
                </a:lnTo>
                <a:lnTo>
                  <a:pt x="19636" y="42082"/>
                </a:lnTo>
                <a:lnTo>
                  <a:pt x="5770" y="42082"/>
                </a:lnTo>
                <a:lnTo>
                  <a:pt x="1095" y="41760"/>
                </a:lnTo>
                <a:lnTo>
                  <a:pt x="781" y="41760"/>
                </a:lnTo>
                <a:lnTo>
                  <a:pt x="473" y="41924"/>
                </a:lnTo>
                <a:lnTo>
                  <a:pt x="160" y="42404"/>
                </a:lnTo>
                <a:lnTo>
                  <a:pt x="6" y="43042"/>
                </a:lnTo>
                <a:lnTo>
                  <a:pt x="160" y="43522"/>
                </a:lnTo>
                <a:lnTo>
                  <a:pt x="6" y="44160"/>
                </a:lnTo>
                <a:lnTo>
                  <a:pt x="313" y="44640"/>
                </a:lnTo>
                <a:lnTo>
                  <a:pt x="1248" y="46080"/>
                </a:lnTo>
                <a:lnTo>
                  <a:pt x="2344" y="47520"/>
                </a:lnTo>
                <a:lnTo>
                  <a:pt x="4681" y="50084"/>
                </a:lnTo>
                <a:lnTo>
                  <a:pt x="7172" y="52484"/>
                </a:lnTo>
                <a:lnTo>
                  <a:pt x="9824" y="54884"/>
                </a:lnTo>
                <a:lnTo>
                  <a:pt x="12315" y="57284"/>
                </a:lnTo>
                <a:lnTo>
                  <a:pt x="14967" y="59842"/>
                </a:lnTo>
                <a:lnTo>
                  <a:pt x="16055" y="61124"/>
                </a:lnTo>
                <a:lnTo>
                  <a:pt x="17304" y="62242"/>
                </a:lnTo>
                <a:lnTo>
                  <a:pt x="12315" y="63524"/>
                </a:lnTo>
                <a:lnTo>
                  <a:pt x="10759" y="63840"/>
                </a:lnTo>
                <a:lnTo>
                  <a:pt x="9043" y="64004"/>
                </a:lnTo>
                <a:lnTo>
                  <a:pt x="7640" y="64484"/>
                </a:lnTo>
                <a:lnTo>
                  <a:pt x="6859" y="64800"/>
                </a:lnTo>
                <a:lnTo>
                  <a:pt x="6237" y="65280"/>
                </a:lnTo>
                <a:lnTo>
                  <a:pt x="5924" y="65444"/>
                </a:lnTo>
                <a:lnTo>
                  <a:pt x="5924" y="65760"/>
                </a:lnTo>
                <a:lnTo>
                  <a:pt x="5924" y="66404"/>
                </a:lnTo>
                <a:lnTo>
                  <a:pt x="5456" y="66562"/>
                </a:lnTo>
                <a:lnTo>
                  <a:pt x="5149" y="66884"/>
                </a:lnTo>
                <a:lnTo>
                  <a:pt x="4989" y="67200"/>
                </a:lnTo>
                <a:lnTo>
                  <a:pt x="4835" y="67680"/>
                </a:lnTo>
                <a:lnTo>
                  <a:pt x="4835" y="68002"/>
                </a:lnTo>
                <a:lnTo>
                  <a:pt x="4835" y="68324"/>
                </a:lnTo>
                <a:lnTo>
                  <a:pt x="4989" y="68640"/>
                </a:lnTo>
                <a:lnTo>
                  <a:pt x="5456" y="69120"/>
                </a:lnTo>
                <a:lnTo>
                  <a:pt x="8729" y="71677"/>
                </a:lnTo>
                <a:lnTo>
                  <a:pt x="11848" y="74242"/>
                </a:lnTo>
                <a:lnTo>
                  <a:pt x="14807" y="77122"/>
                </a:lnTo>
                <a:lnTo>
                  <a:pt x="17765" y="80002"/>
                </a:lnTo>
                <a:lnTo>
                  <a:pt x="20263" y="83040"/>
                </a:lnTo>
                <a:lnTo>
                  <a:pt x="22754" y="86077"/>
                </a:lnTo>
                <a:lnTo>
                  <a:pt x="25406" y="89122"/>
                </a:lnTo>
                <a:lnTo>
                  <a:pt x="27897" y="92002"/>
                </a:lnTo>
                <a:lnTo>
                  <a:pt x="30702" y="95040"/>
                </a:lnTo>
                <a:lnTo>
                  <a:pt x="33661" y="97920"/>
                </a:lnTo>
                <a:lnTo>
                  <a:pt x="36780" y="100800"/>
                </a:lnTo>
                <a:lnTo>
                  <a:pt x="39899" y="103522"/>
                </a:lnTo>
                <a:lnTo>
                  <a:pt x="46284" y="108637"/>
                </a:lnTo>
                <a:lnTo>
                  <a:pt x="52830" y="113760"/>
                </a:lnTo>
                <a:lnTo>
                  <a:pt x="53457" y="114082"/>
                </a:lnTo>
                <a:lnTo>
                  <a:pt x="54079" y="114082"/>
                </a:lnTo>
                <a:lnTo>
                  <a:pt x="54546" y="113917"/>
                </a:lnTo>
                <a:lnTo>
                  <a:pt x="55014" y="113602"/>
                </a:lnTo>
                <a:lnTo>
                  <a:pt x="55327" y="113122"/>
                </a:lnTo>
                <a:lnTo>
                  <a:pt x="55481" y="112477"/>
                </a:lnTo>
                <a:lnTo>
                  <a:pt x="55481" y="111840"/>
                </a:lnTo>
                <a:lnTo>
                  <a:pt x="55167" y="111202"/>
                </a:lnTo>
                <a:lnTo>
                  <a:pt x="56102" y="109282"/>
                </a:lnTo>
                <a:lnTo>
                  <a:pt x="56730" y="107362"/>
                </a:lnTo>
                <a:lnTo>
                  <a:pt x="57351" y="105277"/>
                </a:lnTo>
                <a:lnTo>
                  <a:pt x="57665" y="103200"/>
                </a:lnTo>
                <a:lnTo>
                  <a:pt x="58754" y="102562"/>
                </a:lnTo>
                <a:lnTo>
                  <a:pt x="60624" y="104640"/>
                </a:lnTo>
                <a:lnTo>
                  <a:pt x="62962" y="107677"/>
                </a:lnTo>
                <a:lnTo>
                  <a:pt x="65299" y="111037"/>
                </a:lnTo>
                <a:lnTo>
                  <a:pt x="67016" y="113437"/>
                </a:lnTo>
                <a:lnTo>
                  <a:pt x="68879" y="115837"/>
                </a:lnTo>
                <a:lnTo>
                  <a:pt x="69814" y="116962"/>
                </a:lnTo>
                <a:lnTo>
                  <a:pt x="70909" y="117922"/>
                </a:lnTo>
                <a:lnTo>
                  <a:pt x="71998" y="118882"/>
                </a:lnTo>
                <a:lnTo>
                  <a:pt x="73247" y="119677"/>
                </a:lnTo>
                <a:lnTo>
                  <a:pt x="73715" y="119842"/>
                </a:lnTo>
                <a:lnTo>
                  <a:pt x="74022" y="120000"/>
                </a:lnTo>
                <a:lnTo>
                  <a:pt x="74490" y="120000"/>
                </a:lnTo>
                <a:lnTo>
                  <a:pt x="74957" y="119842"/>
                </a:lnTo>
                <a:lnTo>
                  <a:pt x="75738" y="119842"/>
                </a:lnTo>
                <a:lnTo>
                  <a:pt x="76520" y="119520"/>
                </a:lnTo>
                <a:lnTo>
                  <a:pt x="77141" y="119197"/>
                </a:lnTo>
                <a:lnTo>
                  <a:pt x="77455" y="118402"/>
                </a:lnTo>
                <a:lnTo>
                  <a:pt x="77922" y="116797"/>
                </a:lnTo>
                <a:lnTo>
                  <a:pt x="78076" y="115200"/>
                </a:lnTo>
                <a:lnTo>
                  <a:pt x="78390" y="111997"/>
                </a:lnTo>
                <a:lnTo>
                  <a:pt x="78544" y="107040"/>
                </a:lnTo>
                <a:lnTo>
                  <a:pt x="78544" y="102240"/>
                </a:lnTo>
                <a:lnTo>
                  <a:pt x="78697" y="96960"/>
                </a:lnTo>
                <a:lnTo>
                  <a:pt x="79011" y="91837"/>
                </a:lnTo>
                <a:lnTo>
                  <a:pt x="79165" y="89760"/>
                </a:lnTo>
                <a:lnTo>
                  <a:pt x="79325" y="87682"/>
                </a:lnTo>
                <a:lnTo>
                  <a:pt x="79165" y="85597"/>
                </a:lnTo>
                <a:lnTo>
                  <a:pt x="79011" y="84480"/>
                </a:lnTo>
                <a:lnTo>
                  <a:pt x="78697" y="83677"/>
                </a:lnTo>
                <a:lnTo>
                  <a:pt x="81816" y="80160"/>
                </a:lnTo>
                <a:lnTo>
                  <a:pt x="85403" y="76320"/>
                </a:lnTo>
                <a:lnTo>
                  <a:pt x="89297" y="72637"/>
                </a:lnTo>
                <a:lnTo>
                  <a:pt x="93037" y="68804"/>
                </a:lnTo>
                <a:lnTo>
                  <a:pt x="96623" y="64964"/>
                </a:lnTo>
                <a:lnTo>
                  <a:pt x="100050" y="60802"/>
                </a:lnTo>
                <a:lnTo>
                  <a:pt x="101606" y="58724"/>
                </a:lnTo>
                <a:lnTo>
                  <a:pt x="103476" y="56804"/>
                </a:lnTo>
                <a:lnTo>
                  <a:pt x="107063" y="52964"/>
                </a:lnTo>
                <a:lnTo>
                  <a:pt x="110649" y="48960"/>
                </a:lnTo>
                <a:lnTo>
                  <a:pt x="111891" y="47520"/>
                </a:lnTo>
                <a:lnTo>
                  <a:pt x="113140" y="45764"/>
                </a:lnTo>
                <a:lnTo>
                  <a:pt x="114229" y="44160"/>
                </a:lnTo>
                <a:lnTo>
                  <a:pt x="115164" y="42404"/>
                </a:lnTo>
                <a:lnTo>
                  <a:pt x="115945" y="40484"/>
                </a:lnTo>
                <a:lnTo>
                  <a:pt x="116881" y="38722"/>
                </a:lnTo>
                <a:lnTo>
                  <a:pt x="117502" y="36802"/>
                </a:lnTo>
                <a:lnTo>
                  <a:pt x="118129" y="34882"/>
                </a:lnTo>
                <a:lnTo>
                  <a:pt x="119064" y="31042"/>
                </a:lnTo>
                <a:lnTo>
                  <a:pt x="119686" y="27044"/>
                </a:lnTo>
                <a:lnTo>
                  <a:pt x="119993" y="22882"/>
                </a:lnTo>
                <a:lnTo>
                  <a:pt x="119993" y="18884"/>
                </a:lnTo>
                <a:lnTo>
                  <a:pt x="119839" y="15202"/>
                </a:lnTo>
                <a:lnTo>
                  <a:pt x="119686" y="12486"/>
                </a:lnTo>
                <a:lnTo>
                  <a:pt x="119372" y="9442"/>
                </a:lnTo>
                <a:lnTo>
                  <a:pt x="118751" y="6562"/>
                </a:lnTo>
                <a:lnTo>
                  <a:pt x="118437" y="5444"/>
                </a:lnTo>
                <a:lnTo>
                  <a:pt x="117969" y="4326"/>
                </a:lnTo>
                <a:lnTo>
                  <a:pt x="117348" y="3524"/>
                </a:lnTo>
                <a:lnTo>
                  <a:pt x="116727" y="3044"/>
                </a:lnTo>
                <a:lnTo>
                  <a:pt x="115945" y="2722"/>
                </a:lnTo>
                <a:lnTo>
                  <a:pt x="115164" y="2886"/>
                </a:lnTo>
                <a:lnTo>
                  <a:pt x="111738" y="1762"/>
                </a:lnTo>
                <a:lnTo>
                  <a:pt x="107998" y="966"/>
                </a:lnTo>
                <a:lnTo>
                  <a:pt x="104411" y="322"/>
                </a:lnTo>
                <a:lnTo>
                  <a:pt x="100671" y="6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4316767" y="518956"/>
            <a:ext cx="338773" cy="329200"/>
          </a:xfrm>
          <a:custGeom>
            <a:pathLst>
              <a:path extrusionOk="0" h="120000" w="120000">
                <a:moveTo>
                  <a:pt x="61598" y="7369"/>
                </a:moveTo>
                <a:lnTo>
                  <a:pt x="63859" y="12212"/>
                </a:lnTo>
                <a:lnTo>
                  <a:pt x="62728" y="12794"/>
                </a:lnTo>
                <a:lnTo>
                  <a:pt x="61598" y="13574"/>
                </a:lnTo>
                <a:lnTo>
                  <a:pt x="61412" y="13957"/>
                </a:lnTo>
                <a:lnTo>
                  <a:pt x="61412" y="10667"/>
                </a:lnTo>
                <a:lnTo>
                  <a:pt x="61598" y="7369"/>
                </a:lnTo>
                <a:close/>
                <a:moveTo>
                  <a:pt x="64803" y="14347"/>
                </a:moveTo>
                <a:lnTo>
                  <a:pt x="65740" y="16092"/>
                </a:lnTo>
                <a:lnTo>
                  <a:pt x="64610" y="16865"/>
                </a:lnTo>
                <a:lnTo>
                  <a:pt x="63479" y="17645"/>
                </a:lnTo>
                <a:lnTo>
                  <a:pt x="62543" y="18227"/>
                </a:lnTo>
                <a:lnTo>
                  <a:pt x="61598" y="19191"/>
                </a:lnTo>
                <a:lnTo>
                  <a:pt x="61412" y="16482"/>
                </a:lnTo>
                <a:lnTo>
                  <a:pt x="62914" y="15702"/>
                </a:lnTo>
                <a:lnTo>
                  <a:pt x="63859" y="15120"/>
                </a:lnTo>
                <a:lnTo>
                  <a:pt x="64803" y="14347"/>
                </a:lnTo>
                <a:close/>
                <a:moveTo>
                  <a:pt x="67064" y="18609"/>
                </a:moveTo>
                <a:lnTo>
                  <a:pt x="68000" y="20936"/>
                </a:lnTo>
                <a:lnTo>
                  <a:pt x="67249" y="21135"/>
                </a:lnTo>
                <a:lnTo>
                  <a:pt x="66498" y="21716"/>
                </a:lnTo>
                <a:lnTo>
                  <a:pt x="65175" y="22680"/>
                </a:lnTo>
                <a:lnTo>
                  <a:pt x="63673" y="23843"/>
                </a:lnTo>
                <a:lnTo>
                  <a:pt x="62349" y="25206"/>
                </a:lnTo>
                <a:lnTo>
                  <a:pt x="61977" y="21907"/>
                </a:lnTo>
                <a:lnTo>
                  <a:pt x="63293" y="21135"/>
                </a:lnTo>
                <a:lnTo>
                  <a:pt x="64424" y="20163"/>
                </a:lnTo>
                <a:lnTo>
                  <a:pt x="66305" y="19000"/>
                </a:lnTo>
                <a:lnTo>
                  <a:pt x="67064" y="18609"/>
                </a:lnTo>
                <a:close/>
                <a:moveTo>
                  <a:pt x="69510" y="23461"/>
                </a:moveTo>
                <a:lnTo>
                  <a:pt x="69510" y="23652"/>
                </a:lnTo>
                <a:lnTo>
                  <a:pt x="70261" y="25206"/>
                </a:lnTo>
                <a:lnTo>
                  <a:pt x="68565" y="26170"/>
                </a:lnTo>
                <a:lnTo>
                  <a:pt x="67064" y="27333"/>
                </a:lnTo>
                <a:lnTo>
                  <a:pt x="64803" y="28886"/>
                </a:lnTo>
                <a:lnTo>
                  <a:pt x="62543" y="30440"/>
                </a:lnTo>
                <a:lnTo>
                  <a:pt x="62349" y="27914"/>
                </a:lnTo>
                <a:lnTo>
                  <a:pt x="63479" y="27532"/>
                </a:lnTo>
                <a:lnTo>
                  <a:pt x="64424" y="26950"/>
                </a:lnTo>
                <a:lnTo>
                  <a:pt x="66119" y="25588"/>
                </a:lnTo>
                <a:lnTo>
                  <a:pt x="68380" y="24043"/>
                </a:lnTo>
                <a:lnTo>
                  <a:pt x="69510" y="23461"/>
                </a:lnTo>
                <a:close/>
                <a:moveTo>
                  <a:pt x="71770" y="28113"/>
                </a:moveTo>
                <a:lnTo>
                  <a:pt x="72715" y="30240"/>
                </a:lnTo>
                <a:lnTo>
                  <a:pt x="67629" y="33347"/>
                </a:lnTo>
                <a:lnTo>
                  <a:pt x="65175" y="34893"/>
                </a:lnTo>
                <a:lnTo>
                  <a:pt x="63859" y="35674"/>
                </a:lnTo>
                <a:lnTo>
                  <a:pt x="62728" y="36638"/>
                </a:lnTo>
                <a:lnTo>
                  <a:pt x="62543" y="32766"/>
                </a:lnTo>
                <a:lnTo>
                  <a:pt x="63673" y="32567"/>
                </a:lnTo>
                <a:lnTo>
                  <a:pt x="64803" y="32184"/>
                </a:lnTo>
                <a:lnTo>
                  <a:pt x="67064" y="31021"/>
                </a:lnTo>
                <a:lnTo>
                  <a:pt x="70075" y="29077"/>
                </a:lnTo>
                <a:lnTo>
                  <a:pt x="71770" y="28113"/>
                </a:lnTo>
                <a:close/>
                <a:moveTo>
                  <a:pt x="74217" y="33347"/>
                </a:moveTo>
                <a:lnTo>
                  <a:pt x="74782" y="34511"/>
                </a:lnTo>
                <a:lnTo>
                  <a:pt x="73466" y="35283"/>
                </a:lnTo>
                <a:lnTo>
                  <a:pt x="72335" y="36255"/>
                </a:lnTo>
                <a:lnTo>
                  <a:pt x="70075" y="38000"/>
                </a:lnTo>
                <a:lnTo>
                  <a:pt x="68194" y="39163"/>
                </a:lnTo>
                <a:lnTo>
                  <a:pt x="66498" y="40709"/>
                </a:lnTo>
                <a:lnTo>
                  <a:pt x="64803" y="42262"/>
                </a:lnTo>
                <a:lnTo>
                  <a:pt x="63293" y="44007"/>
                </a:lnTo>
                <a:lnTo>
                  <a:pt x="62914" y="38191"/>
                </a:lnTo>
                <a:lnTo>
                  <a:pt x="64424" y="38191"/>
                </a:lnTo>
                <a:lnTo>
                  <a:pt x="65740" y="37610"/>
                </a:lnTo>
                <a:lnTo>
                  <a:pt x="68380" y="36446"/>
                </a:lnTo>
                <a:lnTo>
                  <a:pt x="71391" y="34893"/>
                </a:lnTo>
                <a:lnTo>
                  <a:pt x="74217" y="33347"/>
                </a:lnTo>
                <a:close/>
                <a:moveTo>
                  <a:pt x="115850" y="47305"/>
                </a:moveTo>
                <a:lnTo>
                  <a:pt x="114534" y="48269"/>
                </a:lnTo>
                <a:lnTo>
                  <a:pt x="113404" y="49432"/>
                </a:lnTo>
                <a:lnTo>
                  <a:pt x="112839" y="49241"/>
                </a:lnTo>
                <a:lnTo>
                  <a:pt x="110950" y="49049"/>
                </a:lnTo>
                <a:lnTo>
                  <a:pt x="115850" y="47305"/>
                </a:lnTo>
                <a:close/>
                <a:moveTo>
                  <a:pt x="16953" y="46524"/>
                </a:moveTo>
                <a:lnTo>
                  <a:pt x="16202" y="47687"/>
                </a:lnTo>
                <a:lnTo>
                  <a:pt x="15823" y="48850"/>
                </a:lnTo>
                <a:lnTo>
                  <a:pt x="15823" y="49241"/>
                </a:lnTo>
                <a:lnTo>
                  <a:pt x="15823" y="49822"/>
                </a:lnTo>
                <a:lnTo>
                  <a:pt x="14507" y="49241"/>
                </a:lnTo>
                <a:lnTo>
                  <a:pt x="12997" y="48659"/>
                </a:lnTo>
                <a:lnTo>
                  <a:pt x="9800" y="47496"/>
                </a:lnTo>
                <a:lnTo>
                  <a:pt x="16953" y="46524"/>
                </a:lnTo>
                <a:close/>
                <a:moveTo>
                  <a:pt x="23363" y="45751"/>
                </a:moveTo>
                <a:lnTo>
                  <a:pt x="20723" y="48850"/>
                </a:lnTo>
                <a:lnTo>
                  <a:pt x="19779" y="50205"/>
                </a:lnTo>
                <a:lnTo>
                  <a:pt x="17712" y="50013"/>
                </a:lnTo>
                <a:lnTo>
                  <a:pt x="17898" y="49822"/>
                </a:lnTo>
                <a:lnTo>
                  <a:pt x="18649" y="49241"/>
                </a:lnTo>
                <a:lnTo>
                  <a:pt x="19214" y="48269"/>
                </a:lnTo>
                <a:lnTo>
                  <a:pt x="20158" y="47305"/>
                </a:lnTo>
                <a:lnTo>
                  <a:pt x="21288" y="46333"/>
                </a:lnTo>
                <a:lnTo>
                  <a:pt x="21854" y="45943"/>
                </a:lnTo>
                <a:lnTo>
                  <a:pt x="23363" y="45751"/>
                </a:lnTo>
                <a:close/>
                <a:moveTo>
                  <a:pt x="76477" y="37219"/>
                </a:moveTo>
                <a:lnTo>
                  <a:pt x="77236" y="38382"/>
                </a:lnTo>
                <a:lnTo>
                  <a:pt x="77042" y="38382"/>
                </a:lnTo>
                <a:lnTo>
                  <a:pt x="75347" y="40326"/>
                </a:lnTo>
                <a:lnTo>
                  <a:pt x="73466" y="42071"/>
                </a:lnTo>
                <a:lnTo>
                  <a:pt x="69510" y="45560"/>
                </a:lnTo>
                <a:lnTo>
                  <a:pt x="66498" y="48078"/>
                </a:lnTo>
                <a:lnTo>
                  <a:pt x="64989" y="49241"/>
                </a:lnTo>
                <a:lnTo>
                  <a:pt x="63479" y="50595"/>
                </a:lnTo>
                <a:lnTo>
                  <a:pt x="63293" y="45361"/>
                </a:lnTo>
                <a:lnTo>
                  <a:pt x="65554" y="44397"/>
                </a:lnTo>
                <a:lnTo>
                  <a:pt x="67629" y="43035"/>
                </a:lnTo>
                <a:lnTo>
                  <a:pt x="71585" y="40517"/>
                </a:lnTo>
                <a:lnTo>
                  <a:pt x="73845" y="39163"/>
                </a:lnTo>
                <a:lnTo>
                  <a:pt x="75161" y="38191"/>
                </a:lnTo>
                <a:lnTo>
                  <a:pt x="76477" y="37219"/>
                </a:lnTo>
                <a:close/>
                <a:moveTo>
                  <a:pt x="30710" y="44588"/>
                </a:moveTo>
                <a:lnTo>
                  <a:pt x="29951" y="45560"/>
                </a:lnTo>
                <a:lnTo>
                  <a:pt x="28821" y="47687"/>
                </a:lnTo>
                <a:lnTo>
                  <a:pt x="27505" y="49623"/>
                </a:lnTo>
                <a:lnTo>
                  <a:pt x="27125" y="50404"/>
                </a:lnTo>
                <a:lnTo>
                  <a:pt x="26754" y="51177"/>
                </a:lnTo>
                <a:lnTo>
                  <a:pt x="24493" y="50786"/>
                </a:lnTo>
                <a:lnTo>
                  <a:pt x="22604" y="50404"/>
                </a:lnTo>
                <a:lnTo>
                  <a:pt x="23735" y="49241"/>
                </a:lnTo>
                <a:lnTo>
                  <a:pt x="26560" y="46142"/>
                </a:lnTo>
                <a:lnTo>
                  <a:pt x="27884" y="44979"/>
                </a:lnTo>
                <a:lnTo>
                  <a:pt x="30710" y="44588"/>
                </a:lnTo>
                <a:close/>
                <a:moveTo>
                  <a:pt x="39558" y="42652"/>
                </a:moveTo>
                <a:lnTo>
                  <a:pt x="38622" y="43616"/>
                </a:lnTo>
                <a:lnTo>
                  <a:pt x="37677" y="44588"/>
                </a:lnTo>
                <a:lnTo>
                  <a:pt x="35982" y="46723"/>
                </a:lnTo>
                <a:lnTo>
                  <a:pt x="33907" y="49432"/>
                </a:lnTo>
                <a:lnTo>
                  <a:pt x="32777" y="50985"/>
                </a:lnTo>
                <a:lnTo>
                  <a:pt x="31840" y="52531"/>
                </a:lnTo>
                <a:lnTo>
                  <a:pt x="28821" y="51758"/>
                </a:lnTo>
                <a:lnTo>
                  <a:pt x="29580" y="50985"/>
                </a:lnTo>
                <a:lnTo>
                  <a:pt x="29951" y="50013"/>
                </a:lnTo>
                <a:lnTo>
                  <a:pt x="30896" y="48468"/>
                </a:lnTo>
                <a:lnTo>
                  <a:pt x="32026" y="46723"/>
                </a:lnTo>
                <a:lnTo>
                  <a:pt x="33342" y="45361"/>
                </a:lnTo>
                <a:lnTo>
                  <a:pt x="34101" y="44588"/>
                </a:lnTo>
                <a:lnTo>
                  <a:pt x="35037" y="43815"/>
                </a:lnTo>
                <a:lnTo>
                  <a:pt x="39558" y="42652"/>
                </a:lnTo>
                <a:close/>
                <a:moveTo>
                  <a:pt x="108883" y="49822"/>
                </a:moveTo>
                <a:lnTo>
                  <a:pt x="109448" y="50404"/>
                </a:lnTo>
                <a:lnTo>
                  <a:pt x="110199" y="50786"/>
                </a:lnTo>
                <a:lnTo>
                  <a:pt x="111708" y="51368"/>
                </a:lnTo>
                <a:lnTo>
                  <a:pt x="109820" y="53694"/>
                </a:lnTo>
                <a:lnTo>
                  <a:pt x="108503" y="52921"/>
                </a:lnTo>
                <a:lnTo>
                  <a:pt x="107187" y="52148"/>
                </a:lnTo>
                <a:lnTo>
                  <a:pt x="105864" y="51758"/>
                </a:lnTo>
                <a:lnTo>
                  <a:pt x="104362" y="51368"/>
                </a:lnTo>
                <a:lnTo>
                  <a:pt x="108883" y="49822"/>
                </a:lnTo>
                <a:close/>
                <a:moveTo>
                  <a:pt x="43143" y="43425"/>
                </a:moveTo>
                <a:lnTo>
                  <a:pt x="44273" y="44779"/>
                </a:lnTo>
                <a:lnTo>
                  <a:pt x="45209" y="45943"/>
                </a:lnTo>
                <a:lnTo>
                  <a:pt x="45024" y="45943"/>
                </a:lnTo>
                <a:lnTo>
                  <a:pt x="43893" y="46524"/>
                </a:lnTo>
                <a:lnTo>
                  <a:pt x="42949" y="47496"/>
                </a:lnTo>
                <a:lnTo>
                  <a:pt x="41447" y="49432"/>
                </a:lnTo>
                <a:lnTo>
                  <a:pt x="39558" y="51567"/>
                </a:lnTo>
                <a:lnTo>
                  <a:pt x="38622" y="52730"/>
                </a:lnTo>
                <a:lnTo>
                  <a:pt x="38056" y="53893"/>
                </a:lnTo>
                <a:lnTo>
                  <a:pt x="34286" y="53112"/>
                </a:lnTo>
                <a:lnTo>
                  <a:pt x="35231" y="52148"/>
                </a:lnTo>
                <a:lnTo>
                  <a:pt x="35982" y="51177"/>
                </a:lnTo>
                <a:lnTo>
                  <a:pt x="37491" y="49049"/>
                </a:lnTo>
                <a:lnTo>
                  <a:pt x="39938" y="46333"/>
                </a:lnTo>
                <a:lnTo>
                  <a:pt x="41447" y="44979"/>
                </a:lnTo>
                <a:lnTo>
                  <a:pt x="42384" y="44198"/>
                </a:lnTo>
                <a:lnTo>
                  <a:pt x="42949" y="43425"/>
                </a:lnTo>
                <a:close/>
                <a:moveTo>
                  <a:pt x="46719" y="47496"/>
                </a:moveTo>
                <a:lnTo>
                  <a:pt x="48600" y="49822"/>
                </a:lnTo>
                <a:lnTo>
                  <a:pt x="47664" y="51177"/>
                </a:lnTo>
                <a:lnTo>
                  <a:pt x="46533" y="52921"/>
                </a:lnTo>
                <a:lnTo>
                  <a:pt x="45589" y="54666"/>
                </a:lnTo>
                <a:lnTo>
                  <a:pt x="45209" y="55247"/>
                </a:lnTo>
                <a:lnTo>
                  <a:pt x="45209" y="55829"/>
                </a:lnTo>
                <a:lnTo>
                  <a:pt x="40503" y="54475"/>
                </a:lnTo>
                <a:lnTo>
                  <a:pt x="41819" y="53312"/>
                </a:lnTo>
                <a:lnTo>
                  <a:pt x="42949" y="52148"/>
                </a:lnTo>
                <a:lnTo>
                  <a:pt x="44644" y="50013"/>
                </a:lnTo>
                <a:lnTo>
                  <a:pt x="45589" y="49049"/>
                </a:lnTo>
                <a:lnTo>
                  <a:pt x="46533" y="47886"/>
                </a:lnTo>
                <a:lnTo>
                  <a:pt x="46719" y="47496"/>
                </a:lnTo>
                <a:close/>
                <a:moveTo>
                  <a:pt x="58207" y="7369"/>
                </a:moveTo>
                <a:lnTo>
                  <a:pt x="57828" y="8922"/>
                </a:lnTo>
                <a:lnTo>
                  <a:pt x="57828" y="10468"/>
                </a:lnTo>
                <a:lnTo>
                  <a:pt x="57828" y="13574"/>
                </a:lnTo>
                <a:lnTo>
                  <a:pt x="58022" y="16673"/>
                </a:lnTo>
                <a:lnTo>
                  <a:pt x="58207" y="19772"/>
                </a:lnTo>
                <a:lnTo>
                  <a:pt x="58772" y="26170"/>
                </a:lnTo>
                <a:lnTo>
                  <a:pt x="59338" y="33730"/>
                </a:lnTo>
                <a:lnTo>
                  <a:pt x="59717" y="41290"/>
                </a:lnTo>
                <a:lnTo>
                  <a:pt x="59717" y="48850"/>
                </a:lnTo>
                <a:lnTo>
                  <a:pt x="59717" y="56411"/>
                </a:lnTo>
                <a:lnTo>
                  <a:pt x="58207" y="54857"/>
                </a:lnTo>
                <a:lnTo>
                  <a:pt x="56698" y="53503"/>
                </a:lnTo>
                <a:lnTo>
                  <a:pt x="54437" y="51567"/>
                </a:lnTo>
                <a:lnTo>
                  <a:pt x="50489" y="47106"/>
                </a:lnTo>
                <a:lnTo>
                  <a:pt x="46340" y="42652"/>
                </a:lnTo>
                <a:lnTo>
                  <a:pt x="44838" y="41099"/>
                </a:lnTo>
                <a:lnTo>
                  <a:pt x="43893" y="40517"/>
                </a:lnTo>
                <a:lnTo>
                  <a:pt x="43143" y="39936"/>
                </a:lnTo>
                <a:lnTo>
                  <a:pt x="44273" y="37610"/>
                </a:lnTo>
                <a:lnTo>
                  <a:pt x="45775" y="35475"/>
                </a:lnTo>
                <a:lnTo>
                  <a:pt x="48600" y="31021"/>
                </a:lnTo>
                <a:lnTo>
                  <a:pt x="49924" y="28886"/>
                </a:lnTo>
                <a:lnTo>
                  <a:pt x="50861" y="26751"/>
                </a:lnTo>
                <a:lnTo>
                  <a:pt x="51805" y="24425"/>
                </a:lnTo>
                <a:lnTo>
                  <a:pt x="52556" y="22099"/>
                </a:lnTo>
                <a:lnTo>
                  <a:pt x="54066" y="17255"/>
                </a:lnTo>
                <a:lnTo>
                  <a:pt x="55761" y="12411"/>
                </a:lnTo>
                <a:lnTo>
                  <a:pt x="56891" y="9695"/>
                </a:lnTo>
                <a:lnTo>
                  <a:pt x="58207" y="7369"/>
                </a:lnTo>
                <a:close/>
                <a:moveTo>
                  <a:pt x="50296" y="51758"/>
                </a:moveTo>
                <a:lnTo>
                  <a:pt x="50489" y="51949"/>
                </a:lnTo>
                <a:lnTo>
                  <a:pt x="51991" y="53503"/>
                </a:lnTo>
                <a:lnTo>
                  <a:pt x="51426" y="53893"/>
                </a:lnTo>
                <a:lnTo>
                  <a:pt x="51054" y="54084"/>
                </a:lnTo>
                <a:lnTo>
                  <a:pt x="50296" y="55056"/>
                </a:lnTo>
                <a:lnTo>
                  <a:pt x="49545" y="55829"/>
                </a:lnTo>
                <a:lnTo>
                  <a:pt x="48980" y="56801"/>
                </a:lnTo>
                <a:lnTo>
                  <a:pt x="46340" y="56219"/>
                </a:lnTo>
                <a:lnTo>
                  <a:pt x="46905" y="55829"/>
                </a:lnTo>
                <a:lnTo>
                  <a:pt x="47470" y="55247"/>
                </a:lnTo>
                <a:lnTo>
                  <a:pt x="48414" y="54475"/>
                </a:lnTo>
                <a:lnTo>
                  <a:pt x="50296" y="51758"/>
                </a:lnTo>
                <a:close/>
                <a:moveTo>
                  <a:pt x="102852" y="51949"/>
                </a:moveTo>
                <a:lnTo>
                  <a:pt x="105492" y="53694"/>
                </a:lnTo>
                <a:lnTo>
                  <a:pt x="108124" y="55247"/>
                </a:lnTo>
                <a:lnTo>
                  <a:pt x="107373" y="56020"/>
                </a:lnTo>
                <a:lnTo>
                  <a:pt x="106243" y="57183"/>
                </a:lnTo>
                <a:lnTo>
                  <a:pt x="105113" y="56411"/>
                </a:lnTo>
                <a:lnTo>
                  <a:pt x="104168" y="56020"/>
                </a:lnTo>
                <a:lnTo>
                  <a:pt x="101908" y="55056"/>
                </a:lnTo>
                <a:lnTo>
                  <a:pt x="99841" y="54276"/>
                </a:lnTo>
                <a:lnTo>
                  <a:pt x="97952" y="53503"/>
                </a:lnTo>
                <a:lnTo>
                  <a:pt x="102852" y="51949"/>
                </a:lnTo>
                <a:close/>
                <a:moveTo>
                  <a:pt x="78738" y="40326"/>
                </a:moveTo>
                <a:lnTo>
                  <a:pt x="79117" y="40908"/>
                </a:lnTo>
                <a:lnTo>
                  <a:pt x="78931" y="41099"/>
                </a:lnTo>
                <a:lnTo>
                  <a:pt x="74217" y="46333"/>
                </a:lnTo>
                <a:lnTo>
                  <a:pt x="69696" y="51949"/>
                </a:lnTo>
                <a:lnTo>
                  <a:pt x="68194" y="53503"/>
                </a:lnTo>
                <a:lnTo>
                  <a:pt x="66498" y="55247"/>
                </a:lnTo>
                <a:lnTo>
                  <a:pt x="64803" y="56992"/>
                </a:lnTo>
                <a:lnTo>
                  <a:pt x="63108" y="58737"/>
                </a:lnTo>
                <a:lnTo>
                  <a:pt x="63479" y="53694"/>
                </a:lnTo>
                <a:lnTo>
                  <a:pt x="65368" y="52340"/>
                </a:lnTo>
                <a:lnTo>
                  <a:pt x="67064" y="50985"/>
                </a:lnTo>
                <a:lnTo>
                  <a:pt x="70454" y="48078"/>
                </a:lnTo>
                <a:lnTo>
                  <a:pt x="74782" y="44397"/>
                </a:lnTo>
                <a:lnTo>
                  <a:pt x="76856" y="42453"/>
                </a:lnTo>
                <a:lnTo>
                  <a:pt x="78738" y="40326"/>
                </a:lnTo>
                <a:close/>
                <a:moveTo>
                  <a:pt x="81192" y="42453"/>
                </a:moveTo>
                <a:lnTo>
                  <a:pt x="83073" y="43234"/>
                </a:lnTo>
                <a:lnTo>
                  <a:pt x="85148" y="43815"/>
                </a:lnTo>
                <a:lnTo>
                  <a:pt x="89103" y="44588"/>
                </a:lnTo>
                <a:lnTo>
                  <a:pt x="91736" y="45170"/>
                </a:lnTo>
                <a:lnTo>
                  <a:pt x="94190" y="45361"/>
                </a:lnTo>
                <a:lnTo>
                  <a:pt x="99276" y="45560"/>
                </a:lnTo>
                <a:lnTo>
                  <a:pt x="104733" y="45751"/>
                </a:lnTo>
                <a:lnTo>
                  <a:pt x="110199" y="46142"/>
                </a:lnTo>
                <a:lnTo>
                  <a:pt x="104548" y="48269"/>
                </a:lnTo>
                <a:lnTo>
                  <a:pt x="99082" y="50013"/>
                </a:lnTo>
                <a:lnTo>
                  <a:pt x="87780" y="53312"/>
                </a:lnTo>
                <a:lnTo>
                  <a:pt x="74410" y="56801"/>
                </a:lnTo>
                <a:lnTo>
                  <a:pt x="70826" y="57765"/>
                </a:lnTo>
                <a:lnTo>
                  <a:pt x="67064" y="58737"/>
                </a:lnTo>
                <a:lnTo>
                  <a:pt x="70454" y="54666"/>
                </a:lnTo>
                <a:lnTo>
                  <a:pt x="75540" y="48850"/>
                </a:lnTo>
                <a:lnTo>
                  <a:pt x="78173" y="45943"/>
                </a:lnTo>
                <a:lnTo>
                  <a:pt x="80812" y="43035"/>
                </a:lnTo>
                <a:lnTo>
                  <a:pt x="81192" y="42453"/>
                </a:lnTo>
                <a:close/>
                <a:moveTo>
                  <a:pt x="53121" y="54857"/>
                </a:moveTo>
                <a:lnTo>
                  <a:pt x="56891" y="59127"/>
                </a:lnTo>
                <a:lnTo>
                  <a:pt x="56891" y="59127"/>
                </a:lnTo>
                <a:lnTo>
                  <a:pt x="50861" y="57382"/>
                </a:lnTo>
                <a:lnTo>
                  <a:pt x="51619" y="56602"/>
                </a:lnTo>
                <a:lnTo>
                  <a:pt x="52370" y="55829"/>
                </a:lnTo>
                <a:lnTo>
                  <a:pt x="53121" y="55056"/>
                </a:lnTo>
                <a:lnTo>
                  <a:pt x="53121" y="54857"/>
                </a:lnTo>
                <a:close/>
                <a:moveTo>
                  <a:pt x="95885" y="54084"/>
                </a:moveTo>
                <a:lnTo>
                  <a:pt x="96636" y="55056"/>
                </a:lnTo>
                <a:lnTo>
                  <a:pt x="97766" y="55829"/>
                </a:lnTo>
                <a:lnTo>
                  <a:pt x="98896" y="56602"/>
                </a:lnTo>
                <a:lnTo>
                  <a:pt x="100027" y="57183"/>
                </a:lnTo>
                <a:lnTo>
                  <a:pt x="103982" y="59127"/>
                </a:lnTo>
                <a:lnTo>
                  <a:pt x="101722" y="60872"/>
                </a:lnTo>
                <a:lnTo>
                  <a:pt x="100406" y="60091"/>
                </a:lnTo>
                <a:lnTo>
                  <a:pt x="99082" y="59510"/>
                </a:lnTo>
                <a:lnTo>
                  <a:pt x="96636" y="58546"/>
                </a:lnTo>
                <a:lnTo>
                  <a:pt x="93245" y="56992"/>
                </a:lnTo>
                <a:lnTo>
                  <a:pt x="91550" y="56219"/>
                </a:lnTo>
                <a:lnTo>
                  <a:pt x="89854" y="55829"/>
                </a:lnTo>
                <a:lnTo>
                  <a:pt x="95885" y="54084"/>
                </a:lnTo>
                <a:close/>
                <a:moveTo>
                  <a:pt x="88724" y="56219"/>
                </a:moveTo>
                <a:lnTo>
                  <a:pt x="89289" y="56992"/>
                </a:lnTo>
                <a:lnTo>
                  <a:pt x="90040" y="57765"/>
                </a:lnTo>
                <a:lnTo>
                  <a:pt x="91736" y="58928"/>
                </a:lnTo>
                <a:lnTo>
                  <a:pt x="93431" y="59900"/>
                </a:lnTo>
                <a:lnTo>
                  <a:pt x="95320" y="60872"/>
                </a:lnTo>
                <a:lnTo>
                  <a:pt x="97015" y="61836"/>
                </a:lnTo>
                <a:lnTo>
                  <a:pt x="99082" y="62999"/>
                </a:lnTo>
                <a:lnTo>
                  <a:pt x="96636" y="64943"/>
                </a:lnTo>
                <a:lnTo>
                  <a:pt x="96071" y="64162"/>
                </a:lnTo>
                <a:lnTo>
                  <a:pt x="95506" y="63580"/>
                </a:lnTo>
                <a:lnTo>
                  <a:pt x="94755" y="62999"/>
                </a:lnTo>
                <a:lnTo>
                  <a:pt x="93810" y="62617"/>
                </a:lnTo>
                <a:lnTo>
                  <a:pt x="91929" y="61836"/>
                </a:lnTo>
                <a:lnTo>
                  <a:pt x="90234" y="61254"/>
                </a:lnTo>
                <a:lnTo>
                  <a:pt x="86278" y="59510"/>
                </a:lnTo>
                <a:lnTo>
                  <a:pt x="84389" y="58546"/>
                </a:lnTo>
                <a:lnTo>
                  <a:pt x="82322" y="57765"/>
                </a:lnTo>
                <a:lnTo>
                  <a:pt x="88538" y="56219"/>
                </a:lnTo>
                <a:close/>
                <a:moveTo>
                  <a:pt x="80812" y="58346"/>
                </a:moveTo>
                <a:lnTo>
                  <a:pt x="81377" y="59127"/>
                </a:lnTo>
                <a:lnTo>
                  <a:pt x="82128" y="59709"/>
                </a:lnTo>
                <a:lnTo>
                  <a:pt x="83824" y="61063"/>
                </a:lnTo>
                <a:lnTo>
                  <a:pt x="85519" y="62035"/>
                </a:lnTo>
                <a:lnTo>
                  <a:pt x="87408" y="62808"/>
                </a:lnTo>
                <a:lnTo>
                  <a:pt x="92866" y="65134"/>
                </a:lnTo>
                <a:lnTo>
                  <a:pt x="94190" y="65715"/>
                </a:lnTo>
                <a:lnTo>
                  <a:pt x="94561" y="65907"/>
                </a:lnTo>
                <a:lnTo>
                  <a:pt x="95126" y="66106"/>
                </a:lnTo>
                <a:lnTo>
                  <a:pt x="92866" y="68042"/>
                </a:lnTo>
                <a:lnTo>
                  <a:pt x="92680" y="68042"/>
                </a:lnTo>
                <a:lnTo>
                  <a:pt x="89669" y="67269"/>
                </a:lnTo>
                <a:lnTo>
                  <a:pt x="86843" y="66297"/>
                </a:lnTo>
                <a:lnTo>
                  <a:pt x="84017" y="64943"/>
                </a:lnTo>
                <a:lnTo>
                  <a:pt x="81377" y="63389"/>
                </a:lnTo>
                <a:lnTo>
                  <a:pt x="78173" y="61453"/>
                </a:lnTo>
                <a:lnTo>
                  <a:pt x="76477" y="60481"/>
                </a:lnTo>
                <a:lnTo>
                  <a:pt x="74782" y="59709"/>
                </a:lnTo>
                <a:lnTo>
                  <a:pt x="80812" y="58346"/>
                </a:lnTo>
                <a:close/>
                <a:moveTo>
                  <a:pt x="63673" y="64552"/>
                </a:moveTo>
                <a:lnTo>
                  <a:pt x="66870" y="65715"/>
                </a:lnTo>
                <a:lnTo>
                  <a:pt x="69889" y="67070"/>
                </a:lnTo>
                <a:lnTo>
                  <a:pt x="69131" y="67851"/>
                </a:lnTo>
                <a:lnTo>
                  <a:pt x="68000" y="68814"/>
                </a:lnTo>
                <a:lnTo>
                  <a:pt x="67435" y="69396"/>
                </a:lnTo>
                <a:lnTo>
                  <a:pt x="67249" y="69978"/>
                </a:lnTo>
                <a:lnTo>
                  <a:pt x="63673" y="64552"/>
                </a:lnTo>
                <a:close/>
                <a:moveTo>
                  <a:pt x="59523" y="69014"/>
                </a:moveTo>
                <a:lnTo>
                  <a:pt x="59717" y="71722"/>
                </a:lnTo>
                <a:lnTo>
                  <a:pt x="59523" y="71722"/>
                </a:lnTo>
                <a:lnTo>
                  <a:pt x="58207" y="71141"/>
                </a:lnTo>
                <a:lnTo>
                  <a:pt x="59338" y="69205"/>
                </a:lnTo>
                <a:lnTo>
                  <a:pt x="59523" y="69014"/>
                </a:lnTo>
                <a:close/>
                <a:moveTo>
                  <a:pt x="72335" y="60481"/>
                </a:moveTo>
                <a:lnTo>
                  <a:pt x="74410" y="62035"/>
                </a:lnTo>
                <a:lnTo>
                  <a:pt x="76671" y="63580"/>
                </a:lnTo>
                <a:lnTo>
                  <a:pt x="80998" y="66297"/>
                </a:lnTo>
                <a:lnTo>
                  <a:pt x="83259" y="67651"/>
                </a:lnTo>
                <a:lnTo>
                  <a:pt x="85519" y="68814"/>
                </a:lnTo>
                <a:lnTo>
                  <a:pt x="87973" y="69786"/>
                </a:lnTo>
                <a:lnTo>
                  <a:pt x="90419" y="70368"/>
                </a:lnTo>
                <a:lnTo>
                  <a:pt x="89103" y="71722"/>
                </a:lnTo>
                <a:lnTo>
                  <a:pt x="88910" y="71921"/>
                </a:lnTo>
                <a:lnTo>
                  <a:pt x="80998" y="68233"/>
                </a:lnTo>
                <a:lnTo>
                  <a:pt x="77042" y="66687"/>
                </a:lnTo>
                <a:lnTo>
                  <a:pt x="72901" y="65134"/>
                </a:lnTo>
                <a:lnTo>
                  <a:pt x="69510" y="63580"/>
                </a:lnTo>
                <a:lnTo>
                  <a:pt x="67629" y="62808"/>
                </a:lnTo>
                <a:lnTo>
                  <a:pt x="65554" y="62226"/>
                </a:lnTo>
                <a:lnTo>
                  <a:pt x="68945" y="61453"/>
                </a:lnTo>
                <a:lnTo>
                  <a:pt x="72335" y="60481"/>
                </a:lnTo>
                <a:close/>
                <a:moveTo>
                  <a:pt x="72521" y="68233"/>
                </a:moveTo>
                <a:lnTo>
                  <a:pt x="75347" y="69205"/>
                </a:lnTo>
                <a:lnTo>
                  <a:pt x="74782" y="69786"/>
                </a:lnTo>
                <a:lnTo>
                  <a:pt x="71205" y="72304"/>
                </a:lnTo>
                <a:lnTo>
                  <a:pt x="70454" y="72885"/>
                </a:lnTo>
                <a:lnTo>
                  <a:pt x="69696" y="73666"/>
                </a:lnTo>
                <a:lnTo>
                  <a:pt x="67814" y="70950"/>
                </a:lnTo>
                <a:lnTo>
                  <a:pt x="68000" y="70950"/>
                </a:lnTo>
                <a:lnTo>
                  <a:pt x="69131" y="70177"/>
                </a:lnTo>
                <a:lnTo>
                  <a:pt x="70075" y="69396"/>
                </a:lnTo>
                <a:lnTo>
                  <a:pt x="71019" y="68814"/>
                </a:lnTo>
                <a:lnTo>
                  <a:pt x="72335" y="68432"/>
                </a:lnTo>
                <a:lnTo>
                  <a:pt x="72521" y="68233"/>
                </a:lnTo>
                <a:close/>
                <a:moveTo>
                  <a:pt x="6409" y="49241"/>
                </a:moveTo>
                <a:lnTo>
                  <a:pt x="9041" y="50205"/>
                </a:lnTo>
                <a:lnTo>
                  <a:pt x="11867" y="50985"/>
                </a:lnTo>
                <a:lnTo>
                  <a:pt x="17333" y="52148"/>
                </a:lnTo>
                <a:lnTo>
                  <a:pt x="19407" y="52340"/>
                </a:lnTo>
                <a:lnTo>
                  <a:pt x="21288" y="52531"/>
                </a:lnTo>
                <a:lnTo>
                  <a:pt x="23363" y="52730"/>
                </a:lnTo>
                <a:lnTo>
                  <a:pt x="25430" y="52921"/>
                </a:lnTo>
                <a:lnTo>
                  <a:pt x="33721" y="55056"/>
                </a:lnTo>
                <a:lnTo>
                  <a:pt x="39938" y="56411"/>
                </a:lnTo>
                <a:lnTo>
                  <a:pt x="45968" y="58155"/>
                </a:lnTo>
                <a:lnTo>
                  <a:pt x="58207" y="61836"/>
                </a:lnTo>
                <a:lnTo>
                  <a:pt x="50675" y="65907"/>
                </a:lnTo>
                <a:lnTo>
                  <a:pt x="42949" y="69595"/>
                </a:lnTo>
                <a:lnTo>
                  <a:pt x="36361" y="72304"/>
                </a:lnTo>
                <a:lnTo>
                  <a:pt x="34472" y="73276"/>
                </a:lnTo>
                <a:lnTo>
                  <a:pt x="33535" y="73857"/>
                </a:lnTo>
                <a:lnTo>
                  <a:pt x="32777" y="74630"/>
                </a:lnTo>
                <a:lnTo>
                  <a:pt x="32591" y="74248"/>
                </a:lnTo>
                <a:lnTo>
                  <a:pt x="30896" y="71722"/>
                </a:lnTo>
                <a:lnTo>
                  <a:pt x="29014" y="69205"/>
                </a:lnTo>
                <a:lnTo>
                  <a:pt x="26754" y="66879"/>
                </a:lnTo>
                <a:lnTo>
                  <a:pt x="24493" y="64744"/>
                </a:lnTo>
                <a:lnTo>
                  <a:pt x="19593" y="60673"/>
                </a:lnTo>
                <a:lnTo>
                  <a:pt x="17333" y="58737"/>
                </a:lnTo>
                <a:lnTo>
                  <a:pt x="15072" y="56602"/>
                </a:lnTo>
                <a:lnTo>
                  <a:pt x="13377" y="55056"/>
                </a:lnTo>
                <a:lnTo>
                  <a:pt x="11496" y="53503"/>
                </a:lnTo>
                <a:lnTo>
                  <a:pt x="8105" y="50786"/>
                </a:lnTo>
                <a:lnTo>
                  <a:pt x="6409" y="49241"/>
                </a:lnTo>
                <a:close/>
                <a:moveTo>
                  <a:pt x="78173" y="70368"/>
                </a:moveTo>
                <a:lnTo>
                  <a:pt x="82508" y="72304"/>
                </a:lnTo>
                <a:lnTo>
                  <a:pt x="80247" y="73666"/>
                </a:lnTo>
                <a:lnTo>
                  <a:pt x="78173" y="74829"/>
                </a:lnTo>
                <a:lnTo>
                  <a:pt x="75540" y="76574"/>
                </a:lnTo>
                <a:lnTo>
                  <a:pt x="74410" y="77737"/>
                </a:lnTo>
                <a:lnTo>
                  <a:pt x="73280" y="78900"/>
                </a:lnTo>
                <a:lnTo>
                  <a:pt x="70640" y="75020"/>
                </a:lnTo>
                <a:lnTo>
                  <a:pt x="71205" y="74829"/>
                </a:lnTo>
                <a:lnTo>
                  <a:pt x="71770" y="74630"/>
                </a:lnTo>
                <a:lnTo>
                  <a:pt x="72901" y="73857"/>
                </a:lnTo>
                <a:lnTo>
                  <a:pt x="74782" y="72503"/>
                </a:lnTo>
                <a:lnTo>
                  <a:pt x="78173" y="70559"/>
                </a:lnTo>
                <a:lnTo>
                  <a:pt x="78173" y="70368"/>
                </a:lnTo>
                <a:close/>
                <a:moveTo>
                  <a:pt x="56698" y="73085"/>
                </a:moveTo>
                <a:lnTo>
                  <a:pt x="57642" y="73467"/>
                </a:lnTo>
                <a:lnTo>
                  <a:pt x="58207" y="74048"/>
                </a:lnTo>
                <a:lnTo>
                  <a:pt x="59903" y="74829"/>
                </a:lnTo>
                <a:lnTo>
                  <a:pt x="59903" y="78510"/>
                </a:lnTo>
                <a:lnTo>
                  <a:pt x="59903" y="79673"/>
                </a:lnTo>
                <a:lnTo>
                  <a:pt x="58022" y="78510"/>
                </a:lnTo>
                <a:lnTo>
                  <a:pt x="56133" y="77538"/>
                </a:lnTo>
                <a:lnTo>
                  <a:pt x="55002" y="77155"/>
                </a:lnTo>
                <a:lnTo>
                  <a:pt x="54066" y="76956"/>
                </a:lnTo>
                <a:lnTo>
                  <a:pt x="56698" y="73085"/>
                </a:lnTo>
                <a:close/>
                <a:moveTo>
                  <a:pt x="53501" y="77737"/>
                </a:moveTo>
                <a:lnTo>
                  <a:pt x="54251" y="78701"/>
                </a:lnTo>
                <a:lnTo>
                  <a:pt x="55196" y="79673"/>
                </a:lnTo>
                <a:lnTo>
                  <a:pt x="57077" y="81226"/>
                </a:lnTo>
                <a:lnTo>
                  <a:pt x="58393" y="82190"/>
                </a:lnTo>
                <a:lnTo>
                  <a:pt x="60089" y="82971"/>
                </a:lnTo>
                <a:lnTo>
                  <a:pt x="60089" y="87042"/>
                </a:lnTo>
                <a:lnTo>
                  <a:pt x="57828" y="85297"/>
                </a:lnTo>
                <a:lnTo>
                  <a:pt x="55761" y="83553"/>
                </a:lnTo>
                <a:lnTo>
                  <a:pt x="54631" y="82971"/>
                </a:lnTo>
                <a:lnTo>
                  <a:pt x="53501" y="82190"/>
                </a:lnTo>
                <a:lnTo>
                  <a:pt x="52185" y="81808"/>
                </a:lnTo>
                <a:lnTo>
                  <a:pt x="50861" y="81609"/>
                </a:lnTo>
                <a:lnTo>
                  <a:pt x="53501" y="77737"/>
                </a:lnTo>
                <a:close/>
                <a:moveTo>
                  <a:pt x="85713" y="73857"/>
                </a:moveTo>
                <a:lnTo>
                  <a:pt x="87408" y="74630"/>
                </a:lnTo>
                <a:lnTo>
                  <a:pt x="87215" y="75602"/>
                </a:lnTo>
                <a:lnTo>
                  <a:pt x="87215" y="76574"/>
                </a:lnTo>
                <a:lnTo>
                  <a:pt x="85898" y="77155"/>
                </a:lnTo>
                <a:lnTo>
                  <a:pt x="84768" y="77928"/>
                </a:lnTo>
                <a:lnTo>
                  <a:pt x="82508" y="79482"/>
                </a:lnTo>
                <a:lnTo>
                  <a:pt x="79682" y="81418"/>
                </a:lnTo>
                <a:lnTo>
                  <a:pt x="78366" y="82581"/>
                </a:lnTo>
                <a:lnTo>
                  <a:pt x="77801" y="83162"/>
                </a:lnTo>
                <a:lnTo>
                  <a:pt x="77422" y="83935"/>
                </a:lnTo>
                <a:lnTo>
                  <a:pt x="77422" y="84325"/>
                </a:lnTo>
                <a:lnTo>
                  <a:pt x="77607" y="84517"/>
                </a:lnTo>
                <a:lnTo>
                  <a:pt x="78366" y="84517"/>
                </a:lnTo>
                <a:lnTo>
                  <a:pt x="79117" y="84325"/>
                </a:lnTo>
                <a:lnTo>
                  <a:pt x="80433" y="83744"/>
                </a:lnTo>
                <a:lnTo>
                  <a:pt x="81757" y="82772"/>
                </a:lnTo>
                <a:lnTo>
                  <a:pt x="83073" y="81808"/>
                </a:lnTo>
                <a:lnTo>
                  <a:pt x="85148" y="80254"/>
                </a:lnTo>
                <a:lnTo>
                  <a:pt x="87408" y="78900"/>
                </a:lnTo>
                <a:lnTo>
                  <a:pt x="87780" y="81027"/>
                </a:lnTo>
                <a:lnTo>
                  <a:pt x="88345" y="82772"/>
                </a:lnTo>
                <a:lnTo>
                  <a:pt x="86278" y="83553"/>
                </a:lnTo>
                <a:lnTo>
                  <a:pt x="84203" y="84716"/>
                </a:lnTo>
                <a:lnTo>
                  <a:pt x="83073" y="85098"/>
                </a:lnTo>
                <a:lnTo>
                  <a:pt x="81757" y="86070"/>
                </a:lnTo>
                <a:lnTo>
                  <a:pt x="80627" y="87042"/>
                </a:lnTo>
                <a:lnTo>
                  <a:pt x="80061" y="87623"/>
                </a:lnTo>
                <a:lnTo>
                  <a:pt x="79868" y="88205"/>
                </a:lnTo>
                <a:lnTo>
                  <a:pt x="76477" y="83353"/>
                </a:lnTo>
                <a:lnTo>
                  <a:pt x="74217" y="80063"/>
                </a:lnTo>
                <a:lnTo>
                  <a:pt x="75347" y="79673"/>
                </a:lnTo>
                <a:lnTo>
                  <a:pt x="76671" y="79091"/>
                </a:lnTo>
                <a:lnTo>
                  <a:pt x="78931" y="77737"/>
                </a:lnTo>
                <a:lnTo>
                  <a:pt x="82322" y="75793"/>
                </a:lnTo>
                <a:lnTo>
                  <a:pt x="85519" y="74048"/>
                </a:lnTo>
                <a:lnTo>
                  <a:pt x="85713" y="73857"/>
                </a:lnTo>
                <a:close/>
                <a:moveTo>
                  <a:pt x="89289" y="85879"/>
                </a:moveTo>
                <a:lnTo>
                  <a:pt x="90234" y="89169"/>
                </a:lnTo>
                <a:lnTo>
                  <a:pt x="90040" y="89169"/>
                </a:lnTo>
                <a:lnTo>
                  <a:pt x="88538" y="90531"/>
                </a:lnTo>
                <a:lnTo>
                  <a:pt x="86843" y="91694"/>
                </a:lnTo>
                <a:lnTo>
                  <a:pt x="85333" y="92658"/>
                </a:lnTo>
                <a:lnTo>
                  <a:pt x="83824" y="93630"/>
                </a:lnTo>
                <a:lnTo>
                  <a:pt x="83638" y="93821"/>
                </a:lnTo>
                <a:lnTo>
                  <a:pt x="80812" y="89559"/>
                </a:lnTo>
                <a:lnTo>
                  <a:pt x="81377" y="89559"/>
                </a:lnTo>
                <a:lnTo>
                  <a:pt x="81943" y="89368"/>
                </a:lnTo>
                <a:lnTo>
                  <a:pt x="83073" y="88787"/>
                </a:lnTo>
                <a:lnTo>
                  <a:pt x="85148" y="87424"/>
                </a:lnTo>
                <a:lnTo>
                  <a:pt x="89289" y="85879"/>
                </a:lnTo>
                <a:close/>
                <a:moveTo>
                  <a:pt x="50489" y="82389"/>
                </a:moveTo>
                <a:lnTo>
                  <a:pt x="51619" y="83162"/>
                </a:lnTo>
                <a:lnTo>
                  <a:pt x="52935" y="84134"/>
                </a:lnTo>
                <a:lnTo>
                  <a:pt x="55002" y="86460"/>
                </a:lnTo>
                <a:lnTo>
                  <a:pt x="56133" y="87623"/>
                </a:lnTo>
                <a:lnTo>
                  <a:pt x="57263" y="88587"/>
                </a:lnTo>
                <a:lnTo>
                  <a:pt x="58587" y="89368"/>
                </a:lnTo>
                <a:lnTo>
                  <a:pt x="59903" y="89950"/>
                </a:lnTo>
                <a:lnTo>
                  <a:pt x="60089" y="89950"/>
                </a:lnTo>
                <a:lnTo>
                  <a:pt x="60089" y="95765"/>
                </a:lnTo>
                <a:lnTo>
                  <a:pt x="59338" y="95184"/>
                </a:lnTo>
                <a:lnTo>
                  <a:pt x="58587" y="94602"/>
                </a:lnTo>
                <a:lnTo>
                  <a:pt x="57263" y="93240"/>
                </a:lnTo>
                <a:lnTo>
                  <a:pt x="54631" y="90531"/>
                </a:lnTo>
                <a:lnTo>
                  <a:pt x="53121" y="89169"/>
                </a:lnTo>
                <a:lnTo>
                  <a:pt x="51240" y="88205"/>
                </a:lnTo>
                <a:lnTo>
                  <a:pt x="49359" y="87623"/>
                </a:lnTo>
                <a:lnTo>
                  <a:pt x="47470" y="87042"/>
                </a:lnTo>
                <a:lnTo>
                  <a:pt x="50489" y="82389"/>
                </a:lnTo>
                <a:close/>
                <a:moveTo>
                  <a:pt x="90985" y="91694"/>
                </a:moveTo>
                <a:lnTo>
                  <a:pt x="91550" y="94021"/>
                </a:lnTo>
                <a:lnTo>
                  <a:pt x="90605" y="94212"/>
                </a:lnTo>
                <a:lnTo>
                  <a:pt x="89854" y="94793"/>
                </a:lnTo>
                <a:lnTo>
                  <a:pt x="88345" y="95765"/>
                </a:lnTo>
                <a:lnTo>
                  <a:pt x="87408" y="96928"/>
                </a:lnTo>
                <a:lnTo>
                  <a:pt x="86843" y="97510"/>
                </a:lnTo>
                <a:lnTo>
                  <a:pt x="86649" y="98092"/>
                </a:lnTo>
                <a:lnTo>
                  <a:pt x="84389" y="94793"/>
                </a:lnTo>
                <a:lnTo>
                  <a:pt x="86084" y="94403"/>
                </a:lnTo>
                <a:lnTo>
                  <a:pt x="87780" y="93821"/>
                </a:lnTo>
                <a:lnTo>
                  <a:pt x="89475" y="92857"/>
                </a:lnTo>
                <a:lnTo>
                  <a:pt x="90985" y="91694"/>
                </a:lnTo>
                <a:close/>
                <a:moveTo>
                  <a:pt x="46905" y="88006"/>
                </a:moveTo>
                <a:lnTo>
                  <a:pt x="48794" y="89368"/>
                </a:lnTo>
                <a:lnTo>
                  <a:pt x="50675" y="90722"/>
                </a:lnTo>
                <a:lnTo>
                  <a:pt x="52556" y="92276"/>
                </a:lnTo>
                <a:lnTo>
                  <a:pt x="54066" y="94021"/>
                </a:lnTo>
                <a:lnTo>
                  <a:pt x="56133" y="96148"/>
                </a:lnTo>
                <a:lnTo>
                  <a:pt x="57263" y="97311"/>
                </a:lnTo>
                <a:lnTo>
                  <a:pt x="58393" y="98092"/>
                </a:lnTo>
                <a:lnTo>
                  <a:pt x="56326" y="99255"/>
                </a:lnTo>
                <a:lnTo>
                  <a:pt x="55382" y="98673"/>
                </a:lnTo>
                <a:lnTo>
                  <a:pt x="54251" y="98283"/>
                </a:lnTo>
                <a:lnTo>
                  <a:pt x="52370" y="97311"/>
                </a:lnTo>
                <a:lnTo>
                  <a:pt x="50489" y="96148"/>
                </a:lnTo>
                <a:lnTo>
                  <a:pt x="48980" y="95184"/>
                </a:lnTo>
                <a:lnTo>
                  <a:pt x="47664" y="94021"/>
                </a:lnTo>
                <a:lnTo>
                  <a:pt x="46154" y="92857"/>
                </a:lnTo>
                <a:lnTo>
                  <a:pt x="44644" y="91886"/>
                </a:lnTo>
                <a:lnTo>
                  <a:pt x="46905" y="88006"/>
                </a:lnTo>
                <a:close/>
                <a:moveTo>
                  <a:pt x="43893" y="93049"/>
                </a:moveTo>
                <a:lnTo>
                  <a:pt x="44273" y="93821"/>
                </a:lnTo>
                <a:lnTo>
                  <a:pt x="44838" y="94403"/>
                </a:lnTo>
                <a:lnTo>
                  <a:pt x="45968" y="95765"/>
                </a:lnTo>
                <a:lnTo>
                  <a:pt x="47284" y="96928"/>
                </a:lnTo>
                <a:lnTo>
                  <a:pt x="48600" y="97892"/>
                </a:lnTo>
                <a:lnTo>
                  <a:pt x="50675" y="99446"/>
                </a:lnTo>
                <a:lnTo>
                  <a:pt x="51991" y="100219"/>
                </a:lnTo>
                <a:lnTo>
                  <a:pt x="53315" y="100999"/>
                </a:lnTo>
                <a:lnTo>
                  <a:pt x="50489" y="102354"/>
                </a:lnTo>
                <a:lnTo>
                  <a:pt x="48229" y="100800"/>
                </a:lnTo>
                <a:lnTo>
                  <a:pt x="45968" y="99055"/>
                </a:lnTo>
                <a:lnTo>
                  <a:pt x="44079" y="97311"/>
                </a:lnTo>
                <a:lnTo>
                  <a:pt x="42384" y="95765"/>
                </a:lnTo>
                <a:lnTo>
                  <a:pt x="43514" y="93821"/>
                </a:lnTo>
                <a:lnTo>
                  <a:pt x="43893" y="93049"/>
                </a:lnTo>
                <a:close/>
                <a:moveTo>
                  <a:pt x="92115" y="96347"/>
                </a:moveTo>
                <a:lnTo>
                  <a:pt x="93059" y="100418"/>
                </a:lnTo>
                <a:lnTo>
                  <a:pt x="92115" y="101382"/>
                </a:lnTo>
                <a:lnTo>
                  <a:pt x="91170" y="102354"/>
                </a:lnTo>
                <a:lnTo>
                  <a:pt x="90799" y="102935"/>
                </a:lnTo>
                <a:lnTo>
                  <a:pt x="90419" y="103517"/>
                </a:lnTo>
                <a:lnTo>
                  <a:pt x="90419" y="103708"/>
                </a:lnTo>
                <a:lnTo>
                  <a:pt x="87215" y="99055"/>
                </a:lnTo>
                <a:lnTo>
                  <a:pt x="88345" y="98673"/>
                </a:lnTo>
                <a:lnTo>
                  <a:pt x="89475" y="98092"/>
                </a:lnTo>
                <a:lnTo>
                  <a:pt x="90799" y="97311"/>
                </a:lnTo>
                <a:lnTo>
                  <a:pt x="92115" y="96347"/>
                </a:lnTo>
                <a:close/>
                <a:moveTo>
                  <a:pt x="41254" y="97510"/>
                </a:moveTo>
                <a:lnTo>
                  <a:pt x="41819" y="98474"/>
                </a:lnTo>
                <a:lnTo>
                  <a:pt x="42577" y="99446"/>
                </a:lnTo>
                <a:lnTo>
                  <a:pt x="43893" y="100999"/>
                </a:lnTo>
                <a:lnTo>
                  <a:pt x="45775" y="102744"/>
                </a:lnTo>
                <a:lnTo>
                  <a:pt x="47664" y="104098"/>
                </a:lnTo>
                <a:lnTo>
                  <a:pt x="44459" y="106233"/>
                </a:lnTo>
                <a:lnTo>
                  <a:pt x="43708" y="106034"/>
                </a:lnTo>
                <a:lnTo>
                  <a:pt x="42384" y="105453"/>
                </a:lnTo>
                <a:lnTo>
                  <a:pt x="41068" y="104871"/>
                </a:lnTo>
                <a:lnTo>
                  <a:pt x="39752" y="103907"/>
                </a:lnTo>
                <a:lnTo>
                  <a:pt x="38242" y="103326"/>
                </a:lnTo>
                <a:lnTo>
                  <a:pt x="37863" y="103126"/>
                </a:lnTo>
                <a:lnTo>
                  <a:pt x="39558" y="100418"/>
                </a:lnTo>
                <a:lnTo>
                  <a:pt x="41254" y="97510"/>
                </a:lnTo>
                <a:close/>
                <a:moveTo>
                  <a:pt x="93624" y="103907"/>
                </a:moveTo>
                <a:lnTo>
                  <a:pt x="94561" y="109523"/>
                </a:lnTo>
                <a:lnTo>
                  <a:pt x="91364" y="105070"/>
                </a:lnTo>
                <a:lnTo>
                  <a:pt x="91736" y="105070"/>
                </a:lnTo>
                <a:lnTo>
                  <a:pt x="92301" y="104871"/>
                </a:lnTo>
                <a:lnTo>
                  <a:pt x="92680" y="104680"/>
                </a:lnTo>
                <a:lnTo>
                  <a:pt x="93624" y="103907"/>
                </a:lnTo>
                <a:close/>
                <a:moveTo>
                  <a:pt x="36733" y="104680"/>
                </a:moveTo>
                <a:lnTo>
                  <a:pt x="37863" y="106034"/>
                </a:lnTo>
                <a:lnTo>
                  <a:pt x="39187" y="107197"/>
                </a:lnTo>
                <a:lnTo>
                  <a:pt x="41068" y="108360"/>
                </a:lnTo>
                <a:lnTo>
                  <a:pt x="38428" y="110304"/>
                </a:lnTo>
                <a:lnTo>
                  <a:pt x="37863" y="109723"/>
                </a:lnTo>
                <a:lnTo>
                  <a:pt x="37298" y="109141"/>
                </a:lnTo>
                <a:lnTo>
                  <a:pt x="35982" y="108560"/>
                </a:lnTo>
                <a:lnTo>
                  <a:pt x="35231" y="107978"/>
                </a:lnTo>
                <a:lnTo>
                  <a:pt x="34101" y="107779"/>
                </a:lnTo>
                <a:lnTo>
                  <a:pt x="35417" y="106233"/>
                </a:lnTo>
                <a:lnTo>
                  <a:pt x="36733" y="104680"/>
                </a:lnTo>
                <a:close/>
                <a:moveTo>
                  <a:pt x="63479" y="70368"/>
                </a:moveTo>
                <a:lnTo>
                  <a:pt x="64803" y="72304"/>
                </a:lnTo>
                <a:lnTo>
                  <a:pt x="67064" y="75793"/>
                </a:lnTo>
                <a:lnTo>
                  <a:pt x="69510" y="79091"/>
                </a:lnTo>
                <a:lnTo>
                  <a:pt x="74217" y="85879"/>
                </a:lnTo>
                <a:lnTo>
                  <a:pt x="78738" y="92276"/>
                </a:lnTo>
                <a:lnTo>
                  <a:pt x="83073" y="98864"/>
                </a:lnTo>
                <a:lnTo>
                  <a:pt x="87408" y="105261"/>
                </a:lnTo>
                <a:lnTo>
                  <a:pt x="91736" y="111467"/>
                </a:lnTo>
                <a:lnTo>
                  <a:pt x="90799" y="111077"/>
                </a:lnTo>
                <a:lnTo>
                  <a:pt x="85713" y="107978"/>
                </a:lnTo>
                <a:lnTo>
                  <a:pt x="80627" y="105070"/>
                </a:lnTo>
                <a:lnTo>
                  <a:pt x="76106" y="102935"/>
                </a:lnTo>
                <a:lnTo>
                  <a:pt x="73845" y="101963"/>
                </a:lnTo>
                <a:lnTo>
                  <a:pt x="71391" y="100999"/>
                </a:lnTo>
                <a:lnTo>
                  <a:pt x="67814" y="99637"/>
                </a:lnTo>
                <a:lnTo>
                  <a:pt x="65933" y="98864"/>
                </a:lnTo>
                <a:lnTo>
                  <a:pt x="64044" y="98283"/>
                </a:lnTo>
                <a:lnTo>
                  <a:pt x="64044" y="97892"/>
                </a:lnTo>
                <a:lnTo>
                  <a:pt x="64424" y="95566"/>
                </a:lnTo>
                <a:lnTo>
                  <a:pt x="64610" y="93049"/>
                </a:lnTo>
                <a:lnTo>
                  <a:pt x="64610" y="90722"/>
                </a:lnTo>
                <a:lnTo>
                  <a:pt x="64424" y="88205"/>
                </a:lnTo>
                <a:lnTo>
                  <a:pt x="64044" y="83353"/>
                </a:lnTo>
                <a:lnTo>
                  <a:pt x="63673" y="78510"/>
                </a:lnTo>
                <a:lnTo>
                  <a:pt x="63479" y="70368"/>
                </a:lnTo>
                <a:close/>
                <a:moveTo>
                  <a:pt x="56698" y="66488"/>
                </a:moveTo>
                <a:lnTo>
                  <a:pt x="53686" y="70950"/>
                </a:lnTo>
                <a:lnTo>
                  <a:pt x="50861" y="75212"/>
                </a:lnTo>
                <a:lnTo>
                  <a:pt x="46154" y="83162"/>
                </a:lnTo>
                <a:lnTo>
                  <a:pt x="41447" y="91113"/>
                </a:lnTo>
                <a:lnTo>
                  <a:pt x="37298" y="98673"/>
                </a:lnTo>
                <a:lnTo>
                  <a:pt x="34851" y="102354"/>
                </a:lnTo>
                <a:lnTo>
                  <a:pt x="33721" y="104098"/>
                </a:lnTo>
                <a:lnTo>
                  <a:pt x="32212" y="105843"/>
                </a:lnTo>
                <a:lnTo>
                  <a:pt x="30710" y="107779"/>
                </a:lnTo>
                <a:lnTo>
                  <a:pt x="29386" y="109723"/>
                </a:lnTo>
                <a:lnTo>
                  <a:pt x="28256" y="111850"/>
                </a:lnTo>
                <a:lnTo>
                  <a:pt x="27125" y="113985"/>
                </a:lnTo>
                <a:lnTo>
                  <a:pt x="27691" y="108169"/>
                </a:lnTo>
                <a:lnTo>
                  <a:pt x="28635" y="102744"/>
                </a:lnTo>
                <a:lnTo>
                  <a:pt x="29580" y="97311"/>
                </a:lnTo>
                <a:lnTo>
                  <a:pt x="30710" y="92077"/>
                </a:lnTo>
                <a:lnTo>
                  <a:pt x="31840" y="87042"/>
                </a:lnTo>
                <a:lnTo>
                  <a:pt x="32777" y="81808"/>
                </a:lnTo>
                <a:lnTo>
                  <a:pt x="33535" y="76574"/>
                </a:lnTo>
                <a:lnTo>
                  <a:pt x="33342" y="75992"/>
                </a:lnTo>
                <a:lnTo>
                  <a:pt x="34472" y="76375"/>
                </a:lnTo>
                <a:lnTo>
                  <a:pt x="35796" y="76184"/>
                </a:lnTo>
                <a:lnTo>
                  <a:pt x="37298" y="75793"/>
                </a:lnTo>
                <a:lnTo>
                  <a:pt x="38807" y="75212"/>
                </a:lnTo>
                <a:lnTo>
                  <a:pt x="41447" y="73857"/>
                </a:lnTo>
                <a:lnTo>
                  <a:pt x="43708" y="72885"/>
                </a:lnTo>
                <a:lnTo>
                  <a:pt x="50296" y="69786"/>
                </a:lnTo>
                <a:lnTo>
                  <a:pt x="56698" y="66488"/>
                </a:lnTo>
                <a:close/>
                <a:moveTo>
                  <a:pt x="32777" y="109141"/>
                </a:moveTo>
                <a:lnTo>
                  <a:pt x="33342" y="109723"/>
                </a:lnTo>
                <a:lnTo>
                  <a:pt x="33907" y="110105"/>
                </a:lnTo>
                <a:lnTo>
                  <a:pt x="35231" y="111077"/>
                </a:lnTo>
                <a:lnTo>
                  <a:pt x="36361" y="111659"/>
                </a:lnTo>
                <a:lnTo>
                  <a:pt x="33342" y="113594"/>
                </a:lnTo>
                <a:lnTo>
                  <a:pt x="32212" y="114176"/>
                </a:lnTo>
                <a:lnTo>
                  <a:pt x="30896" y="114758"/>
                </a:lnTo>
                <a:lnTo>
                  <a:pt x="28256" y="115530"/>
                </a:lnTo>
                <a:lnTo>
                  <a:pt x="29014" y="114949"/>
                </a:lnTo>
                <a:lnTo>
                  <a:pt x="29580" y="114176"/>
                </a:lnTo>
                <a:lnTo>
                  <a:pt x="30710" y="112431"/>
                </a:lnTo>
                <a:lnTo>
                  <a:pt x="31840" y="110687"/>
                </a:lnTo>
                <a:lnTo>
                  <a:pt x="32777" y="109141"/>
                </a:lnTo>
                <a:close/>
                <a:moveTo>
                  <a:pt x="60654" y="0"/>
                </a:moveTo>
                <a:lnTo>
                  <a:pt x="60089" y="199"/>
                </a:lnTo>
                <a:lnTo>
                  <a:pt x="59523" y="581"/>
                </a:lnTo>
                <a:lnTo>
                  <a:pt x="59152" y="581"/>
                </a:lnTo>
                <a:lnTo>
                  <a:pt x="58022" y="1163"/>
                </a:lnTo>
                <a:lnTo>
                  <a:pt x="57077" y="1943"/>
                </a:lnTo>
                <a:lnTo>
                  <a:pt x="56326" y="2716"/>
                </a:lnTo>
                <a:lnTo>
                  <a:pt x="55568" y="3688"/>
                </a:lnTo>
                <a:lnTo>
                  <a:pt x="54066" y="5815"/>
                </a:lnTo>
                <a:lnTo>
                  <a:pt x="52935" y="8340"/>
                </a:lnTo>
                <a:lnTo>
                  <a:pt x="51991" y="11049"/>
                </a:lnTo>
                <a:lnTo>
                  <a:pt x="51240" y="13574"/>
                </a:lnTo>
                <a:lnTo>
                  <a:pt x="49924" y="18227"/>
                </a:lnTo>
                <a:lnTo>
                  <a:pt x="48229" y="23262"/>
                </a:lnTo>
                <a:lnTo>
                  <a:pt x="47284" y="25787"/>
                </a:lnTo>
                <a:lnTo>
                  <a:pt x="46154" y="28113"/>
                </a:lnTo>
                <a:lnTo>
                  <a:pt x="44644" y="30631"/>
                </a:lnTo>
                <a:lnTo>
                  <a:pt x="42949" y="33148"/>
                </a:lnTo>
                <a:lnTo>
                  <a:pt x="41633" y="35674"/>
                </a:lnTo>
                <a:lnTo>
                  <a:pt x="40882" y="37028"/>
                </a:lnTo>
                <a:lnTo>
                  <a:pt x="40317" y="38382"/>
                </a:lnTo>
                <a:lnTo>
                  <a:pt x="37863" y="39163"/>
                </a:lnTo>
                <a:lnTo>
                  <a:pt x="35417" y="39745"/>
                </a:lnTo>
                <a:lnTo>
                  <a:pt x="30330" y="40709"/>
                </a:lnTo>
                <a:lnTo>
                  <a:pt x="19972" y="42262"/>
                </a:lnTo>
                <a:lnTo>
                  <a:pt x="13942" y="43035"/>
                </a:lnTo>
                <a:lnTo>
                  <a:pt x="7725" y="43815"/>
                </a:lnTo>
                <a:lnTo>
                  <a:pt x="5844" y="44007"/>
                </a:lnTo>
                <a:lnTo>
                  <a:pt x="3955" y="44007"/>
                </a:lnTo>
                <a:lnTo>
                  <a:pt x="1888" y="44198"/>
                </a:lnTo>
                <a:lnTo>
                  <a:pt x="1130" y="44588"/>
                </a:lnTo>
                <a:lnTo>
                  <a:pt x="379" y="44979"/>
                </a:lnTo>
                <a:lnTo>
                  <a:pt x="0" y="45560"/>
                </a:lnTo>
                <a:lnTo>
                  <a:pt x="0" y="46142"/>
                </a:lnTo>
                <a:lnTo>
                  <a:pt x="0" y="46723"/>
                </a:lnTo>
                <a:lnTo>
                  <a:pt x="0" y="47496"/>
                </a:lnTo>
                <a:lnTo>
                  <a:pt x="379" y="48078"/>
                </a:lnTo>
                <a:lnTo>
                  <a:pt x="1130" y="49623"/>
                </a:lnTo>
                <a:lnTo>
                  <a:pt x="2260" y="50786"/>
                </a:lnTo>
                <a:lnTo>
                  <a:pt x="3390" y="51758"/>
                </a:lnTo>
                <a:lnTo>
                  <a:pt x="5279" y="53503"/>
                </a:lnTo>
                <a:lnTo>
                  <a:pt x="7160" y="55247"/>
                </a:lnTo>
                <a:lnTo>
                  <a:pt x="11302" y="58546"/>
                </a:lnTo>
                <a:lnTo>
                  <a:pt x="15258" y="62226"/>
                </a:lnTo>
                <a:lnTo>
                  <a:pt x="19407" y="65907"/>
                </a:lnTo>
                <a:lnTo>
                  <a:pt x="22039" y="68233"/>
                </a:lnTo>
                <a:lnTo>
                  <a:pt x="24679" y="70758"/>
                </a:lnTo>
                <a:lnTo>
                  <a:pt x="27125" y="73467"/>
                </a:lnTo>
                <a:lnTo>
                  <a:pt x="28256" y="75020"/>
                </a:lnTo>
                <a:lnTo>
                  <a:pt x="29200" y="76574"/>
                </a:lnTo>
                <a:lnTo>
                  <a:pt x="29580" y="77155"/>
                </a:lnTo>
                <a:lnTo>
                  <a:pt x="30330" y="77347"/>
                </a:lnTo>
                <a:lnTo>
                  <a:pt x="29014" y="82389"/>
                </a:lnTo>
                <a:lnTo>
                  <a:pt x="27884" y="87424"/>
                </a:lnTo>
                <a:lnTo>
                  <a:pt x="25809" y="97701"/>
                </a:lnTo>
                <a:lnTo>
                  <a:pt x="24865" y="102545"/>
                </a:lnTo>
                <a:lnTo>
                  <a:pt x="23928" y="107779"/>
                </a:lnTo>
                <a:lnTo>
                  <a:pt x="23549" y="110495"/>
                </a:lnTo>
                <a:lnTo>
                  <a:pt x="23170" y="113013"/>
                </a:lnTo>
                <a:lnTo>
                  <a:pt x="23170" y="115530"/>
                </a:lnTo>
                <a:lnTo>
                  <a:pt x="23363" y="118056"/>
                </a:lnTo>
                <a:lnTo>
                  <a:pt x="23549" y="118828"/>
                </a:lnTo>
                <a:lnTo>
                  <a:pt x="23928" y="119219"/>
                </a:lnTo>
                <a:lnTo>
                  <a:pt x="24679" y="119601"/>
                </a:lnTo>
                <a:lnTo>
                  <a:pt x="25244" y="119601"/>
                </a:lnTo>
                <a:lnTo>
                  <a:pt x="26189" y="119800"/>
                </a:lnTo>
                <a:lnTo>
                  <a:pt x="27319" y="119992"/>
                </a:lnTo>
                <a:lnTo>
                  <a:pt x="28449" y="119800"/>
                </a:lnTo>
                <a:lnTo>
                  <a:pt x="29386" y="119601"/>
                </a:lnTo>
                <a:lnTo>
                  <a:pt x="31646" y="119020"/>
                </a:lnTo>
                <a:lnTo>
                  <a:pt x="34101" y="117857"/>
                </a:lnTo>
                <a:lnTo>
                  <a:pt x="36167" y="116502"/>
                </a:lnTo>
                <a:lnTo>
                  <a:pt x="38428" y="115148"/>
                </a:lnTo>
                <a:lnTo>
                  <a:pt x="41819" y="112630"/>
                </a:lnTo>
                <a:lnTo>
                  <a:pt x="44273" y="111077"/>
                </a:lnTo>
                <a:lnTo>
                  <a:pt x="46719" y="109523"/>
                </a:lnTo>
                <a:lnTo>
                  <a:pt x="51991" y="106616"/>
                </a:lnTo>
                <a:lnTo>
                  <a:pt x="57077" y="103708"/>
                </a:lnTo>
                <a:lnTo>
                  <a:pt x="59523" y="102162"/>
                </a:lnTo>
                <a:lnTo>
                  <a:pt x="61977" y="100609"/>
                </a:lnTo>
                <a:lnTo>
                  <a:pt x="62914" y="101382"/>
                </a:lnTo>
                <a:lnTo>
                  <a:pt x="64044" y="101963"/>
                </a:lnTo>
                <a:lnTo>
                  <a:pt x="66498" y="103126"/>
                </a:lnTo>
                <a:lnTo>
                  <a:pt x="72150" y="105261"/>
                </a:lnTo>
                <a:lnTo>
                  <a:pt x="74975" y="106616"/>
                </a:lnTo>
                <a:lnTo>
                  <a:pt x="77801" y="107978"/>
                </a:lnTo>
                <a:lnTo>
                  <a:pt x="82887" y="110687"/>
                </a:lnTo>
                <a:lnTo>
                  <a:pt x="87973" y="113786"/>
                </a:lnTo>
                <a:lnTo>
                  <a:pt x="89854" y="115148"/>
                </a:lnTo>
                <a:lnTo>
                  <a:pt x="91929" y="116502"/>
                </a:lnTo>
                <a:lnTo>
                  <a:pt x="93059" y="117084"/>
                </a:lnTo>
                <a:lnTo>
                  <a:pt x="94190" y="117665"/>
                </a:lnTo>
                <a:lnTo>
                  <a:pt x="95320" y="117857"/>
                </a:lnTo>
                <a:lnTo>
                  <a:pt x="96450" y="117665"/>
                </a:lnTo>
                <a:lnTo>
                  <a:pt x="96822" y="117665"/>
                </a:lnTo>
                <a:lnTo>
                  <a:pt x="97015" y="117275"/>
                </a:lnTo>
                <a:lnTo>
                  <a:pt x="97766" y="117084"/>
                </a:lnTo>
                <a:lnTo>
                  <a:pt x="98331" y="116693"/>
                </a:lnTo>
                <a:lnTo>
                  <a:pt x="98711" y="116112"/>
                </a:lnTo>
                <a:lnTo>
                  <a:pt x="98896" y="115339"/>
                </a:lnTo>
                <a:lnTo>
                  <a:pt x="98711" y="112049"/>
                </a:lnTo>
                <a:lnTo>
                  <a:pt x="98331" y="108751"/>
                </a:lnTo>
                <a:lnTo>
                  <a:pt x="97766" y="105652"/>
                </a:lnTo>
                <a:lnTo>
                  <a:pt x="97201" y="102354"/>
                </a:lnTo>
                <a:lnTo>
                  <a:pt x="95506" y="95956"/>
                </a:lnTo>
                <a:lnTo>
                  <a:pt x="93810" y="89559"/>
                </a:lnTo>
                <a:lnTo>
                  <a:pt x="92115" y="83353"/>
                </a:lnTo>
                <a:lnTo>
                  <a:pt x="91929" y="82772"/>
                </a:lnTo>
                <a:lnTo>
                  <a:pt x="90419" y="77155"/>
                </a:lnTo>
                <a:lnTo>
                  <a:pt x="90419" y="76765"/>
                </a:lnTo>
                <a:lnTo>
                  <a:pt x="90234" y="76184"/>
                </a:lnTo>
                <a:lnTo>
                  <a:pt x="90040" y="75793"/>
                </a:lnTo>
                <a:lnTo>
                  <a:pt x="90419" y="75602"/>
                </a:lnTo>
                <a:lnTo>
                  <a:pt x="90799" y="75411"/>
                </a:lnTo>
                <a:lnTo>
                  <a:pt x="91364" y="74829"/>
                </a:lnTo>
                <a:lnTo>
                  <a:pt x="91736" y="74439"/>
                </a:lnTo>
                <a:lnTo>
                  <a:pt x="93624" y="72503"/>
                </a:lnTo>
                <a:lnTo>
                  <a:pt x="95691" y="70758"/>
                </a:lnTo>
                <a:lnTo>
                  <a:pt x="99841" y="67070"/>
                </a:lnTo>
                <a:lnTo>
                  <a:pt x="103982" y="63780"/>
                </a:lnTo>
                <a:lnTo>
                  <a:pt x="108124" y="60290"/>
                </a:lnTo>
                <a:lnTo>
                  <a:pt x="110013" y="58346"/>
                </a:lnTo>
                <a:lnTo>
                  <a:pt x="111894" y="56602"/>
                </a:lnTo>
                <a:lnTo>
                  <a:pt x="113775" y="54475"/>
                </a:lnTo>
                <a:lnTo>
                  <a:pt x="115285" y="52340"/>
                </a:lnTo>
                <a:lnTo>
                  <a:pt x="117917" y="49432"/>
                </a:lnTo>
                <a:lnTo>
                  <a:pt x="119241" y="47687"/>
                </a:lnTo>
                <a:lnTo>
                  <a:pt x="119612" y="46914"/>
                </a:lnTo>
                <a:lnTo>
                  <a:pt x="119992" y="45943"/>
                </a:lnTo>
                <a:lnTo>
                  <a:pt x="119992" y="45751"/>
                </a:lnTo>
                <a:lnTo>
                  <a:pt x="119806" y="44979"/>
                </a:lnTo>
                <a:lnTo>
                  <a:pt x="119427" y="44397"/>
                </a:lnTo>
                <a:lnTo>
                  <a:pt x="118862" y="43616"/>
                </a:lnTo>
                <a:lnTo>
                  <a:pt x="118111" y="43234"/>
                </a:lnTo>
                <a:lnTo>
                  <a:pt x="117166" y="42844"/>
                </a:lnTo>
                <a:lnTo>
                  <a:pt x="116222" y="42652"/>
                </a:lnTo>
                <a:lnTo>
                  <a:pt x="114341" y="42453"/>
                </a:lnTo>
                <a:lnTo>
                  <a:pt x="112459" y="42262"/>
                </a:lnTo>
                <a:lnTo>
                  <a:pt x="106808" y="41872"/>
                </a:lnTo>
                <a:lnTo>
                  <a:pt x="101343" y="41489"/>
                </a:lnTo>
                <a:lnTo>
                  <a:pt x="96071" y="41489"/>
                </a:lnTo>
                <a:lnTo>
                  <a:pt x="90985" y="41099"/>
                </a:lnTo>
                <a:lnTo>
                  <a:pt x="88910" y="40908"/>
                </a:lnTo>
                <a:lnTo>
                  <a:pt x="86843" y="40517"/>
                </a:lnTo>
                <a:lnTo>
                  <a:pt x="84768" y="39936"/>
                </a:lnTo>
                <a:lnTo>
                  <a:pt x="82694" y="39745"/>
                </a:lnTo>
                <a:lnTo>
                  <a:pt x="82508" y="39354"/>
                </a:lnTo>
                <a:lnTo>
                  <a:pt x="82322" y="38773"/>
                </a:lnTo>
                <a:lnTo>
                  <a:pt x="80627" y="36638"/>
                </a:lnTo>
                <a:lnTo>
                  <a:pt x="79117" y="34511"/>
                </a:lnTo>
                <a:lnTo>
                  <a:pt x="77607" y="32184"/>
                </a:lnTo>
                <a:lnTo>
                  <a:pt x="76291" y="29858"/>
                </a:lnTo>
                <a:lnTo>
                  <a:pt x="73652" y="25206"/>
                </a:lnTo>
                <a:lnTo>
                  <a:pt x="71391" y="20163"/>
                </a:lnTo>
                <a:lnTo>
                  <a:pt x="66870" y="10276"/>
                </a:lnTo>
                <a:lnTo>
                  <a:pt x="64424" y="5433"/>
                </a:lnTo>
                <a:lnTo>
                  <a:pt x="61784" y="581"/>
                </a:lnTo>
                <a:lnTo>
                  <a:pt x="61219" y="199"/>
                </a:lnTo>
                <a:lnTo>
                  <a:pt x="60654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 rot="2487273">
            <a:off x="4098884" y="2012729"/>
            <a:ext cx="241052" cy="234241"/>
          </a:xfrm>
          <a:custGeom>
            <a:pathLst>
              <a:path extrusionOk="0" h="120000" w="120000">
                <a:moveTo>
                  <a:pt x="61598" y="7369"/>
                </a:moveTo>
                <a:lnTo>
                  <a:pt x="63859" y="12212"/>
                </a:lnTo>
                <a:lnTo>
                  <a:pt x="62728" y="12794"/>
                </a:lnTo>
                <a:lnTo>
                  <a:pt x="61598" y="13574"/>
                </a:lnTo>
                <a:lnTo>
                  <a:pt x="61412" y="13957"/>
                </a:lnTo>
                <a:lnTo>
                  <a:pt x="61412" y="10667"/>
                </a:lnTo>
                <a:lnTo>
                  <a:pt x="61598" y="7369"/>
                </a:lnTo>
                <a:close/>
                <a:moveTo>
                  <a:pt x="64803" y="14347"/>
                </a:moveTo>
                <a:lnTo>
                  <a:pt x="65740" y="16092"/>
                </a:lnTo>
                <a:lnTo>
                  <a:pt x="64610" y="16865"/>
                </a:lnTo>
                <a:lnTo>
                  <a:pt x="63479" y="17645"/>
                </a:lnTo>
                <a:lnTo>
                  <a:pt x="62543" y="18227"/>
                </a:lnTo>
                <a:lnTo>
                  <a:pt x="61598" y="19191"/>
                </a:lnTo>
                <a:lnTo>
                  <a:pt x="61412" y="16482"/>
                </a:lnTo>
                <a:lnTo>
                  <a:pt x="62914" y="15702"/>
                </a:lnTo>
                <a:lnTo>
                  <a:pt x="63859" y="15120"/>
                </a:lnTo>
                <a:lnTo>
                  <a:pt x="64803" y="14347"/>
                </a:lnTo>
                <a:close/>
                <a:moveTo>
                  <a:pt x="67064" y="18609"/>
                </a:moveTo>
                <a:lnTo>
                  <a:pt x="68000" y="20936"/>
                </a:lnTo>
                <a:lnTo>
                  <a:pt x="67249" y="21135"/>
                </a:lnTo>
                <a:lnTo>
                  <a:pt x="66498" y="21716"/>
                </a:lnTo>
                <a:lnTo>
                  <a:pt x="65175" y="22680"/>
                </a:lnTo>
                <a:lnTo>
                  <a:pt x="63673" y="23843"/>
                </a:lnTo>
                <a:lnTo>
                  <a:pt x="62349" y="25206"/>
                </a:lnTo>
                <a:lnTo>
                  <a:pt x="61977" y="21907"/>
                </a:lnTo>
                <a:lnTo>
                  <a:pt x="63293" y="21135"/>
                </a:lnTo>
                <a:lnTo>
                  <a:pt x="64424" y="20163"/>
                </a:lnTo>
                <a:lnTo>
                  <a:pt x="66305" y="19000"/>
                </a:lnTo>
                <a:lnTo>
                  <a:pt x="67064" y="18609"/>
                </a:lnTo>
                <a:close/>
                <a:moveTo>
                  <a:pt x="69510" y="23461"/>
                </a:moveTo>
                <a:lnTo>
                  <a:pt x="69510" y="23652"/>
                </a:lnTo>
                <a:lnTo>
                  <a:pt x="70261" y="25206"/>
                </a:lnTo>
                <a:lnTo>
                  <a:pt x="68565" y="26170"/>
                </a:lnTo>
                <a:lnTo>
                  <a:pt x="67064" y="27333"/>
                </a:lnTo>
                <a:lnTo>
                  <a:pt x="64803" y="28886"/>
                </a:lnTo>
                <a:lnTo>
                  <a:pt x="62543" y="30440"/>
                </a:lnTo>
                <a:lnTo>
                  <a:pt x="62349" y="27914"/>
                </a:lnTo>
                <a:lnTo>
                  <a:pt x="63479" y="27532"/>
                </a:lnTo>
                <a:lnTo>
                  <a:pt x="64424" y="26950"/>
                </a:lnTo>
                <a:lnTo>
                  <a:pt x="66119" y="25588"/>
                </a:lnTo>
                <a:lnTo>
                  <a:pt x="68380" y="24043"/>
                </a:lnTo>
                <a:lnTo>
                  <a:pt x="69510" y="23461"/>
                </a:lnTo>
                <a:close/>
                <a:moveTo>
                  <a:pt x="71770" y="28113"/>
                </a:moveTo>
                <a:lnTo>
                  <a:pt x="72715" y="30240"/>
                </a:lnTo>
                <a:lnTo>
                  <a:pt x="67629" y="33347"/>
                </a:lnTo>
                <a:lnTo>
                  <a:pt x="65175" y="34893"/>
                </a:lnTo>
                <a:lnTo>
                  <a:pt x="63859" y="35674"/>
                </a:lnTo>
                <a:lnTo>
                  <a:pt x="62728" y="36638"/>
                </a:lnTo>
                <a:lnTo>
                  <a:pt x="62543" y="32766"/>
                </a:lnTo>
                <a:lnTo>
                  <a:pt x="63673" y="32567"/>
                </a:lnTo>
                <a:lnTo>
                  <a:pt x="64803" y="32184"/>
                </a:lnTo>
                <a:lnTo>
                  <a:pt x="67064" y="31021"/>
                </a:lnTo>
                <a:lnTo>
                  <a:pt x="70075" y="29077"/>
                </a:lnTo>
                <a:lnTo>
                  <a:pt x="71770" y="28113"/>
                </a:lnTo>
                <a:close/>
                <a:moveTo>
                  <a:pt x="74217" y="33347"/>
                </a:moveTo>
                <a:lnTo>
                  <a:pt x="74782" y="34511"/>
                </a:lnTo>
                <a:lnTo>
                  <a:pt x="73466" y="35283"/>
                </a:lnTo>
                <a:lnTo>
                  <a:pt x="72335" y="36255"/>
                </a:lnTo>
                <a:lnTo>
                  <a:pt x="70075" y="38000"/>
                </a:lnTo>
                <a:lnTo>
                  <a:pt x="68194" y="39163"/>
                </a:lnTo>
                <a:lnTo>
                  <a:pt x="66498" y="40709"/>
                </a:lnTo>
                <a:lnTo>
                  <a:pt x="64803" y="42262"/>
                </a:lnTo>
                <a:lnTo>
                  <a:pt x="63293" y="44007"/>
                </a:lnTo>
                <a:lnTo>
                  <a:pt x="62914" y="38191"/>
                </a:lnTo>
                <a:lnTo>
                  <a:pt x="64424" y="38191"/>
                </a:lnTo>
                <a:lnTo>
                  <a:pt x="65740" y="37610"/>
                </a:lnTo>
                <a:lnTo>
                  <a:pt x="68380" y="36446"/>
                </a:lnTo>
                <a:lnTo>
                  <a:pt x="71391" y="34893"/>
                </a:lnTo>
                <a:lnTo>
                  <a:pt x="74217" y="33347"/>
                </a:lnTo>
                <a:close/>
                <a:moveTo>
                  <a:pt x="115850" y="47305"/>
                </a:moveTo>
                <a:lnTo>
                  <a:pt x="114534" y="48269"/>
                </a:lnTo>
                <a:lnTo>
                  <a:pt x="113404" y="49432"/>
                </a:lnTo>
                <a:lnTo>
                  <a:pt x="112839" y="49241"/>
                </a:lnTo>
                <a:lnTo>
                  <a:pt x="110950" y="49049"/>
                </a:lnTo>
                <a:lnTo>
                  <a:pt x="115850" y="47305"/>
                </a:lnTo>
                <a:close/>
                <a:moveTo>
                  <a:pt x="16953" y="46524"/>
                </a:moveTo>
                <a:lnTo>
                  <a:pt x="16202" y="47687"/>
                </a:lnTo>
                <a:lnTo>
                  <a:pt x="15823" y="48850"/>
                </a:lnTo>
                <a:lnTo>
                  <a:pt x="15823" y="49241"/>
                </a:lnTo>
                <a:lnTo>
                  <a:pt x="15823" y="49822"/>
                </a:lnTo>
                <a:lnTo>
                  <a:pt x="14507" y="49241"/>
                </a:lnTo>
                <a:lnTo>
                  <a:pt x="12997" y="48659"/>
                </a:lnTo>
                <a:lnTo>
                  <a:pt x="9800" y="47496"/>
                </a:lnTo>
                <a:lnTo>
                  <a:pt x="16953" y="46524"/>
                </a:lnTo>
                <a:close/>
                <a:moveTo>
                  <a:pt x="23363" y="45751"/>
                </a:moveTo>
                <a:lnTo>
                  <a:pt x="20723" y="48850"/>
                </a:lnTo>
                <a:lnTo>
                  <a:pt x="19779" y="50205"/>
                </a:lnTo>
                <a:lnTo>
                  <a:pt x="17712" y="50013"/>
                </a:lnTo>
                <a:lnTo>
                  <a:pt x="17898" y="49822"/>
                </a:lnTo>
                <a:lnTo>
                  <a:pt x="18649" y="49241"/>
                </a:lnTo>
                <a:lnTo>
                  <a:pt x="19214" y="48269"/>
                </a:lnTo>
                <a:lnTo>
                  <a:pt x="20158" y="47305"/>
                </a:lnTo>
                <a:lnTo>
                  <a:pt x="21288" y="46333"/>
                </a:lnTo>
                <a:lnTo>
                  <a:pt x="21854" y="45943"/>
                </a:lnTo>
                <a:lnTo>
                  <a:pt x="23363" y="45751"/>
                </a:lnTo>
                <a:close/>
                <a:moveTo>
                  <a:pt x="76477" y="37219"/>
                </a:moveTo>
                <a:lnTo>
                  <a:pt x="77236" y="38382"/>
                </a:lnTo>
                <a:lnTo>
                  <a:pt x="77042" y="38382"/>
                </a:lnTo>
                <a:lnTo>
                  <a:pt x="75347" y="40326"/>
                </a:lnTo>
                <a:lnTo>
                  <a:pt x="73466" y="42071"/>
                </a:lnTo>
                <a:lnTo>
                  <a:pt x="69510" y="45560"/>
                </a:lnTo>
                <a:lnTo>
                  <a:pt x="66498" y="48078"/>
                </a:lnTo>
                <a:lnTo>
                  <a:pt x="64989" y="49241"/>
                </a:lnTo>
                <a:lnTo>
                  <a:pt x="63479" y="50595"/>
                </a:lnTo>
                <a:lnTo>
                  <a:pt x="63293" y="45361"/>
                </a:lnTo>
                <a:lnTo>
                  <a:pt x="65554" y="44397"/>
                </a:lnTo>
                <a:lnTo>
                  <a:pt x="67629" y="43035"/>
                </a:lnTo>
                <a:lnTo>
                  <a:pt x="71585" y="40517"/>
                </a:lnTo>
                <a:lnTo>
                  <a:pt x="73845" y="39163"/>
                </a:lnTo>
                <a:lnTo>
                  <a:pt x="75161" y="38191"/>
                </a:lnTo>
                <a:lnTo>
                  <a:pt x="76477" y="37219"/>
                </a:lnTo>
                <a:close/>
                <a:moveTo>
                  <a:pt x="30710" y="44588"/>
                </a:moveTo>
                <a:lnTo>
                  <a:pt x="29951" y="45560"/>
                </a:lnTo>
                <a:lnTo>
                  <a:pt x="28821" y="47687"/>
                </a:lnTo>
                <a:lnTo>
                  <a:pt x="27505" y="49623"/>
                </a:lnTo>
                <a:lnTo>
                  <a:pt x="27125" y="50404"/>
                </a:lnTo>
                <a:lnTo>
                  <a:pt x="26754" y="51177"/>
                </a:lnTo>
                <a:lnTo>
                  <a:pt x="24493" y="50786"/>
                </a:lnTo>
                <a:lnTo>
                  <a:pt x="22604" y="50404"/>
                </a:lnTo>
                <a:lnTo>
                  <a:pt x="23735" y="49241"/>
                </a:lnTo>
                <a:lnTo>
                  <a:pt x="26560" y="46142"/>
                </a:lnTo>
                <a:lnTo>
                  <a:pt x="27884" y="44979"/>
                </a:lnTo>
                <a:lnTo>
                  <a:pt x="30710" y="44588"/>
                </a:lnTo>
                <a:close/>
                <a:moveTo>
                  <a:pt x="39558" y="42652"/>
                </a:moveTo>
                <a:lnTo>
                  <a:pt x="38622" y="43616"/>
                </a:lnTo>
                <a:lnTo>
                  <a:pt x="37677" y="44588"/>
                </a:lnTo>
                <a:lnTo>
                  <a:pt x="35982" y="46723"/>
                </a:lnTo>
                <a:lnTo>
                  <a:pt x="33907" y="49432"/>
                </a:lnTo>
                <a:lnTo>
                  <a:pt x="32777" y="50985"/>
                </a:lnTo>
                <a:lnTo>
                  <a:pt x="31840" y="52531"/>
                </a:lnTo>
                <a:lnTo>
                  <a:pt x="28821" y="51758"/>
                </a:lnTo>
                <a:lnTo>
                  <a:pt x="29580" y="50985"/>
                </a:lnTo>
                <a:lnTo>
                  <a:pt x="29951" y="50013"/>
                </a:lnTo>
                <a:lnTo>
                  <a:pt x="30896" y="48468"/>
                </a:lnTo>
                <a:lnTo>
                  <a:pt x="32026" y="46723"/>
                </a:lnTo>
                <a:lnTo>
                  <a:pt x="33342" y="45361"/>
                </a:lnTo>
                <a:lnTo>
                  <a:pt x="34101" y="44588"/>
                </a:lnTo>
                <a:lnTo>
                  <a:pt x="35037" y="43815"/>
                </a:lnTo>
                <a:lnTo>
                  <a:pt x="39558" y="42652"/>
                </a:lnTo>
                <a:close/>
                <a:moveTo>
                  <a:pt x="108883" y="49822"/>
                </a:moveTo>
                <a:lnTo>
                  <a:pt x="109448" y="50404"/>
                </a:lnTo>
                <a:lnTo>
                  <a:pt x="110199" y="50786"/>
                </a:lnTo>
                <a:lnTo>
                  <a:pt x="111708" y="51368"/>
                </a:lnTo>
                <a:lnTo>
                  <a:pt x="109820" y="53694"/>
                </a:lnTo>
                <a:lnTo>
                  <a:pt x="108503" y="52921"/>
                </a:lnTo>
                <a:lnTo>
                  <a:pt x="107187" y="52148"/>
                </a:lnTo>
                <a:lnTo>
                  <a:pt x="105864" y="51758"/>
                </a:lnTo>
                <a:lnTo>
                  <a:pt x="104362" y="51368"/>
                </a:lnTo>
                <a:lnTo>
                  <a:pt x="108883" y="49822"/>
                </a:lnTo>
                <a:close/>
                <a:moveTo>
                  <a:pt x="43143" y="43425"/>
                </a:moveTo>
                <a:lnTo>
                  <a:pt x="44273" y="44779"/>
                </a:lnTo>
                <a:lnTo>
                  <a:pt x="45209" y="45943"/>
                </a:lnTo>
                <a:lnTo>
                  <a:pt x="45024" y="45943"/>
                </a:lnTo>
                <a:lnTo>
                  <a:pt x="43893" y="46524"/>
                </a:lnTo>
                <a:lnTo>
                  <a:pt x="42949" y="47496"/>
                </a:lnTo>
                <a:lnTo>
                  <a:pt x="41447" y="49432"/>
                </a:lnTo>
                <a:lnTo>
                  <a:pt x="39558" y="51567"/>
                </a:lnTo>
                <a:lnTo>
                  <a:pt x="38622" y="52730"/>
                </a:lnTo>
                <a:lnTo>
                  <a:pt x="38056" y="53893"/>
                </a:lnTo>
                <a:lnTo>
                  <a:pt x="34286" y="53112"/>
                </a:lnTo>
                <a:lnTo>
                  <a:pt x="35231" y="52148"/>
                </a:lnTo>
                <a:lnTo>
                  <a:pt x="35982" y="51177"/>
                </a:lnTo>
                <a:lnTo>
                  <a:pt x="37491" y="49049"/>
                </a:lnTo>
                <a:lnTo>
                  <a:pt x="39938" y="46333"/>
                </a:lnTo>
                <a:lnTo>
                  <a:pt x="41447" y="44979"/>
                </a:lnTo>
                <a:lnTo>
                  <a:pt x="42384" y="44198"/>
                </a:lnTo>
                <a:lnTo>
                  <a:pt x="42949" y="43425"/>
                </a:lnTo>
                <a:close/>
                <a:moveTo>
                  <a:pt x="46719" y="47496"/>
                </a:moveTo>
                <a:lnTo>
                  <a:pt x="48600" y="49822"/>
                </a:lnTo>
                <a:lnTo>
                  <a:pt x="47664" y="51177"/>
                </a:lnTo>
                <a:lnTo>
                  <a:pt x="46533" y="52921"/>
                </a:lnTo>
                <a:lnTo>
                  <a:pt x="45589" y="54666"/>
                </a:lnTo>
                <a:lnTo>
                  <a:pt x="45209" y="55247"/>
                </a:lnTo>
                <a:lnTo>
                  <a:pt x="45209" y="55829"/>
                </a:lnTo>
                <a:lnTo>
                  <a:pt x="40503" y="54475"/>
                </a:lnTo>
                <a:lnTo>
                  <a:pt x="41819" y="53312"/>
                </a:lnTo>
                <a:lnTo>
                  <a:pt x="42949" y="52148"/>
                </a:lnTo>
                <a:lnTo>
                  <a:pt x="44644" y="50013"/>
                </a:lnTo>
                <a:lnTo>
                  <a:pt x="45589" y="49049"/>
                </a:lnTo>
                <a:lnTo>
                  <a:pt x="46533" y="47886"/>
                </a:lnTo>
                <a:lnTo>
                  <a:pt x="46719" y="47496"/>
                </a:lnTo>
                <a:close/>
                <a:moveTo>
                  <a:pt x="58207" y="7369"/>
                </a:moveTo>
                <a:lnTo>
                  <a:pt x="57828" y="8922"/>
                </a:lnTo>
                <a:lnTo>
                  <a:pt x="57828" y="10468"/>
                </a:lnTo>
                <a:lnTo>
                  <a:pt x="57828" y="13574"/>
                </a:lnTo>
                <a:lnTo>
                  <a:pt x="58022" y="16673"/>
                </a:lnTo>
                <a:lnTo>
                  <a:pt x="58207" y="19772"/>
                </a:lnTo>
                <a:lnTo>
                  <a:pt x="58772" y="26170"/>
                </a:lnTo>
                <a:lnTo>
                  <a:pt x="59338" y="33730"/>
                </a:lnTo>
                <a:lnTo>
                  <a:pt x="59717" y="41290"/>
                </a:lnTo>
                <a:lnTo>
                  <a:pt x="59717" y="48850"/>
                </a:lnTo>
                <a:lnTo>
                  <a:pt x="59717" y="56411"/>
                </a:lnTo>
                <a:lnTo>
                  <a:pt x="58207" y="54857"/>
                </a:lnTo>
                <a:lnTo>
                  <a:pt x="56698" y="53503"/>
                </a:lnTo>
                <a:lnTo>
                  <a:pt x="54437" y="51567"/>
                </a:lnTo>
                <a:lnTo>
                  <a:pt x="50489" y="47106"/>
                </a:lnTo>
                <a:lnTo>
                  <a:pt x="46340" y="42652"/>
                </a:lnTo>
                <a:lnTo>
                  <a:pt x="44838" y="41099"/>
                </a:lnTo>
                <a:lnTo>
                  <a:pt x="43893" y="40517"/>
                </a:lnTo>
                <a:lnTo>
                  <a:pt x="43143" y="39936"/>
                </a:lnTo>
                <a:lnTo>
                  <a:pt x="44273" y="37610"/>
                </a:lnTo>
                <a:lnTo>
                  <a:pt x="45775" y="35475"/>
                </a:lnTo>
                <a:lnTo>
                  <a:pt x="48600" y="31021"/>
                </a:lnTo>
                <a:lnTo>
                  <a:pt x="49924" y="28886"/>
                </a:lnTo>
                <a:lnTo>
                  <a:pt x="50861" y="26751"/>
                </a:lnTo>
                <a:lnTo>
                  <a:pt x="51805" y="24425"/>
                </a:lnTo>
                <a:lnTo>
                  <a:pt x="52556" y="22099"/>
                </a:lnTo>
                <a:lnTo>
                  <a:pt x="54066" y="17255"/>
                </a:lnTo>
                <a:lnTo>
                  <a:pt x="55761" y="12411"/>
                </a:lnTo>
                <a:lnTo>
                  <a:pt x="56891" y="9695"/>
                </a:lnTo>
                <a:lnTo>
                  <a:pt x="58207" y="7369"/>
                </a:lnTo>
                <a:close/>
                <a:moveTo>
                  <a:pt x="50296" y="51758"/>
                </a:moveTo>
                <a:lnTo>
                  <a:pt x="50489" y="51949"/>
                </a:lnTo>
                <a:lnTo>
                  <a:pt x="51991" y="53503"/>
                </a:lnTo>
                <a:lnTo>
                  <a:pt x="51426" y="53893"/>
                </a:lnTo>
                <a:lnTo>
                  <a:pt x="51054" y="54084"/>
                </a:lnTo>
                <a:lnTo>
                  <a:pt x="50296" y="55056"/>
                </a:lnTo>
                <a:lnTo>
                  <a:pt x="49545" y="55829"/>
                </a:lnTo>
                <a:lnTo>
                  <a:pt x="48980" y="56801"/>
                </a:lnTo>
                <a:lnTo>
                  <a:pt x="46340" y="56219"/>
                </a:lnTo>
                <a:lnTo>
                  <a:pt x="46905" y="55829"/>
                </a:lnTo>
                <a:lnTo>
                  <a:pt x="47470" y="55247"/>
                </a:lnTo>
                <a:lnTo>
                  <a:pt x="48414" y="54475"/>
                </a:lnTo>
                <a:lnTo>
                  <a:pt x="50296" y="51758"/>
                </a:lnTo>
                <a:close/>
                <a:moveTo>
                  <a:pt x="102852" y="51949"/>
                </a:moveTo>
                <a:lnTo>
                  <a:pt x="105492" y="53694"/>
                </a:lnTo>
                <a:lnTo>
                  <a:pt x="108124" y="55247"/>
                </a:lnTo>
                <a:lnTo>
                  <a:pt x="107373" y="56020"/>
                </a:lnTo>
                <a:lnTo>
                  <a:pt x="106243" y="57183"/>
                </a:lnTo>
                <a:lnTo>
                  <a:pt x="105113" y="56411"/>
                </a:lnTo>
                <a:lnTo>
                  <a:pt x="104168" y="56020"/>
                </a:lnTo>
                <a:lnTo>
                  <a:pt x="101908" y="55056"/>
                </a:lnTo>
                <a:lnTo>
                  <a:pt x="99841" y="54276"/>
                </a:lnTo>
                <a:lnTo>
                  <a:pt x="97952" y="53503"/>
                </a:lnTo>
                <a:lnTo>
                  <a:pt x="102852" y="51949"/>
                </a:lnTo>
                <a:close/>
                <a:moveTo>
                  <a:pt x="78738" y="40326"/>
                </a:moveTo>
                <a:lnTo>
                  <a:pt x="79117" y="40908"/>
                </a:lnTo>
                <a:lnTo>
                  <a:pt x="78931" y="41099"/>
                </a:lnTo>
                <a:lnTo>
                  <a:pt x="74217" y="46333"/>
                </a:lnTo>
                <a:lnTo>
                  <a:pt x="69696" y="51949"/>
                </a:lnTo>
                <a:lnTo>
                  <a:pt x="68194" y="53503"/>
                </a:lnTo>
                <a:lnTo>
                  <a:pt x="66498" y="55247"/>
                </a:lnTo>
                <a:lnTo>
                  <a:pt x="64803" y="56992"/>
                </a:lnTo>
                <a:lnTo>
                  <a:pt x="63108" y="58737"/>
                </a:lnTo>
                <a:lnTo>
                  <a:pt x="63479" y="53694"/>
                </a:lnTo>
                <a:lnTo>
                  <a:pt x="65368" y="52340"/>
                </a:lnTo>
                <a:lnTo>
                  <a:pt x="67064" y="50985"/>
                </a:lnTo>
                <a:lnTo>
                  <a:pt x="70454" y="48078"/>
                </a:lnTo>
                <a:lnTo>
                  <a:pt x="74782" y="44397"/>
                </a:lnTo>
                <a:lnTo>
                  <a:pt x="76856" y="42453"/>
                </a:lnTo>
                <a:lnTo>
                  <a:pt x="78738" y="40326"/>
                </a:lnTo>
                <a:close/>
                <a:moveTo>
                  <a:pt x="81192" y="42453"/>
                </a:moveTo>
                <a:lnTo>
                  <a:pt x="83073" y="43234"/>
                </a:lnTo>
                <a:lnTo>
                  <a:pt x="85148" y="43815"/>
                </a:lnTo>
                <a:lnTo>
                  <a:pt x="89103" y="44588"/>
                </a:lnTo>
                <a:lnTo>
                  <a:pt x="91736" y="45170"/>
                </a:lnTo>
                <a:lnTo>
                  <a:pt x="94190" y="45361"/>
                </a:lnTo>
                <a:lnTo>
                  <a:pt x="99276" y="45560"/>
                </a:lnTo>
                <a:lnTo>
                  <a:pt x="104733" y="45751"/>
                </a:lnTo>
                <a:lnTo>
                  <a:pt x="110199" y="46142"/>
                </a:lnTo>
                <a:lnTo>
                  <a:pt x="104548" y="48269"/>
                </a:lnTo>
                <a:lnTo>
                  <a:pt x="99082" y="50013"/>
                </a:lnTo>
                <a:lnTo>
                  <a:pt x="87780" y="53312"/>
                </a:lnTo>
                <a:lnTo>
                  <a:pt x="74410" y="56801"/>
                </a:lnTo>
                <a:lnTo>
                  <a:pt x="70826" y="57765"/>
                </a:lnTo>
                <a:lnTo>
                  <a:pt x="67064" y="58737"/>
                </a:lnTo>
                <a:lnTo>
                  <a:pt x="70454" y="54666"/>
                </a:lnTo>
                <a:lnTo>
                  <a:pt x="75540" y="48850"/>
                </a:lnTo>
                <a:lnTo>
                  <a:pt x="78173" y="45943"/>
                </a:lnTo>
                <a:lnTo>
                  <a:pt x="80812" y="43035"/>
                </a:lnTo>
                <a:lnTo>
                  <a:pt x="81192" y="42453"/>
                </a:lnTo>
                <a:close/>
                <a:moveTo>
                  <a:pt x="53121" y="54857"/>
                </a:moveTo>
                <a:lnTo>
                  <a:pt x="56891" y="59127"/>
                </a:lnTo>
                <a:lnTo>
                  <a:pt x="56891" y="59127"/>
                </a:lnTo>
                <a:lnTo>
                  <a:pt x="50861" y="57382"/>
                </a:lnTo>
                <a:lnTo>
                  <a:pt x="51619" y="56602"/>
                </a:lnTo>
                <a:lnTo>
                  <a:pt x="52370" y="55829"/>
                </a:lnTo>
                <a:lnTo>
                  <a:pt x="53121" y="55056"/>
                </a:lnTo>
                <a:lnTo>
                  <a:pt x="53121" y="54857"/>
                </a:lnTo>
                <a:close/>
                <a:moveTo>
                  <a:pt x="95885" y="54084"/>
                </a:moveTo>
                <a:lnTo>
                  <a:pt x="96636" y="55056"/>
                </a:lnTo>
                <a:lnTo>
                  <a:pt x="97766" y="55829"/>
                </a:lnTo>
                <a:lnTo>
                  <a:pt x="98896" y="56602"/>
                </a:lnTo>
                <a:lnTo>
                  <a:pt x="100027" y="57183"/>
                </a:lnTo>
                <a:lnTo>
                  <a:pt x="103982" y="59127"/>
                </a:lnTo>
                <a:lnTo>
                  <a:pt x="101722" y="60872"/>
                </a:lnTo>
                <a:lnTo>
                  <a:pt x="100406" y="60091"/>
                </a:lnTo>
                <a:lnTo>
                  <a:pt x="99082" y="59510"/>
                </a:lnTo>
                <a:lnTo>
                  <a:pt x="96636" y="58546"/>
                </a:lnTo>
                <a:lnTo>
                  <a:pt x="93245" y="56992"/>
                </a:lnTo>
                <a:lnTo>
                  <a:pt x="91550" y="56219"/>
                </a:lnTo>
                <a:lnTo>
                  <a:pt x="89854" y="55829"/>
                </a:lnTo>
                <a:lnTo>
                  <a:pt x="95885" y="54084"/>
                </a:lnTo>
                <a:close/>
                <a:moveTo>
                  <a:pt x="88724" y="56219"/>
                </a:moveTo>
                <a:lnTo>
                  <a:pt x="89289" y="56992"/>
                </a:lnTo>
                <a:lnTo>
                  <a:pt x="90040" y="57765"/>
                </a:lnTo>
                <a:lnTo>
                  <a:pt x="91736" y="58928"/>
                </a:lnTo>
                <a:lnTo>
                  <a:pt x="93431" y="59900"/>
                </a:lnTo>
                <a:lnTo>
                  <a:pt x="95320" y="60872"/>
                </a:lnTo>
                <a:lnTo>
                  <a:pt x="97015" y="61836"/>
                </a:lnTo>
                <a:lnTo>
                  <a:pt x="99082" y="62999"/>
                </a:lnTo>
                <a:lnTo>
                  <a:pt x="96636" y="64943"/>
                </a:lnTo>
                <a:lnTo>
                  <a:pt x="96071" y="64162"/>
                </a:lnTo>
                <a:lnTo>
                  <a:pt x="95506" y="63580"/>
                </a:lnTo>
                <a:lnTo>
                  <a:pt x="94755" y="62999"/>
                </a:lnTo>
                <a:lnTo>
                  <a:pt x="93810" y="62617"/>
                </a:lnTo>
                <a:lnTo>
                  <a:pt x="91929" y="61836"/>
                </a:lnTo>
                <a:lnTo>
                  <a:pt x="90234" y="61254"/>
                </a:lnTo>
                <a:lnTo>
                  <a:pt x="86278" y="59510"/>
                </a:lnTo>
                <a:lnTo>
                  <a:pt x="84389" y="58546"/>
                </a:lnTo>
                <a:lnTo>
                  <a:pt x="82322" y="57765"/>
                </a:lnTo>
                <a:lnTo>
                  <a:pt x="88538" y="56219"/>
                </a:lnTo>
                <a:close/>
                <a:moveTo>
                  <a:pt x="80812" y="58346"/>
                </a:moveTo>
                <a:lnTo>
                  <a:pt x="81377" y="59127"/>
                </a:lnTo>
                <a:lnTo>
                  <a:pt x="82128" y="59709"/>
                </a:lnTo>
                <a:lnTo>
                  <a:pt x="83824" y="61063"/>
                </a:lnTo>
                <a:lnTo>
                  <a:pt x="85519" y="62035"/>
                </a:lnTo>
                <a:lnTo>
                  <a:pt x="87408" y="62808"/>
                </a:lnTo>
                <a:lnTo>
                  <a:pt x="92866" y="65134"/>
                </a:lnTo>
                <a:lnTo>
                  <a:pt x="94190" y="65715"/>
                </a:lnTo>
                <a:lnTo>
                  <a:pt x="94561" y="65907"/>
                </a:lnTo>
                <a:lnTo>
                  <a:pt x="95126" y="66106"/>
                </a:lnTo>
                <a:lnTo>
                  <a:pt x="92866" y="68042"/>
                </a:lnTo>
                <a:lnTo>
                  <a:pt x="92680" y="68042"/>
                </a:lnTo>
                <a:lnTo>
                  <a:pt x="89669" y="67269"/>
                </a:lnTo>
                <a:lnTo>
                  <a:pt x="86843" y="66297"/>
                </a:lnTo>
                <a:lnTo>
                  <a:pt x="84017" y="64943"/>
                </a:lnTo>
                <a:lnTo>
                  <a:pt x="81377" y="63389"/>
                </a:lnTo>
                <a:lnTo>
                  <a:pt x="78173" y="61453"/>
                </a:lnTo>
                <a:lnTo>
                  <a:pt x="76477" y="60481"/>
                </a:lnTo>
                <a:lnTo>
                  <a:pt x="74782" y="59709"/>
                </a:lnTo>
                <a:lnTo>
                  <a:pt x="80812" y="58346"/>
                </a:lnTo>
                <a:close/>
                <a:moveTo>
                  <a:pt x="63673" y="64552"/>
                </a:moveTo>
                <a:lnTo>
                  <a:pt x="66870" y="65715"/>
                </a:lnTo>
                <a:lnTo>
                  <a:pt x="69889" y="67070"/>
                </a:lnTo>
                <a:lnTo>
                  <a:pt x="69131" y="67851"/>
                </a:lnTo>
                <a:lnTo>
                  <a:pt x="68000" y="68814"/>
                </a:lnTo>
                <a:lnTo>
                  <a:pt x="67435" y="69396"/>
                </a:lnTo>
                <a:lnTo>
                  <a:pt x="67249" y="69978"/>
                </a:lnTo>
                <a:lnTo>
                  <a:pt x="63673" y="64552"/>
                </a:lnTo>
                <a:close/>
                <a:moveTo>
                  <a:pt x="59523" y="69014"/>
                </a:moveTo>
                <a:lnTo>
                  <a:pt x="59717" y="71722"/>
                </a:lnTo>
                <a:lnTo>
                  <a:pt x="59523" y="71722"/>
                </a:lnTo>
                <a:lnTo>
                  <a:pt x="58207" y="71141"/>
                </a:lnTo>
                <a:lnTo>
                  <a:pt x="59338" y="69205"/>
                </a:lnTo>
                <a:lnTo>
                  <a:pt x="59523" y="69014"/>
                </a:lnTo>
                <a:close/>
                <a:moveTo>
                  <a:pt x="72335" y="60481"/>
                </a:moveTo>
                <a:lnTo>
                  <a:pt x="74410" y="62035"/>
                </a:lnTo>
                <a:lnTo>
                  <a:pt x="76671" y="63580"/>
                </a:lnTo>
                <a:lnTo>
                  <a:pt x="80998" y="66297"/>
                </a:lnTo>
                <a:lnTo>
                  <a:pt x="83259" y="67651"/>
                </a:lnTo>
                <a:lnTo>
                  <a:pt x="85519" y="68814"/>
                </a:lnTo>
                <a:lnTo>
                  <a:pt x="87973" y="69786"/>
                </a:lnTo>
                <a:lnTo>
                  <a:pt x="90419" y="70368"/>
                </a:lnTo>
                <a:lnTo>
                  <a:pt x="89103" y="71722"/>
                </a:lnTo>
                <a:lnTo>
                  <a:pt x="88910" y="71921"/>
                </a:lnTo>
                <a:lnTo>
                  <a:pt x="80998" y="68233"/>
                </a:lnTo>
                <a:lnTo>
                  <a:pt x="77042" y="66687"/>
                </a:lnTo>
                <a:lnTo>
                  <a:pt x="72901" y="65134"/>
                </a:lnTo>
                <a:lnTo>
                  <a:pt x="69510" y="63580"/>
                </a:lnTo>
                <a:lnTo>
                  <a:pt x="67629" y="62808"/>
                </a:lnTo>
                <a:lnTo>
                  <a:pt x="65554" y="62226"/>
                </a:lnTo>
                <a:lnTo>
                  <a:pt x="68945" y="61453"/>
                </a:lnTo>
                <a:lnTo>
                  <a:pt x="72335" y="60481"/>
                </a:lnTo>
                <a:close/>
                <a:moveTo>
                  <a:pt x="72521" y="68233"/>
                </a:moveTo>
                <a:lnTo>
                  <a:pt x="75347" y="69205"/>
                </a:lnTo>
                <a:lnTo>
                  <a:pt x="74782" y="69786"/>
                </a:lnTo>
                <a:lnTo>
                  <a:pt x="71205" y="72304"/>
                </a:lnTo>
                <a:lnTo>
                  <a:pt x="70454" y="72885"/>
                </a:lnTo>
                <a:lnTo>
                  <a:pt x="69696" y="73666"/>
                </a:lnTo>
                <a:lnTo>
                  <a:pt x="67814" y="70950"/>
                </a:lnTo>
                <a:lnTo>
                  <a:pt x="68000" y="70950"/>
                </a:lnTo>
                <a:lnTo>
                  <a:pt x="69131" y="70177"/>
                </a:lnTo>
                <a:lnTo>
                  <a:pt x="70075" y="69396"/>
                </a:lnTo>
                <a:lnTo>
                  <a:pt x="71019" y="68814"/>
                </a:lnTo>
                <a:lnTo>
                  <a:pt x="72335" y="68432"/>
                </a:lnTo>
                <a:lnTo>
                  <a:pt x="72521" y="68233"/>
                </a:lnTo>
                <a:close/>
                <a:moveTo>
                  <a:pt x="6409" y="49241"/>
                </a:moveTo>
                <a:lnTo>
                  <a:pt x="9041" y="50205"/>
                </a:lnTo>
                <a:lnTo>
                  <a:pt x="11867" y="50985"/>
                </a:lnTo>
                <a:lnTo>
                  <a:pt x="17333" y="52148"/>
                </a:lnTo>
                <a:lnTo>
                  <a:pt x="19407" y="52340"/>
                </a:lnTo>
                <a:lnTo>
                  <a:pt x="21288" y="52531"/>
                </a:lnTo>
                <a:lnTo>
                  <a:pt x="23363" y="52730"/>
                </a:lnTo>
                <a:lnTo>
                  <a:pt x="25430" y="52921"/>
                </a:lnTo>
                <a:lnTo>
                  <a:pt x="33721" y="55056"/>
                </a:lnTo>
                <a:lnTo>
                  <a:pt x="39938" y="56411"/>
                </a:lnTo>
                <a:lnTo>
                  <a:pt x="45968" y="58155"/>
                </a:lnTo>
                <a:lnTo>
                  <a:pt x="58207" y="61836"/>
                </a:lnTo>
                <a:lnTo>
                  <a:pt x="50675" y="65907"/>
                </a:lnTo>
                <a:lnTo>
                  <a:pt x="42949" y="69595"/>
                </a:lnTo>
                <a:lnTo>
                  <a:pt x="36361" y="72304"/>
                </a:lnTo>
                <a:lnTo>
                  <a:pt x="34472" y="73276"/>
                </a:lnTo>
                <a:lnTo>
                  <a:pt x="33535" y="73857"/>
                </a:lnTo>
                <a:lnTo>
                  <a:pt x="32777" y="74630"/>
                </a:lnTo>
                <a:lnTo>
                  <a:pt x="32591" y="74248"/>
                </a:lnTo>
                <a:lnTo>
                  <a:pt x="30896" y="71722"/>
                </a:lnTo>
                <a:lnTo>
                  <a:pt x="29014" y="69205"/>
                </a:lnTo>
                <a:lnTo>
                  <a:pt x="26754" y="66879"/>
                </a:lnTo>
                <a:lnTo>
                  <a:pt x="24493" y="64744"/>
                </a:lnTo>
                <a:lnTo>
                  <a:pt x="19593" y="60673"/>
                </a:lnTo>
                <a:lnTo>
                  <a:pt x="17333" y="58737"/>
                </a:lnTo>
                <a:lnTo>
                  <a:pt x="15072" y="56602"/>
                </a:lnTo>
                <a:lnTo>
                  <a:pt x="13377" y="55056"/>
                </a:lnTo>
                <a:lnTo>
                  <a:pt x="11496" y="53503"/>
                </a:lnTo>
                <a:lnTo>
                  <a:pt x="8105" y="50786"/>
                </a:lnTo>
                <a:lnTo>
                  <a:pt x="6409" y="49241"/>
                </a:lnTo>
                <a:close/>
                <a:moveTo>
                  <a:pt x="78173" y="70368"/>
                </a:moveTo>
                <a:lnTo>
                  <a:pt x="82508" y="72304"/>
                </a:lnTo>
                <a:lnTo>
                  <a:pt x="80247" y="73666"/>
                </a:lnTo>
                <a:lnTo>
                  <a:pt x="78173" y="74829"/>
                </a:lnTo>
                <a:lnTo>
                  <a:pt x="75540" y="76574"/>
                </a:lnTo>
                <a:lnTo>
                  <a:pt x="74410" y="77737"/>
                </a:lnTo>
                <a:lnTo>
                  <a:pt x="73280" y="78900"/>
                </a:lnTo>
                <a:lnTo>
                  <a:pt x="70640" y="75020"/>
                </a:lnTo>
                <a:lnTo>
                  <a:pt x="71205" y="74829"/>
                </a:lnTo>
                <a:lnTo>
                  <a:pt x="71770" y="74630"/>
                </a:lnTo>
                <a:lnTo>
                  <a:pt x="72901" y="73857"/>
                </a:lnTo>
                <a:lnTo>
                  <a:pt x="74782" y="72503"/>
                </a:lnTo>
                <a:lnTo>
                  <a:pt x="78173" y="70559"/>
                </a:lnTo>
                <a:lnTo>
                  <a:pt x="78173" y="70368"/>
                </a:lnTo>
                <a:close/>
                <a:moveTo>
                  <a:pt x="56698" y="73085"/>
                </a:moveTo>
                <a:lnTo>
                  <a:pt x="57642" y="73467"/>
                </a:lnTo>
                <a:lnTo>
                  <a:pt x="58207" y="74048"/>
                </a:lnTo>
                <a:lnTo>
                  <a:pt x="59903" y="74829"/>
                </a:lnTo>
                <a:lnTo>
                  <a:pt x="59903" y="78510"/>
                </a:lnTo>
                <a:lnTo>
                  <a:pt x="59903" y="79673"/>
                </a:lnTo>
                <a:lnTo>
                  <a:pt x="58022" y="78510"/>
                </a:lnTo>
                <a:lnTo>
                  <a:pt x="56133" y="77538"/>
                </a:lnTo>
                <a:lnTo>
                  <a:pt x="55002" y="77155"/>
                </a:lnTo>
                <a:lnTo>
                  <a:pt x="54066" y="76956"/>
                </a:lnTo>
                <a:lnTo>
                  <a:pt x="56698" y="73085"/>
                </a:lnTo>
                <a:close/>
                <a:moveTo>
                  <a:pt x="53501" y="77737"/>
                </a:moveTo>
                <a:lnTo>
                  <a:pt x="54251" y="78701"/>
                </a:lnTo>
                <a:lnTo>
                  <a:pt x="55196" y="79673"/>
                </a:lnTo>
                <a:lnTo>
                  <a:pt x="57077" y="81226"/>
                </a:lnTo>
                <a:lnTo>
                  <a:pt x="58393" y="82190"/>
                </a:lnTo>
                <a:lnTo>
                  <a:pt x="60089" y="82971"/>
                </a:lnTo>
                <a:lnTo>
                  <a:pt x="60089" y="87042"/>
                </a:lnTo>
                <a:lnTo>
                  <a:pt x="57828" y="85297"/>
                </a:lnTo>
                <a:lnTo>
                  <a:pt x="55761" y="83553"/>
                </a:lnTo>
                <a:lnTo>
                  <a:pt x="54631" y="82971"/>
                </a:lnTo>
                <a:lnTo>
                  <a:pt x="53501" y="82190"/>
                </a:lnTo>
                <a:lnTo>
                  <a:pt x="52185" y="81808"/>
                </a:lnTo>
                <a:lnTo>
                  <a:pt x="50861" y="81609"/>
                </a:lnTo>
                <a:lnTo>
                  <a:pt x="53501" y="77737"/>
                </a:lnTo>
                <a:close/>
                <a:moveTo>
                  <a:pt x="85713" y="73857"/>
                </a:moveTo>
                <a:lnTo>
                  <a:pt x="87408" y="74630"/>
                </a:lnTo>
                <a:lnTo>
                  <a:pt x="87215" y="75602"/>
                </a:lnTo>
                <a:lnTo>
                  <a:pt x="87215" y="76574"/>
                </a:lnTo>
                <a:lnTo>
                  <a:pt x="85898" y="77155"/>
                </a:lnTo>
                <a:lnTo>
                  <a:pt x="84768" y="77928"/>
                </a:lnTo>
                <a:lnTo>
                  <a:pt x="82508" y="79482"/>
                </a:lnTo>
                <a:lnTo>
                  <a:pt x="79682" y="81418"/>
                </a:lnTo>
                <a:lnTo>
                  <a:pt x="78366" y="82581"/>
                </a:lnTo>
                <a:lnTo>
                  <a:pt x="77801" y="83162"/>
                </a:lnTo>
                <a:lnTo>
                  <a:pt x="77422" y="83935"/>
                </a:lnTo>
                <a:lnTo>
                  <a:pt x="77422" y="84325"/>
                </a:lnTo>
                <a:lnTo>
                  <a:pt x="77607" y="84517"/>
                </a:lnTo>
                <a:lnTo>
                  <a:pt x="78366" y="84517"/>
                </a:lnTo>
                <a:lnTo>
                  <a:pt x="79117" y="84325"/>
                </a:lnTo>
                <a:lnTo>
                  <a:pt x="80433" y="83744"/>
                </a:lnTo>
                <a:lnTo>
                  <a:pt x="81757" y="82772"/>
                </a:lnTo>
                <a:lnTo>
                  <a:pt x="83073" y="81808"/>
                </a:lnTo>
                <a:lnTo>
                  <a:pt x="85148" y="80254"/>
                </a:lnTo>
                <a:lnTo>
                  <a:pt x="87408" y="78900"/>
                </a:lnTo>
                <a:lnTo>
                  <a:pt x="87780" y="81027"/>
                </a:lnTo>
                <a:lnTo>
                  <a:pt x="88345" y="82772"/>
                </a:lnTo>
                <a:lnTo>
                  <a:pt x="86278" y="83553"/>
                </a:lnTo>
                <a:lnTo>
                  <a:pt x="84203" y="84716"/>
                </a:lnTo>
                <a:lnTo>
                  <a:pt x="83073" y="85098"/>
                </a:lnTo>
                <a:lnTo>
                  <a:pt x="81757" y="86070"/>
                </a:lnTo>
                <a:lnTo>
                  <a:pt x="80627" y="87042"/>
                </a:lnTo>
                <a:lnTo>
                  <a:pt x="80061" y="87623"/>
                </a:lnTo>
                <a:lnTo>
                  <a:pt x="79868" y="88205"/>
                </a:lnTo>
                <a:lnTo>
                  <a:pt x="76477" y="83353"/>
                </a:lnTo>
                <a:lnTo>
                  <a:pt x="74217" y="80063"/>
                </a:lnTo>
                <a:lnTo>
                  <a:pt x="75347" y="79673"/>
                </a:lnTo>
                <a:lnTo>
                  <a:pt x="76671" y="79091"/>
                </a:lnTo>
                <a:lnTo>
                  <a:pt x="78931" y="77737"/>
                </a:lnTo>
                <a:lnTo>
                  <a:pt x="82322" y="75793"/>
                </a:lnTo>
                <a:lnTo>
                  <a:pt x="85519" y="74048"/>
                </a:lnTo>
                <a:lnTo>
                  <a:pt x="85713" y="73857"/>
                </a:lnTo>
                <a:close/>
                <a:moveTo>
                  <a:pt x="89289" y="85879"/>
                </a:moveTo>
                <a:lnTo>
                  <a:pt x="90234" y="89169"/>
                </a:lnTo>
                <a:lnTo>
                  <a:pt x="90040" y="89169"/>
                </a:lnTo>
                <a:lnTo>
                  <a:pt x="88538" y="90531"/>
                </a:lnTo>
                <a:lnTo>
                  <a:pt x="86843" y="91694"/>
                </a:lnTo>
                <a:lnTo>
                  <a:pt x="85333" y="92658"/>
                </a:lnTo>
                <a:lnTo>
                  <a:pt x="83824" y="93630"/>
                </a:lnTo>
                <a:lnTo>
                  <a:pt x="83638" y="93821"/>
                </a:lnTo>
                <a:lnTo>
                  <a:pt x="80812" y="89559"/>
                </a:lnTo>
                <a:lnTo>
                  <a:pt x="81377" y="89559"/>
                </a:lnTo>
                <a:lnTo>
                  <a:pt x="81943" y="89368"/>
                </a:lnTo>
                <a:lnTo>
                  <a:pt x="83073" y="88787"/>
                </a:lnTo>
                <a:lnTo>
                  <a:pt x="85148" y="87424"/>
                </a:lnTo>
                <a:lnTo>
                  <a:pt x="89289" y="85879"/>
                </a:lnTo>
                <a:close/>
                <a:moveTo>
                  <a:pt x="50489" y="82389"/>
                </a:moveTo>
                <a:lnTo>
                  <a:pt x="51619" y="83162"/>
                </a:lnTo>
                <a:lnTo>
                  <a:pt x="52935" y="84134"/>
                </a:lnTo>
                <a:lnTo>
                  <a:pt x="55002" y="86460"/>
                </a:lnTo>
                <a:lnTo>
                  <a:pt x="56133" y="87623"/>
                </a:lnTo>
                <a:lnTo>
                  <a:pt x="57263" y="88587"/>
                </a:lnTo>
                <a:lnTo>
                  <a:pt x="58587" y="89368"/>
                </a:lnTo>
                <a:lnTo>
                  <a:pt x="59903" y="89950"/>
                </a:lnTo>
                <a:lnTo>
                  <a:pt x="60089" y="89950"/>
                </a:lnTo>
                <a:lnTo>
                  <a:pt x="60089" y="95765"/>
                </a:lnTo>
                <a:lnTo>
                  <a:pt x="59338" y="95184"/>
                </a:lnTo>
                <a:lnTo>
                  <a:pt x="58587" y="94602"/>
                </a:lnTo>
                <a:lnTo>
                  <a:pt x="57263" y="93240"/>
                </a:lnTo>
                <a:lnTo>
                  <a:pt x="54631" y="90531"/>
                </a:lnTo>
                <a:lnTo>
                  <a:pt x="53121" y="89169"/>
                </a:lnTo>
                <a:lnTo>
                  <a:pt x="51240" y="88205"/>
                </a:lnTo>
                <a:lnTo>
                  <a:pt x="49359" y="87623"/>
                </a:lnTo>
                <a:lnTo>
                  <a:pt x="47470" y="87042"/>
                </a:lnTo>
                <a:lnTo>
                  <a:pt x="50489" y="82389"/>
                </a:lnTo>
                <a:close/>
                <a:moveTo>
                  <a:pt x="90985" y="91694"/>
                </a:moveTo>
                <a:lnTo>
                  <a:pt x="91550" y="94021"/>
                </a:lnTo>
                <a:lnTo>
                  <a:pt x="90605" y="94212"/>
                </a:lnTo>
                <a:lnTo>
                  <a:pt x="89854" y="94793"/>
                </a:lnTo>
                <a:lnTo>
                  <a:pt x="88345" y="95765"/>
                </a:lnTo>
                <a:lnTo>
                  <a:pt x="87408" y="96928"/>
                </a:lnTo>
                <a:lnTo>
                  <a:pt x="86843" y="97510"/>
                </a:lnTo>
                <a:lnTo>
                  <a:pt x="86649" y="98092"/>
                </a:lnTo>
                <a:lnTo>
                  <a:pt x="84389" y="94793"/>
                </a:lnTo>
                <a:lnTo>
                  <a:pt x="86084" y="94403"/>
                </a:lnTo>
                <a:lnTo>
                  <a:pt x="87780" y="93821"/>
                </a:lnTo>
                <a:lnTo>
                  <a:pt x="89475" y="92857"/>
                </a:lnTo>
                <a:lnTo>
                  <a:pt x="90985" y="91694"/>
                </a:lnTo>
                <a:close/>
                <a:moveTo>
                  <a:pt x="46905" y="88006"/>
                </a:moveTo>
                <a:lnTo>
                  <a:pt x="48794" y="89368"/>
                </a:lnTo>
                <a:lnTo>
                  <a:pt x="50675" y="90722"/>
                </a:lnTo>
                <a:lnTo>
                  <a:pt x="52556" y="92276"/>
                </a:lnTo>
                <a:lnTo>
                  <a:pt x="54066" y="94021"/>
                </a:lnTo>
                <a:lnTo>
                  <a:pt x="56133" y="96148"/>
                </a:lnTo>
                <a:lnTo>
                  <a:pt x="57263" y="97311"/>
                </a:lnTo>
                <a:lnTo>
                  <a:pt x="58393" y="98092"/>
                </a:lnTo>
                <a:lnTo>
                  <a:pt x="56326" y="99255"/>
                </a:lnTo>
                <a:lnTo>
                  <a:pt x="55382" y="98673"/>
                </a:lnTo>
                <a:lnTo>
                  <a:pt x="54251" y="98283"/>
                </a:lnTo>
                <a:lnTo>
                  <a:pt x="52370" y="97311"/>
                </a:lnTo>
                <a:lnTo>
                  <a:pt x="50489" y="96148"/>
                </a:lnTo>
                <a:lnTo>
                  <a:pt x="48980" y="95184"/>
                </a:lnTo>
                <a:lnTo>
                  <a:pt x="47664" y="94021"/>
                </a:lnTo>
                <a:lnTo>
                  <a:pt x="46154" y="92857"/>
                </a:lnTo>
                <a:lnTo>
                  <a:pt x="44644" y="91886"/>
                </a:lnTo>
                <a:lnTo>
                  <a:pt x="46905" y="88006"/>
                </a:lnTo>
                <a:close/>
                <a:moveTo>
                  <a:pt x="43893" y="93049"/>
                </a:moveTo>
                <a:lnTo>
                  <a:pt x="44273" y="93821"/>
                </a:lnTo>
                <a:lnTo>
                  <a:pt x="44838" y="94403"/>
                </a:lnTo>
                <a:lnTo>
                  <a:pt x="45968" y="95765"/>
                </a:lnTo>
                <a:lnTo>
                  <a:pt x="47284" y="96928"/>
                </a:lnTo>
                <a:lnTo>
                  <a:pt x="48600" y="97892"/>
                </a:lnTo>
                <a:lnTo>
                  <a:pt x="50675" y="99446"/>
                </a:lnTo>
                <a:lnTo>
                  <a:pt x="51991" y="100219"/>
                </a:lnTo>
                <a:lnTo>
                  <a:pt x="53315" y="100999"/>
                </a:lnTo>
                <a:lnTo>
                  <a:pt x="50489" y="102354"/>
                </a:lnTo>
                <a:lnTo>
                  <a:pt x="48229" y="100800"/>
                </a:lnTo>
                <a:lnTo>
                  <a:pt x="45968" y="99055"/>
                </a:lnTo>
                <a:lnTo>
                  <a:pt x="44079" y="97311"/>
                </a:lnTo>
                <a:lnTo>
                  <a:pt x="42384" y="95765"/>
                </a:lnTo>
                <a:lnTo>
                  <a:pt x="43514" y="93821"/>
                </a:lnTo>
                <a:lnTo>
                  <a:pt x="43893" y="93049"/>
                </a:lnTo>
                <a:close/>
                <a:moveTo>
                  <a:pt x="92115" y="96347"/>
                </a:moveTo>
                <a:lnTo>
                  <a:pt x="93059" y="100418"/>
                </a:lnTo>
                <a:lnTo>
                  <a:pt x="92115" y="101382"/>
                </a:lnTo>
                <a:lnTo>
                  <a:pt x="91170" y="102354"/>
                </a:lnTo>
                <a:lnTo>
                  <a:pt x="90799" y="102935"/>
                </a:lnTo>
                <a:lnTo>
                  <a:pt x="90419" y="103517"/>
                </a:lnTo>
                <a:lnTo>
                  <a:pt x="90419" y="103708"/>
                </a:lnTo>
                <a:lnTo>
                  <a:pt x="87215" y="99055"/>
                </a:lnTo>
                <a:lnTo>
                  <a:pt x="88345" y="98673"/>
                </a:lnTo>
                <a:lnTo>
                  <a:pt x="89475" y="98092"/>
                </a:lnTo>
                <a:lnTo>
                  <a:pt x="90799" y="97311"/>
                </a:lnTo>
                <a:lnTo>
                  <a:pt x="92115" y="96347"/>
                </a:lnTo>
                <a:close/>
                <a:moveTo>
                  <a:pt x="41254" y="97510"/>
                </a:moveTo>
                <a:lnTo>
                  <a:pt x="41819" y="98474"/>
                </a:lnTo>
                <a:lnTo>
                  <a:pt x="42577" y="99446"/>
                </a:lnTo>
                <a:lnTo>
                  <a:pt x="43893" y="100999"/>
                </a:lnTo>
                <a:lnTo>
                  <a:pt x="45775" y="102744"/>
                </a:lnTo>
                <a:lnTo>
                  <a:pt x="47664" y="104098"/>
                </a:lnTo>
                <a:lnTo>
                  <a:pt x="44459" y="106233"/>
                </a:lnTo>
                <a:lnTo>
                  <a:pt x="43708" y="106034"/>
                </a:lnTo>
                <a:lnTo>
                  <a:pt x="42384" y="105453"/>
                </a:lnTo>
                <a:lnTo>
                  <a:pt x="41068" y="104871"/>
                </a:lnTo>
                <a:lnTo>
                  <a:pt x="39752" y="103907"/>
                </a:lnTo>
                <a:lnTo>
                  <a:pt x="38242" y="103326"/>
                </a:lnTo>
                <a:lnTo>
                  <a:pt x="37863" y="103126"/>
                </a:lnTo>
                <a:lnTo>
                  <a:pt x="39558" y="100418"/>
                </a:lnTo>
                <a:lnTo>
                  <a:pt x="41254" y="97510"/>
                </a:lnTo>
                <a:close/>
                <a:moveTo>
                  <a:pt x="93624" y="103907"/>
                </a:moveTo>
                <a:lnTo>
                  <a:pt x="94561" y="109523"/>
                </a:lnTo>
                <a:lnTo>
                  <a:pt x="91364" y="105070"/>
                </a:lnTo>
                <a:lnTo>
                  <a:pt x="91736" y="105070"/>
                </a:lnTo>
                <a:lnTo>
                  <a:pt x="92301" y="104871"/>
                </a:lnTo>
                <a:lnTo>
                  <a:pt x="92680" y="104680"/>
                </a:lnTo>
                <a:lnTo>
                  <a:pt x="93624" y="103907"/>
                </a:lnTo>
                <a:close/>
                <a:moveTo>
                  <a:pt x="36733" y="104680"/>
                </a:moveTo>
                <a:lnTo>
                  <a:pt x="37863" y="106034"/>
                </a:lnTo>
                <a:lnTo>
                  <a:pt x="39187" y="107197"/>
                </a:lnTo>
                <a:lnTo>
                  <a:pt x="41068" y="108360"/>
                </a:lnTo>
                <a:lnTo>
                  <a:pt x="38428" y="110304"/>
                </a:lnTo>
                <a:lnTo>
                  <a:pt x="37863" y="109723"/>
                </a:lnTo>
                <a:lnTo>
                  <a:pt x="37298" y="109141"/>
                </a:lnTo>
                <a:lnTo>
                  <a:pt x="35982" y="108560"/>
                </a:lnTo>
                <a:lnTo>
                  <a:pt x="35231" y="107978"/>
                </a:lnTo>
                <a:lnTo>
                  <a:pt x="34101" y="107779"/>
                </a:lnTo>
                <a:lnTo>
                  <a:pt x="35417" y="106233"/>
                </a:lnTo>
                <a:lnTo>
                  <a:pt x="36733" y="104680"/>
                </a:lnTo>
                <a:close/>
                <a:moveTo>
                  <a:pt x="63479" y="70368"/>
                </a:moveTo>
                <a:lnTo>
                  <a:pt x="64803" y="72304"/>
                </a:lnTo>
                <a:lnTo>
                  <a:pt x="67064" y="75793"/>
                </a:lnTo>
                <a:lnTo>
                  <a:pt x="69510" y="79091"/>
                </a:lnTo>
                <a:lnTo>
                  <a:pt x="74217" y="85879"/>
                </a:lnTo>
                <a:lnTo>
                  <a:pt x="78738" y="92276"/>
                </a:lnTo>
                <a:lnTo>
                  <a:pt x="83073" y="98864"/>
                </a:lnTo>
                <a:lnTo>
                  <a:pt x="87408" y="105261"/>
                </a:lnTo>
                <a:lnTo>
                  <a:pt x="91736" y="111467"/>
                </a:lnTo>
                <a:lnTo>
                  <a:pt x="90799" y="111077"/>
                </a:lnTo>
                <a:lnTo>
                  <a:pt x="85713" y="107978"/>
                </a:lnTo>
                <a:lnTo>
                  <a:pt x="80627" y="105070"/>
                </a:lnTo>
                <a:lnTo>
                  <a:pt x="76106" y="102935"/>
                </a:lnTo>
                <a:lnTo>
                  <a:pt x="73845" y="101963"/>
                </a:lnTo>
                <a:lnTo>
                  <a:pt x="71391" y="100999"/>
                </a:lnTo>
                <a:lnTo>
                  <a:pt x="67814" y="99637"/>
                </a:lnTo>
                <a:lnTo>
                  <a:pt x="65933" y="98864"/>
                </a:lnTo>
                <a:lnTo>
                  <a:pt x="64044" y="98283"/>
                </a:lnTo>
                <a:lnTo>
                  <a:pt x="64044" y="97892"/>
                </a:lnTo>
                <a:lnTo>
                  <a:pt x="64424" y="95566"/>
                </a:lnTo>
                <a:lnTo>
                  <a:pt x="64610" y="93049"/>
                </a:lnTo>
                <a:lnTo>
                  <a:pt x="64610" y="90722"/>
                </a:lnTo>
                <a:lnTo>
                  <a:pt x="64424" y="88205"/>
                </a:lnTo>
                <a:lnTo>
                  <a:pt x="64044" y="83353"/>
                </a:lnTo>
                <a:lnTo>
                  <a:pt x="63673" y="78510"/>
                </a:lnTo>
                <a:lnTo>
                  <a:pt x="63479" y="70368"/>
                </a:lnTo>
                <a:close/>
                <a:moveTo>
                  <a:pt x="56698" y="66488"/>
                </a:moveTo>
                <a:lnTo>
                  <a:pt x="53686" y="70950"/>
                </a:lnTo>
                <a:lnTo>
                  <a:pt x="50861" y="75212"/>
                </a:lnTo>
                <a:lnTo>
                  <a:pt x="46154" y="83162"/>
                </a:lnTo>
                <a:lnTo>
                  <a:pt x="41447" y="91113"/>
                </a:lnTo>
                <a:lnTo>
                  <a:pt x="37298" y="98673"/>
                </a:lnTo>
                <a:lnTo>
                  <a:pt x="34851" y="102354"/>
                </a:lnTo>
                <a:lnTo>
                  <a:pt x="33721" y="104098"/>
                </a:lnTo>
                <a:lnTo>
                  <a:pt x="32212" y="105843"/>
                </a:lnTo>
                <a:lnTo>
                  <a:pt x="30710" y="107779"/>
                </a:lnTo>
                <a:lnTo>
                  <a:pt x="29386" y="109723"/>
                </a:lnTo>
                <a:lnTo>
                  <a:pt x="28256" y="111850"/>
                </a:lnTo>
                <a:lnTo>
                  <a:pt x="27125" y="113985"/>
                </a:lnTo>
                <a:lnTo>
                  <a:pt x="27691" y="108169"/>
                </a:lnTo>
                <a:lnTo>
                  <a:pt x="28635" y="102744"/>
                </a:lnTo>
                <a:lnTo>
                  <a:pt x="29580" y="97311"/>
                </a:lnTo>
                <a:lnTo>
                  <a:pt x="30710" y="92077"/>
                </a:lnTo>
                <a:lnTo>
                  <a:pt x="31840" y="87042"/>
                </a:lnTo>
                <a:lnTo>
                  <a:pt x="32777" y="81808"/>
                </a:lnTo>
                <a:lnTo>
                  <a:pt x="33535" y="76574"/>
                </a:lnTo>
                <a:lnTo>
                  <a:pt x="33342" y="75992"/>
                </a:lnTo>
                <a:lnTo>
                  <a:pt x="34472" y="76375"/>
                </a:lnTo>
                <a:lnTo>
                  <a:pt x="35796" y="76184"/>
                </a:lnTo>
                <a:lnTo>
                  <a:pt x="37298" y="75793"/>
                </a:lnTo>
                <a:lnTo>
                  <a:pt x="38807" y="75212"/>
                </a:lnTo>
                <a:lnTo>
                  <a:pt x="41447" y="73857"/>
                </a:lnTo>
                <a:lnTo>
                  <a:pt x="43708" y="72885"/>
                </a:lnTo>
                <a:lnTo>
                  <a:pt x="50296" y="69786"/>
                </a:lnTo>
                <a:lnTo>
                  <a:pt x="56698" y="66488"/>
                </a:lnTo>
                <a:close/>
                <a:moveTo>
                  <a:pt x="32777" y="109141"/>
                </a:moveTo>
                <a:lnTo>
                  <a:pt x="33342" y="109723"/>
                </a:lnTo>
                <a:lnTo>
                  <a:pt x="33907" y="110105"/>
                </a:lnTo>
                <a:lnTo>
                  <a:pt x="35231" y="111077"/>
                </a:lnTo>
                <a:lnTo>
                  <a:pt x="36361" y="111659"/>
                </a:lnTo>
                <a:lnTo>
                  <a:pt x="33342" y="113594"/>
                </a:lnTo>
                <a:lnTo>
                  <a:pt x="32212" y="114176"/>
                </a:lnTo>
                <a:lnTo>
                  <a:pt x="30896" y="114758"/>
                </a:lnTo>
                <a:lnTo>
                  <a:pt x="28256" y="115530"/>
                </a:lnTo>
                <a:lnTo>
                  <a:pt x="29014" y="114949"/>
                </a:lnTo>
                <a:lnTo>
                  <a:pt x="29580" y="114176"/>
                </a:lnTo>
                <a:lnTo>
                  <a:pt x="30710" y="112431"/>
                </a:lnTo>
                <a:lnTo>
                  <a:pt x="31840" y="110687"/>
                </a:lnTo>
                <a:lnTo>
                  <a:pt x="32777" y="109141"/>
                </a:lnTo>
                <a:close/>
                <a:moveTo>
                  <a:pt x="60654" y="0"/>
                </a:moveTo>
                <a:lnTo>
                  <a:pt x="60089" y="199"/>
                </a:lnTo>
                <a:lnTo>
                  <a:pt x="59523" y="581"/>
                </a:lnTo>
                <a:lnTo>
                  <a:pt x="59152" y="581"/>
                </a:lnTo>
                <a:lnTo>
                  <a:pt x="58022" y="1163"/>
                </a:lnTo>
                <a:lnTo>
                  <a:pt x="57077" y="1943"/>
                </a:lnTo>
                <a:lnTo>
                  <a:pt x="56326" y="2716"/>
                </a:lnTo>
                <a:lnTo>
                  <a:pt x="55568" y="3688"/>
                </a:lnTo>
                <a:lnTo>
                  <a:pt x="54066" y="5815"/>
                </a:lnTo>
                <a:lnTo>
                  <a:pt x="52935" y="8340"/>
                </a:lnTo>
                <a:lnTo>
                  <a:pt x="51991" y="11049"/>
                </a:lnTo>
                <a:lnTo>
                  <a:pt x="51240" y="13574"/>
                </a:lnTo>
                <a:lnTo>
                  <a:pt x="49924" y="18227"/>
                </a:lnTo>
                <a:lnTo>
                  <a:pt x="48229" y="23262"/>
                </a:lnTo>
                <a:lnTo>
                  <a:pt x="47284" y="25787"/>
                </a:lnTo>
                <a:lnTo>
                  <a:pt x="46154" y="28113"/>
                </a:lnTo>
                <a:lnTo>
                  <a:pt x="44644" y="30631"/>
                </a:lnTo>
                <a:lnTo>
                  <a:pt x="42949" y="33148"/>
                </a:lnTo>
                <a:lnTo>
                  <a:pt x="41633" y="35674"/>
                </a:lnTo>
                <a:lnTo>
                  <a:pt x="40882" y="37028"/>
                </a:lnTo>
                <a:lnTo>
                  <a:pt x="40317" y="38382"/>
                </a:lnTo>
                <a:lnTo>
                  <a:pt x="37863" y="39163"/>
                </a:lnTo>
                <a:lnTo>
                  <a:pt x="35417" y="39745"/>
                </a:lnTo>
                <a:lnTo>
                  <a:pt x="30330" y="40709"/>
                </a:lnTo>
                <a:lnTo>
                  <a:pt x="19972" y="42262"/>
                </a:lnTo>
                <a:lnTo>
                  <a:pt x="13942" y="43035"/>
                </a:lnTo>
                <a:lnTo>
                  <a:pt x="7725" y="43815"/>
                </a:lnTo>
                <a:lnTo>
                  <a:pt x="5844" y="44007"/>
                </a:lnTo>
                <a:lnTo>
                  <a:pt x="3955" y="44007"/>
                </a:lnTo>
                <a:lnTo>
                  <a:pt x="1888" y="44198"/>
                </a:lnTo>
                <a:lnTo>
                  <a:pt x="1130" y="44588"/>
                </a:lnTo>
                <a:lnTo>
                  <a:pt x="379" y="44979"/>
                </a:lnTo>
                <a:lnTo>
                  <a:pt x="0" y="45560"/>
                </a:lnTo>
                <a:lnTo>
                  <a:pt x="0" y="46142"/>
                </a:lnTo>
                <a:lnTo>
                  <a:pt x="0" y="46723"/>
                </a:lnTo>
                <a:lnTo>
                  <a:pt x="0" y="47496"/>
                </a:lnTo>
                <a:lnTo>
                  <a:pt x="379" y="48078"/>
                </a:lnTo>
                <a:lnTo>
                  <a:pt x="1130" y="49623"/>
                </a:lnTo>
                <a:lnTo>
                  <a:pt x="2260" y="50786"/>
                </a:lnTo>
                <a:lnTo>
                  <a:pt x="3390" y="51758"/>
                </a:lnTo>
                <a:lnTo>
                  <a:pt x="5279" y="53503"/>
                </a:lnTo>
                <a:lnTo>
                  <a:pt x="7160" y="55247"/>
                </a:lnTo>
                <a:lnTo>
                  <a:pt x="11302" y="58546"/>
                </a:lnTo>
                <a:lnTo>
                  <a:pt x="15258" y="62226"/>
                </a:lnTo>
                <a:lnTo>
                  <a:pt x="19407" y="65907"/>
                </a:lnTo>
                <a:lnTo>
                  <a:pt x="22039" y="68233"/>
                </a:lnTo>
                <a:lnTo>
                  <a:pt x="24679" y="70758"/>
                </a:lnTo>
                <a:lnTo>
                  <a:pt x="27125" y="73467"/>
                </a:lnTo>
                <a:lnTo>
                  <a:pt x="28256" y="75020"/>
                </a:lnTo>
                <a:lnTo>
                  <a:pt x="29200" y="76574"/>
                </a:lnTo>
                <a:lnTo>
                  <a:pt x="29580" y="77155"/>
                </a:lnTo>
                <a:lnTo>
                  <a:pt x="30330" y="77347"/>
                </a:lnTo>
                <a:lnTo>
                  <a:pt x="29014" y="82389"/>
                </a:lnTo>
                <a:lnTo>
                  <a:pt x="27884" y="87424"/>
                </a:lnTo>
                <a:lnTo>
                  <a:pt x="25809" y="97701"/>
                </a:lnTo>
                <a:lnTo>
                  <a:pt x="24865" y="102545"/>
                </a:lnTo>
                <a:lnTo>
                  <a:pt x="23928" y="107779"/>
                </a:lnTo>
                <a:lnTo>
                  <a:pt x="23549" y="110495"/>
                </a:lnTo>
                <a:lnTo>
                  <a:pt x="23170" y="113013"/>
                </a:lnTo>
                <a:lnTo>
                  <a:pt x="23170" y="115530"/>
                </a:lnTo>
                <a:lnTo>
                  <a:pt x="23363" y="118056"/>
                </a:lnTo>
                <a:lnTo>
                  <a:pt x="23549" y="118828"/>
                </a:lnTo>
                <a:lnTo>
                  <a:pt x="23928" y="119219"/>
                </a:lnTo>
                <a:lnTo>
                  <a:pt x="24679" y="119601"/>
                </a:lnTo>
                <a:lnTo>
                  <a:pt x="25244" y="119601"/>
                </a:lnTo>
                <a:lnTo>
                  <a:pt x="26189" y="119800"/>
                </a:lnTo>
                <a:lnTo>
                  <a:pt x="27319" y="119992"/>
                </a:lnTo>
                <a:lnTo>
                  <a:pt x="28449" y="119800"/>
                </a:lnTo>
                <a:lnTo>
                  <a:pt x="29386" y="119601"/>
                </a:lnTo>
                <a:lnTo>
                  <a:pt x="31646" y="119020"/>
                </a:lnTo>
                <a:lnTo>
                  <a:pt x="34101" y="117857"/>
                </a:lnTo>
                <a:lnTo>
                  <a:pt x="36167" y="116502"/>
                </a:lnTo>
                <a:lnTo>
                  <a:pt x="38428" y="115148"/>
                </a:lnTo>
                <a:lnTo>
                  <a:pt x="41819" y="112630"/>
                </a:lnTo>
                <a:lnTo>
                  <a:pt x="44273" y="111077"/>
                </a:lnTo>
                <a:lnTo>
                  <a:pt x="46719" y="109523"/>
                </a:lnTo>
                <a:lnTo>
                  <a:pt x="51991" y="106616"/>
                </a:lnTo>
                <a:lnTo>
                  <a:pt x="57077" y="103708"/>
                </a:lnTo>
                <a:lnTo>
                  <a:pt x="59523" y="102162"/>
                </a:lnTo>
                <a:lnTo>
                  <a:pt x="61977" y="100609"/>
                </a:lnTo>
                <a:lnTo>
                  <a:pt x="62914" y="101382"/>
                </a:lnTo>
                <a:lnTo>
                  <a:pt x="64044" y="101963"/>
                </a:lnTo>
                <a:lnTo>
                  <a:pt x="66498" y="103126"/>
                </a:lnTo>
                <a:lnTo>
                  <a:pt x="72150" y="105261"/>
                </a:lnTo>
                <a:lnTo>
                  <a:pt x="74975" y="106616"/>
                </a:lnTo>
                <a:lnTo>
                  <a:pt x="77801" y="107978"/>
                </a:lnTo>
                <a:lnTo>
                  <a:pt x="82887" y="110687"/>
                </a:lnTo>
                <a:lnTo>
                  <a:pt x="87973" y="113786"/>
                </a:lnTo>
                <a:lnTo>
                  <a:pt x="89854" y="115148"/>
                </a:lnTo>
                <a:lnTo>
                  <a:pt x="91929" y="116502"/>
                </a:lnTo>
                <a:lnTo>
                  <a:pt x="93059" y="117084"/>
                </a:lnTo>
                <a:lnTo>
                  <a:pt x="94190" y="117665"/>
                </a:lnTo>
                <a:lnTo>
                  <a:pt x="95320" y="117857"/>
                </a:lnTo>
                <a:lnTo>
                  <a:pt x="96450" y="117665"/>
                </a:lnTo>
                <a:lnTo>
                  <a:pt x="96822" y="117665"/>
                </a:lnTo>
                <a:lnTo>
                  <a:pt x="97015" y="117275"/>
                </a:lnTo>
                <a:lnTo>
                  <a:pt x="97766" y="117084"/>
                </a:lnTo>
                <a:lnTo>
                  <a:pt x="98331" y="116693"/>
                </a:lnTo>
                <a:lnTo>
                  <a:pt x="98711" y="116112"/>
                </a:lnTo>
                <a:lnTo>
                  <a:pt x="98896" y="115339"/>
                </a:lnTo>
                <a:lnTo>
                  <a:pt x="98711" y="112049"/>
                </a:lnTo>
                <a:lnTo>
                  <a:pt x="98331" y="108751"/>
                </a:lnTo>
                <a:lnTo>
                  <a:pt x="97766" y="105652"/>
                </a:lnTo>
                <a:lnTo>
                  <a:pt x="97201" y="102354"/>
                </a:lnTo>
                <a:lnTo>
                  <a:pt x="95506" y="95956"/>
                </a:lnTo>
                <a:lnTo>
                  <a:pt x="93810" y="89559"/>
                </a:lnTo>
                <a:lnTo>
                  <a:pt x="92115" y="83353"/>
                </a:lnTo>
                <a:lnTo>
                  <a:pt x="91929" y="82772"/>
                </a:lnTo>
                <a:lnTo>
                  <a:pt x="90419" y="77155"/>
                </a:lnTo>
                <a:lnTo>
                  <a:pt x="90419" y="76765"/>
                </a:lnTo>
                <a:lnTo>
                  <a:pt x="90234" y="76184"/>
                </a:lnTo>
                <a:lnTo>
                  <a:pt x="90040" y="75793"/>
                </a:lnTo>
                <a:lnTo>
                  <a:pt x="90419" y="75602"/>
                </a:lnTo>
                <a:lnTo>
                  <a:pt x="90799" y="75411"/>
                </a:lnTo>
                <a:lnTo>
                  <a:pt x="91364" y="74829"/>
                </a:lnTo>
                <a:lnTo>
                  <a:pt x="91736" y="74439"/>
                </a:lnTo>
                <a:lnTo>
                  <a:pt x="93624" y="72503"/>
                </a:lnTo>
                <a:lnTo>
                  <a:pt x="95691" y="70758"/>
                </a:lnTo>
                <a:lnTo>
                  <a:pt x="99841" y="67070"/>
                </a:lnTo>
                <a:lnTo>
                  <a:pt x="103982" y="63780"/>
                </a:lnTo>
                <a:lnTo>
                  <a:pt x="108124" y="60290"/>
                </a:lnTo>
                <a:lnTo>
                  <a:pt x="110013" y="58346"/>
                </a:lnTo>
                <a:lnTo>
                  <a:pt x="111894" y="56602"/>
                </a:lnTo>
                <a:lnTo>
                  <a:pt x="113775" y="54475"/>
                </a:lnTo>
                <a:lnTo>
                  <a:pt x="115285" y="52340"/>
                </a:lnTo>
                <a:lnTo>
                  <a:pt x="117917" y="49432"/>
                </a:lnTo>
                <a:lnTo>
                  <a:pt x="119241" y="47687"/>
                </a:lnTo>
                <a:lnTo>
                  <a:pt x="119612" y="46914"/>
                </a:lnTo>
                <a:lnTo>
                  <a:pt x="119992" y="45943"/>
                </a:lnTo>
                <a:lnTo>
                  <a:pt x="119992" y="45751"/>
                </a:lnTo>
                <a:lnTo>
                  <a:pt x="119806" y="44979"/>
                </a:lnTo>
                <a:lnTo>
                  <a:pt x="119427" y="44397"/>
                </a:lnTo>
                <a:lnTo>
                  <a:pt x="118862" y="43616"/>
                </a:lnTo>
                <a:lnTo>
                  <a:pt x="118111" y="43234"/>
                </a:lnTo>
                <a:lnTo>
                  <a:pt x="117166" y="42844"/>
                </a:lnTo>
                <a:lnTo>
                  <a:pt x="116222" y="42652"/>
                </a:lnTo>
                <a:lnTo>
                  <a:pt x="114341" y="42453"/>
                </a:lnTo>
                <a:lnTo>
                  <a:pt x="112459" y="42262"/>
                </a:lnTo>
                <a:lnTo>
                  <a:pt x="106808" y="41872"/>
                </a:lnTo>
                <a:lnTo>
                  <a:pt x="101343" y="41489"/>
                </a:lnTo>
                <a:lnTo>
                  <a:pt x="96071" y="41489"/>
                </a:lnTo>
                <a:lnTo>
                  <a:pt x="90985" y="41099"/>
                </a:lnTo>
                <a:lnTo>
                  <a:pt x="88910" y="40908"/>
                </a:lnTo>
                <a:lnTo>
                  <a:pt x="86843" y="40517"/>
                </a:lnTo>
                <a:lnTo>
                  <a:pt x="84768" y="39936"/>
                </a:lnTo>
                <a:lnTo>
                  <a:pt x="82694" y="39745"/>
                </a:lnTo>
                <a:lnTo>
                  <a:pt x="82508" y="39354"/>
                </a:lnTo>
                <a:lnTo>
                  <a:pt x="82322" y="38773"/>
                </a:lnTo>
                <a:lnTo>
                  <a:pt x="80627" y="36638"/>
                </a:lnTo>
                <a:lnTo>
                  <a:pt x="79117" y="34511"/>
                </a:lnTo>
                <a:lnTo>
                  <a:pt x="77607" y="32184"/>
                </a:lnTo>
                <a:lnTo>
                  <a:pt x="76291" y="29858"/>
                </a:lnTo>
                <a:lnTo>
                  <a:pt x="73652" y="25206"/>
                </a:lnTo>
                <a:lnTo>
                  <a:pt x="71391" y="20163"/>
                </a:lnTo>
                <a:lnTo>
                  <a:pt x="66870" y="10276"/>
                </a:lnTo>
                <a:lnTo>
                  <a:pt x="64424" y="5433"/>
                </a:lnTo>
                <a:lnTo>
                  <a:pt x="61784" y="581"/>
                </a:lnTo>
                <a:lnTo>
                  <a:pt x="61219" y="199"/>
                </a:lnTo>
                <a:lnTo>
                  <a:pt x="60654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ctrTitle"/>
          </p:nvPr>
        </p:nvSpPr>
        <p:spPr>
          <a:xfrm>
            <a:off x="3210933" y="1661760"/>
            <a:ext cx="53015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lang="en"/>
              <a:t>Requisitos Funcionales</a:t>
            </a:r>
          </a:p>
        </p:txBody>
      </p:sp>
      <p:sp>
        <p:nvSpPr>
          <p:cNvPr id="539" name="Shape 539"/>
          <p:cNvSpPr txBox="1"/>
          <p:nvPr>
            <p:ph idx="1" type="subTitle"/>
          </p:nvPr>
        </p:nvSpPr>
        <p:spPr>
          <a:xfrm>
            <a:off x="3210883" y="2864175"/>
            <a:ext cx="5301598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000"/>
              <a:buFont typeface="Dosis"/>
              <a:buNone/>
            </a:pPr>
            <a:r>
              <a:rPr lang="en"/>
              <a:t>Para Rapid Miner y Oracle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" name="Shape 544"/>
          <p:cNvGraphicFramePr/>
          <p:nvPr/>
        </p:nvGraphicFramePr>
        <p:xfrm>
          <a:off x="15515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{E0AB2DE2-E947-4160-9E3C-6EF2BA522C33}</a:tableStyleId>
              </a:tblPr>
              <a:tblGrid>
                <a:gridCol w="703625"/>
                <a:gridCol w="1246400"/>
                <a:gridCol w="3105925"/>
                <a:gridCol w="985050"/>
              </a:tblGrid>
              <a:tr h="194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3D4965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REQ.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3D4965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NOMBRE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3D4965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DESCRIPCIÓN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3D4965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PRIORIDAD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RF01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PLATAFORMAS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 programa debe poder correrse en las siguientes plataformas: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Microsoft Windows, Mac OSX o Linux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4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RF02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LENGUAJE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Debe admitir el lenguaje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JAVA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RF03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FORMATO DE LOS DATOS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Es necesario que el programa pueda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leer datos en formato CSV separado por coma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s, ya que las BBDD se guardarán siempre en este formato.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RF04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UTILIDAD DEL PROGRAMA PARA LA BBDD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 programa mostrará la BBDD,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y además de ello nos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deberá permitir modificarla,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ya sean valores concretos o las columnas (ya sea el nombre o su valor: int, char, date...)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7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RF05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ENGANCHAR DATOS Y ALGORITMO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Se pide que el programa pueda e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nganchar directamente a la colección de datos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cargada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un algoritmo de aprendizaje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que nos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generase 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un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modelo clasificador automático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" name="Shape 549"/>
          <p:cNvGraphicFramePr/>
          <p:nvPr/>
        </p:nvGraphicFramePr>
        <p:xfrm>
          <a:off x="1170287" y="1179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{E0AB2DE2-E947-4160-9E3C-6EF2BA522C33}</a:tableStyleId>
              </a:tblPr>
              <a:tblGrid>
                <a:gridCol w="792400"/>
                <a:gridCol w="1403725"/>
                <a:gridCol w="3497925"/>
                <a:gridCol w="1109375"/>
              </a:tblGrid>
              <a:tr h="636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RF06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ÁRBOLES DE DECISIÓN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Debe poder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realizarse árboles de decisiones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para poder obtener un mejor entendimiento de los datos.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</a:tr>
              <a:tr h="874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RF07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RESULTADOS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Es necesario que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los resultados de la evaluación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que nos permite ver cómo de buenas son las clasificaciones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 nuestro clasificador automático se muestren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</a:tr>
              <a:tr h="636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RF08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EXTENSIÓN 1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Se pide que el programa pueda instalar la extensión o plugin de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Text Processing</a:t>
                      </a: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.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</a:tr>
              <a:tr h="636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RF09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EXTENSIÓN 2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Se pide que el programa pueda instalar la extensión o plugin de </a:t>
                      </a:r>
                      <a:r>
                        <a:rPr b="1"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Web Mining.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C4587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T="63500" marB="63500" marR="63500" marL="63500">
                    <a:lnL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D4965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1C4587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 b="22827" l="0" r="0" t="30850"/>
          <a:stretch/>
        </p:blipFill>
        <p:spPr>
          <a:xfrm>
            <a:off x="-979947" y="0"/>
            <a:ext cx="1110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Shape 555"/>
          <p:cNvSpPr txBox="1"/>
          <p:nvPr>
            <p:ph idx="4294967295" type="title"/>
          </p:nvPr>
        </p:nvSpPr>
        <p:spPr>
          <a:xfrm>
            <a:off x="0" y="4611300"/>
            <a:ext cx="9144000" cy="532200"/>
          </a:xfrm>
          <a:prstGeom prst="rect">
            <a:avLst/>
          </a:prstGeom>
          <a:solidFill>
            <a:srgbClr val="1155CC">
              <a:alpha val="494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b="0" lang="en">
                <a:solidFill>
                  <a:srgbClr val="FFFFFF"/>
                </a:solidFill>
              </a:rPr>
              <a:t>Diagrama Prototipo RapidMiner</a:t>
            </a: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</p:txBody>
      </p:sp>
      <p:sp>
        <p:nvSpPr>
          <p:cNvPr id="556" name="Shape 556"/>
          <p:cNvSpPr/>
          <p:nvPr/>
        </p:nvSpPr>
        <p:spPr>
          <a:xfrm>
            <a:off x="1708050" y="1103250"/>
            <a:ext cx="5727900" cy="2937000"/>
          </a:xfrm>
          <a:prstGeom prst="ellipse">
            <a:avLst/>
          </a:prstGeom>
          <a:solidFill>
            <a:srgbClr val="1155CC">
              <a:alpha val="494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7" name="Shape 5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137" y="1876425"/>
            <a:ext cx="38957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1412150" y="442126"/>
            <a:ext cx="1583100" cy="890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Base de Datos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(Nuestros datos de entrenamiento)</a:t>
            </a:r>
          </a:p>
        </p:txBody>
      </p:sp>
      <p:sp>
        <p:nvSpPr>
          <p:cNvPr id="563" name="Shape 563"/>
          <p:cNvSpPr/>
          <p:nvPr/>
        </p:nvSpPr>
        <p:spPr>
          <a:xfrm>
            <a:off x="1552483" y="1748302"/>
            <a:ext cx="1302300" cy="717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Selección y extracción de atributos</a:t>
            </a:r>
          </a:p>
        </p:txBody>
      </p:sp>
      <p:sp>
        <p:nvSpPr>
          <p:cNvPr id="564" name="Shape 564"/>
          <p:cNvSpPr/>
          <p:nvPr/>
        </p:nvSpPr>
        <p:spPr>
          <a:xfrm>
            <a:off x="1577853" y="2679296"/>
            <a:ext cx="1251600" cy="49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Colección filtrada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1522440" y="3386620"/>
            <a:ext cx="1362600" cy="677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Entrenamiento / Aprendizaje</a:t>
            </a:r>
          </a:p>
        </p:txBody>
      </p:sp>
      <p:sp>
        <p:nvSpPr>
          <p:cNvPr id="566" name="Shape 566"/>
          <p:cNvSpPr/>
          <p:nvPr/>
        </p:nvSpPr>
        <p:spPr>
          <a:xfrm>
            <a:off x="3616256" y="3311755"/>
            <a:ext cx="1302300" cy="5640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Modelo o clasificador</a:t>
            </a:r>
          </a:p>
        </p:txBody>
      </p:sp>
      <p:sp>
        <p:nvSpPr>
          <p:cNvPr id="567" name="Shape 567"/>
          <p:cNvSpPr/>
          <p:nvPr/>
        </p:nvSpPr>
        <p:spPr>
          <a:xfrm>
            <a:off x="3641625" y="1909197"/>
            <a:ext cx="1251600" cy="396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Atributos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8" name="Shape 568"/>
          <p:cNvCxnSpPr/>
          <p:nvPr/>
        </p:nvCxnSpPr>
        <p:spPr>
          <a:xfrm flipH="1">
            <a:off x="5289200" y="343150"/>
            <a:ext cx="8400" cy="38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9" name="Shape 569"/>
          <p:cNvSpPr/>
          <p:nvPr/>
        </p:nvSpPr>
        <p:spPr>
          <a:xfrm>
            <a:off x="5996191" y="872961"/>
            <a:ext cx="1302300" cy="717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Filtrado de atributos</a:t>
            </a:r>
          </a:p>
        </p:txBody>
      </p:sp>
      <p:cxnSp>
        <p:nvCxnSpPr>
          <p:cNvPr id="570" name="Shape 570"/>
          <p:cNvCxnSpPr>
            <a:stCxn id="562" idx="2"/>
            <a:endCxn id="563" idx="0"/>
          </p:cNvCxnSpPr>
          <p:nvPr/>
        </p:nvCxnSpPr>
        <p:spPr>
          <a:xfrm>
            <a:off x="2203700" y="1332526"/>
            <a:ext cx="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1" name="Shape 571"/>
          <p:cNvCxnSpPr>
            <a:stCxn id="563" idx="2"/>
            <a:endCxn id="564" idx="0"/>
          </p:cNvCxnSpPr>
          <p:nvPr/>
        </p:nvCxnSpPr>
        <p:spPr>
          <a:xfrm>
            <a:off x="2203633" y="2465902"/>
            <a:ext cx="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2" name="Shape 572"/>
          <p:cNvCxnSpPr>
            <a:stCxn id="564" idx="2"/>
            <a:endCxn id="565" idx="0"/>
          </p:cNvCxnSpPr>
          <p:nvPr/>
        </p:nvCxnSpPr>
        <p:spPr>
          <a:xfrm>
            <a:off x="2203653" y="3173396"/>
            <a:ext cx="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3" name="Shape 573"/>
          <p:cNvCxnSpPr>
            <a:stCxn id="565" idx="3"/>
            <a:endCxn id="566" idx="1"/>
          </p:cNvCxnSpPr>
          <p:nvPr/>
        </p:nvCxnSpPr>
        <p:spPr>
          <a:xfrm flipH="1" rot="10800000">
            <a:off x="2885040" y="3593770"/>
            <a:ext cx="731099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4" name="Shape 574"/>
          <p:cNvCxnSpPr>
            <a:stCxn id="563" idx="3"/>
            <a:endCxn id="567" idx="1"/>
          </p:cNvCxnSpPr>
          <p:nvPr/>
        </p:nvCxnSpPr>
        <p:spPr>
          <a:xfrm>
            <a:off x="2854783" y="2107102"/>
            <a:ext cx="78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5" name="Shape 575"/>
          <p:cNvCxnSpPr>
            <a:stCxn id="567" idx="3"/>
            <a:endCxn id="569" idx="1"/>
          </p:cNvCxnSpPr>
          <p:nvPr/>
        </p:nvCxnSpPr>
        <p:spPr>
          <a:xfrm flipH="1" rot="10800000">
            <a:off x="4893225" y="1231797"/>
            <a:ext cx="11031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6" name="Shape 576"/>
          <p:cNvSpPr/>
          <p:nvPr/>
        </p:nvSpPr>
        <p:spPr>
          <a:xfrm>
            <a:off x="6064021" y="1860137"/>
            <a:ext cx="1166700" cy="49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Colección filtrada</a:t>
            </a:r>
          </a:p>
        </p:txBody>
      </p:sp>
      <p:sp>
        <p:nvSpPr>
          <p:cNvPr id="577" name="Shape 577"/>
          <p:cNvSpPr/>
          <p:nvPr/>
        </p:nvSpPr>
        <p:spPr>
          <a:xfrm>
            <a:off x="6064021" y="2892592"/>
            <a:ext cx="1166700" cy="49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Clasificación</a:t>
            </a:r>
          </a:p>
        </p:txBody>
      </p:sp>
      <p:cxnSp>
        <p:nvCxnSpPr>
          <p:cNvPr id="578" name="Shape 578"/>
          <p:cNvCxnSpPr>
            <a:stCxn id="566" idx="3"/>
            <a:endCxn id="577" idx="1"/>
          </p:cNvCxnSpPr>
          <p:nvPr/>
        </p:nvCxnSpPr>
        <p:spPr>
          <a:xfrm flipH="1" rot="10800000">
            <a:off x="4918556" y="3139555"/>
            <a:ext cx="11454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9" name="Shape 579"/>
          <p:cNvCxnSpPr>
            <a:stCxn id="569" idx="2"/>
            <a:endCxn id="576" idx="0"/>
          </p:cNvCxnSpPr>
          <p:nvPr/>
        </p:nvCxnSpPr>
        <p:spPr>
          <a:xfrm>
            <a:off x="6647341" y="1590561"/>
            <a:ext cx="0" cy="269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80" name="Shape 580"/>
          <p:cNvCxnSpPr>
            <a:stCxn id="576" idx="2"/>
            <a:endCxn id="577" idx="0"/>
          </p:cNvCxnSpPr>
          <p:nvPr/>
        </p:nvCxnSpPr>
        <p:spPr>
          <a:xfrm>
            <a:off x="6647371" y="2354237"/>
            <a:ext cx="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1" name="Shape 581"/>
          <p:cNvSpPr/>
          <p:nvPr/>
        </p:nvSpPr>
        <p:spPr>
          <a:xfrm>
            <a:off x="6064021" y="3593806"/>
            <a:ext cx="1166700" cy="494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Datos clasificados</a:t>
            </a:r>
          </a:p>
        </p:txBody>
      </p:sp>
      <p:cxnSp>
        <p:nvCxnSpPr>
          <p:cNvPr id="582" name="Shape 582"/>
          <p:cNvCxnSpPr>
            <a:stCxn id="577" idx="2"/>
            <a:endCxn id="581" idx="0"/>
          </p:cNvCxnSpPr>
          <p:nvPr/>
        </p:nvCxnSpPr>
        <p:spPr>
          <a:xfrm>
            <a:off x="6647371" y="3386692"/>
            <a:ext cx="0" cy="2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3" name="Shape 583"/>
          <p:cNvSpPr/>
          <p:nvPr/>
        </p:nvSpPr>
        <p:spPr>
          <a:xfrm>
            <a:off x="1339011" y="4232038"/>
            <a:ext cx="6311700" cy="336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 rotWithShape="1">
          <a:blip r:embed="rId3">
            <a:alphaModFix/>
          </a:blip>
          <a:srcRect b="2987" l="0" r="0" t="12122"/>
          <a:stretch/>
        </p:blipFill>
        <p:spPr>
          <a:xfrm>
            <a:off x="-241643" y="0"/>
            <a:ext cx="9627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>
            <p:ph idx="4294967295" type="title"/>
          </p:nvPr>
        </p:nvSpPr>
        <p:spPr>
          <a:xfrm>
            <a:off x="0" y="4611300"/>
            <a:ext cx="9144000" cy="532200"/>
          </a:xfrm>
          <a:prstGeom prst="rect">
            <a:avLst/>
          </a:prstGeom>
          <a:solidFill>
            <a:srgbClr val="1155CC">
              <a:alpha val="49411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Sniglet"/>
              <a:buNone/>
            </a:pPr>
            <a:r>
              <a:rPr b="0" lang="en">
                <a:solidFill>
                  <a:srgbClr val="FFFFFF"/>
                </a:solidFill>
              </a:rPr>
              <a:t>Diagrama Prototipo Weka Oracle</a:t>
            </a:r>
            <a:r>
              <a:rPr b="0" i="0" lang="en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</p:txBody>
      </p:sp>
      <p:sp>
        <p:nvSpPr>
          <p:cNvPr id="590" name="Shape 590"/>
          <p:cNvSpPr/>
          <p:nvPr/>
        </p:nvSpPr>
        <p:spPr>
          <a:xfrm>
            <a:off x="1708050" y="1103250"/>
            <a:ext cx="5727900" cy="2937000"/>
          </a:xfrm>
          <a:prstGeom prst="ellipse">
            <a:avLst/>
          </a:prstGeom>
          <a:solidFill>
            <a:srgbClr val="1155CC">
              <a:alpha val="494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1" name="Shape 5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397" y="2239400"/>
            <a:ext cx="5287199" cy="7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