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524" r:id="rId5"/>
    <p:sldId id="590" r:id="rId6"/>
    <p:sldId id="593" r:id="rId7"/>
    <p:sldId id="594" r:id="rId8"/>
    <p:sldId id="583" r:id="rId9"/>
    <p:sldId id="587" r:id="rId10"/>
    <p:sldId id="595" r:id="rId11"/>
    <p:sldId id="596" r:id="rId12"/>
    <p:sldId id="597" r:id="rId13"/>
    <p:sldId id="584" r:id="rId14"/>
    <p:sldId id="589" r:id="rId15"/>
    <p:sldId id="591" r:id="rId16"/>
    <p:sldId id="599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Iturra" initials="EI" lastIdx="1" clrIdx="0">
    <p:extLst>
      <p:ext uri="{19B8F6BF-5375-455C-9EA6-DF929625EA0E}">
        <p15:presenceInfo xmlns:p15="http://schemas.microsoft.com/office/powerpoint/2012/main" userId="310931e77a6c32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A0"/>
    <a:srgbClr val="098F2E"/>
    <a:srgbClr val="EBE7DF"/>
    <a:srgbClr val="E4DFD4"/>
    <a:srgbClr val="4CA92B"/>
    <a:srgbClr val="404040"/>
    <a:srgbClr val="D4CFC5"/>
    <a:srgbClr val="CFCABF"/>
    <a:srgbClr val="CAC4B8"/>
    <a:srgbClr val="DDD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2" autoAdjust="0"/>
    <p:restoredTop sz="94063" autoAdjust="0"/>
  </p:normalViewPr>
  <p:slideViewPr>
    <p:cSldViewPr snapToGrid="0">
      <p:cViewPr varScale="1">
        <p:scale>
          <a:sx n="108" d="100"/>
          <a:sy n="108" d="100"/>
        </p:scale>
        <p:origin x="9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79D94-66C5-1640-BC45-2FD8B630A032}" type="datetimeFigureOut">
              <a:rPr lang="en-US" smtClean="0"/>
              <a:t>2/25/2022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4908-70E2-024B-ABAE-80E06A16677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9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682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3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45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444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17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696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09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30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985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24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47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25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86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6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7108-BDCE-4187-A135-FDF32784A951}" type="datetimeFigureOut">
              <a:rPr lang="x-none" smtClean="0"/>
              <a:t>25/02/2022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EE71-6F2F-4451-B149-7968BDC313D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B0EE"/>
              </a:gs>
              <a:gs pos="64000">
                <a:srgbClr val="0075BB"/>
              </a:gs>
              <a:gs pos="100000">
                <a:srgbClr val="0055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559151" y="5600700"/>
            <a:ext cx="5073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300" dirty="0">
                <a:solidFill>
                  <a:schemeClr val="bg1"/>
                </a:solidFill>
                <a:latin typeface="+mj-lt"/>
              </a:rPr>
              <a:t>ARGENTINA · BRASIL · CHILE · COLOMBIA · MÉXICO · PERÚ · PUERTO RICO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527908" y="5905500"/>
            <a:ext cx="7136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</a:rPr>
              <a:t>DAT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 · </a:t>
            </a:r>
            <a:r>
              <a:rPr lang="es-ES_tradnl" sz="1600" b="1" dirty="0">
                <a:solidFill>
                  <a:schemeClr val="bg1"/>
                </a:solidFill>
              </a:rPr>
              <a:t>BAIT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CON · </a:t>
            </a:r>
            <a:r>
              <a:rPr lang="es-ES_tradnl" sz="1600" b="1" dirty="0">
                <a:solidFill>
                  <a:schemeClr val="bg1"/>
                </a:solidFill>
              </a:rPr>
              <a:t>INTER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SERVICES · </a:t>
            </a:r>
            <a:r>
              <a:rPr lang="es-ES_tradnl" sz="1600" b="1" dirty="0">
                <a:solidFill>
                  <a:schemeClr val="bg1"/>
                </a:solidFill>
              </a:rPr>
              <a:t>SILICA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NETWORKS · </a:t>
            </a:r>
            <a:r>
              <a:rPr lang="es-ES_tradnl" sz="1600" b="1" dirty="0">
                <a:solidFill>
                  <a:schemeClr val="bg1"/>
                </a:solidFill>
              </a:rPr>
              <a:t>VELO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COM · </a:t>
            </a:r>
            <a:r>
              <a:rPr lang="es-ES_tradnl" sz="1600" b="1" dirty="0">
                <a:solidFill>
                  <a:schemeClr val="bg1"/>
                </a:solidFill>
              </a:rPr>
              <a:t>SER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SAT · </a:t>
            </a:r>
            <a:r>
              <a:rPr lang="es-ES_tradnl" sz="1600" b="1" dirty="0">
                <a:solidFill>
                  <a:schemeClr val="bg1"/>
                </a:solidFill>
              </a:rPr>
              <a:t>FO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CUS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309938" y="2081213"/>
            <a:ext cx="5570538" cy="1889125"/>
          </a:xfrm>
          <a:custGeom>
            <a:avLst/>
            <a:gdLst>
              <a:gd name="T0" fmla="*/ 5682 w 5833"/>
              <a:gd name="T1" fmla="*/ 1167 h 1970"/>
              <a:gd name="T2" fmla="*/ 5682 w 5833"/>
              <a:gd name="T3" fmla="*/ 895 h 1970"/>
              <a:gd name="T4" fmla="*/ 5832 w 5833"/>
              <a:gd name="T5" fmla="*/ 1031 h 1970"/>
              <a:gd name="T6" fmla="*/ 5532 w 5833"/>
              <a:gd name="T7" fmla="*/ 1031 h 1970"/>
              <a:gd name="T8" fmla="*/ 5832 w 5833"/>
              <a:gd name="T9" fmla="*/ 1031 h 1970"/>
              <a:gd name="T10" fmla="*/ 5300 w 5833"/>
              <a:gd name="T11" fmla="*/ 1167 h 1970"/>
              <a:gd name="T12" fmla="*/ 5300 w 5833"/>
              <a:gd name="T13" fmla="*/ 895 h 1970"/>
              <a:gd name="T14" fmla="*/ 5189 w 5833"/>
              <a:gd name="T15" fmla="*/ 868 h 1970"/>
              <a:gd name="T16" fmla="*/ 5449 w 5833"/>
              <a:gd name="T17" fmla="*/ 1109 h 1970"/>
              <a:gd name="T18" fmla="*/ 4801 w 5833"/>
              <a:gd name="T19" fmla="*/ 827 h 1970"/>
              <a:gd name="T20" fmla="*/ 4987 w 5833"/>
              <a:gd name="T21" fmla="*/ 1234 h 1970"/>
              <a:gd name="T22" fmla="*/ 4693 w 5833"/>
              <a:gd name="T23" fmla="*/ 1095 h 1970"/>
              <a:gd name="T24" fmla="*/ 4821 w 5833"/>
              <a:gd name="T25" fmla="*/ 1234 h 1970"/>
              <a:gd name="T26" fmla="*/ 4463 w 5833"/>
              <a:gd name="T27" fmla="*/ 1234 h 1970"/>
              <a:gd name="T28" fmla="*/ 4738 w 5833"/>
              <a:gd name="T29" fmla="*/ 1234 h 1970"/>
              <a:gd name="T30" fmla="*/ 4330 w 5833"/>
              <a:gd name="T31" fmla="*/ 1138 h 1970"/>
              <a:gd name="T32" fmla="*/ 4270 w 5833"/>
              <a:gd name="T33" fmla="*/ 898 h 1970"/>
              <a:gd name="T34" fmla="*/ 4426 w 5833"/>
              <a:gd name="T35" fmla="*/ 1029 h 1970"/>
              <a:gd name="T36" fmla="*/ 4131 w 5833"/>
              <a:gd name="T37" fmla="*/ 1234 h 1970"/>
              <a:gd name="T38" fmla="*/ 3968 w 5833"/>
              <a:gd name="T39" fmla="*/ 1031 h 1970"/>
              <a:gd name="T40" fmla="*/ 3799 w 5833"/>
              <a:gd name="T41" fmla="*/ 1169 h 1970"/>
              <a:gd name="T42" fmla="*/ 3940 w 5833"/>
              <a:gd name="T43" fmla="*/ 892 h 1970"/>
              <a:gd name="T44" fmla="*/ 3974 w 5833"/>
              <a:gd name="T45" fmla="*/ 866 h 1970"/>
              <a:gd name="T46" fmla="*/ 3766 w 5833"/>
              <a:gd name="T47" fmla="*/ 1195 h 1970"/>
              <a:gd name="T48" fmla="*/ 3611 w 5833"/>
              <a:gd name="T49" fmla="*/ 947 h 1970"/>
              <a:gd name="T50" fmla="*/ 3421 w 5833"/>
              <a:gd name="T51" fmla="*/ 866 h 1970"/>
              <a:gd name="T52" fmla="*/ 3654 w 5833"/>
              <a:gd name="T53" fmla="*/ 947 h 1970"/>
              <a:gd name="T54" fmla="*/ 3421 w 5833"/>
              <a:gd name="T55" fmla="*/ 1234 h 1970"/>
              <a:gd name="T56" fmla="*/ 3271 w 5833"/>
              <a:gd name="T57" fmla="*/ 1100 h 1970"/>
              <a:gd name="T58" fmla="*/ 3228 w 5833"/>
              <a:gd name="T59" fmla="*/ 1096 h 1970"/>
              <a:gd name="T60" fmla="*/ 2988 w 5833"/>
              <a:gd name="T61" fmla="*/ 827 h 1970"/>
              <a:gd name="T62" fmla="*/ 2846 w 5833"/>
              <a:gd name="T63" fmla="*/ 941 h 1970"/>
              <a:gd name="T64" fmla="*/ 2657 w 5833"/>
              <a:gd name="T65" fmla="*/ 866 h 1970"/>
              <a:gd name="T66" fmla="*/ 2897 w 5833"/>
              <a:gd name="T67" fmla="*/ 1234 h 1970"/>
              <a:gd name="T68" fmla="*/ 2613 w 5833"/>
              <a:gd name="T69" fmla="*/ 827 h 1970"/>
              <a:gd name="T70" fmla="*/ 2754 w 5833"/>
              <a:gd name="T71" fmla="*/ 1053 h 1970"/>
              <a:gd name="T72" fmla="*/ 2495 w 5833"/>
              <a:gd name="T73" fmla="*/ 1085 h 1970"/>
              <a:gd name="T74" fmla="*/ 2452 w 5833"/>
              <a:gd name="T75" fmla="*/ 1059 h 1970"/>
              <a:gd name="T76" fmla="*/ 2281 w 5833"/>
              <a:gd name="T77" fmla="*/ 1170 h 1970"/>
              <a:gd name="T78" fmla="*/ 2450 w 5833"/>
              <a:gd name="T79" fmla="*/ 946 h 1970"/>
              <a:gd name="T80" fmla="*/ 2210 w 5833"/>
              <a:gd name="T81" fmla="*/ 1031 h 1970"/>
              <a:gd name="T82" fmla="*/ 2495 w 5833"/>
              <a:gd name="T83" fmla="*/ 1085 h 1970"/>
              <a:gd name="T84" fmla="*/ 982 w 5833"/>
              <a:gd name="T85" fmla="*/ 263 h 1970"/>
              <a:gd name="T86" fmla="*/ 1244 w 5833"/>
              <a:gd name="T87" fmla="*/ 735 h 1970"/>
              <a:gd name="T88" fmla="*/ 893 w 5833"/>
              <a:gd name="T89" fmla="*/ 791 h 1970"/>
              <a:gd name="T90" fmla="*/ 823 w 5833"/>
              <a:gd name="T91" fmla="*/ 808 h 1970"/>
              <a:gd name="T92" fmla="*/ 764 w 5833"/>
              <a:gd name="T93" fmla="*/ 1088 h 1970"/>
              <a:gd name="T94" fmla="*/ 709 w 5833"/>
              <a:gd name="T95" fmla="*/ 695 h 1970"/>
              <a:gd name="T96" fmla="*/ 553 w 5833"/>
              <a:gd name="T97" fmla="*/ 1021 h 1970"/>
              <a:gd name="T98" fmla="*/ 1891 w 5833"/>
              <a:gd name="T99" fmla="*/ 1126 h 1970"/>
              <a:gd name="T100" fmla="*/ 73 w 5833"/>
              <a:gd name="T101" fmla="*/ 1117 h 1970"/>
              <a:gd name="T102" fmla="*/ 1896 w 5833"/>
              <a:gd name="T103" fmla="*/ 852 h 1970"/>
              <a:gd name="T104" fmla="*/ 1224 w 5833"/>
              <a:gd name="T105" fmla="*/ 590 h 1970"/>
              <a:gd name="T106" fmla="*/ 888 w 5833"/>
              <a:gd name="T107" fmla="*/ 391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33" h="1970">
                <a:moveTo>
                  <a:pt x="5753" y="1031"/>
                </a:moveTo>
                <a:lnTo>
                  <a:pt x="5753" y="1031"/>
                </a:lnTo>
                <a:cubicBezTo>
                  <a:pt x="5753" y="1109"/>
                  <a:pt x="5748" y="1128"/>
                  <a:pt x="5733" y="1145"/>
                </a:cubicBezTo>
                <a:cubicBezTo>
                  <a:pt x="5721" y="1158"/>
                  <a:pt x="5704" y="1167"/>
                  <a:pt x="5682" y="1167"/>
                </a:cubicBezTo>
                <a:cubicBezTo>
                  <a:pt x="5660" y="1167"/>
                  <a:pt x="5642" y="1158"/>
                  <a:pt x="5631" y="1145"/>
                </a:cubicBezTo>
                <a:cubicBezTo>
                  <a:pt x="5615" y="1128"/>
                  <a:pt x="5611" y="1109"/>
                  <a:pt x="5611" y="1031"/>
                </a:cubicBezTo>
                <a:cubicBezTo>
                  <a:pt x="5611" y="952"/>
                  <a:pt x="5615" y="934"/>
                  <a:pt x="5631" y="916"/>
                </a:cubicBezTo>
                <a:cubicBezTo>
                  <a:pt x="5642" y="903"/>
                  <a:pt x="5660" y="895"/>
                  <a:pt x="5682" y="895"/>
                </a:cubicBezTo>
                <a:cubicBezTo>
                  <a:pt x="5704" y="895"/>
                  <a:pt x="5721" y="903"/>
                  <a:pt x="5733" y="916"/>
                </a:cubicBezTo>
                <a:cubicBezTo>
                  <a:pt x="5748" y="934"/>
                  <a:pt x="5753" y="952"/>
                  <a:pt x="5753" y="1031"/>
                </a:cubicBezTo>
                <a:close/>
                <a:moveTo>
                  <a:pt x="5832" y="1031"/>
                </a:moveTo>
                <a:lnTo>
                  <a:pt x="5832" y="1031"/>
                </a:lnTo>
                <a:cubicBezTo>
                  <a:pt x="5832" y="960"/>
                  <a:pt x="5833" y="910"/>
                  <a:pt x="5792" y="868"/>
                </a:cubicBezTo>
                <a:cubicBezTo>
                  <a:pt x="5763" y="840"/>
                  <a:pt x="5728" y="824"/>
                  <a:pt x="5682" y="824"/>
                </a:cubicBezTo>
                <a:cubicBezTo>
                  <a:pt x="5636" y="824"/>
                  <a:pt x="5600" y="840"/>
                  <a:pt x="5572" y="868"/>
                </a:cubicBezTo>
                <a:cubicBezTo>
                  <a:pt x="5531" y="910"/>
                  <a:pt x="5532" y="960"/>
                  <a:pt x="5532" y="1031"/>
                </a:cubicBezTo>
                <a:cubicBezTo>
                  <a:pt x="5532" y="1101"/>
                  <a:pt x="5531" y="1152"/>
                  <a:pt x="5572" y="1193"/>
                </a:cubicBezTo>
                <a:cubicBezTo>
                  <a:pt x="5600" y="1221"/>
                  <a:pt x="5636" y="1237"/>
                  <a:pt x="5682" y="1237"/>
                </a:cubicBezTo>
                <a:cubicBezTo>
                  <a:pt x="5728" y="1237"/>
                  <a:pt x="5763" y="1221"/>
                  <a:pt x="5792" y="1193"/>
                </a:cubicBezTo>
                <a:cubicBezTo>
                  <a:pt x="5833" y="1152"/>
                  <a:pt x="5832" y="1101"/>
                  <a:pt x="5832" y="1031"/>
                </a:cubicBezTo>
                <a:close/>
                <a:moveTo>
                  <a:pt x="5449" y="1109"/>
                </a:moveTo>
                <a:lnTo>
                  <a:pt x="5449" y="1109"/>
                </a:lnTo>
                <a:lnTo>
                  <a:pt x="5368" y="1109"/>
                </a:lnTo>
                <a:cubicBezTo>
                  <a:pt x="5360" y="1141"/>
                  <a:pt x="5340" y="1167"/>
                  <a:pt x="5300" y="1167"/>
                </a:cubicBezTo>
                <a:cubicBezTo>
                  <a:pt x="5278" y="1167"/>
                  <a:pt x="5260" y="1159"/>
                  <a:pt x="5249" y="1145"/>
                </a:cubicBezTo>
                <a:cubicBezTo>
                  <a:pt x="5233" y="1128"/>
                  <a:pt x="5229" y="1109"/>
                  <a:pt x="5229" y="1031"/>
                </a:cubicBezTo>
                <a:cubicBezTo>
                  <a:pt x="5229" y="952"/>
                  <a:pt x="5233" y="933"/>
                  <a:pt x="5249" y="916"/>
                </a:cubicBezTo>
                <a:cubicBezTo>
                  <a:pt x="5260" y="903"/>
                  <a:pt x="5278" y="895"/>
                  <a:pt x="5300" y="895"/>
                </a:cubicBezTo>
                <a:cubicBezTo>
                  <a:pt x="5340" y="895"/>
                  <a:pt x="5360" y="920"/>
                  <a:pt x="5368" y="952"/>
                </a:cubicBezTo>
                <a:lnTo>
                  <a:pt x="5449" y="952"/>
                </a:lnTo>
                <a:cubicBezTo>
                  <a:pt x="5434" y="867"/>
                  <a:pt x="5375" y="824"/>
                  <a:pt x="5299" y="824"/>
                </a:cubicBezTo>
                <a:cubicBezTo>
                  <a:pt x="5254" y="824"/>
                  <a:pt x="5218" y="840"/>
                  <a:pt x="5189" y="868"/>
                </a:cubicBezTo>
                <a:cubicBezTo>
                  <a:pt x="5148" y="910"/>
                  <a:pt x="5149" y="960"/>
                  <a:pt x="5149" y="1031"/>
                </a:cubicBezTo>
                <a:cubicBezTo>
                  <a:pt x="5149" y="1101"/>
                  <a:pt x="5148" y="1152"/>
                  <a:pt x="5189" y="1193"/>
                </a:cubicBezTo>
                <a:cubicBezTo>
                  <a:pt x="5218" y="1221"/>
                  <a:pt x="5254" y="1237"/>
                  <a:pt x="5299" y="1237"/>
                </a:cubicBezTo>
                <a:cubicBezTo>
                  <a:pt x="5374" y="1237"/>
                  <a:pt x="5434" y="1194"/>
                  <a:pt x="5449" y="1109"/>
                </a:cubicBezTo>
                <a:close/>
                <a:moveTo>
                  <a:pt x="5093" y="898"/>
                </a:moveTo>
                <a:lnTo>
                  <a:pt x="5093" y="898"/>
                </a:lnTo>
                <a:lnTo>
                  <a:pt x="5093" y="827"/>
                </a:lnTo>
                <a:lnTo>
                  <a:pt x="4801" y="827"/>
                </a:lnTo>
                <a:lnTo>
                  <a:pt x="4801" y="898"/>
                </a:lnTo>
                <a:lnTo>
                  <a:pt x="4907" y="898"/>
                </a:lnTo>
                <a:lnTo>
                  <a:pt x="4907" y="1234"/>
                </a:lnTo>
                <a:lnTo>
                  <a:pt x="4987" y="1234"/>
                </a:lnTo>
                <a:lnTo>
                  <a:pt x="4987" y="898"/>
                </a:lnTo>
                <a:lnTo>
                  <a:pt x="5093" y="898"/>
                </a:lnTo>
                <a:close/>
                <a:moveTo>
                  <a:pt x="4693" y="1095"/>
                </a:moveTo>
                <a:lnTo>
                  <a:pt x="4693" y="1095"/>
                </a:lnTo>
                <a:lnTo>
                  <a:pt x="4592" y="1095"/>
                </a:lnTo>
                <a:lnTo>
                  <a:pt x="4644" y="947"/>
                </a:lnTo>
                <a:lnTo>
                  <a:pt x="4693" y="1095"/>
                </a:lnTo>
                <a:close/>
                <a:moveTo>
                  <a:pt x="4821" y="1234"/>
                </a:moveTo>
                <a:lnTo>
                  <a:pt x="4821" y="1234"/>
                </a:lnTo>
                <a:lnTo>
                  <a:pt x="4673" y="827"/>
                </a:lnTo>
                <a:lnTo>
                  <a:pt x="4611" y="827"/>
                </a:lnTo>
                <a:lnTo>
                  <a:pt x="4463" y="1234"/>
                </a:lnTo>
                <a:lnTo>
                  <a:pt x="4545" y="1234"/>
                </a:lnTo>
                <a:lnTo>
                  <a:pt x="4570" y="1162"/>
                </a:lnTo>
                <a:lnTo>
                  <a:pt x="4714" y="1162"/>
                </a:lnTo>
                <a:lnTo>
                  <a:pt x="4738" y="1234"/>
                </a:lnTo>
                <a:lnTo>
                  <a:pt x="4821" y="1234"/>
                </a:lnTo>
                <a:close/>
                <a:moveTo>
                  <a:pt x="4347" y="1029"/>
                </a:moveTo>
                <a:lnTo>
                  <a:pt x="4347" y="1029"/>
                </a:lnTo>
                <a:cubicBezTo>
                  <a:pt x="4347" y="1091"/>
                  <a:pt x="4345" y="1120"/>
                  <a:pt x="4330" y="1138"/>
                </a:cubicBezTo>
                <a:cubicBezTo>
                  <a:pt x="4316" y="1155"/>
                  <a:pt x="4298" y="1163"/>
                  <a:pt x="4270" y="1163"/>
                </a:cubicBezTo>
                <a:lnTo>
                  <a:pt x="4210" y="1163"/>
                </a:lnTo>
                <a:lnTo>
                  <a:pt x="4210" y="898"/>
                </a:lnTo>
                <a:lnTo>
                  <a:pt x="4270" y="898"/>
                </a:lnTo>
                <a:cubicBezTo>
                  <a:pt x="4298" y="898"/>
                  <a:pt x="4316" y="907"/>
                  <a:pt x="4330" y="923"/>
                </a:cubicBezTo>
                <a:cubicBezTo>
                  <a:pt x="4345" y="942"/>
                  <a:pt x="4347" y="967"/>
                  <a:pt x="4347" y="1029"/>
                </a:cubicBezTo>
                <a:close/>
                <a:moveTo>
                  <a:pt x="4426" y="1029"/>
                </a:moveTo>
                <a:lnTo>
                  <a:pt x="4426" y="1029"/>
                </a:lnTo>
                <a:cubicBezTo>
                  <a:pt x="4426" y="968"/>
                  <a:pt x="4431" y="912"/>
                  <a:pt x="4385" y="866"/>
                </a:cubicBezTo>
                <a:cubicBezTo>
                  <a:pt x="4358" y="839"/>
                  <a:pt x="4320" y="827"/>
                  <a:pt x="4278" y="827"/>
                </a:cubicBezTo>
                <a:lnTo>
                  <a:pt x="4131" y="827"/>
                </a:lnTo>
                <a:lnTo>
                  <a:pt x="4131" y="1234"/>
                </a:lnTo>
                <a:lnTo>
                  <a:pt x="4278" y="1234"/>
                </a:lnTo>
                <a:cubicBezTo>
                  <a:pt x="4320" y="1234"/>
                  <a:pt x="4358" y="1222"/>
                  <a:pt x="4385" y="1195"/>
                </a:cubicBezTo>
                <a:cubicBezTo>
                  <a:pt x="4431" y="1149"/>
                  <a:pt x="4426" y="1090"/>
                  <a:pt x="4426" y="1029"/>
                </a:cubicBezTo>
                <a:close/>
                <a:moveTo>
                  <a:pt x="3968" y="1031"/>
                </a:moveTo>
                <a:lnTo>
                  <a:pt x="3968" y="1031"/>
                </a:lnTo>
                <a:cubicBezTo>
                  <a:pt x="3968" y="1116"/>
                  <a:pt x="3966" y="1143"/>
                  <a:pt x="3940" y="1169"/>
                </a:cubicBezTo>
                <a:cubicBezTo>
                  <a:pt x="3922" y="1188"/>
                  <a:pt x="3896" y="1199"/>
                  <a:pt x="3870" y="1199"/>
                </a:cubicBezTo>
                <a:cubicBezTo>
                  <a:pt x="3843" y="1199"/>
                  <a:pt x="3817" y="1188"/>
                  <a:pt x="3799" y="1169"/>
                </a:cubicBezTo>
                <a:cubicBezTo>
                  <a:pt x="3774" y="1143"/>
                  <a:pt x="3771" y="1116"/>
                  <a:pt x="3771" y="1031"/>
                </a:cubicBezTo>
                <a:cubicBezTo>
                  <a:pt x="3771" y="946"/>
                  <a:pt x="3774" y="918"/>
                  <a:pt x="3799" y="892"/>
                </a:cubicBezTo>
                <a:cubicBezTo>
                  <a:pt x="3817" y="874"/>
                  <a:pt x="3843" y="863"/>
                  <a:pt x="3870" y="863"/>
                </a:cubicBezTo>
                <a:cubicBezTo>
                  <a:pt x="3896" y="863"/>
                  <a:pt x="3922" y="874"/>
                  <a:pt x="3940" y="892"/>
                </a:cubicBezTo>
                <a:cubicBezTo>
                  <a:pt x="3966" y="918"/>
                  <a:pt x="3968" y="946"/>
                  <a:pt x="3968" y="1031"/>
                </a:cubicBezTo>
                <a:close/>
                <a:moveTo>
                  <a:pt x="4012" y="1031"/>
                </a:moveTo>
                <a:lnTo>
                  <a:pt x="4012" y="1031"/>
                </a:lnTo>
                <a:cubicBezTo>
                  <a:pt x="4012" y="944"/>
                  <a:pt x="4012" y="904"/>
                  <a:pt x="3974" y="866"/>
                </a:cubicBezTo>
                <a:cubicBezTo>
                  <a:pt x="3946" y="839"/>
                  <a:pt x="3910" y="824"/>
                  <a:pt x="3870" y="824"/>
                </a:cubicBezTo>
                <a:cubicBezTo>
                  <a:pt x="3829" y="824"/>
                  <a:pt x="3793" y="839"/>
                  <a:pt x="3766" y="866"/>
                </a:cubicBezTo>
                <a:cubicBezTo>
                  <a:pt x="3727" y="904"/>
                  <a:pt x="3727" y="944"/>
                  <a:pt x="3727" y="1031"/>
                </a:cubicBezTo>
                <a:cubicBezTo>
                  <a:pt x="3727" y="1117"/>
                  <a:pt x="3727" y="1157"/>
                  <a:pt x="3766" y="1195"/>
                </a:cubicBezTo>
                <a:cubicBezTo>
                  <a:pt x="3793" y="1223"/>
                  <a:pt x="3829" y="1237"/>
                  <a:pt x="3870" y="1237"/>
                </a:cubicBezTo>
                <a:cubicBezTo>
                  <a:pt x="3910" y="1237"/>
                  <a:pt x="3946" y="1223"/>
                  <a:pt x="3974" y="1195"/>
                </a:cubicBezTo>
                <a:cubicBezTo>
                  <a:pt x="4012" y="1157"/>
                  <a:pt x="4012" y="1117"/>
                  <a:pt x="4012" y="1031"/>
                </a:cubicBezTo>
                <a:close/>
                <a:moveTo>
                  <a:pt x="3611" y="947"/>
                </a:moveTo>
                <a:lnTo>
                  <a:pt x="3611" y="947"/>
                </a:lnTo>
                <a:cubicBezTo>
                  <a:pt x="3611" y="1000"/>
                  <a:pt x="3576" y="1028"/>
                  <a:pt x="3525" y="1028"/>
                </a:cubicBezTo>
                <a:lnTo>
                  <a:pt x="3421" y="1028"/>
                </a:lnTo>
                <a:lnTo>
                  <a:pt x="3421" y="866"/>
                </a:lnTo>
                <a:lnTo>
                  <a:pt x="3525" y="866"/>
                </a:lnTo>
                <a:cubicBezTo>
                  <a:pt x="3576" y="866"/>
                  <a:pt x="3611" y="893"/>
                  <a:pt x="3611" y="947"/>
                </a:cubicBezTo>
                <a:close/>
                <a:moveTo>
                  <a:pt x="3654" y="947"/>
                </a:moveTo>
                <a:lnTo>
                  <a:pt x="3654" y="947"/>
                </a:lnTo>
                <a:cubicBezTo>
                  <a:pt x="3654" y="874"/>
                  <a:pt x="3603" y="827"/>
                  <a:pt x="3529" y="827"/>
                </a:cubicBezTo>
                <a:lnTo>
                  <a:pt x="3377" y="827"/>
                </a:lnTo>
                <a:lnTo>
                  <a:pt x="3377" y="1234"/>
                </a:lnTo>
                <a:lnTo>
                  <a:pt x="3421" y="1234"/>
                </a:lnTo>
                <a:lnTo>
                  <a:pt x="3421" y="1067"/>
                </a:lnTo>
                <a:lnTo>
                  <a:pt x="3529" y="1067"/>
                </a:lnTo>
                <a:cubicBezTo>
                  <a:pt x="3603" y="1067"/>
                  <a:pt x="3654" y="1020"/>
                  <a:pt x="3654" y="947"/>
                </a:cubicBezTo>
                <a:close/>
                <a:moveTo>
                  <a:pt x="3271" y="1100"/>
                </a:moveTo>
                <a:lnTo>
                  <a:pt x="3271" y="1100"/>
                </a:lnTo>
                <a:lnTo>
                  <a:pt x="3271" y="827"/>
                </a:lnTo>
                <a:lnTo>
                  <a:pt x="3228" y="827"/>
                </a:lnTo>
                <a:lnTo>
                  <a:pt x="3228" y="1096"/>
                </a:lnTo>
                <a:cubicBezTo>
                  <a:pt x="3228" y="1158"/>
                  <a:pt x="3189" y="1199"/>
                  <a:pt x="3129" y="1199"/>
                </a:cubicBezTo>
                <a:cubicBezTo>
                  <a:pt x="3070" y="1199"/>
                  <a:pt x="3031" y="1158"/>
                  <a:pt x="3031" y="1096"/>
                </a:cubicBezTo>
                <a:lnTo>
                  <a:pt x="3031" y="827"/>
                </a:lnTo>
                <a:lnTo>
                  <a:pt x="2988" y="827"/>
                </a:lnTo>
                <a:lnTo>
                  <a:pt x="2988" y="1100"/>
                </a:lnTo>
                <a:cubicBezTo>
                  <a:pt x="2988" y="1181"/>
                  <a:pt x="3047" y="1237"/>
                  <a:pt x="3129" y="1237"/>
                </a:cubicBezTo>
                <a:cubicBezTo>
                  <a:pt x="3211" y="1237"/>
                  <a:pt x="3271" y="1181"/>
                  <a:pt x="3271" y="1100"/>
                </a:cubicBezTo>
                <a:close/>
                <a:moveTo>
                  <a:pt x="2846" y="941"/>
                </a:moveTo>
                <a:lnTo>
                  <a:pt x="2846" y="941"/>
                </a:lnTo>
                <a:cubicBezTo>
                  <a:pt x="2846" y="991"/>
                  <a:pt x="2812" y="1015"/>
                  <a:pt x="2765" y="1015"/>
                </a:cubicBezTo>
                <a:lnTo>
                  <a:pt x="2657" y="1015"/>
                </a:lnTo>
                <a:lnTo>
                  <a:pt x="2657" y="866"/>
                </a:lnTo>
                <a:lnTo>
                  <a:pt x="2765" y="866"/>
                </a:lnTo>
                <a:cubicBezTo>
                  <a:pt x="2812" y="866"/>
                  <a:pt x="2846" y="891"/>
                  <a:pt x="2846" y="941"/>
                </a:cubicBezTo>
                <a:close/>
                <a:moveTo>
                  <a:pt x="2897" y="1234"/>
                </a:moveTo>
                <a:lnTo>
                  <a:pt x="2897" y="1234"/>
                </a:lnTo>
                <a:lnTo>
                  <a:pt x="2801" y="1049"/>
                </a:lnTo>
                <a:cubicBezTo>
                  <a:pt x="2854" y="1039"/>
                  <a:pt x="2890" y="1000"/>
                  <a:pt x="2890" y="940"/>
                </a:cubicBezTo>
                <a:cubicBezTo>
                  <a:pt x="2890" y="870"/>
                  <a:pt x="2840" y="827"/>
                  <a:pt x="2769" y="827"/>
                </a:cubicBezTo>
                <a:lnTo>
                  <a:pt x="2613" y="827"/>
                </a:lnTo>
                <a:lnTo>
                  <a:pt x="2613" y="1234"/>
                </a:lnTo>
                <a:lnTo>
                  <a:pt x="2657" y="1234"/>
                </a:lnTo>
                <a:lnTo>
                  <a:pt x="2657" y="1053"/>
                </a:lnTo>
                <a:lnTo>
                  <a:pt x="2754" y="1053"/>
                </a:lnTo>
                <a:lnTo>
                  <a:pt x="2847" y="1234"/>
                </a:lnTo>
                <a:lnTo>
                  <a:pt x="2897" y="1234"/>
                </a:lnTo>
                <a:close/>
                <a:moveTo>
                  <a:pt x="2495" y="1085"/>
                </a:moveTo>
                <a:lnTo>
                  <a:pt x="2495" y="1085"/>
                </a:lnTo>
                <a:lnTo>
                  <a:pt x="2495" y="1021"/>
                </a:lnTo>
                <a:lnTo>
                  <a:pt x="2352" y="1021"/>
                </a:lnTo>
                <a:lnTo>
                  <a:pt x="2352" y="1059"/>
                </a:lnTo>
                <a:lnTo>
                  <a:pt x="2452" y="1059"/>
                </a:lnTo>
                <a:lnTo>
                  <a:pt x="2452" y="1090"/>
                </a:lnTo>
                <a:cubicBezTo>
                  <a:pt x="2452" y="1121"/>
                  <a:pt x="2445" y="1144"/>
                  <a:pt x="2429" y="1164"/>
                </a:cubicBezTo>
                <a:cubicBezTo>
                  <a:pt x="2410" y="1187"/>
                  <a:pt x="2381" y="1199"/>
                  <a:pt x="2352" y="1199"/>
                </a:cubicBezTo>
                <a:cubicBezTo>
                  <a:pt x="2325" y="1199"/>
                  <a:pt x="2299" y="1188"/>
                  <a:pt x="2281" y="1170"/>
                </a:cubicBezTo>
                <a:cubicBezTo>
                  <a:pt x="2256" y="1144"/>
                  <a:pt x="2253" y="1116"/>
                  <a:pt x="2253" y="1031"/>
                </a:cubicBezTo>
                <a:cubicBezTo>
                  <a:pt x="2253" y="946"/>
                  <a:pt x="2256" y="918"/>
                  <a:pt x="2281" y="892"/>
                </a:cubicBezTo>
                <a:cubicBezTo>
                  <a:pt x="2299" y="874"/>
                  <a:pt x="2325" y="863"/>
                  <a:pt x="2352" y="863"/>
                </a:cubicBezTo>
                <a:cubicBezTo>
                  <a:pt x="2403" y="863"/>
                  <a:pt x="2439" y="894"/>
                  <a:pt x="2450" y="946"/>
                </a:cubicBezTo>
                <a:lnTo>
                  <a:pt x="2494" y="946"/>
                </a:lnTo>
                <a:cubicBezTo>
                  <a:pt x="2482" y="874"/>
                  <a:pt x="2429" y="824"/>
                  <a:pt x="2352" y="824"/>
                </a:cubicBezTo>
                <a:cubicBezTo>
                  <a:pt x="2311" y="824"/>
                  <a:pt x="2275" y="839"/>
                  <a:pt x="2248" y="866"/>
                </a:cubicBezTo>
                <a:cubicBezTo>
                  <a:pt x="2210" y="904"/>
                  <a:pt x="2210" y="944"/>
                  <a:pt x="2210" y="1031"/>
                </a:cubicBezTo>
                <a:cubicBezTo>
                  <a:pt x="2210" y="1117"/>
                  <a:pt x="2210" y="1157"/>
                  <a:pt x="2248" y="1195"/>
                </a:cubicBezTo>
                <a:cubicBezTo>
                  <a:pt x="2275" y="1223"/>
                  <a:pt x="2312" y="1237"/>
                  <a:pt x="2352" y="1237"/>
                </a:cubicBezTo>
                <a:cubicBezTo>
                  <a:pt x="2393" y="1237"/>
                  <a:pt x="2432" y="1221"/>
                  <a:pt x="2460" y="1191"/>
                </a:cubicBezTo>
                <a:cubicBezTo>
                  <a:pt x="2485" y="1164"/>
                  <a:pt x="2495" y="1132"/>
                  <a:pt x="2495" y="1085"/>
                </a:cubicBezTo>
                <a:close/>
                <a:moveTo>
                  <a:pt x="1311" y="592"/>
                </a:moveTo>
                <a:lnTo>
                  <a:pt x="1311" y="592"/>
                </a:lnTo>
                <a:cubicBezTo>
                  <a:pt x="1311" y="505"/>
                  <a:pt x="1243" y="442"/>
                  <a:pt x="1184" y="384"/>
                </a:cubicBezTo>
                <a:cubicBezTo>
                  <a:pt x="1126" y="325"/>
                  <a:pt x="1069" y="263"/>
                  <a:pt x="982" y="263"/>
                </a:cubicBezTo>
                <a:cubicBezTo>
                  <a:pt x="930" y="263"/>
                  <a:pt x="881" y="287"/>
                  <a:pt x="838" y="330"/>
                </a:cubicBezTo>
                <a:lnTo>
                  <a:pt x="696" y="472"/>
                </a:lnTo>
                <a:lnTo>
                  <a:pt x="1102" y="878"/>
                </a:lnTo>
                <a:lnTo>
                  <a:pt x="1244" y="735"/>
                </a:lnTo>
                <a:cubicBezTo>
                  <a:pt x="1286" y="693"/>
                  <a:pt x="1311" y="644"/>
                  <a:pt x="1311" y="592"/>
                </a:cubicBezTo>
                <a:close/>
                <a:moveTo>
                  <a:pt x="963" y="930"/>
                </a:moveTo>
                <a:lnTo>
                  <a:pt x="963" y="930"/>
                </a:lnTo>
                <a:cubicBezTo>
                  <a:pt x="961" y="878"/>
                  <a:pt x="939" y="837"/>
                  <a:pt x="893" y="791"/>
                </a:cubicBezTo>
                <a:lnTo>
                  <a:pt x="828" y="726"/>
                </a:lnTo>
                <a:lnTo>
                  <a:pt x="685" y="869"/>
                </a:lnTo>
                <a:lnTo>
                  <a:pt x="723" y="907"/>
                </a:lnTo>
                <a:lnTo>
                  <a:pt x="823" y="808"/>
                </a:lnTo>
                <a:lnTo>
                  <a:pt x="854" y="838"/>
                </a:lnTo>
                <a:cubicBezTo>
                  <a:pt x="885" y="870"/>
                  <a:pt x="901" y="898"/>
                  <a:pt x="905" y="935"/>
                </a:cubicBezTo>
                <a:cubicBezTo>
                  <a:pt x="909" y="976"/>
                  <a:pt x="892" y="1017"/>
                  <a:pt x="863" y="1046"/>
                </a:cubicBezTo>
                <a:cubicBezTo>
                  <a:pt x="836" y="1073"/>
                  <a:pt x="800" y="1089"/>
                  <a:pt x="764" y="1088"/>
                </a:cubicBezTo>
                <a:cubicBezTo>
                  <a:pt x="712" y="1087"/>
                  <a:pt x="681" y="1062"/>
                  <a:pt x="596" y="977"/>
                </a:cubicBezTo>
                <a:cubicBezTo>
                  <a:pt x="511" y="893"/>
                  <a:pt x="487" y="862"/>
                  <a:pt x="486" y="810"/>
                </a:cubicBezTo>
                <a:cubicBezTo>
                  <a:pt x="486" y="775"/>
                  <a:pt x="501" y="738"/>
                  <a:pt x="527" y="711"/>
                </a:cubicBezTo>
                <a:cubicBezTo>
                  <a:pt x="578" y="661"/>
                  <a:pt x="646" y="655"/>
                  <a:pt x="709" y="695"/>
                </a:cubicBezTo>
                <a:lnTo>
                  <a:pt x="752" y="652"/>
                </a:lnTo>
                <a:cubicBezTo>
                  <a:pt x="669" y="593"/>
                  <a:pt x="566" y="595"/>
                  <a:pt x="489" y="673"/>
                </a:cubicBezTo>
                <a:cubicBezTo>
                  <a:pt x="448" y="713"/>
                  <a:pt x="427" y="764"/>
                  <a:pt x="427" y="818"/>
                </a:cubicBezTo>
                <a:cubicBezTo>
                  <a:pt x="427" y="895"/>
                  <a:pt x="467" y="935"/>
                  <a:pt x="553" y="1021"/>
                </a:cubicBezTo>
                <a:cubicBezTo>
                  <a:pt x="639" y="1107"/>
                  <a:pt x="679" y="1147"/>
                  <a:pt x="755" y="1147"/>
                </a:cubicBezTo>
                <a:cubicBezTo>
                  <a:pt x="810" y="1147"/>
                  <a:pt x="861" y="1125"/>
                  <a:pt x="901" y="1085"/>
                </a:cubicBezTo>
                <a:cubicBezTo>
                  <a:pt x="943" y="1044"/>
                  <a:pt x="965" y="989"/>
                  <a:pt x="963" y="930"/>
                </a:cubicBezTo>
                <a:close/>
                <a:moveTo>
                  <a:pt x="1891" y="1126"/>
                </a:moveTo>
                <a:lnTo>
                  <a:pt x="1891" y="1126"/>
                </a:lnTo>
                <a:lnTo>
                  <a:pt x="1126" y="1891"/>
                </a:lnTo>
                <a:cubicBezTo>
                  <a:pt x="1049" y="1968"/>
                  <a:pt x="926" y="1970"/>
                  <a:pt x="852" y="1896"/>
                </a:cubicBezTo>
                <a:lnTo>
                  <a:pt x="73" y="1117"/>
                </a:lnTo>
                <a:cubicBezTo>
                  <a:pt x="0" y="1043"/>
                  <a:pt x="2" y="920"/>
                  <a:pt x="78" y="843"/>
                </a:cubicBezTo>
                <a:lnTo>
                  <a:pt x="843" y="78"/>
                </a:lnTo>
                <a:cubicBezTo>
                  <a:pt x="920" y="2"/>
                  <a:pt x="1043" y="0"/>
                  <a:pt x="1117" y="73"/>
                </a:cubicBezTo>
                <a:lnTo>
                  <a:pt x="1896" y="852"/>
                </a:lnTo>
                <a:cubicBezTo>
                  <a:pt x="1970" y="926"/>
                  <a:pt x="1968" y="1049"/>
                  <a:pt x="1891" y="1126"/>
                </a:cubicBezTo>
                <a:close/>
                <a:moveTo>
                  <a:pt x="1123" y="445"/>
                </a:moveTo>
                <a:lnTo>
                  <a:pt x="1123" y="445"/>
                </a:lnTo>
                <a:cubicBezTo>
                  <a:pt x="1179" y="501"/>
                  <a:pt x="1222" y="546"/>
                  <a:pt x="1224" y="590"/>
                </a:cubicBezTo>
                <a:cubicBezTo>
                  <a:pt x="1226" y="626"/>
                  <a:pt x="1212" y="657"/>
                  <a:pt x="1183" y="686"/>
                </a:cubicBezTo>
                <a:lnTo>
                  <a:pt x="1108" y="761"/>
                </a:lnTo>
                <a:lnTo>
                  <a:pt x="813" y="466"/>
                </a:lnTo>
                <a:lnTo>
                  <a:pt x="888" y="391"/>
                </a:lnTo>
                <a:cubicBezTo>
                  <a:pt x="917" y="362"/>
                  <a:pt x="948" y="348"/>
                  <a:pt x="984" y="350"/>
                </a:cubicBezTo>
                <a:cubicBezTo>
                  <a:pt x="1028" y="352"/>
                  <a:pt x="1067" y="389"/>
                  <a:pt x="1123" y="44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D1A8A-DBFB-4FA1-B033-6DFE2E15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6143" y="3466242"/>
            <a:ext cx="2134393" cy="1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B754E8-A00B-44BE-BAED-C552D858D6A3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B2855F-3B02-44DE-9E31-B192076B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4C7765-E995-4177-820F-784D3ED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01" y="1300833"/>
            <a:ext cx="8583223" cy="429637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7D2D37A-BC23-4616-AB97-4097044FC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7715FDA5-5FEB-4A7C-8A4B-88AAE2E50313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7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7566D792-40EA-4763-9D84-6A363CF54F73}"/>
              </a:ext>
            </a:extLst>
          </p:cNvPr>
          <p:cNvSpPr txBox="1"/>
          <p:nvPr/>
        </p:nvSpPr>
        <p:spPr>
          <a:xfrm>
            <a:off x="3195870" y="282685"/>
            <a:ext cx="886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 la solución líder en Brokers para MQTT actualmente.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 código abierto.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Escalabilidad y fiabilidad excelentes.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Incluye un panel de administrador (</a:t>
            </a:r>
            <a:r>
              <a:rPr lang="es-ES" sz="2400" dirty="0" err="1"/>
              <a:t>dashboard</a:t>
            </a:r>
            <a:r>
              <a:rPr lang="es-ES" sz="2400" dirty="0"/>
              <a:t>) para administrar, monitorear y mantener el broker.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1DFC04-216B-41B3-A75E-D4CD41BEE155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B4200D-D517-4519-A302-F41ADC8BA5C4}"/>
              </a:ext>
            </a:extLst>
          </p:cNvPr>
          <p:cNvSpPr txBox="1"/>
          <p:nvPr/>
        </p:nvSpPr>
        <p:spPr>
          <a:xfrm>
            <a:off x="702876" y="2971967"/>
            <a:ext cx="16116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Broker utilizado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799826-1FFA-420C-9E42-8C6A17D6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6" name="Picture 2" descr="EMQ: Modern Data Infrastructure for IoT">
            <a:extLst>
              <a:ext uri="{FF2B5EF4-FFF2-40B4-BE49-F238E27FC236}">
                <a16:creationId xmlns:a16="http://schemas.microsoft.com/office/drawing/2014/main" id="{8BCBB8A0-1BF2-41DB-8BDF-4D041143A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0" y="3455592"/>
            <a:ext cx="2014205" cy="201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44CC7F-5CFF-42C5-9BE6-088F5631B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54" y="2221677"/>
            <a:ext cx="8409975" cy="4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9AF112-E561-4D1C-9BEF-E52EF103FBD9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8ECB-9EF6-419F-9111-D383B37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5E5CA2-2090-4EFA-A424-738AD8FAF512}"/>
              </a:ext>
            </a:extLst>
          </p:cNvPr>
          <p:cNvSpPr txBox="1"/>
          <p:nvPr/>
        </p:nvSpPr>
        <p:spPr>
          <a:xfrm>
            <a:off x="3226827" y="1701265"/>
            <a:ext cx="85094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Paso 1: Configurar un servidor para que actúe como broker.</a:t>
            </a:r>
          </a:p>
          <a:p>
            <a:pPr algn="just"/>
            <a:r>
              <a:rPr lang="es-ES" sz="2400" dirty="0"/>
              <a:t>Paso 2: Programar el ESP32</a:t>
            </a:r>
            <a:r>
              <a:rPr lang="es-CL" sz="2400" dirty="0"/>
              <a:t> para:</a:t>
            </a:r>
            <a:endParaRPr lang="es-E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Enviar temperaturas al servidor utilizando la Termocupla con el MAXIM6675.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Recibir datos desde el servidor para cambiar el estado del relé.</a:t>
            </a:r>
            <a:endParaRPr lang="es-CL" sz="2400" dirty="0"/>
          </a:p>
          <a:p>
            <a:pPr algn="just"/>
            <a:r>
              <a:rPr lang="es-CL" sz="2400" dirty="0"/>
              <a:t>Paso 3: Crear una plataforma de administración y monitoreo para el envío y la recepción de datos desde el servidor.</a:t>
            </a:r>
          </a:p>
          <a:p>
            <a:pPr algn="just"/>
            <a:r>
              <a:rPr lang="es-CL" sz="2400" dirty="0"/>
              <a:t>Paso 4: Conectar el ESP32 con una base de datos.</a:t>
            </a:r>
          </a:p>
          <a:p>
            <a:pPr algn="just"/>
            <a:r>
              <a:rPr lang="es-CL" sz="2400" dirty="0"/>
              <a:t>Paso 5: Graficar las temperaturas en la plataforma para poder obtener una tendencia.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C8A8D0-1CE9-49D2-B369-D9804A833420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2BBBD-BDA3-4131-BDA8-8915D174A932}"/>
              </a:ext>
            </a:extLst>
          </p:cNvPr>
          <p:cNvSpPr txBox="1"/>
          <p:nvPr/>
        </p:nvSpPr>
        <p:spPr>
          <a:xfrm>
            <a:off x="4625578" y="956603"/>
            <a:ext cx="5895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¿Qué fue lo que se hizo y cómo?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02536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B0EE"/>
              </a:gs>
              <a:gs pos="64000">
                <a:srgbClr val="0075BB"/>
              </a:gs>
              <a:gs pos="100000">
                <a:srgbClr val="0055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559151" y="5600700"/>
            <a:ext cx="5073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300" dirty="0">
                <a:solidFill>
                  <a:schemeClr val="bg1"/>
                </a:solidFill>
                <a:latin typeface="+mj-lt"/>
              </a:rPr>
              <a:t>ARGENTINA · BRASIL · CHILE · COLOMBIA · MÉXICO · PERÚ · PUERTO RICO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527908" y="5905500"/>
            <a:ext cx="7136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</a:rPr>
              <a:t>DAT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 · </a:t>
            </a:r>
            <a:r>
              <a:rPr lang="es-ES_tradnl" sz="1600" b="1" dirty="0">
                <a:solidFill>
                  <a:schemeClr val="bg1"/>
                </a:solidFill>
              </a:rPr>
              <a:t>BAIT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CON · </a:t>
            </a:r>
            <a:r>
              <a:rPr lang="es-ES_tradnl" sz="1600" b="1" dirty="0">
                <a:solidFill>
                  <a:schemeClr val="bg1"/>
                </a:solidFill>
              </a:rPr>
              <a:t>INTER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SERVICES · </a:t>
            </a:r>
            <a:r>
              <a:rPr lang="es-ES_tradnl" sz="1600" b="1" dirty="0">
                <a:solidFill>
                  <a:schemeClr val="bg1"/>
                </a:solidFill>
              </a:rPr>
              <a:t>SILICA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NETWORKS · </a:t>
            </a:r>
            <a:r>
              <a:rPr lang="es-ES_tradnl" sz="1600" b="1" dirty="0">
                <a:solidFill>
                  <a:schemeClr val="bg1"/>
                </a:solidFill>
              </a:rPr>
              <a:t>VELO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COM · </a:t>
            </a:r>
            <a:r>
              <a:rPr lang="es-ES_tradnl" sz="1600" b="1" dirty="0">
                <a:solidFill>
                  <a:schemeClr val="bg1"/>
                </a:solidFill>
              </a:rPr>
              <a:t>SER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SAT · </a:t>
            </a:r>
            <a:r>
              <a:rPr lang="es-ES_tradnl" sz="1600" b="1" dirty="0">
                <a:solidFill>
                  <a:schemeClr val="bg1"/>
                </a:solidFill>
              </a:rPr>
              <a:t>FO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CUS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309938" y="2081213"/>
            <a:ext cx="5570538" cy="1889125"/>
          </a:xfrm>
          <a:custGeom>
            <a:avLst/>
            <a:gdLst>
              <a:gd name="T0" fmla="*/ 5682 w 5833"/>
              <a:gd name="T1" fmla="*/ 1167 h 1970"/>
              <a:gd name="T2" fmla="*/ 5682 w 5833"/>
              <a:gd name="T3" fmla="*/ 895 h 1970"/>
              <a:gd name="T4" fmla="*/ 5832 w 5833"/>
              <a:gd name="T5" fmla="*/ 1031 h 1970"/>
              <a:gd name="T6" fmla="*/ 5532 w 5833"/>
              <a:gd name="T7" fmla="*/ 1031 h 1970"/>
              <a:gd name="T8" fmla="*/ 5832 w 5833"/>
              <a:gd name="T9" fmla="*/ 1031 h 1970"/>
              <a:gd name="T10" fmla="*/ 5300 w 5833"/>
              <a:gd name="T11" fmla="*/ 1167 h 1970"/>
              <a:gd name="T12" fmla="*/ 5300 w 5833"/>
              <a:gd name="T13" fmla="*/ 895 h 1970"/>
              <a:gd name="T14" fmla="*/ 5189 w 5833"/>
              <a:gd name="T15" fmla="*/ 868 h 1970"/>
              <a:gd name="T16" fmla="*/ 5449 w 5833"/>
              <a:gd name="T17" fmla="*/ 1109 h 1970"/>
              <a:gd name="T18" fmla="*/ 4801 w 5833"/>
              <a:gd name="T19" fmla="*/ 827 h 1970"/>
              <a:gd name="T20" fmla="*/ 4987 w 5833"/>
              <a:gd name="T21" fmla="*/ 1234 h 1970"/>
              <a:gd name="T22" fmla="*/ 4693 w 5833"/>
              <a:gd name="T23" fmla="*/ 1095 h 1970"/>
              <a:gd name="T24" fmla="*/ 4821 w 5833"/>
              <a:gd name="T25" fmla="*/ 1234 h 1970"/>
              <a:gd name="T26" fmla="*/ 4463 w 5833"/>
              <a:gd name="T27" fmla="*/ 1234 h 1970"/>
              <a:gd name="T28" fmla="*/ 4738 w 5833"/>
              <a:gd name="T29" fmla="*/ 1234 h 1970"/>
              <a:gd name="T30" fmla="*/ 4330 w 5833"/>
              <a:gd name="T31" fmla="*/ 1138 h 1970"/>
              <a:gd name="T32" fmla="*/ 4270 w 5833"/>
              <a:gd name="T33" fmla="*/ 898 h 1970"/>
              <a:gd name="T34" fmla="*/ 4426 w 5833"/>
              <a:gd name="T35" fmla="*/ 1029 h 1970"/>
              <a:gd name="T36" fmla="*/ 4131 w 5833"/>
              <a:gd name="T37" fmla="*/ 1234 h 1970"/>
              <a:gd name="T38" fmla="*/ 3968 w 5833"/>
              <a:gd name="T39" fmla="*/ 1031 h 1970"/>
              <a:gd name="T40" fmla="*/ 3799 w 5833"/>
              <a:gd name="T41" fmla="*/ 1169 h 1970"/>
              <a:gd name="T42" fmla="*/ 3940 w 5833"/>
              <a:gd name="T43" fmla="*/ 892 h 1970"/>
              <a:gd name="T44" fmla="*/ 3974 w 5833"/>
              <a:gd name="T45" fmla="*/ 866 h 1970"/>
              <a:gd name="T46" fmla="*/ 3766 w 5833"/>
              <a:gd name="T47" fmla="*/ 1195 h 1970"/>
              <a:gd name="T48" fmla="*/ 3611 w 5833"/>
              <a:gd name="T49" fmla="*/ 947 h 1970"/>
              <a:gd name="T50" fmla="*/ 3421 w 5833"/>
              <a:gd name="T51" fmla="*/ 866 h 1970"/>
              <a:gd name="T52" fmla="*/ 3654 w 5833"/>
              <a:gd name="T53" fmla="*/ 947 h 1970"/>
              <a:gd name="T54" fmla="*/ 3421 w 5833"/>
              <a:gd name="T55" fmla="*/ 1234 h 1970"/>
              <a:gd name="T56" fmla="*/ 3271 w 5833"/>
              <a:gd name="T57" fmla="*/ 1100 h 1970"/>
              <a:gd name="T58" fmla="*/ 3228 w 5833"/>
              <a:gd name="T59" fmla="*/ 1096 h 1970"/>
              <a:gd name="T60" fmla="*/ 2988 w 5833"/>
              <a:gd name="T61" fmla="*/ 827 h 1970"/>
              <a:gd name="T62" fmla="*/ 2846 w 5833"/>
              <a:gd name="T63" fmla="*/ 941 h 1970"/>
              <a:gd name="T64" fmla="*/ 2657 w 5833"/>
              <a:gd name="T65" fmla="*/ 866 h 1970"/>
              <a:gd name="T66" fmla="*/ 2897 w 5833"/>
              <a:gd name="T67" fmla="*/ 1234 h 1970"/>
              <a:gd name="T68" fmla="*/ 2613 w 5833"/>
              <a:gd name="T69" fmla="*/ 827 h 1970"/>
              <a:gd name="T70" fmla="*/ 2754 w 5833"/>
              <a:gd name="T71" fmla="*/ 1053 h 1970"/>
              <a:gd name="T72" fmla="*/ 2495 w 5833"/>
              <a:gd name="T73" fmla="*/ 1085 h 1970"/>
              <a:gd name="T74" fmla="*/ 2452 w 5833"/>
              <a:gd name="T75" fmla="*/ 1059 h 1970"/>
              <a:gd name="T76" fmla="*/ 2281 w 5833"/>
              <a:gd name="T77" fmla="*/ 1170 h 1970"/>
              <a:gd name="T78" fmla="*/ 2450 w 5833"/>
              <a:gd name="T79" fmla="*/ 946 h 1970"/>
              <a:gd name="T80" fmla="*/ 2210 w 5833"/>
              <a:gd name="T81" fmla="*/ 1031 h 1970"/>
              <a:gd name="T82" fmla="*/ 2495 w 5833"/>
              <a:gd name="T83" fmla="*/ 1085 h 1970"/>
              <a:gd name="T84" fmla="*/ 982 w 5833"/>
              <a:gd name="T85" fmla="*/ 263 h 1970"/>
              <a:gd name="T86" fmla="*/ 1244 w 5833"/>
              <a:gd name="T87" fmla="*/ 735 h 1970"/>
              <a:gd name="T88" fmla="*/ 893 w 5833"/>
              <a:gd name="T89" fmla="*/ 791 h 1970"/>
              <a:gd name="T90" fmla="*/ 823 w 5833"/>
              <a:gd name="T91" fmla="*/ 808 h 1970"/>
              <a:gd name="T92" fmla="*/ 764 w 5833"/>
              <a:gd name="T93" fmla="*/ 1088 h 1970"/>
              <a:gd name="T94" fmla="*/ 709 w 5833"/>
              <a:gd name="T95" fmla="*/ 695 h 1970"/>
              <a:gd name="T96" fmla="*/ 553 w 5833"/>
              <a:gd name="T97" fmla="*/ 1021 h 1970"/>
              <a:gd name="T98" fmla="*/ 1891 w 5833"/>
              <a:gd name="T99" fmla="*/ 1126 h 1970"/>
              <a:gd name="T100" fmla="*/ 73 w 5833"/>
              <a:gd name="T101" fmla="*/ 1117 h 1970"/>
              <a:gd name="T102" fmla="*/ 1896 w 5833"/>
              <a:gd name="T103" fmla="*/ 852 h 1970"/>
              <a:gd name="T104" fmla="*/ 1224 w 5833"/>
              <a:gd name="T105" fmla="*/ 590 h 1970"/>
              <a:gd name="T106" fmla="*/ 888 w 5833"/>
              <a:gd name="T107" fmla="*/ 391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33" h="1970">
                <a:moveTo>
                  <a:pt x="5753" y="1031"/>
                </a:moveTo>
                <a:lnTo>
                  <a:pt x="5753" y="1031"/>
                </a:lnTo>
                <a:cubicBezTo>
                  <a:pt x="5753" y="1109"/>
                  <a:pt x="5748" y="1128"/>
                  <a:pt x="5733" y="1145"/>
                </a:cubicBezTo>
                <a:cubicBezTo>
                  <a:pt x="5721" y="1158"/>
                  <a:pt x="5704" y="1167"/>
                  <a:pt x="5682" y="1167"/>
                </a:cubicBezTo>
                <a:cubicBezTo>
                  <a:pt x="5660" y="1167"/>
                  <a:pt x="5642" y="1158"/>
                  <a:pt x="5631" y="1145"/>
                </a:cubicBezTo>
                <a:cubicBezTo>
                  <a:pt x="5615" y="1128"/>
                  <a:pt x="5611" y="1109"/>
                  <a:pt x="5611" y="1031"/>
                </a:cubicBezTo>
                <a:cubicBezTo>
                  <a:pt x="5611" y="952"/>
                  <a:pt x="5615" y="934"/>
                  <a:pt x="5631" y="916"/>
                </a:cubicBezTo>
                <a:cubicBezTo>
                  <a:pt x="5642" y="903"/>
                  <a:pt x="5660" y="895"/>
                  <a:pt x="5682" y="895"/>
                </a:cubicBezTo>
                <a:cubicBezTo>
                  <a:pt x="5704" y="895"/>
                  <a:pt x="5721" y="903"/>
                  <a:pt x="5733" y="916"/>
                </a:cubicBezTo>
                <a:cubicBezTo>
                  <a:pt x="5748" y="934"/>
                  <a:pt x="5753" y="952"/>
                  <a:pt x="5753" y="1031"/>
                </a:cubicBezTo>
                <a:close/>
                <a:moveTo>
                  <a:pt x="5832" y="1031"/>
                </a:moveTo>
                <a:lnTo>
                  <a:pt x="5832" y="1031"/>
                </a:lnTo>
                <a:cubicBezTo>
                  <a:pt x="5832" y="960"/>
                  <a:pt x="5833" y="910"/>
                  <a:pt x="5792" y="868"/>
                </a:cubicBezTo>
                <a:cubicBezTo>
                  <a:pt x="5763" y="840"/>
                  <a:pt x="5728" y="824"/>
                  <a:pt x="5682" y="824"/>
                </a:cubicBezTo>
                <a:cubicBezTo>
                  <a:pt x="5636" y="824"/>
                  <a:pt x="5600" y="840"/>
                  <a:pt x="5572" y="868"/>
                </a:cubicBezTo>
                <a:cubicBezTo>
                  <a:pt x="5531" y="910"/>
                  <a:pt x="5532" y="960"/>
                  <a:pt x="5532" y="1031"/>
                </a:cubicBezTo>
                <a:cubicBezTo>
                  <a:pt x="5532" y="1101"/>
                  <a:pt x="5531" y="1152"/>
                  <a:pt x="5572" y="1193"/>
                </a:cubicBezTo>
                <a:cubicBezTo>
                  <a:pt x="5600" y="1221"/>
                  <a:pt x="5636" y="1237"/>
                  <a:pt x="5682" y="1237"/>
                </a:cubicBezTo>
                <a:cubicBezTo>
                  <a:pt x="5728" y="1237"/>
                  <a:pt x="5763" y="1221"/>
                  <a:pt x="5792" y="1193"/>
                </a:cubicBezTo>
                <a:cubicBezTo>
                  <a:pt x="5833" y="1152"/>
                  <a:pt x="5832" y="1101"/>
                  <a:pt x="5832" y="1031"/>
                </a:cubicBezTo>
                <a:close/>
                <a:moveTo>
                  <a:pt x="5449" y="1109"/>
                </a:moveTo>
                <a:lnTo>
                  <a:pt x="5449" y="1109"/>
                </a:lnTo>
                <a:lnTo>
                  <a:pt x="5368" y="1109"/>
                </a:lnTo>
                <a:cubicBezTo>
                  <a:pt x="5360" y="1141"/>
                  <a:pt x="5340" y="1167"/>
                  <a:pt x="5300" y="1167"/>
                </a:cubicBezTo>
                <a:cubicBezTo>
                  <a:pt x="5278" y="1167"/>
                  <a:pt x="5260" y="1159"/>
                  <a:pt x="5249" y="1145"/>
                </a:cubicBezTo>
                <a:cubicBezTo>
                  <a:pt x="5233" y="1128"/>
                  <a:pt x="5229" y="1109"/>
                  <a:pt x="5229" y="1031"/>
                </a:cubicBezTo>
                <a:cubicBezTo>
                  <a:pt x="5229" y="952"/>
                  <a:pt x="5233" y="933"/>
                  <a:pt x="5249" y="916"/>
                </a:cubicBezTo>
                <a:cubicBezTo>
                  <a:pt x="5260" y="903"/>
                  <a:pt x="5278" y="895"/>
                  <a:pt x="5300" y="895"/>
                </a:cubicBezTo>
                <a:cubicBezTo>
                  <a:pt x="5340" y="895"/>
                  <a:pt x="5360" y="920"/>
                  <a:pt x="5368" y="952"/>
                </a:cubicBezTo>
                <a:lnTo>
                  <a:pt x="5449" y="952"/>
                </a:lnTo>
                <a:cubicBezTo>
                  <a:pt x="5434" y="867"/>
                  <a:pt x="5375" y="824"/>
                  <a:pt x="5299" y="824"/>
                </a:cubicBezTo>
                <a:cubicBezTo>
                  <a:pt x="5254" y="824"/>
                  <a:pt x="5218" y="840"/>
                  <a:pt x="5189" y="868"/>
                </a:cubicBezTo>
                <a:cubicBezTo>
                  <a:pt x="5148" y="910"/>
                  <a:pt x="5149" y="960"/>
                  <a:pt x="5149" y="1031"/>
                </a:cubicBezTo>
                <a:cubicBezTo>
                  <a:pt x="5149" y="1101"/>
                  <a:pt x="5148" y="1152"/>
                  <a:pt x="5189" y="1193"/>
                </a:cubicBezTo>
                <a:cubicBezTo>
                  <a:pt x="5218" y="1221"/>
                  <a:pt x="5254" y="1237"/>
                  <a:pt x="5299" y="1237"/>
                </a:cubicBezTo>
                <a:cubicBezTo>
                  <a:pt x="5374" y="1237"/>
                  <a:pt x="5434" y="1194"/>
                  <a:pt x="5449" y="1109"/>
                </a:cubicBezTo>
                <a:close/>
                <a:moveTo>
                  <a:pt x="5093" y="898"/>
                </a:moveTo>
                <a:lnTo>
                  <a:pt x="5093" y="898"/>
                </a:lnTo>
                <a:lnTo>
                  <a:pt x="5093" y="827"/>
                </a:lnTo>
                <a:lnTo>
                  <a:pt x="4801" y="827"/>
                </a:lnTo>
                <a:lnTo>
                  <a:pt x="4801" y="898"/>
                </a:lnTo>
                <a:lnTo>
                  <a:pt x="4907" y="898"/>
                </a:lnTo>
                <a:lnTo>
                  <a:pt x="4907" y="1234"/>
                </a:lnTo>
                <a:lnTo>
                  <a:pt x="4987" y="1234"/>
                </a:lnTo>
                <a:lnTo>
                  <a:pt x="4987" y="898"/>
                </a:lnTo>
                <a:lnTo>
                  <a:pt x="5093" y="898"/>
                </a:lnTo>
                <a:close/>
                <a:moveTo>
                  <a:pt x="4693" y="1095"/>
                </a:moveTo>
                <a:lnTo>
                  <a:pt x="4693" y="1095"/>
                </a:lnTo>
                <a:lnTo>
                  <a:pt x="4592" y="1095"/>
                </a:lnTo>
                <a:lnTo>
                  <a:pt x="4644" y="947"/>
                </a:lnTo>
                <a:lnTo>
                  <a:pt x="4693" y="1095"/>
                </a:lnTo>
                <a:close/>
                <a:moveTo>
                  <a:pt x="4821" y="1234"/>
                </a:moveTo>
                <a:lnTo>
                  <a:pt x="4821" y="1234"/>
                </a:lnTo>
                <a:lnTo>
                  <a:pt x="4673" y="827"/>
                </a:lnTo>
                <a:lnTo>
                  <a:pt x="4611" y="827"/>
                </a:lnTo>
                <a:lnTo>
                  <a:pt x="4463" y="1234"/>
                </a:lnTo>
                <a:lnTo>
                  <a:pt x="4545" y="1234"/>
                </a:lnTo>
                <a:lnTo>
                  <a:pt x="4570" y="1162"/>
                </a:lnTo>
                <a:lnTo>
                  <a:pt x="4714" y="1162"/>
                </a:lnTo>
                <a:lnTo>
                  <a:pt x="4738" y="1234"/>
                </a:lnTo>
                <a:lnTo>
                  <a:pt x="4821" y="1234"/>
                </a:lnTo>
                <a:close/>
                <a:moveTo>
                  <a:pt x="4347" y="1029"/>
                </a:moveTo>
                <a:lnTo>
                  <a:pt x="4347" y="1029"/>
                </a:lnTo>
                <a:cubicBezTo>
                  <a:pt x="4347" y="1091"/>
                  <a:pt x="4345" y="1120"/>
                  <a:pt x="4330" y="1138"/>
                </a:cubicBezTo>
                <a:cubicBezTo>
                  <a:pt x="4316" y="1155"/>
                  <a:pt x="4298" y="1163"/>
                  <a:pt x="4270" y="1163"/>
                </a:cubicBezTo>
                <a:lnTo>
                  <a:pt x="4210" y="1163"/>
                </a:lnTo>
                <a:lnTo>
                  <a:pt x="4210" y="898"/>
                </a:lnTo>
                <a:lnTo>
                  <a:pt x="4270" y="898"/>
                </a:lnTo>
                <a:cubicBezTo>
                  <a:pt x="4298" y="898"/>
                  <a:pt x="4316" y="907"/>
                  <a:pt x="4330" y="923"/>
                </a:cubicBezTo>
                <a:cubicBezTo>
                  <a:pt x="4345" y="942"/>
                  <a:pt x="4347" y="967"/>
                  <a:pt x="4347" y="1029"/>
                </a:cubicBezTo>
                <a:close/>
                <a:moveTo>
                  <a:pt x="4426" y="1029"/>
                </a:moveTo>
                <a:lnTo>
                  <a:pt x="4426" y="1029"/>
                </a:lnTo>
                <a:cubicBezTo>
                  <a:pt x="4426" y="968"/>
                  <a:pt x="4431" y="912"/>
                  <a:pt x="4385" y="866"/>
                </a:cubicBezTo>
                <a:cubicBezTo>
                  <a:pt x="4358" y="839"/>
                  <a:pt x="4320" y="827"/>
                  <a:pt x="4278" y="827"/>
                </a:cubicBezTo>
                <a:lnTo>
                  <a:pt x="4131" y="827"/>
                </a:lnTo>
                <a:lnTo>
                  <a:pt x="4131" y="1234"/>
                </a:lnTo>
                <a:lnTo>
                  <a:pt x="4278" y="1234"/>
                </a:lnTo>
                <a:cubicBezTo>
                  <a:pt x="4320" y="1234"/>
                  <a:pt x="4358" y="1222"/>
                  <a:pt x="4385" y="1195"/>
                </a:cubicBezTo>
                <a:cubicBezTo>
                  <a:pt x="4431" y="1149"/>
                  <a:pt x="4426" y="1090"/>
                  <a:pt x="4426" y="1029"/>
                </a:cubicBezTo>
                <a:close/>
                <a:moveTo>
                  <a:pt x="3968" y="1031"/>
                </a:moveTo>
                <a:lnTo>
                  <a:pt x="3968" y="1031"/>
                </a:lnTo>
                <a:cubicBezTo>
                  <a:pt x="3968" y="1116"/>
                  <a:pt x="3966" y="1143"/>
                  <a:pt x="3940" y="1169"/>
                </a:cubicBezTo>
                <a:cubicBezTo>
                  <a:pt x="3922" y="1188"/>
                  <a:pt x="3896" y="1199"/>
                  <a:pt x="3870" y="1199"/>
                </a:cubicBezTo>
                <a:cubicBezTo>
                  <a:pt x="3843" y="1199"/>
                  <a:pt x="3817" y="1188"/>
                  <a:pt x="3799" y="1169"/>
                </a:cubicBezTo>
                <a:cubicBezTo>
                  <a:pt x="3774" y="1143"/>
                  <a:pt x="3771" y="1116"/>
                  <a:pt x="3771" y="1031"/>
                </a:cubicBezTo>
                <a:cubicBezTo>
                  <a:pt x="3771" y="946"/>
                  <a:pt x="3774" y="918"/>
                  <a:pt x="3799" y="892"/>
                </a:cubicBezTo>
                <a:cubicBezTo>
                  <a:pt x="3817" y="874"/>
                  <a:pt x="3843" y="863"/>
                  <a:pt x="3870" y="863"/>
                </a:cubicBezTo>
                <a:cubicBezTo>
                  <a:pt x="3896" y="863"/>
                  <a:pt x="3922" y="874"/>
                  <a:pt x="3940" y="892"/>
                </a:cubicBezTo>
                <a:cubicBezTo>
                  <a:pt x="3966" y="918"/>
                  <a:pt x="3968" y="946"/>
                  <a:pt x="3968" y="1031"/>
                </a:cubicBezTo>
                <a:close/>
                <a:moveTo>
                  <a:pt x="4012" y="1031"/>
                </a:moveTo>
                <a:lnTo>
                  <a:pt x="4012" y="1031"/>
                </a:lnTo>
                <a:cubicBezTo>
                  <a:pt x="4012" y="944"/>
                  <a:pt x="4012" y="904"/>
                  <a:pt x="3974" y="866"/>
                </a:cubicBezTo>
                <a:cubicBezTo>
                  <a:pt x="3946" y="839"/>
                  <a:pt x="3910" y="824"/>
                  <a:pt x="3870" y="824"/>
                </a:cubicBezTo>
                <a:cubicBezTo>
                  <a:pt x="3829" y="824"/>
                  <a:pt x="3793" y="839"/>
                  <a:pt x="3766" y="866"/>
                </a:cubicBezTo>
                <a:cubicBezTo>
                  <a:pt x="3727" y="904"/>
                  <a:pt x="3727" y="944"/>
                  <a:pt x="3727" y="1031"/>
                </a:cubicBezTo>
                <a:cubicBezTo>
                  <a:pt x="3727" y="1117"/>
                  <a:pt x="3727" y="1157"/>
                  <a:pt x="3766" y="1195"/>
                </a:cubicBezTo>
                <a:cubicBezTo>
                  <a:pt x="3793" y="1223"/>
                  <a:pt x="3829" y="1237"/>
                  <a:pt x="3870" y="1237"/>
                </a:cubicBezTo>
                <a:cubicBezTo>
                  <a:pt x="3910" y="1237"/>
                  <a:pt x="3946" y="1223"/>
                  <a:pt x="3974" y="1195"/>
                </a:cubicBezTo>
                <a:cubicBezTo>
                  <a:pt x="4012" y="1157"/>
                  <a:pt x="4012" y="1117"/>
                  <a:pt x="4012" y="1031"/>
                </a:cubicBezTo>
                <a:close/>
                <a:moveTo>
                  <a:pt x="3611" y="947"/>
                </a:moveTo>
                <a:lnTo>
                  <a:pt x="3611" y="947"/>
                </a:lnTo>
                <a:cubicBezTo>
                  <a:pt x="3611" y="1000"/>
                  <a:pt x="3576" y="1028"/>
                  <a:pt x="3525" y="1028"/>
                </a:cubicBezTo>
                <a:lnTo>
                  <a:pt x="3421" y="1028"/>
                </a:lnTo>
                <a:lnTo>
                  <a:pt x="3421" y="866"/>
                </a:lnTo>
                <a:lnTo>
                  <a:pt x="3525" y="866"/>
                </a:lnTo>
                <a:cubicBezTo>
                  <a:pt x="3576" y="866"/>
                  <a:pt x="3611" y="893"/>
                  <a:pt x="3611" y="947"/>
                </a:cubicBezTo>
                <a:close/>
                <a:moveTo>
                  <a:pt x="3654" y="947"/>
                </a:moveTo>
                <a:lnTo>
                  <a:pt x="3654" y="947"/>
                </a:lnTo>
                <a:cubicBezTo>
                  <a:pt x="3654" y="874"/>
                  <a:pt x="3603" y="827"/>
                  <a:pt x="3529" y="827"/>
                </a:cubicBezTo>
                <a:lnTo>
                  <a:pt x="3377" y="827"/>
                </a:lnTo>
                <a:lnTo>
                  <a:pt x="3377" y="1234"/>
                </a:lnTo>
                <a:lnTo>
                  <a:pt x="3421" y="1234"/>
                </a:lnTo>
                <a:lnTo>
                  <a:pt x="3421" y="1067"/>
                </a:lnTo>
                <a:lnTo>
                  <a:pt x="3529" y="1067"/>
                </a:lnTo>
                <a:cubicBezTo>
                  <a:pt x="3603" y="1067"/>
                  <a:pt x="3654" y="1020"/>
                  <a:pt x="3654" y="947"/>
                </a:cubicBezTo>
                <a:close/>
                <a:moveTo>
                  <a:pt x="3271" y="1100"/>
                </a:moveTo>
                <a:lnTo>
                  <a:pt x="3271" y="1100"/>
                </a:lnTo>
                <a:lnTo>
                  <a:pt x="3271" y="827"/>
                </a:lnTo>
                <a:lnTo>
                  <a:pt x="3228" y="827"/>
                </a:lnTo>
                <a:lnTo>
                  <a:pt x="3228" y="1096"/>
                </a:lnTo>
                <a:cubicBezTo>
                  <a:pt x="3228" y="1158"/>
                  <a:pt x="3189" y="1199"/>
                  <a:pt x="3129" y="1199"/>
                </a:cubicBezTo>
                <a:cubicBezTo>
                  <a:pt x="3070" y="1199"/>
                  <a:pt x="3031" y="1158"/>
                  <a:pt x="3031" y="1096"/>
                </a:cubicBezTo>
                <a:lnTo>
                  <a:pt x="3031" y="827"/>
                </a:lnTo>
                <a:lnTo>
                  <a:pt x="2988" y="827"/>
                </a:lnTo>
                <a:lnTo>
                  <a:pt x="2988" y="1100"/>
                </a:lnTo>
                <a:cubicBezTo>
                  <a:pt x="2988" y="1181"/>
                  <a:pt x="3047" y="1237"/>
                  <a:pt x="3129" y="1237"/>
                </a:cubicBezTo>
                <a:cubicBezTo>
                  <a:pt x="3211" y="1237"/>
                  <a:pt x="3271" y="1181"/>
                  <a:pt x="3271" y="1100"/>
                </a:cubicBezTo>
                <a:close/>
                <a:moveTo>
                  <a:pt x="2846" y="941"/>
                </a:moveTo>
                <a:lnTo>
                  <a:pt x="2846" y="941"/>
                </a:lnTo>
                <a:cubicBezTo>
                  <a:pt x="2846" y="991"/>
                  <a:pt x="2812" y="1015"/>
                  <a:pt x="2765" y="1015"/>
                </a:cubicBezTo>
                <a:lnTo>
                  <a:pt x="2657" y="1015"/>
                </a:lnTo>
                <a:lnTo>
                  <a:pt x="2657" y="866"/>
                </a:lnTo>
                <a:lnTo>
                  <a:pt x="2765" y="866"/>
                </a:lnTo>
                <a:cubicBezTo>
                  <a:pt x="2812" y="866"/>
                  <a:pt x="2846" y="891"/>
                  <a:pt x="2846" y="941"/>
                </a:cubicBezTo>
                <a:close/>
                <a:moveTo>
                  <a:pt x="2897" y="1234"/>
                </a:moveTo>
                <a:lnTo>
                  <a:pt x="2897" y="1234"/>
                </a:lnTo>
                <a:lnTo>
                  <a:pt x="2801" y="1049"/>
                </a:lnTo>
                <a:cubicBezTo>
                  <a:pt x="2854" y="1039"/>
                  <a:pt x="2890" y="1000"/>
                  <a:pt x="2890" y="940"/>
                </a:cubicBezTo>
                <a:cubicBezTo>
                  <a:pt x="2890" y="870"/>
                  <a:pt x="2840" y="827"/>
                  <a:pt x="2769" y="827"/>
                </a:cubicBezTo>
                <a:lnTo>
                  <a:pt x="2613" y="827"/>
                </a:lnTo>
                <a:lnTo>
                  <a:pt x="2613" y="1234"/>
                </a:lnTo>
                <a:lnTo>
                  <a:pt x="2657" y="1234"/>
                </a:lnTo>
                <a:lnTo>
                  <a:pt x="2657" y="1053"/>
                </a:lnTo>
                <a:lnTo>
                  <a:pt x="2754" y="1053"/>
                </a:lnTo>
                <a:lnTo>
                  <a:pt x="2847" y="1234"/>
                </a:lnTo>
                <a:lnTo>
                  <a:pt x="2897" y="1234"/>
                </a:lnTo>
                <a:close/>
                <a:moveTo>
                  <a:pt x="2495" y="1085"/>
                </a:moveTo>
                <a:lnTo>
                  <a:pt x="2495" y="1085"/>
                </a:lnTo>
                <a:lnTo>
                  <a:pt x="2495" y="1021"/>
                </a:lnTo>
                <a:lnTo>
                  <a:pt x="2352" y="1021"/>
                </a:lnTo>
                <a:lnTo>
                  <a:pt x="2352" y="1059"/>
                </a:lnTo>
                <a:lnTo>
                  <a:pt x="2452" y="1059"/>
                </a:lnTo>
                <a:lnTo>
                  <a:pt x="2452" y="1090"/>
                </a:lnTo>
                <a:cubicBezTo>
                  <a:pt x="2452" y="1121"/>
                  <a:pt x="2445" y="1144"/>
                  <a:pt x="2429" y="1164"/>
                </a:cubicBezTo>
                <a:cubicBezTo>
                  <a:pt x="2410" y="1187"/>
                  <a:pt x="2381" y="1199"/>
                  <a:pt x="2352" y="1199"/>
                </a:cubicBezTo>
                <a:cubicBezTo>
                  <a:pt x="2325" y="1199"/>
                  <a:pt x="2299" y="1188"/>
                  <a:pt x="2281" y="1170"/>
                </a:cubicBezTo>
                <a:cubicBezTo>
                  <a:pt x="2256" y="1144"/>
                  <a:pt x="2253" y="1116"/>
                  <a:pt x="2253" y="1031"/>
                </a:cubicBezTo>
                <a:cubicBezTo>
                  <a:pt x="2253" y="946"/>
                  <a:pt x="2256" y="918"/>
                  <a:pt x="2281" y="892"/>
                </a:cubicBezTo>
                <a:cubicBezTo>
                  <a:pt x="2299" y="874"/>
                  <a:pt x="2325" y="863"/>
                  <a:pt x="2352" y="863"/>
                </a:cubicBezTo>
                <a:cubicBezTo>
                  <a:pt x="2403" y="863"/>
                  <a:pt x="2439" y="894"/>
                  <a:pt x="2450" y="946"/>
                </a:cubicBezTo>
                <a:lnTo>
                  <a:pt x="2494" y="946"/>
                </a:lnTo>
                <a:cubicBezTo>
                  <a:pt x="2482" y="874"/>
                  <a:pt x="2429" y="824"/>
                  <a:pt x="2352" y="824"/>
                </a:cubicBezTo>
                <a:cubicBezTo>
                  <a:pt x="2311" y="824"/>
                  <a:pt x="2275" y="839"/>
                  <a:pt x="2248" y="866"/>
                </a:cubicBezTo>
                <a:cubicBezTo>
                  <a:pt x="2210" y="904"/>
                  <a:pt x="2210" y="944"/>
                  <a:pt x="2210" y="1031"/>
                </a:cubicBezTo>
                <a:cubicBezTo>
                  <a:pt x="2210" y="1117"/>
                  <a:pt x="2210" y="1157"/>
                  <a:pt x="2248" y="1195"/>
                </a:cubicBezTo>
                <a:cubicBezTo>
                  <a:pt x="2275" y="1223"/>
                  <a:pt x="2312" y="1237"/>
                  <a:pt x="2352" y="1237"/>
                </a:cubicBezTo>
                <a:cubicBezTo>
                  <a:pt x="2393" y="1237"/>
                  <a:pt x="2432" y="1221"/>
                  <a:pt x="2460" y="1191"/>
                </a:cubicBezTo>
                <a:cubicBezTo>
                  <a:pt x="2485" y="1164"/>
                  <a:pt x="2495" y="1132"/>
                  <a:pt x="2495" y="1085"/>
                </a:cubicBezTo>
                <a:close/>
                <a:moveTo>
                  <a:pt x="1311" y="592"/>
                </a:moveTo>
                <a:lnTo>
                  <a:pt x="1311" y="592"/>
                </a:lnTo>
                <a:cubicBezTo>
                  <a:pt x="1311" y="505"/>
                  <a:pt x="1243" y="442"/>
                  <a:pt x="1184" y="384"/>
                </a:cubicBezTo>
                <a:cubicBezTo>
                  <a:pt x="1126" y="325"/>
                  <a:pt x="1069" y="263"/>
                  <a:pt x="982" y="263"/>
                </a:cubicBezTo>
                <a:cubicBezTo>
                  <a:pt x="930" y="263"/>
                  <a:pt x="881" y="287"/>
                  <a:pt x="838" y="330"/>
                </a:cubicBezTo>
                <a:lnTo>
                  <a:pt x="696" y="472"/>
                </a:lnTo>
                <a:lnTo>
                  <a:pt x="1102" y="878"/>
                </a:lnTo>
                <a:lnTo>
                  <a:pt x="1244" y="735"/>
                </a:lnTo>
                <a:cubicBezTo>
                  <a:pt x="1286" y="693"/>
                  <a:pt x="1311" y="644"/>
                  <a:pt x="1311" y="592"/>
                </a:cubicBezTo>
                <a:close/>
                <a:moveTo>
                  <a:pt x="963" y="930"/>
                </a:moveTo>
                <a:lnTo>
                  <a:pt x="963" y="930"/>
                </a:lnTo>
                <a:cubicBezTo>
                  <a:pt x="961" y="878"/>
                  <a:pt x="939" y="837"/>
                  <a:pt x="893" y="791"/>
                </a:cubicBezTo>
                <a:lnTo>
                  <a:pt x="828" y="726"/>
                </a:lnTo>
                <a:lnTo>
                  <a:pt x="685" y="869"/>
                </a:lnTo>
                <a:lnTo>
                  <a:pt x="723" y="907"/>
                </a:lnTo>
                <a:lnTo>
                  <a:pt x="823" y="808"/>
                </a:lnTo>
                <a:lnTo>
                  <a:pt x="854" y="838"/>
                </a:lnTo>
                <a:cubicBezTo>
                  <a:pt x="885" y="870"/>
                  <a:pt x="901" y="898"/>
                  <a:pt x="905" y="935"/>
                </a:cubicBezTo>
                <a:cubicBezTo>
                  <a:pt x="909" y="976"/>
                  <a:pt x="892" y="1017"/>
                  <a:pt x="863" y="1046"/>
                </a:cubicBezTo>
                <a:cubicBezTo>
                  <a:pt x="836" y="1073"/>
                  <a:pt x="800" y="1089"/>
                  <a:pt x="764" y="1088"/>
                </a:cubicBezTo>
                <a:cubicBezTo>
                  <a:pt x="712" y="1087"/>
                  <a:pt x="681" y="1062"/>
                  <a:pt x="596" y="977"/>
                </a:cubicBezTo>
                <a:cubicBezTo>
                  <a:pt x="511" y="893"/>
                  <a:pt x="487" y="862"/>
                  <a:pt x="486" y="810"/>
                </a:cubicBezTo>
                <a:cubicBezTo>
                  <a:pt x="486" y="775"/>
                  <a:pt x="501" y="738"/>
                  <a:pt x="527" y="711"/>
                </a:cubicBezTo>
                <a:cubicBezTo>
                  <a:pt x="578" y="661"/>
                  <a:pt x="646" y="655"/>
                  <a:pt x="709" y="695"/>
                </a:cubicBezTo>
                <a:lnTo>
                  <a:pt x="752" y="652"/>
                </a:lnTo>
                <a:cubicBezTo>
                  <a:pt x="669" y="593"/>
                  <a:pt x="566" y="595"/>
                  <a:pt x="489" y="673"/>
                </a:cubicBezTo>
                <a:cubicBezTo>
                  <a:pt x="448" y="713"/>
                  <a:pt x="427" y="764"/>
                  <a:pt x="427" y="818"/>
                </a:cubicBezTo>
                <a:cubicBezTo>
                  <a:pt x="427" y="895"/>
                  <a:pt x="467" y="935"/>
                  <a:pt x="553" y="1021"/>
                </a:cubicBezTo>
                <a:cubicBezTo>
                  <a:pt x="639" y="1107"/>
                  <a:pt x="679" y="1147"/>
                  <a:pt x="755" y="1147"/>
                </a:cubicBezTo>
                <a:cubicBezTo>
                  <a:pt x="810" y="1147"/>
                  <a:pt x="861" y="1125"/>
                  <a:pt x="901" y="1085"/>
                </a:cubicBezTo>
                <a:cubicBezTo>
                  <a:pt x="943" y="1044"/>
                  <a:pt x="965" y="989"/>
                  <a:pt x="963" y="930"/>
                </a:cubicBezTo>
                <a:close/>
                <a:moveTo>
                  <a:pt x="1891" y="1126"/>
                </a:moveTo>
                <a:lnTo>
                  <a:pt x="1891" y="1126"/>
                </a:lnTo>
                <a:lnTo>
                  <a:pt x="1126" y="1891"/>
                </a:lnTo>
                <a:cubicBezTo>
                  <a:pt x="1049" y="1968"/>
                  <a:pt x="926" y="1970"/>
                  <a:pt x="852" y="1896"/>
                </a:cubicBezTo>
                <a:lnTo>
                  <a:pt x="73" y="1117"/>
                </a:lnTo>
                <a:cubicBezTo>
                  <a:pt x="0" y="1043"/>
                  <a:pt x="2" y="920"/>
                  <a:pt x="78" y="843"/>
                </a:cubicBezTo>
                <a:lnTo>
                  <a:pt x="843" y="78"/>
                </a:lnTo>
                <a:cubicBezTo>
                  <a:pt x="920" y="2"/>
                  <a:pt x="1043" y="0"/>
                  <a:pt x="1117" y="73"/>
                </a:cubicBezTo>
                <a:lnTo>
                  <a:pt x="1896" y="852"/>
                </a:lnTo>
                <a:cubicBezTo>
                  <a:pt x="1970" y="926"/>
                  <a:pt x="1968" y="1049"/>
                  <a:pt x="1891" y="1126"/>
                </a:cubicBezTo>
                <a:close/>
                <a:moveTo>
                  <a:pt x="1123" y="445"/>
                </a:moveTo>
                <a:lnTo>
                  <a:pt x="1123" y="445"/>
                </a:lnTo>
                <a:cubicBezTo>
                  <a:pt x="1179" y="501"/>
                  <a:pt x="1222" y="546"/>
                  <a:pt x="1224" y="590"/>
                </a:cubicBezTo>
                <a:cubicBezTo>
                  <a:pt x="1226" y="626"/>
                  <a:pt x="1212" y="657"/>
                  <a:pt x="1183" y="686"/>
                </a:cubicBezTo>
                <a:lnTo>
                  <a:pt x="1108" y="761"/>
                </a:lnTo>
                <a:lnTo>
                  <a:pt x="813" y="466"/>
                </a:lnTo>
                <a:lnTo>
                  <a:pt x="888" y="391"/>
                </a:lnTo>
                <a:cubicBezTo>
                  <a:pt x="917" y="362"/>
                  <a:pt x="948" y="348"/>
                  <a:pt x="984" y="350"/>
                </a:cubicBezTo>
                <a:cubicBezTo>
                  <a:pt x="1028" y="352"/>
                  <a:pt x="1067" y="389"/>
                  <a:pt x="1123" y="44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D1A8A-DBFB-4FA1-B033-6DFE2E15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6143" y="3466242"/>
            <a:ext cx="2134393" cy="1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9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F5213C-E086-47BB-A7EF-F4A371D4069D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E2572C-5F2C-499F-8889-B499261B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78F4BE-943F-4FD0-B637-E30B837C8398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381D63-A9E3-41EE-810C-C088FAD85E8E}"/>
              </a:ext>
            </a:extLst>
          </p:cNvPr>
          <p:cNvSpPr txBox="1"/>
          <p:nvPr/>
        </p:nvSpPr>
        <p:spPr>
          <a:xfrm>
            <a:off x="3151162" y="282685"/>
            <a:ext cx="8820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Objetivo</a:t>
            </a:r>
          </a:p>
          <a:p>
            <a:pPr algn="just"/>
            <a:r>
              <a:rPr lang="es-ES" sz="2400" dirty="0"/>
              <a:t>Implementar el protocolo MQTT para enviar y recibir datos desde módulo ESP32 a un servidor MQTT, utilizando dos dispositivos: Una termocupla tipo K con un MAXIM6675 y un relé.</a:t>
            </a:r>
            <a:endParaRPr lang="es-CL" sz="2400" dirty="0"/>
          </a:p>
        </p:txBody>
      </p:sp>
      <p:pic>
        <p:nvPicPr>
          <p:cNvPr id="13" name="Imagen 12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017C401-6E73-4E5B-95FD-74E75B8F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852345"/>
            <a:ext cx="4171950" cy="3581400"/>
          </a:xfrm>
          <a:prstGeom prst="rect">
            <a:avLst/>
          </a:prstGeom>
        </p:spPr>
      </p:pic>
      <p:pic>
        <p:nvPicPr>
          <p:cNvPr id="9" name="Imagen 8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0AE94749-9868-4614-B0C0-5763483AA3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1" y="2056343"/>
            <a:ext cx="3579426" cy="3257944"/>
          </a:xfrm>
          <a:prstGeom prst="rect">
            <a:avLst/>
          </a:prstGeom>
        </p:spPr>
      </p:pic>
      <p:pic>
        <p:nvPicPr>
          <p:cNvPr id="11" name="Imagen 10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2C8976F5-857A-4A57-A615-A1DB95F91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92" y="4509601"/>
            <a:ext cx="3304318" cy="23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9AF112-E561-4D1C-9BEF-E52EF103FBD9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8ECB-9EF6-419F-9111-D383B37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5E5CA2-2090-4EFA-A424-738AD8FAF512}"/>
              </a:ext>
            </a:extLst>
          </p:cNvPr>
          <p:cNvSpPr txBox="1"/>
          <p:nvPr/>
        </p:nvSpPr>
        <p:spPr>
          <a:xfrm>
            <a:off x="3226827" y="991975"/>
            <a:ext cx="6050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Lenguajes de programación: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Lenguaje C (Arduino)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HTML5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CSS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/>
              <a:t>Javascript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PHP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Python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C8A8D0-1CE9-49D2-B369-D9804A833420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2BBBD-BDA3-4131-BDA8-8915D174A932}"/>
              </a:ext>
            </a:extLst>
          </p:cNvPr>
          <p:cNvSpPr txBox="1"/>
          <p:nvPr/>
        </p:nvSpPr>
        <p:spPr>
          <a:xfrm>
            <a:off x="4355449" y="158626"/>
            <a:ext cx="6670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Herramientas utilizadas</a:t>
            </a:r>
            <a:endParaRPr lang="es-CL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F186D1-59D3-41BF-82B4-CD5CA3F53A40}"/>
              </a:ext>
            </a:extLst>
          </p:cNvPr>
          <p:cNvSpPr txBox="1"/>
          <p:nvPr/>
        </p:nvSpPr>
        <p:spPr>
          <a:xfrm>
            <a:off x="7690838" y="991975"/>
            <a:ext cx="4160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Dispositivos utilizados: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ESP32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MAXIM6675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Termocupla tipo 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Relé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Servidor en dirección: 190.110.108.59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65B05-A19B-43DA-AEA8-7A597283F309}"/>
              </a:ext>
            </a:extLst>
          </p:cNvPr>
          <p:cNvSpPr txBox="1"/>
          <p:nvPr/>
        </p:nvSpPr>
        <p:spPr>
          <a:xfrm>
            <a:off x="3226827" y="3918205"/>
            <a:ext cx="6161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Sistema de administración de bases de datos: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MySQL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131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6AA7AA-8563-4D9C-AE86-CAF72F930CED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6320FF-D4BD-4F17-A679-F4092C00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0D0C0F-5C15-47C2-9D19-81BE24C346C6}"/>
              </a:ext>
            </a:extLst>
          </p:cNvPr>
          <p:cNvSpPr txBox="1"/>
          <p:nvPr/>
        </p:nvSpPr>
        <p:spPr>
          <a:xfrm>
            <a:off x="585129" y="3274075"/>
            <a:ext cx="1777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Requisitos técnicos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E1A2BC-770E-4432-9B7F-0A6DC25EA35F}"/>
              </a:ext>
            </a:extLst>
          </p:cNvPr>
          <p:cNvSpPr txBox="1"/>
          <p:nvPr/>
        </p:nvSpPr>
        <p:spPr>
          <a:xfrm>
            <a:off x="3093558" y="1271890"/>
            <a:ext cx="8395566" cy="284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siguientes son los requisitos técnicos que requirió el servidor</a:t>
            </a:r>
            <a:r>
              <a:rPr lang="es-CL" sz="24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Procesador de 64 bits a 2GHz (2 núcleos)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RAM: 2 GB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Almacenamiento: 64 GB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Red: Adaptador Ethernet de 1 gigabit/s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Sistema operativo: Windows Server 2022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Puertos habilitados: 1883, 8083, 18083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EA868-6FDE-4A23-8ED6-D31EB1727A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75" y="3759041"/>
            <a:ext cx="3139002" cy="31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5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204920" y="3024431"/>
            <a:ext cx="253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FE1B581-2EAC-4466-B932-6767EB5543B5}"/>
              </a:ext>
            </a:extLst>
          </p:cNvPr>
          <p:cNvSpPr txBox="1"/>
          <p:nvPr/>
        </p:nvSpPr>
        <p:spPr>
          <a:xfrm>
            <a:off x="4578310" y="594783"/>
            <a:ext cx="6186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Utiliza el modelo publicador/suscriptor.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Minimiza el ancho de banda de la 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Garantiza confiabilidad.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Protocolo ideal para </a:t>
            </a:r>
            <a:r>
              <a:rPr lang="es-ES" sz="2800" dirty="0" err="1"/>
              <a:t>IoT</a:t>
            </a:r>
            <a:r>
              <a:rPr lang="es-ES" sz="2800" dirty="0"/>
              <a:t>.</a:t>
            </a:r>
          </a:p>
        </p:txBody>
      </p:sp>
      <p:pic>
        <p:nvPicPr>
          <p:cNvPr id="1026" name="Picture 2" descr="IoT (Internet de las cosas) – Actus Today">
            <a:extLst>
              <a:ext uri="{FF2B5EF4-FFF2-40B4-BE49-F238E27FC236}">
                <a16:creationId xmlns:a16="http://schemas.microsoft.com/office/drawing/2014/main" id="{821BF35B-6798-4EA7-AEA7-C5AB4643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54" y="2806082"/>
            <a:ext cx="3941332" cy="39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13">
            <a:extLst>
              <a:ext uri="{FF2B5EF4-FFF2-40B4-BE49-F238E27FC236}">
                <a16:creationId xmlns:a16="http://schemas.microsoft.com/office/drawing/2014/main" id="{A4838600-2F1F-4DA3-B282-B0340C39E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9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6588AC-00C1-49B8-8851-C429AC74C6AB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B0BA44-2BA1-4FA1-8C50-94338C6B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E6CD5D-CA3D-4BC1-AA6C-F0B571A0D76D}"/>
              </a:ext>
            </a:extLst>
          </p:cNvPr>
          <p:cNvSpPr txBox="1"/>
          <p:nvPr/>
        </p:nvSpPr>
        <p:spPr>
          <a:xfrm>
            <a:off x="569537" y="3156633"/>
            <a:ext cx="1808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Broker</a:t>
            </a:r>
            <a:endParaRPr lang="es-CL" sz="32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Principales broker MQTT Open Source para proyectos IoT">
            <a:extLst>
              <a:ext uri="{FF2B5EF4-FFF2-40B4-BE49-F238E27FC236}">
                <a16:creationId xmlns:a16="http://schemas.microsoft.com/office/drawing/2014/main" id="{A49F1B2B-53A2-4DF0-981D-84DDDBFB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-413152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9FE2EB-90BF-41A0-9FA3-3EFFC4CF00DA}"/>
              </a:ext>
            </a:extLst>
          </p:cNvPr>
          <p:cNvSpPr txBox="1"/>
          <p:nvPr/>
        </p:nvSpPr>
        <p:spPr>
          <a:xfrm>
            <a:off x="3100352" y="2587246"/>
            <a:ext cx="715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Un broker MQTT es un intermediario que permite la comunicación entre clientes MQTT. </a:t>
            </a:r>
          </a:p>
          <a:p>
            <a:pPr algn="just"/>
            <a:r>
              <a:rPr lang="es-ES" sz="2400" dirty="0"/>
              <a:t>Específicamente, un broker va a recibir mensajes publicados por clientes (publicadores), filtra estos mensajes por tema (</a:t>
            </a:r>
            <a:r>
              <a:rPr lang="es-ES" sz="2400" dirty="0" err="1"/>
              <a:t>Topics</a:t>
            </a:r>
            <a:r>
              <a:rPr lang="es-ES" sz="2400" dirty="0"/>
              <a:t>) y los distribuye a los suscriptores de esos temas.</a:t>
            </a:r>
            <a:endParaRPr lang="es-CL" sz="2400" dirty="0"/>
          </a:p>
        </p:txBody>
      </p:sp>
      <p:pic>
        <p:nvPicPr>
          <p:cNvPr id="9" name="Gráfico 13">
            <a:extLst>
              <a:ext uri="{FF2B5EF4-FFF2-40B4-BE49-F238E27FC236}">
                <a16:creationId xmlns:a16="http://schemas.microsoft.com/office/drawing/2014/main" id="{D8BB1F35-BA55-4387-8255-F8E848EEB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4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2" name="Picture 2" descr="MQTT QoS | Aprendiendo Arduino">
            <a:extLst>
              <a:ext uri="{FF2B5EF4-FFF2-40B4-BE49-F238E27FC236}">
                <a16:creationId xmlns:a16="http://schemas.microsoft.com/office/drawing/2014/main" id="{EA5754A0-C34A-490F-8D06-AD1A7BC6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17" y="2471367"/>
            <a:ext cx="8543021" cy="26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B6B95-121D-45AD-9B8F-F1D17C7D0157}"/>
              </a:ext>
            </a:extLst>
          </p:cNvPr>
          <p:cNvSpPr txBox="1"/>
          <p:nvPr/>
        </p:nvSpPr>
        <p:spPr>
          <a:xfrm>
            <a:off x="5475671" y="407200"/>
            <a:ext cx="411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Quality</a:t>
            </a:r>
            <a:r>
              <a:rPr lang="es-ES" sz="3200" dirty="0"/>
              <a:t>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Service</a:t>
            </a:r>
            <a:r>
              <a:rPr lang="es-ES" sz="3200" dirty="0"/>
              <a:t> (</a:t>
            </a:r>
            <a:r>
              <a:rPr lang="es-ES" sz="3200" dirty="0" err="1"/>
              <a:t>QoS</a:t>
            </a:r>
            <a:r>
              <a:rPr lang="es-ES" sz="3200" dirty="0"/>
              <a:t>)</a:t>
            </a:r>
          </a:p>
        </p:txBody>
      </p:sp>
      <p:pic>
        <p:nvPicPr>
          <p:cNvPr id="11" name="Gráfico 13">
            <a:extLst>
              <a:ext uri="{FF2B5EF4-FFF2-40B4-BE49-F238E27FC236}">
                <a16:creationId xmlns:a16="http://schemas.microsoft.com/office/drawing/2014/main" id="{BA2327D3-7D7D-4C7B-8D0C-C4B36C822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99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B6B95-121D-45AD-9B8F-F1D17C7D0157}"/>
              </a:ext>
            </a:extLst>
          </p:cNvPr>
          <p:cNvSpPr txBox="1"/>
          <p:nvPr/>
        </p:nvSpPr>
        <p:spPr>
          <a:xfrm>
            <a:off x="6967120" y="149747"/>
            <a:ext cx="12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Topics</a:t>
            </a:r>
            <a:endParaRPr lang="es-ES" sz="3200" dirty="0"/>
          </a:p>
        </p:txBody>
      </p:sp>
      <p:pic>
        <p:nvPicPr>
          <p:cNvPr id="11" name="Gráfico 13">
            <a:extLst>
              <a:ext uri="{FF2B5EF4-FFF2-40B4-BE49-F238E27FC236}">
                <a16:creationId xmlns:a16="http://schemas.microsoft.com/office/drawing/2014/main" id="{BA2327D3-7D7D-4C7B-8D0C-C4B36C822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  <p:pic>
        <p:nvPicPr>
          <p:cNvPr id="2050" name="Picture 2" descr="Qué son y cómo usar los Topics en MQTT correctamente">
            <a:extLst>
              <a:ext uri="{FF2B5EF4-FFF2-40B4-BE49-F238E27FC236}">
                <a16:creationId xmlns:a16="http://schemas.microsoft.com/office/drawing/2014/main" id="{9542ED2A-840C-4A24-B83D-7981A1EF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27" y="846847"/>
            <a:ext cx="571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 Topics &amp;amp; Best Practices - MQTT Essentials: Part 5">
            <a:extLst>
              <a:ext uri="{FF2B5EF4-FFF2-40B4-BE49-F238E27FC236}">
                <a16:creationId xmlns:a16="http://schemas.microsoft.com/office/drawing/2014/main" id="{2FFA4ECB-2ADE-41E5-812A-ED71461D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27" y="4653211"/>
            <a:ext cx="6096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68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99193" y="2971967"/>
            <a:ext cx="274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B6B95-121D-45AD-9B8F-F1D17C7D0157}"/>
              </a:ext>
            </a:extLst>
          </p:cNvPr>
          <p:cNvSpPr txBox="1"/>
          <p:nvPr/>
        </p:nvSpPr>
        <p:spPr>
          <a:xfrm>
            <a:off x="6771811" y="123114"/>
            <a:ext cx="1848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Wildcards</a:t>
            </a:r>
            <a:endParaRPr lang="es-ES" sz="3200" dirty="0"/>
          </a:p>
        </p:txBody>
      </p:sp>
      <p:pic>
        <p:nvPicPr>
          <p:cNvPr id="11" name="Gráfico 13">
            <a:extLst>
              <a:ext uri="{FF2B5EF4-FFF2-40B4-BE49-F238E27FC236}">
                <a16:creationId xmlns:a16="http://schemas.microsoft.com/office/drawing/2014/main" id="{BA2327D3-7D7D-4C7B-8D0C-C4B36C822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56" y="4167699"/>
            <a:ext cx="1907367" cy="485512"/>
          </a:xfrm>
          <a:prstGeom prst="rect">
            <a:avLst/>
          </a:prstGeom>
        </p:spPr>
      </p:pic>
      <p:pic>
        <p:nvPicPr>
          <p:cNvPr id="2052" name="Picture 4" descr="MQTT Topics &amp;amp; Best Practices - MQTT Essentials: Part 5">
            <a:extLst>
              <a:ext uri="{FF2B5EF4-FFF2-40B4-BE49-F238E27FC236}">
                <a16:creationId xmlns:a16="http://schemas.microsoft.com/office/drawing/2014/main" id="{2FFA4ECB-2ADE-41E5-812A-ED71461D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14" y="707889"/>
            <a:ext cx="6096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QTT Topics &amp;amp; Best Practices - MQTT Essentials: Part 5">
            <a:extLst>
              <a:ext uri="{FF2B5EF4-FFF2-40B4-BE49-F238E27FC236}">
                <a16:creationId xmlns:a16="http://schemas.microsoft.com/office/drawing/2014/main" id="{0D5360CC-D420-4902-AC91-443C42E5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14" y="2733675"/>
            <a:ext cx="60960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QTT Topics &amp;amp; Best Practices - MQTT Essentials: Part 5">
            <a:extLst>
              <a:ext uri="{FF2B5EF4-FFF2-40B4-BE49-F238E27FC236}">
                <a16:creationId xmlns:a16="http://schemas.microsoft.com/office/drawing/2014/main" id="{97571CDA-16A2-45DE-BFCC-F67E05FB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14" y="5035686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CFB1EB-1D1F-4148-8080-6622B2CCBAD9}"/>
              </a:ext>
            </a:extLst>
          </p:cNvPr>
          <p:cNvCxnSpPr/>
          <p:nvPr/>
        </p:nvCxnSpPr>
        <p:spPr>
          <a:xfrm>
            <a:off x="3551068" y="2388093"/>
            <a:ext cx="80342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08EB4C-ED4E-4481-BABF-7253CEA92E2D}"/>
              </a:ext>
            </a:extLst>
          </p:cNvPr>
          <p:cNvCxnSpPr/>
          <p:nvPr/>
        </p:nvCxnSpPr>
        <p:spPr>
          <a:xfrm>
            <a:off x="3551068" y="4653211"/>
            <a:ext cx="80342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D10DCFC7F43044A8B6BA697B542451" ma:contentTypeVersion="7" ma:contentTypeDescription="Crear nuevo documento." ma:contentTypeScope="" ma:versionID="71fe53d898f7794126c276bb8ac64101">
  <xsd:schema xmlns:xsd="http://www.w3.org/2001/XMLSchema" xmlns:xs="http://www.w3.org/2001/XMLSchema" xmlns:p="http://schemas.microsoft.com/office/2006/metadata/properties" xmlns:ns2="9684db4f-286b-483b-99d2-229a7a0f0238" xmlns:ns3="b79a9ac4-57bd-4b76-a849-162a3ee7ab3a" targetNamespace="http://schemas.microsoft.com/office/2006/metadata/properties" ma:root="true" ma:fieldsID="a8df7d9dcb4e13af79b6aba6aa93c97b" ns2:_="" ns3:_="">
    <xsd:import namespace="9684db4f-286b-483b-99d2-229a7a0f0238"/>
    <xsd:import namespace="b79a9ac4-57bd-4b76-a849-162a3ee7a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4db4f-286b-483b-99d2-229a7a0f0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a9ac4-57bd-4b76-a849-162a3ee7ab3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FF7D0B-A910-492B-8570-2EA0FD7FF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C5E14C-82A8-412D-B97B-F7B6AAAA6DC6}">
  <ds:schemaRefs>
    <ds:schemaRef ds:uri="9684db4f-286b-483b-99d2-229a7a0f02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7812C0-F0A5-448C-A999-443F07D3294B}">
  <ds:schemaRefs>
    <ds:schemaRef ds:uri="9684db4f-286b-483b-99d2-229a7a0f0238"/>
    <ds:schemaRef ds:uri="b79a9ac4-57bd-4b76-a849-162a3ee7a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113266</TotalTime>
  <Words>438</Words>
  <Application>Microsoft Office PowerPoint</Application>
  <PresentationFormat>Widescreen</PresentationFormat>
  <Paragraphs>64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DATCO presenta Cruz Blanca 2020</dc:title>
  <dc:subject/>
  <dc:creator>juan.gonzalez@datco.cl</dc:creator>
  <cp:keywords/>
  <dc:description/>
  <cp:lastModifiedBy>Francisco Javier Salazar Garrido</cp:lastModifiedBy>
  <cp:revision>1659</cp:revision>
  <dcterms:created xsi:type="dcterms:W3CDTF">2014-09-15T15:17:52Z</dcterms:created>
  <dcterms:modified xsi:type="dcterms:W3CDTF">2022-02-25T06:36:10Z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0x0101008CD10DCFC7F43044A8B6BA697B542451</vt:lpwstr>
  </property>
</Properties>
</file>