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56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1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09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8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7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4BBD43-D12C-430F-9E66-ADA9A43010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386EBC09-130B-4FFB-A179-605B67F15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94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ss.tcd.ie/publications/tech-reports/reports.05/TCD-CS-2005-57.pdf" TargetMode="External"/><Relationship Id="rId2" Type="http://schemas.openxmlformats.org/officeDocument/2006/relationships/hyperlink" Target="https://austingwalters.com/radix-sort-in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tergram/radixSort/blob/master/radix.c" TargetMode="External"/><Relationship Id="rId4" Type="http://schemas.openxmlformats.org/officeDocument/2006/relationships/hyperlink" Target="https://en.wikipedia.org/wiki/Radix_sort#Application_to_parallel_compu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RadixSort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Francisco Nascimento</a:t>
            </a:r>
          </a:p>
          <a:p>
            <a:r>
              <a:rPr lang="pt-BR" dirty="0" smtClean="0"/>
              <a:t>Pedro Aleph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outros algoritmos de ordenação são considerados </a:t>
            </a:r>
            <a:r>
              <a:rPr lang="en-US" dirty="0"/>
              <a:t>a counting-based </a:t>
            </a:r>
            <a:r>
              <a:rPr lang="en-US" dirty="0" smtClean="0"/>
              <a:t>sort.</a:t>
            </a:r>
          </a:p>
          <a:p>
            <a:r>
              <a:rPr lang="pt-BR" dirty="0" err="1" smtClean="0"/>
              <a:t>Radixsort</a:t>
            </a:r>
            <a:r>
              <a:rPr lang="pt-BR" dirty="0" smtClean="0"/>
              <a:t> é um </a:t>
            </a:r>
            <a:r>
              <a:rPr lang="pt-BR" dirty="0" err="1" smtClean="0"/>
              <a:t>counting</a:t>
            </a:r>
            <a:r>
              <a:rPr lang="pt-BR" dirty="0" smtClean="0"/>
              <a:t>-base </a:t>
            </a:r>
            <a:r>
              <a:rPr lang="pt-BR" dirty="0" err="1" smtClean="0"/>
              <a:t>sort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2563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365760"/>
            <a:ext cx="10675112" cy="853440"/>
          </a:xfrm>
        </p:spPr>
        <p:txBody>
          <a:bodyPr/>
          <a:lstStyle/>
          <a:p>
            <a:r>
              <a:rPr lang="pt-BR" dirty="0" smtClean="0"/>
              <a:t>código em C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964531"/>
            <a:ext cx="4314825" cy="3505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437" y="2188368"/>
            <a:ext cx="5553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2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365760"/>
            <a:ext cx="10675112" cy="853440"/>
          </a:xfrm>
        </p:spPr>
        <p:txBody>
          <a:bodyPr/>
          <a:lstStyle/>
          <a:p>
            <a:r>
              <a:rPr lang="pt-BR" dirty="0" smtClean="0"/>
              <a:t>código em C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89" y="1189830"/>
            <a:ext cx="77819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7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365760"/>
            <a:ext cx="10675112" cy="853440"/>
          </a:xfrm>
        </p:spPr>
        <p:txBody>
          <a:bodyPr/>
          <a:lstStyle/>
          <a:p>
            <a:r>
              <a:rPr lang="pt-BR" dirty="0" smtClean="0"/>
              <a:t>código em C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72" y="1325562"/>
            <a:ext cx="78390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e Desvantagens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/>
              <a:t>N</a:t>
            </a:r>
            <a:r>
              <a:rPr lang="pt-BR" dirty="0"/>
              <a:t>ão realiza comparações;</a:t>
            </a:r>
            <a:endParaRPr lang="en-US" dirty="0"/>
          </a:p>
          <a:p>
            <a:pPr lvl="0"/>
            <a:r>
              <a:rPr lang="pt-BR" dirty="0"/>
              <a:t>É estável, preserva a ordem de chaves iguais;</a:t>
            </a:r>
            <a:endParaRPr lang="en-US" dirty="0"/>
          </a:p>
          <a:p>
            <a:pPr lvl="0"/>
            <a:r>
              <a:rPr lang="pt-BR" dirty="0"/>
              <a:t>Tempo Linear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Precisa de mais memória para ordenar o conjunto;</a:t>
            </a:r>
            <a:endParaRPr lang="en-US" dirty="0"/>
          </a:p>
          <a:p>
            <a:pPr lvl="0"/>
            <a:r>
              <a:rPr lang="pt-BR" dirty="0"/>
              <a:t>O algoritmo é se torna muito caro quando o vetor chave é muito extenso.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pela Atenção!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austingwalters.com/radix-sort-in-c/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www.scss.tcd.ie/publications/tech-reports/reports.05/TCD-CS-2005-57.pdf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en.wikipedia.org/wiki/Radix_sort#Application_to_parallel_computing</a:t>
            </a:r>
            <a:endParaRPr lang="en-US" dirty="0" smtClean="0"/>
          </a:p>
          <a:p>
            <a:r>
              <a:rPr lang="pt-BR" dirty="0" smtClean="0"/>
              <a:t>Código em C retirado de: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github.com/lettergram/radixSort/blob/master/radix.c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5793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658</TotalTime>
  <Words>105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RadixSort</vt:lpstr>
      <vt:lpstr>O que é?</vt:lpstr>
      <vt:lpstr>código em C</vt:lpstr>
      <vt:lpstr>código em C</vt:lpstr>
      <vt:lpstr>código em C</vt:lpstr>
      <vt:lpstr>Vantagens e Desvantagens</vt:lpstr>
      <vt:lpstr>Obrigado pela Atenção!</vt:lpstr>
      <vt:lpstr>Fontes: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Aleph Gomes de Souza Vasconcelos</dc:creator>
  <cp:lastModifiedBy>Pedro Aleph Gomes de Souza Vasconcelos</cp:lastModifiedBy>
  <cp:revision>7</cp:revision>
  <dcterms:created xsi:type="dcterms:W3CDTF">2018-01-24T01:23:07Z</dcterms:created>
  <dcterms:modified xsi:type="dcterms:W3CDTF">2018-01-24T12:21:24Z</dcterms:modified>
</cp:coreProperties>
</file>