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CB671-DE4D-49A9-A609-6B732E83F867}" type="datetimeFigureOut">
              <a:rPr lang="en-US" smtClean="0"/>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3B60C-A8B9-46FA-A409-8AD19FA931AA}" type="slidenum">
              <a:rPr lang="en-US" smtClean="0"/>
              <a:t>‹#›</a:t>
            </a:fld>
            <a:endParaRPr lang="en-US"/>
          </a:p>
        </p:txBody>
      </p:sp>
    </p:spTree>
    <p:extLst>
      <p:ext uri="{BB962C8B-B14F-4D97-AF65-F5344CB8AC3E}">
        <p14:creationId xmlns:p14="http://schemas.microsoft.com/office/powerpoint/2010/main" val="3968447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33B60C-A8B9-46FA-A409-8AD19FA931AA}" type="slidenum">
              <a:rPr lang="en-US" smtClean="0"/>
              <a:t>2</a:t>
            </a:fld>
            <a:endParaRPr lang="en-US"/>
          </a:p>
        </p:txBody>
      </p:sp>
    </p:spTree>
    <p:extLst>
      <p:ext uri="{BB962C8B-B14F-4D97-AF65-F5344CB8AC3E}">
        <p14:creationId xmlns:p14="http://schemas.microsoft.com/office/powerpoint/2010/main" val="315283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2A6B-5B58-A4AC-4B88-213047DA9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9AEDF9-1AA7-AE6A-C8DC-4C4DC36CCF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64B9CE-416B-ADA2-BE00-B17BCBFAB3D5}"/>
              </a:ext>
            </a:extLst>
          </p:cNvPr>
          <p:cNvSpPr>
            <a:spLocks noGrp="1"/>
          </p:cNvSpPr>
          <p:nvPr>
            <p:ph type="dt" sz="half" idx="10"/>
          </p:nvPr>
        </p:nvSpPr>
        <p:spPr/>
        <p:txBody>
          <a:bodyPr/>
          <a:lstStyle/>
          <a:p>
            <a:fld id="{B68B2AE5-7DF7-4388-AC3D-C67AEF8A3692}" type="datetimeFigureOut">
              <a:rPr lang="en-US" smtClean="0"/>
              <a:t>2/17/2025</a:t>
            </a:fld>
            <a:endParaRPr lang="en-US"/>
          </a:p>
        </p:txBody>
      </p:sp>
      <p:sp>
        <p:nvSpPr>
          <p:cNvPr id="5" name="Footer Placeholder 4">
            <a:extLst>
              <a:ext uri="{FF2B5EF4-FFF2-40B4-BE49-F238E27FC236}">
                <a16:creationId xmlns:a16="http://schemas.microsoft.com/office/drawing/2014/main" id="{E910A586-CCB4-4385-CD78-5AE529EB7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5F859-3FBA-28CD-46FA-01A3F4079FD0}"/>
              </a:ext>
            </a:extLst>
          </p:cNvPr>
          <p:cNvSpPr>
            <a:spLocks noGrp="1"/>
          </p:cNvSpPr>
          <p:nvPr>
            <p:ph type="sldNum" sz="quarter" idx="12"/>
          </p:nvPr>
        </p:nvSpPr>
        <p:spPr/>
        <p:txBody>
          <a:bodyPr/>
          <a:lstStyle/>
          <a:p>
            <a:fld id="{F15A7859-8784-4D17-9D4B-C81BC8EF5D58}" type="slidenum">
              <a:rPr lang="en-US" smtClean="0"/>
              <a:t>‹#›</a:t>
            </a:fld>
            <a:endParaRPr lang="en-US"/>
          </a:p>
        </p:txBody>
      </p:sp>
    </p:spTree>
    <p:extLst>
      <p:ext uri="{BB962C8B-B14F-4D97-AF65-F5344CB8AC3E}">
        <p14:creationId xmlns:p14="http://schemas.microsoft.com/office/powerpoint/2010/main" val="193731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4C29-91EA-5D16-4E4E-26B4CCEC4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68FB98-5254-99F4-FCB6-9F9E209908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0452B4-FB71-4B28-5D1A-BEF692F2C7E4}"/>
              </a:ext>
            </a:extLst>
          </p:cNvPr>
          <p:cNvSpPr>
            <a:spLocks noGrp="1"/>
          </p:cNvSpPr>
          <p:nvPr>
            <p:ph type="dt" sz="half" idx="10"/>
          </p:nvPr>
        </p:nvSpPr>
        <p:spPr/>
        <p:txBody>
          <a:bodyPr/>
          <a:lstStyle/>
          <a:p>
            <a:fld id="{B68B2AE5-7DF7-4388-AC3D-C67AEF8A3692}" type="datetimeFigureOut">
              <a:rPr lang="en-US" smtClean="0"/>
              <a:t>2/17/2025</a:t>
            </a:fld>
            <a:endParaRPr lang="en-US"/>
          </a:p>
        </p:txBody>
      </p:sp>
      <p:sp>
        <p:nvSpPr>
          <p:cNvPr id="5" name="Footer Placeholder 4">
            <a:extLst>
              <a:ext uri="{FF2B5EF4-FFF2-40B4-BE49-F238E27FC236}">
                <a16:creationId xmlns:a16="http://schemas.microsoft.com/office/drawing/2014/main" id="{585B66AB-CDBF-4330-767D-5C4C19DF0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416EE-E95C-9ED7-B087-B06AEF33CA95}"/>
              </a:ext>
            </a:extLst>
          </p:cNvPr>
          <p:cNvSpPr>
            <a:spLocks noGrp="1"/>
          </p:cNvSpPr>
          <p:nvPr>
            <p:ph type="sldNum" sz="quarter" idx="12"/>
          </p:nvPr>
        </p:nvSpPr>
        <p:spPr/>
        <p:txBody>
          <a:bodyPr/>
          <a:lstStyle/>
          <a:p>
            <a:fld id="{F15A7859-8784-4D17-9D4B-C81BC8EF5D58}" type="slidenum">
              <a:rPr lang="en-US" smtClean="0"/>
              <a:t>‹#›</a:t>
            </a:fld>
            <a:endParaRPr lang="en-US"/>
          </a:p>
        </p:txBody>
      </p:sp>
    </p:spTree>
    <p:extLst>
      <p:ext uri="{BB962C8B-B14F-4D97-AF65-F5344CB8AC3E}">
        <p14:creationId xmlns:p14="http://schemas.microsoft.com/office/powerpoint/2010/main" val="1820099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AA0260-B20F-4614-1F23-C65F4AE1B4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889F29-E890-461F-8E85-A6718BFFD9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9A99D-B36B-86F0-0233-F6A70FB800CC}"/>
              </a:ext>
            </a:extLst>
          </p:cNvPr>
          <p:cNvSpPr>
            <a:spLocks noGrp="1"/>
          </p:cNvSpPr>
          <p:nvPr>
            <p:ph type="dt" sz="half" idx="10"/>
          </p:nvPr>
        </p:nvSpPr>
        <p:spPr/>
        <p:txBody>
          <a:bodyPr/>
          <a:lstStyle/>
          <a:p>
            <a:fld id="{B68B2AE5-7DF7-4388-AC3D-C67AEF8A3692}" type="datetimeFigureOut">
              <a:rPr lang="en-US" smtClean="0"/>
              <a:t>2/17/2025</a:t>
            </a:fld>
            <a:endParaRPr lang="en-US"/>
          </a:p>
        </p:txBody>
      </p:sp>
      <p:sp>
        <p:nvSpPr>
          <p:cNvPr id="5" name="Footer Placeholder 4">
            <a:extLst>
              <a:ext uri="{FF2B5EF4-FFF2-40B4-BE49-F238E27FC236}">
                <a16:creationId xmlns:a16="http://schemas.microsoft.com/office/drawing/2014/main" id="{45BBD6C6-1CC3-2EC2-13DA-4A8109E64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4CFC44-FD6B-5AA1-0540-FB1A8F6579DA}"/>
              </a:ext>
            </a:extLst>
          </p:cNvPr>
          <p:cNvSpPr>
            <a:spLocks noGrp="1"/>
          </p:cNvSpPr>
          <p:nvPr>
            <p:ph type="sldNum" sz="quarter" idx="12"/>
          </p:nvPr>
        </p:nvSpPr>
        <p:spPr/>
        <p:txBody>
          <a:bodyPr/>
          <a:lstStyle/>
          <a:p>
            <a:fld id="{F15A7859-8784-4D17-9D4B-C81BC8EF5D58}" type="slidenum">
              <a:rPr lang="en-US" smtClean="0"/>
              <a:t>‹#›</a:t>
            </a:fld>
            <a:endParaRPr lang="en-US"/>
          </a:p>
        </p:txBody>
      </p:sp>
    </p:spTree>
    <p:extLst>
      <p:ext uri="{BB962C8B-B14F-4D97-AF65-F5344CB8AC3E}">
        <p14:creationId xmlns:p14="http://schemas.microsoft.com/office/powerpoint/2010/main" val="145290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8E18D-AFAE-9811-CB30-C78B38E4A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10C8E-6AB4-3C9F-D4E7-AD80F4C19D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EDDBD-6F1D-2D00-07CD-E6D118138D11}"/>
              </a:ext>
            </a:extLst>
          </p:cNvPr>
          <p:cNvSpPr>
            <a:spLocks noGrp="1"/>
          </p:cNvSpPr>
          <p:nvPr>
            <p:ph type="dt" sz="half" idx="10"/>
          </p:nvPr>
        </p:nvSpPr>
        <p:spPr/>
        <p:txBody>
          <a:bodyPr/>
          <a:lstStyle/>
          <a:p>
            <a:fld id="{B68B2AE5-7DF7-4388-AC3D-C67AEF8A3692}" type="datetimeFigureOut">
              <a:rPr lang="en-US" smtClean="0"/>
              <a:t>2/17/2025</a:t>
            </a:fld>
            <a:endParaRPr lang="en-US"/>
          </a:p>
        </p:txBody>
      </p:sp>
      <p:sp>
        <p:nvSpPr>
          <p:cNvPr id="5" name="Footer Placeholder 4">
            <a:extLst>
              <a:ext uri="{FF2B5EF4-FFF2-40B4-BE49-F238E27FC236}">
                <a16:creationId xmlns:a16="http://schemas.microsoft.com/office/drawing/2014/main" id="{AFC68618-87D3-A8B0-CF76-511DE4F7E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9B65A-CA75-5CBB-16D5-825D087976DC}"/>
              </a:ext>
            </a:extLst>
          </p:cNvPr>
          <p:cNvSpPr>
            <a:spLocks noGrp="1"/>
          </p:cNvSpPr>
          <p:nvPr>
            <p:ph type="sldNum" sz="quarter" idx="12"/>
          </p:nvPr>
        </p:nvSpPr>
        <p:spPr/>
        <p:txBody>
          <a:bodyPr/>
          <a:lstStyle/>
          <a:p>
            <a:fld id="{F15A7859-8784-4D17-9D4B-C81BC8EF5D58}" type="slidenum">
              <a:rPr lang="en-US" smtClean="0"/>
              <a:t>‹#›</a:t>
            </a:fld>
            <a:endParaRPr lang="en-US"/>
          </a:p>
        </p:txBody>
      </p:sp>
    </p:spTree>
    <p:extLst>
      <p:ext uri="{BB962C8B-B14F-4D97-AF65-F5344CB8AC3E}">
        <p14:creationId xmlns:p14="http://schemas.microsoft.com/office/powerpoint/2010/main" val="53948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E2CE-238E-FD1E-2666-D27C43B08F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99D107-C000-9F5B-8B64-E262600C58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C67F44-BCDC-2BC2-C703-19BD71125965}"/>
              </a:ext>
            </a:extLst>
          </p:cNvPr>
          <p:cNvSpPr>
            <a:spLocks noGrp="1"/>
          </p:cNvSpPr>
          <p:nvPr>
            <p:ph type="dt" sz="half" idx="10"/>
          </p:nvPr>
        </p:nvSpPr>
        <p:spPr/>
        <p:txBody>
          <a:bodyPr/>
          <a:lstStyle/>
          <a:p>
            <a:fld id="{B68B2AE5-7DF7-4388-AC3D-C67AEF8A3692}" type="datetimeFigureOut">
              <a:rPr lang="en-US" smtClean="0"/>
              <a:t>2/17/2025</a:t>
            </a:fld>
            <a:endParaRPr lang="en-US"/>
          </a:p>
        </p:txBody>
      </p:sp>
      <p:sp>
        <p:nvSpPr>
          <p:cNvPr id="5" name="Footer Placeholder 4">
            <a:extLst>
              <a:ext uri="{FF2B5EF4-FFF2-40B4-BE49-F238E27FC236}">
                <a16:creationId xmlns:a16="http://schemas.microsoft.com/office/drawing/2014/main" id="{F629986D-5C81-3041-294C-A1D88B236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BA0E9-BFF8-8053-BCF9-6E023A6C5312}"/>
              </a:ext>
            </a:extLst>
          </p:cNvPr>
          <p:cNvSpPr>
            <a:spLocks noGrp="1"/>
          </p:cNvSpPr>
          <p:nvPr>
            <p:ph type="sldNum" sz="quarter" idx="12"/>
          </p:nvPr>
        </p:nvSpPr>
        <p:spPr/>
        <p:txBody>
          <a:bodyPr/>
          <a:lstStyle/>
          <a:p>
            <a:fld id="{F15A7859-8784-4D17-9D4B-C81BC8EF5D58}" type="slidenum">
              <a:rPr lang="en-US" smtClean="0"/>
              <a:t>‹#›</a:t>
            </a:fld>
            <a:endParaRPr lang="en-US"/>
          </a:p>
        </p:txBody>
      </p:sp>
    </p:spTree>
    <p:extLst>
      <p:ext uri="{BB962C8B-B14F-4D97-AF65-F5344CB8AC3E}">
        <p14:creationId xmlns:p14="http://schemas.microsoft.com/office/powerpoint/2010/main" val="12261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D77A-129B-FB22-3ADC-3948299FAB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3C6ADF-ACB4-A6FD-70CC-FB5A13D924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F49AB8-B0FE-A1E9-104F-8660FD472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BBBF09-9E09-944F-814A-F39F5E3FBBF2}"/>
              </a:ext>
            </a:extLst>
          </p:cNvPr>
          <p:cNvSpPr>
            <a:spLocks noGrp="1"/>
          </p:cNvSpPr>
          <p:nvPr>
            <p:ph type="dt" sz="half" idx="10"/>
          </p:nvPr>
        </p:nvSpPr>
        <p:spPr/>
        <p:txBody>
          <a:bodyPr/>
          <a:lstStyle/>
          <a:p>
            <a:fld id="{B68B2AE5-7DF7-4388-AC3D-C67AEF8A3692}" type="datetimeFigureOut">
              <a:rPr lang="en-US" smtClean="0"/>
              <a:t>2/17/2025</a:t>
            </a:fld>
            <a:endParaRPr lang="en-US"/>
          </a:p>
        </p:txBody>
      </p:sp>
      <p:sp>
        <p:nvSpPr>
          <p:cNvPr id="6" name="Footer Placeholder 5">
            <a:extLst>
              <a:ext uri="{FF2B5EF4-FFF2-40B4-BE49-F238E27FC236}">
                <a16:creationId xmlns:a16="http://schemas.microsoft.com/office/drawing/2014/main" id="{B5C5316F-5009-1E17-6D25-18D396A84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0BD02-17DB-A647-35DB-B989AC7094E4}"/>
              </a:ext>
            </a:extLst>
          </p:cNvPr>
          <p:cNvSpPr>
            <a:spLocks noGrp="1"/>
          </p:cNvSpPr>
          <p:nvPr>
            <p:ph type="sldNum" sz="quarter" idx="12"/>
          </p:nvPr>
        </p:nvSpPr>
        <p:spPr/>
        <p:txBody>
          <a:bodyPr/>
          <a:lstStyle/>
          <a:p>
            <a:fld id="{F15A7859-8784-4D17-9D4B-C81BC8EF5D58}" type="slidenum">
              <a:rPr lang="en-US" smtClean="0"/>
              <a:t>‹#›</a:t>
            </a:fld>
            <a:endParaRPr lang="en-US"/>
          </a:p>
        </p:txBody>
      </p:sp>
    </p:spTree>
    <p:extLst>
      <p:ext uri="{BB962C8B-B14F-4D97-AF65-F5344CB8AC3E}">
        <p14:creationId xmlns:p14="http://schemas.microsoft.com/office/powerpoint/2010/main" val="1894373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ACCE-BA85-CDC5-17F0-D2DE6B32B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48D293-DD11-1B58-9E51-A20D139629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DDA455-51E8-702C-86FB-DB706D301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2705E-CBD2-3C97-BDEB-504FA7E0BB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303E2F-A2EF-FBA8-B6B3-054AAB6FCB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3AB4AD-C538-7393-2DB3-5639CE2F65C6}"/>
              </a:ext>
            </a:extLst>
          </p:cNvPr>
          <p:cNvSpPr>
            <a:spLocks noGrp="1"/>
          </p:cNvSpPr>
          <p:nvPr>
            <p:ph type="dt" sz="half" idx="10"/>
          </p:nvPr>
        </p:nvSpPr>
        <p:spPr/>
        <p:txBody>
          <a:bodyPr/>
          <a:lstStyle/>
          <a:p>
            <a:fld id="{B68B2AE5-7DF7-4388-AC3D-C67AEF8A3692}" type="datetimeFigureOut">
              <a:rPr lang="en-US" smtClean="0"/>
              <a:t>2/17/2025</a:t>
            </a:fld>
            <a:endParaRPr lang="en-US"/>
          </a:p>
        </p:txBody>
      </p:sp>
      <p:sp>
        <p:nvSpPr>
          <p:cNvPr id="8" name="Footer Placeholder 7">
            <a:extLst>
              <a:ext uri="{FF2B5EF4-FFF2-40B4-BE49-F238E27FC236}">
                <a16:creationId xmlns:a16="http://schemas.microsoft.com/office/drawing/2014/main" id="{15C22C89-5E3D-218E-6666-98A050EF95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388459-70C6-B13C-0861-0B14F7A742A0}"/>
              </a:ext>
            </a:extLst>
          </p:cNvPr>
          <p:cNvSpPr>
            <a:spLocks noGrp="1"/>
          </p:cNvSpPr>
          <p:nvPr>
            <p:ph type="sldNum" sz="quarter" idx="12"/>
          </p:nvPr>
        </p:nvSpPr>
        <p:spPr/>
        <p:txBody>
          <a:bodyPr/>
          <a:lstStyle/>
          <a:p>
            <a:fld id="{F15A7859-8784-4D17-9D4B-C81BC8EF5D58}" type="slidenum">
              <a:rPr lang="en-US" smtClean="0"/>
              <a:t>‹#›</a:t>
            </a:fld>
            <a:endParaRPr lang="en-US"/>
          </a:p>
        </p:txBody>
      </p:sp>
    </p:spTree>
    <p:extLst>
      <p:ext uri="{BB962C8B-B14F-4D97-AF65-F5344CB8AC3E}">
        <p14:creationId xmlns:p14="http://schemas.microsoft.com/office/powerpoint/2010/main" val="147707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E88C-EE1F-695E-49D3-64A43FF739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B51ECE-9208-6A53-286B-299641B73A90}"/>
              </a:ext>
            </a:extLst>
          </p:cNvPr>
          <p:cNvSpPr>
            <a:spLocks noGrp="1"/>
          </p:cNvSpPr>
          <p:nvPr>
            <p:ph type="dt" sz="half" idx="10"/>
          </p:nvPr>
        </p:nvSpPr>
        <p:spPr/>
        <p:txBody>
          <a:bodyPr/>
          <a:lstStyle/>
          <a:p>
            <a:fld id="{B68B2AE5-7DF7-4388-AC3D-C67AEF8A3692}" type="datetimeFigureOut">
              <a:rPr lang="en-US" smtClean="0"/>
              <a:t>2/17/2025</a:t>
            </a:fld>
            <a:endParaRPr lang="en-US"/>
          </a:p>
        </p:txBody>
      </p:sp>
      <p:sp>
        <p:nvSpPr>
          <p:cNvPr id="4" name="Footer Placeholder 3">
            <a:extLst>
              <a:ext uri="{FF2B5EF4-FFF2-40B4-BE49-F238E27FC236}">
                <a16:creationId xmlns:a16="http://schemas.microsoft.com/office/drawing/2014/main" id="{1DD44D35-3989-94A9-1CB8-376D57174F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2680C-BB5F-E6D6-4567-14E574F2FF63}"/>
              </a:ext>
            </a:extLst>
          </p:cNvPr>
          <p:cNvSpPr>
            <a:spLocks noGrp="1"/>
          </p:cNvSpPr>
          <p:nvPr>
            <p:ph type="sldNum" sz="quarter" idx="12"/>
          </p:nvPr>
        </p:nvSpPr>
        <p:spPr/>
        <p:txBody>
          <a:bodyPr/>
          <a:lstStyle/>
          <a:p>
            <a:fld id="{F15A7859-8784-4D17-9D4B-C81BC8EF5D58}" type="slidenum">
              <a:rPr lang="en-US" smtClean="0"/>
              <a:t>‹#›</a:t>
            </a:fld>
            <a:endParaRPr lang="en-US"/>
          </a:p>
        </p:txBody>
      </p:sp>
    </p:spTree>
    <p:extLst>
      <p:ext uri="{BB962C8B-B14F-4D97-AF65-F5344CB8AC3E}">
        <p14:creationId xmlns:p14="http://schemas.microsoft.com/office/powerpoint/2010/main" val="1679772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29CA85-87D0-9915-6583-D37F25123B7A}"/>
              </a:ext>
            </a:extLst>
          </p:cNvPr>
          <p:cNvSpPr>
            <a:spLocks noGrp="1"/>
          </p:cNvSpPr>
          <p:nvPr>
            <p:ph type="dt" sz="half" idx="10"/>
          </p:nvPr>
        </p:nvSpPr>
        <p:spPr/>
        <p:txBody>
          <a:bodyPr/>
          <a:lstStyle/>
          <a:p>
            <a:fld id="{B68B2AE5-7DF7-4388-AC3D-C67AEF8A3692}" type="datetimeFigureOut">
              <a:rPr lang="en-US" smtClean="0"/>
              <a:t>2/17/2025</a:t>
            </a:fld>
            <a:endParaRPr lang="en-US"/>
          </a:p>
        </p:txBody>
      </p:sp>
      <p:sp>
        <p:nvSpPr>
          <p:cNvPr id="3" name="Footer Placeholder 2">
            <a:extLst>
              <a:ext uri="{FF2B5EF4-FFF2-40B4-BE49-F238E27FC236}">
                <a16:creationId xmlns:a16="http://schemas.microsoft.com/office/drawing/2014/main" id="{9E509532-A535-ECCE-0BBD-3FA1182701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F94AD7-47B7-4F79-441B-9268C6E1A791}"/>
              </a:ext>
            </a:extLst>
          </p:cNvPr>
          <p:cNvSpPr>
            <a:spLocks noGrp="1"/>
          </p:cNvSpPr>
          <p:nvPr>
            <p:ph type="sldNum" sz="quarter" idx="12"/>
          </p:nvPr>
        </p:nvSpPr>
        <p:spPr/>
        <p:txBody>
          <a:bodyPr/>
          <a:lstStyle/>
          <a:p>
            <a:fld id="{F15A7859-8784-4D17-9D4B-C81BC8EF5D58}" type="slidenum">
              <a:rPr lang="en-US" smtClean="0"/>
              <a:t>‹#›</a:t>
            </a:fld>
            <a:endParaRPr lang="en-US"/>
          </a:p>
        </p:txBody>
      </p:sp>
    </p:spTree>
    <p:extLst>
      <p:ext uri="{BB962C8B-B14F-4D97-AF65-F5344CB8AC3E}">
        <p14:creationId xmlns:p14="http://schemas.microsoft.com/office/powerpoint/2010/main" val="308851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A405-2B21-8108-5B31-106529251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111295-3077-A9B7-9B75-587D561EE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55AAA5-E5C6-709D-AEFB-F468A3DEF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3B7BD9-6664-0C10-ADF0-1B9E8820476E}"/>
              </a:ext>
            </a:extLst>
          </p:cNvPr>
          <p:cNvSpPr>
            <a:spLocks noGrp="1"/>
          </p:cNvSpPr>
          <p:nvPr>
            <p:ph type="dt" sz="half" idx="10"/>
          </p:nvPr>
        </p:nvSpPr>
        <p:spPr/>
        <p:txBody>
          <a:bodyPr/>
          <a:lstStyle/>
          <a:p>
            <a:fld id="{B68B2AE5-7DF7-4388-AC3D-C67AEF8A3692}" type="datetimeFigureOut">
              <a:rPr lang="en-US" smtClean="0"/>
              <a:t>2/17/2025</a:t>
            </a:fld>
            <a:endParaRPr lang="en-US"/>
          </a:p>
        </p:txBody>
      </p:sp>
      <p:sp>
        <p:nvSpPr>
          <p:cNvPr id="6" name="Footer Placeholder 5">
            <a:extLst>
              <a:ext uri="{FF2B5EF4-FFF2-40B4-BE49-F238E27FC236}">
                <a16:creationId xmlns:a16="http://schemas.microsoft.com/office/drawing/2014/main" id="{DE6AE4F1-017C-7C75-DB2E-1E1015CEE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49C91-4C22-097B-C492-2751AD4AAEE7}"/>
              </a:ext>
            </a:extLst>
          </p:cNvPr>
          <p:cNvSpPr>
            <a:spLocks noGrp="1"/>
          </p:cNvSpPr>
          <p:nvPr>
            <p:ph type="sldNum" sz="quarter" idx="12"/>
          </p:nvPr>
        </p:nvSpPr>
        <p:spPr/>
        <p:txBody>
          <a:bodyPr/>
          <a:lstStyle/>
          <a:p>
            <a:fld id="{F15A7859-8784-4D17-9D4B-C81BC8EF5D58}" type="slidenum">
              <a:rPr lang="en-US" smtClean="0"/>
              <a:t>‹#›</a:t>
            </a:fld>
            <a:endParaRPr lang="en-US"/>
          </a:p>
        </p:txBody>
      </p:sp>
    </p:spTree>
    <p:extLst>
      <p:ext uri="{BB962C8B-B14F-4D97-AF65-F5344CB8AC3E}">
        <p14:creationId xmlns:p14="http://schemas.microsoft.com/office/powerpoint/2010/main" val="381165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CEED-67FD-1738-337A-CCA867254D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D9F8EB-4DF8-328F-17B0-C23460DDF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B4C25F-43B4-E4BF-2BF6-3A3EC497A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3832C-7951-83C7-E90D-51C46F01294A}"/>
              </a:ext>
            </a:extLst>
          </p:cNvPr>
          <p:cNvSpPr>
            <a:spLocks noGrp="1"/>
          </p:cNvSpPr>
          <p:nvPr>
            <p:ph type="dt" sz="half" idx="10"/>
          </p:nvPr>
        </p:nvSpPr>
        <p:spPr/>
        <p:txBody>
          <a:bodyPr/>
          <a:lstStyle/>
          <a:p>
            <a:fld id="{B68B2AE5-7DF7-4388-AC3D-C67AEF8A3692}" type="datetimeFigureOut">
              <a:rPr lang="en-US" smtClean="0"/>
              <a:t>2/17/2025</a:t>
            </a:fld>
            <a:endParaRPr lang="en-US"/>
          </a:p>
        </p:txBody>
      </p:sp>
      <p:sp>
        <p:nvSpPr>
          <p:cNvPr id="6" name="Footer Placeholder 5">
            <a:extLst>
              <a:ext uri="{FF2B5EF4-FFF2-40B4-BE49-F238E27FC236}">
                <a16:creationId xmlns:a16="http://schemas.microsoft.com/office/drawing/2014/main" id="{20E2208E-7110-AD93-C316-3296B1A1C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7BC382-C68D-24C7-3897-75EAF1CEC9C7}"/>
              </a:ext>
            </a:extLst>
          </p:cNvPr>
          <p:cNvSpPr>
            <a:spLocks noGrp="1"/>
          </p:cNvSpPr>
          <p:nvPr>
            <p:ph type="sldNum" sz="quarter" idx="12"/>
          </p:nvPr>
        </p:nvSpPr>
        <p:spPr/>
        <p:txBody>
          <a:bodyPr/>
          <a:lstStyle/>
          <a:p>
            <a:fld id="{F15A7859-8784-4D17-9D4B-C81BC8EF5D58}" type="slidenum">
              <a:rPr lang="en-US" smtClean="0"/>
              <a:t>‹#›</a:t>
            </a:fld>
            <a:endParaRPr lang="en-US"/>
          </a:p>
        </p:txBody>
      </p:sp>
    </p:spTree>
    <p:extLst>
      <p:ext uri="{BB962C8B-B14F-4D97-AF65-F5344CB8AC3E}">
        <p14:creationId xmlns:p14="http://schemas.microsoft.com/office/powerpoint/2010/main" val="3132917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AB4E6C-B54B-7095-5A43-D2775551CE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E2455C-8A5C-E7EF-CE27-61865DF3D1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F366C-BB89-AFC1-9890-802CA695E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8B2AE5-7DF7-4388-AC3D-C67AEF8A3692}" type="datetimeFigureOut">
              <a:rPr lang="en-US" smtClean="0"/>
              <a:t>2/17/2025</a:t>
            </a:fld>
            <a:endParaRPr lang="en-US"/>
          </a:p>
        </p:txBody>
      </p:sp>
      <p:sp>
        <p:nvSpPr>
          <p:cNvPr id="5" name="Footer Placeholder 4">
            <a:extLst>
              <a:ext uri="{FF2B5EF4-FFF2-40B4-BE49-F238E27FC236}">
                <a16:creationId xmlns:a16="http://schemas.microsoft.com/office/drawing/2014/main" id="{3DD69311-1978-71ED-6CB5-5244A742E9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6148C8-4945-3FEF-C1C7-8A766CD60C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5A7859-8784-4D17-9D4B-C81BC8EF5D58}" type="slidenum">
              <a:rPr lang="en-US" smtClean="0"/>
              <a:t>‹#›</a:t>
            </a:fld>
            <a:endParaRPr lang="en-US"/>
          </a:p>
        </p:txBody>
      </p:sp>
    </p:spTree>
    <p:extLst>
      <p:ext uri="{BB962C8B-B14F-4D97-AF65-F5344CB8AC3E}">
        <p14:creationId xmlns:p14="http://schemas.microsoft.com/office/powerpoint/2010/main" val="2120276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svg"/><Relationship Id="rId17" Type="http://schemas.openxmlformats.org/officeDocument/2006/relationships/image" Target="../media/image15.jpe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sv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5CD3D-6B1C-8A64-7F56-886FA4549F95}"/>
              </a:ext>
            </a:extLst>
          </p:cNvPr>
          <p:cNvSpPr>
            <a:spLocks noGrp="1"/>
          </p:cNvSpPr>
          <p:nvPr>
            <p:ph type="ctrTitle"/>
          </p:nvPr>
        </p:nvSpPr>
        <p:spPr/>
        <p:txBody>
          <a:bodyPr/>
          <a:lstStyle/>
          <a:p>
            <a:r>
              <a:rPr lang="es-419" dirty="0" err="1"/>
              <a:t>GenAI</a:t>
            </a:r>
            <a:r>
              <a:rPr lang="es-419" dirty="0"/>
              <a:t> </a:t>
            </a:r>
            <a:r>
              <a:rPr lang="es-419" dirty="0" err="1"/>
              <a:t>Solution</a:t>
            </a:r>
            <a:endParaRPr lang="en-US" dirty="0"/>
          </a:p>
        </p:txBody>
      </p:sp>
      <p:sp>
        <p:nvSpPr>
          <p:cNvPr id="3" name="Subtitle 2">
            <a:extLst>
              <a:ext uri="{FF2B5EF4-FFF2-40B4-BE49-F238E27FC236}">
                <a16:creationId xmlns:a16="http://schemas.microsoft.com/office/drawing/2014/main" id="{16080407-EFB6-B322-48EC-A82ED917CE79}"/>
              </a:ext>
            </a:extLst>
          </p:cNvPr>
          <p:cNvSpPr>
            <a:spLocks noGrp="1"/>
          </p:cNvSpPr>
          <p:nvPr>
            <p:ph type="subTitle" idx="1"/>
          </p:nvPr>
        </p:nvSpPr>
        <p:spPr/>
        <p:txBody>
          <a:bodyPr/>
          <a:lstStyle/>
          <a:p>
            <a:r>
              <a:rPr lang="es-419" dirty="0" err="1"/>
              <a:t>Generate</a:t>
            </a:r>
            <a:r>
              <a:rPr lang="es-419" dirty="0"/>
              <a:t> training, </a:t>
            </a:r>
            <a:r>
              <a:rPr lang="es-419" dirty="0" err="1"/>
              <a:t>on</a:t>
            </a:r>
            <a:r>
              <a:rPr lang="es-419" dirty="0"/>
              <a:t> </a:t>
            </a:r>
            <a:r>
              <a:rPr lang="es-419" dirty="0" err="1"/>
              <a:t>boarding</a:t>
            </a:r>
            <a:r>
              <a:rPr lang="es-419" dirty="0"/>
              <a:t>, KT material </a:t>
            </a:r>
            <a:r>
              <a:rPr lang="es-419" dirty="0" err="1"/>
              <a:t>by</a:t>
            </a:r>
            <a:r>
              <a:rPr lang="es-419" dirty="0"/>
              <a:t> </a:t>
            </a:r>
            <a:r>
              <a:rPr lang="es-419" dirty="0" err="1"/>
              <a:t>leveragin</a:t>
            </a:r>
            <a:r>
              <a:rPr lang="es-419" dirty="0"/>
              <a:t> </a:t>
            </a:r>
            <a:r>
              <a:rPr lang="es-419" dirty="0" err="1"/>
              <a:t>LLMs</a:t>
            </a:r>
            <a:r>
              <a:rPr lang="es-419" dirty="0"/>
              <a:t> and </a:t>
            </a:r>
            <a:r>
              <a:rPr lang="es-419" dirty="0" err="1"/>
              <a:t>Knowledge</a:t>
            </a:r>
            <a:r>
              <a:rPr lang="es-419" dirty="0"/>
              <a:t> bases. </a:t>
            </a:r>
            <a:endParaRPr lang="en-US" dirty="0"/>
          </a:p>
        </p:txBody>
      </p:sp>
    </p:spTree>
    <p:extLst>
      <p:ext uri="{BB962C8B-B14F-4D97-AF65-F5344CB8AC3E}">
        <p14:creationId xmlns:p14="http://schemas.microsoft.com/office/powerpoint/2010/main" val="1585322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0" descr="Search | Microsoft Azure Mono">
            <a:extLst>
              <a:ext uri="{FF2B5EF4-FFF2-40B4-BE49-F238E27FC236}">
                <a16:creationId xmlns:a16="http://schemas.microsoft.com/office/drawing/2014/main" id="{A0AD7264-BC27-1A27-658C-763154CFD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4580" y="296379"/>
            <a:ext cx="695685" cy="486204"/>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extLst>
              <a:ext uri="{FF2B5EF4-FFF2-40B4-BE49-F238E27FC236}">
                <a16:creationId xmlns:a16="http://schemas.microsoft.com/office/drawing/2014/main" id="{41DC187D-4182-9E20-1CE4-10C1F6B86601}"/>
              </a:ext>
            </a:extLst>
          </p:cNvPr>
          <p:cNvSpPr/>
          <p:nvPr/>
        </p:nvSpPr>
        <p:spPr>
          <a:xfrm>
            <a:off x="5053781" y="3578942"/>
            <a:ext cx="2251587" cy="233023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6FDEE4B-9CF2-1BF0-FF33-F28DF4FA4B97}"/>
              </a:ext>
            </a:extLst>
          </p:cNvPr>
          <p:cNvSpPr/>
          <p:nvPr/>
        </p:nvSpPr>
        <p:spPr>
          <a:xfrm>
            <a:off x="8902986" y="2814112"/>
            <a:ext cx="1130710" cy="386899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419" dirty="0"/>
              <a:t>API</a:t>
            </a:r>
            <a:endParaRPr lang="en-US" dirty="0"/>
          </a:p>
        </p:txBody>
      </p:sp>
      <p:sp>
        <p:nvSpPr>
          <p:cNvPr id="5" name="Rectangle: Rounded Corners 4">
            <a:extLst>
              <a:ext uri="{FF2B5EF4-FFF2-40B4-BE49-F238E27FC236}">
                <a16:creationId xmlns:a16="http://schemas.microsoft.com/office/drawing/2014/main" id="{0491D7F4-DD2F-8C8C-310A-16011486EF29}"/>
              </a:ext>
            </a:extLst>
          </p:cNvPr>
          <p:cNvSpPr/>
          <p:nvPr/>
        </p:nvSpPr>
        <p:spPr>
          <a:xfrm>
            <a:off x="275301" y="537035"/>
            <a:ext cx="1779641" cy="21557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s-419" sz="1400" dirty="0"/>
          </a:p>
          <a:p>
            <a:pPr marL="285750" indent="-285750">
              <a:buFont typeface="Arial" panose="020B0604020202020204" pitchFamily="34" charset="0"/>
              <a:buChar char="•"/>
            </a:pPr>
            <a:r>
              <a:rPr lang="es-419" sz="1200" dirty="0"/>
              <a:t>Project </a:t>
            </a:r>
            <a:r>
              <a:rPr lang="es-419" sz="1200" dirty="0" err="1"/>
              <a:t>documentation</a:t>
            </a:r>
            <a:endParaRPr lang="es-419" sz="1200" dirty="0"/>
          </a:p>
          <a:p>
            <a:pPr marL="285750" indent="-285750">
              <a:buFont typeface="Arial" panose="020B0604020202020204" pitchFamily="34" charset="0"/>
              <a:buChar char="•"/>
            </a:pPr>
            <a:r>
              <a:rPr lang="es-419" sz="1200" dirty="0" err="1"/>
              <a:t>Repository</a:t>
            </a:r>
            <a:endParaRPr lang="es-419" sz="1200" dirty="0"/>
          </a:p>
          <a:p>
            <a:pPr marL="285750" indent="-285750">
              <a:buFont typeface="Arial" panose="020B0604020202020204" pitchFamily="34" charset="0"/>
              <a:buChar char="•"/>
            </a:pPr>
            <a:r>
              <a:rPr lang="es-419" sz="1200" dirty="0"/>
              <a:t>Scripts</a:t>
            </a:r>
          </a:p>
          <a:p>
            <a:pPr marL="285750" indent="-285750">
              <a:buFont typeface="Arial" panose="020B0604020202020204" pitchFamily="34" charset="0"/>
              <a:buChar char="•"/>
            </a:pPr>
            <a:r>
              <a:rPr lang="es-419" sz="1200" dirty="0" err="1"/>
              <a:t>Code</a:t>
            </a:r>
            <a:r>
              <a:rPr lang="es-419" sz="1200" dirty="0"/>
              <a:t> </a:t>
            </a:r>
            <a:r>
              <a:rPr lang="es-419" sz="1200" dirty="0" err="1"/>
              <a:t>Comments</a:t>
            </a:r>
            <a:endParaRPr lang="es-419" sz="1200" dirty="0"/>
          </a:p>
          <a:p>
            <a:pPr marL="285750" indent="-285750">
              <a:buFont typeface="Arial" panose="020B0604020202020204" pitchFamily="34" charset="0"/>
              <a:buChar char="•"/>
            </a:pPr>
            <a:r>
              <a:rPr lang="es-419" sz="1200" dirty="0"/>
              <a:t>Wiki page</a:t>
            </a:r>
            <a:endParaRPr lang="en-US" sz="1200" dirty="0"/>
          </a:p>
        </p:txBody>
      </p:sp>
      <p:sp>
        <p:nvSpPr>
          <p:cNvPr id="6" name="TextBox 5">
            <a:extLst>
              <a:ext uri="{FF2B5EF4-FFF2-40B4-BE49-F238E27FC236}">
                <a16:creationId xmlns:a16="http://schemas.microsoft.com/office/drawing/2014/main" id="{847C2B85-4A71-B487-B766-1BDD17919D3F}"/>
              </a:ext>
            </a:extLst>
          </p:cNvPr>
          <p:cNvSpPr txBox="1"/>
          <p:nvPr/>
        </p:nvSpPr>
        <p:spPr>
          <a:xfrm>
            <a:off x="186812" y="198481"/>
            <a:ext cx="2910349" cy="338554"/>
          </a:xfrm>
          <a:prstGeom prst="rect">
            <a:avLst/>
          </a:prstGeom>
          <a:noFill/>
        </p:spPr>
        <p:txBody>
          <a:bodyPr wrap="square" rtlCol="0">
            <a:spAutoFit/>
          </a:bodyPr>
          <a:lstStyle/>
          <a:p>
            <a:r>
              <a:rPr lang="es-419" sz="1600" dirty="0" err="1">
                <a:latin typeface="Segoe UI Black" panose="020B0A02040204020203" pitchFamily="34" charset="0"/>
                <a:ea typeface="Segoe UI Black" panose="020B0A02040204020203" pitchFamily="34" charset="0"/>
              </a:rPr>
              <a:t>Index</a:t>
            </a:r>
            <a:r>
              <a:rPr lang="es-419" sz="1600" dirty="0">
                <a:latin typeface="Segoe UI Black" panose="020B0A02040204020203" pitchFamily="34" charset="0"/>
                <a:ea typeface="Segoe UI Black" panose="020B0A02040204020203" pitchFamily="34" charset="0"/>
              </a:rPr>
              <a:t> / Vector KB</a:t>
            </a:r>
            <a:endParaRPr lang="en-US" sz="1600" dirty="0">
              <a:latin typeface="Segoe UI Black" panose="020B0A02040204020203" pitchFamily="34" charset="0"/>
              <a:ea typeface="Segoe UI Black" panose="020B0A02040204020203" pitchFamily="34" charset="0"/>
            </a:endParaRPr>
          </a:p>
        </p:txBody>
      </p:sp>
      <p:pic>
        <p:nvPicPr>
          <p:cNvPr id="8" name="Graphic 7" descr="Users outline">
            <a:extLst>
              <a:ext uri="{FF2B5EF4-FFF2-40B4-BE49-F238E27FC236}">
                <a16:creationId xmlns:a16="http://schemas.microsoft.com/office/drawing/2014/main" id="{19FF4F4E-CDEB-EB92-AB50-44591A9A6F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71017" y="541973"/>
            <a:ext cx="914400" cy="914400"/>
          </a:xfrm>
          <a:prstGeom prst="rect">
            <a:avLst/>
          </a:prstGeom>
        </p:spPr>
      </p:pic>
      <p:cxnSp>
        <p:nvCxnSpPr>
          <p:cNvPr id="10" name="Straight Arrow Connector 9">
            <a:extLst>
              <a:ext uri="{FF2B5EF4-FFF2-40B4-BE49-F238E27FC236}">
                <a16:creationId xmlns:a16="http://schemas.microsoft.com/office/drawing/2014/main" id="{156FD7DD-C436-B1D5-6341-15A5A04F1E73}"/>
              </a:ext>
            </a:extLst>
          </p:cNvPr>
          <p:cNvCxnSpPr/>
          <p:nvPr/>
        </p:nvCxnSpPr>
        <p:spPr>
          <a:xfrm flipH="1">
            <a:off x="2158181" y="1135648"/>
            <a:ext cx="6784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3FE475E-FDA1-EA76-55BE-601F20DB110D}"/>
              </a:ext>
            </a:extLst>
          </p:cNvPr>
          <p:cNvSpPr txBox="1"/>
          <p:nvPr/>
        </p:nvSpPr>
        <p:spPr>
          <a:xfrm>
            <a:off x="2143431" y="773402"/>
            <a:ext cx="678424" cy="276999"/>
          </a:xfrm>
          <a:prstGeom prst="rect">
            <a:avLst/>
          </a:prstGeom>
          <a:noFill/>
        </p:spPr>
        <p:txBody>
          <a:bodyPr wrap="square" rtlCol="0">
            <a:spAutoFit/>
          </a:bodyPr>
          <a:lstStyle/>
          <a:p>
            <a:r>
              <a:rPr lang="es-419" sz="1200" dirty="0" err="1">
                <a:latin typeface="Segoe UI Black" panose="020B0A02040204020203" pitchFamily="34" charset="0"/>
                <a:ea typeface="Segoe UI Black" panose="020B0A02040204020203" pitchFamily="34" charset="0"/>
              </a:rPr>
              <a:t>Query</a:t>
            </a:r>
            <a:endParaRPr lang="en-US" sz="1200" dirty="0">
              <a:latin typeface="Segoe UI Black" panose="020B0A02040204020203" pitchFamily="34" charset="0"/>
              <a:ea typeface="Segoe UI Black" panose="020B0A02040204020203" pitchFamily="34" charset="0"/>
            </a:endParaRPr>
          </a:p>
        </p:txBody>
      </p:sp>
      <p:pic>
        <p:nvPicPr>
          <p:cNvPr id="13" name="Graphic 12" descr="Checklist outline">
            <a:extLst>
              <a:ext uri="{FF2B5EF4-FFF2-40B4-BE49-F238E27FC236}">
                <a16:creationId xmlns:a16="http://schemas.microsoft.com/office/drawing/2014/main" id="{72822A90-3BF3-4422-E1EB-BB318A305D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76823" y="1633438"/>
            <a:ext cx="695685" cy="695685"/>
          </a:xfrm>
          <a:prstGeom prst="rect">
            <a:avLst/>
          </a:prstGeom>
        </p:spPr>
      </p:pic>
      <p:sp>
        <p:nvSpPr>
          <p:cNvPr id="14" name="TextBox 13">
            <a:extLst>
              <a:ext uri="{FF2B5EF4-FFF2-40B4-BE49-F238E27FC236}">
                <a16:creationId xmlns:a16="http://schemas.microsoft.com/office/drawing/2014/main" id="{BC2873C6-C3C0-805C-5976-281114655431}"/>
              </a:ext>
            </a:extLst>
          </p:cNvPr>
          <p:cNvSpPr txBox="1"/>
          <p:nvPr/>
        </p:nvSpPr>
        <p:spPr>
          <a:xfrm>
            <a:off x="2066866" y="1685737"/>
            <a:ext cx="1052052" cy="276999"/>
          </a:xfrm>
          <a:prstGeom prst="rect">
            <a:avLst/>
          </a:prstGeom>
          <a:noFill/>
        </p:spPr>
        <p:txBody>
          <a:bodyPr wrap="square" rtlCol="0">
            <a:spAutoFit/>
          </a:bodyPr>
          <a:lstStyle/>
          <a:p>
            <a:r>
              <a:rPr lang="es-419" sz="1200" dirty="0" err="1">
                <a:latin typeface="Segoe UI Black" panose="020B0A02040204020203" pitchFamily="34" charset="0"/>
                <a:ea typeface="Segoe UI Black" panose="020B0A02040204020203" pitchFamily="34" charset="0"/>
              </a:rPr>
              <a:t>Documents</a:t>
            </a:r>
            <a:endParaRPr lang="en-US" sz="1200" dirty="0">
              <a:latin typeface="Segoe UI Black" panose="020B0A02040204020203" pitchFamily="34" charset="0"/>
              <a:ea typeface="Segoe UI Black" panose="020B0A02040204020203" pitchFamily="34" charset="0"/>
            </a:endParaRPr>
          </a:p>
        </p:txBody>
      </p:sp>
      <p:cxnSp>
        <p:nvCxnSpPr>
          <p:cNvPr id="16" name="Straight Arrow Connector 15">
            <a:extLst>
              <a:ext uri="{FF2B5EF4-FFF2-40B4-BE49-F238E27FC236}">
                <a16:creationId xmlns:a16="http://schemas.microsoft.com/office/drawing/2014/main" id="{6616AE37-ECC3-7B2D-B023-ED3F259997AB}"/>
              </a:ext>
            </a:extLst>
          </p:cNvPr>
          <p:cNvCxnSpPr/>
          <p:nvPr/>
        </p:nvCxnSpPr>
        <p:spPr>
          <a:xfrm>
            <a:off x="2165190" y="2004289"/>
            <a:ext cx="8554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D575177D-39BF-BD57-D467-E6B3A481CF9B}"/>
              </a:ext>
            </a:extLst>
          </p:cNvPr>
          <p:cNvSpPr/>
          <p:nvPr/>
        </p:nvSpPr>
        <p:spPr>
          <a:xfrm>
            <a:off x="4340940" y="1767181"/>
            <a:ext cx="993058" cy="4281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200" dirty="0" err="1"/>
              <a:t>Format</a:t>
            </a:r>
            <a:r>
              <a:rPr lang="es-419" sz="1200" dirty="0"/>
              <a:t> </a:t>
            </a:r>
            <a:r>
              <a:rPr lang="es-419" sz="1200" dirty="0" err="1"/>
              <a:t>results</a:t>
            </a:r>
            <a:endParaRPr lang="en-US" sz="1200" dirty="0"/>
          </a:p>
        </p:txBody>
      </p:sp>
      <p:cxnSp>
        <p:nvCxnSpPr>
          <p:cNvPr id="19" name="Straight Arrow Connector 18">
            <a:extLst>
              <a:ext uri="{FF2B5EF4-FFF2-40B4-BE49-F238E27FC236}">
                <a16:creationId xmlns:a16="http://schemas.microsoft.com/office/drawing/2014/main" id="{357D4DA1-C761-EC7E-F5AC-7DD3A2D83065}"/>
              </a:ext>
            </a:extLst>
          </p:cNvPr>
          <p:cNvCxnSpPr/>
          <p:nvPr/>
        </p:nvCxnSpPr>
        <p:spPr>
          <a:xfrm>
            <a:off x="3785417" y="1967733"/>
            <a:ext cx="4031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26" name="Picture 2">
            <a:extLst>
              <a:ext uri="{FF2B5EF4-FFF2-40B4-BE49-F238E27FC236}">
                <a16:creationId xmlns:a16="http://schemas.microsoft.com/office/drawing/2014/main" id="{F9784A13-BF33-E75E-0842-2C17F406EF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52289" y="1629539"/>
            <a:ext cx="354780" cy="389393"/>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descr="Speech outline">
            <a:extLst>
              <a:ext uri="{FF2B5EF4-FFF2-40B4-BE49-F238E27FC236}">
                <a16:creationId xmlns:a16="http://schemas.microsoft.com/office/drawing/2014/main" id="{9B7F03D3-9FE1-03E7-9784-B189E68F9E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02986" y="1645290"/>
            <a:ext cx="1063092" cy="1063092"/>
          </a:xfrm>
          <a:prstGeom prst="rect">
            <a:avLst/>
          </a:prstGeom>
        </p:spPr>
      </p:pic>
      <p:cxnSp>
        <p:nvCxnSpPr>
          <p:cNvPr id="26" name="Straight Arrow Connector 25">
            <a:extLst>
              <a:ext uri="{FF2B5EF4-FFF2-40B4-BE49-F238E27FC236}">
                <a16:creationId xmlns:a16="http://schemas.microsoft.com/office/drawing/2014/main" id="{7434FAD2-AA49-E760-7B8F-3923955C6715}"/>
              </a:ext>
            </a:extLst>
          </p:cNvPr>
          <p:cNvCxnSpPr/>
          <p:nvPr/>
        </p:nvCxnSpPr>
        <p:spPr>
          <a:xfrm>
            <a:off x="5507069" y="2004289"/>
            <a:ext cx="40312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ED0EEADD-8EFD-0348-A694-C1B09F47E39E}"/>
              </a:ext>
            </a:extLst>
          </p:cNvPr>
          <p:cNvSpPr txBox="1"/>
          <p:nvPr/>
        </p:nvSpPr>
        <p:spPr>
          <a:xfrm>
            <a:off x="5855631" y="1286974"/>
            <a:ext cx="983223" cy="461665"/>
          </a:xfrm>
          <a:prstGeom prst="rect">
            <a:avLst/>
          </a:prstGeom>
          <a:noFill/>
        </p:spPr>
        <p:txBody>
          <a:bodyPr wrap="square" rtlCol="0">
            <a:spAutoFit/>
          </a:bodyPr>
          <a:lstStyle/>
          <a:p>
            <a:pPr algn="ctr"/>
            <a:r>
              <a:rPr lang="es-419" sz="1200" dirty="0">
                <a:latin typeface="Segoe UI Black" panose="020B0A02040204020203" pitchFamily="34" charset="0"/>
                <a:ea typeface="Segoe UI Black" panose="020B0A02040204020203" pitchFamily="34" charset="0"/>
              </a:rPr>
              <a:t>LLM </a:t>
            </a:r>
            <a:r>
              <a:rPr lang="es-419" sz="1200" dirty="0" err="1">
                <a:latin typeface="Segoe UI Black" panose="020B0A02040204020203" pitchFamily="34" charset="0"/>
                <a:ea typeface="Segoe UI Black" panose="020B0A02040204020203" pitchFamily="34" charset="0"/>
              </a:rPr>
              <a:t>Prompt</a:t>
            </a:r>
            <a:endParaRPr lang="en-US" sz="1200" dirty="0">
              <a:latin typeface="Segoe UI Black" panose="020B0A02040204020203" pitchFamily="34" charset="0"/>
              <a:ea typeface="Segoe UI Black" panose="020B0A02040204020203" pitchFamily="34" charset="0"/>
            </a:endParaRPr>
          </a:p>
        </p:txBody>
      </p:sp>
      <p:pic>
        <p:nvPicPr>
          <p:cNvPr id="29" name="Graphic 28" descr="Document outline">
            <a:extLst>
              <a:ext uri="{FF2B5EF4-FFF2-40B4-BE49-F238E27FC236}">
                <a16:creationId xmlns:a16="http://schemas.microsoft.com/office/drawing/2014/main" id="{A0E8CEB7-01A8-0CD3-3C94-C9EABE7A939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20473" y="2042232"/>
            <a:ext cx="598106" cy="598106"/>
          </a:xfrm>
          <a:prstGeom prst="rect">
            <a:avLst/>
          </a:prstGeom>
        </p:spPr>
      </p:pic>
      <p:pic>
        <p:nvPicPr>
          <p:cNvPr id="31" name="Graphic 30" descr="Image outline">
            <a:extLst>
              <a:ext uri="{FF2B5EF4-FFF2-40B4-BE49-F238E27FC236}">
                <a16:creationId xmlns:a16="http://schemas.microsoft.com/office/drawing/2014/main" id="{CFBD6559-931D-1BAB-A527-DEAC6E73D38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704322" y="1100806"/>
            <a:ext cx="590078" cy="590078"/>
          </a:xfrm>
          <a:prstGeom prst="rect">
            <a:avLst/>
          </a:prstGeom>
        </p:spPr>
      </p:pic>
      <p:cxnSp>
        <p:nvCxnSpPr>
          <p:cNvPr id="37" name="Connector: Curved 36">
            <a:extLst>
              <a:ext uri="{FF2B5EF4-FFF2-40B4-BE49-F238E27FC236}">
                <a16:creationId xmlns:a16="http://schemas.microsoft.com/office/drawing/2014/main" id="{CB04B9AD-C7C0-2087-3EA8-B3C58113C257}"/>
              </a:ext>
            </a:extLst>
          </p:cNvPr>
          <p:cNvCxnSpPr>
            <a:cxnSpLocks/>
          </p:cNvCxnSpPr>
          <p:nvPr/>
        </p:nvCxnSpPr>
        <p:spPr>
          <a:xfrm flipV="1">
            <a:off x="6999709" y="1370540"/>
            <a:ext cx="704613" cy="63039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0204A2C0-9584-76BE-2A1A-FB4CEA1A668D}"/>
              </a:ext>
            </a:extLst>
          </p:cNvPr>
          <p:cNvCxnSpPr/>
          <p:nvPr/>
        </p:nvCxnSpPr>
        <p:spPr>
          <a:xfrm>
            <a:off x="6994645" y="2042232"/>
            <a:ext cx="873451" cy="30629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pic>
        <p:nvPicPr>
          <p:cNvPr id="40" name="Graphic 39" descr="Speech outline">
            <a:extLst>
              <a:ext uri="{FF2B5EF4-FFF2-40B4-BE49-F238E27FC236}">
                <a16:creationId xmlns:a16="http://schemas.microsoft.com/office/drawing/2014/main" id="{1A519F2E-BB2F-8A62-8624-5AA44E78ADE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87520" y="1614896"/>
            <a:ext cx="1063092" cy="1063092"/>
          </a:xfrm>
          <a:prstGeom prst="rect">
            <a:avLst/>
          </a:prstGeom>
        </p:spPr>
      </p:pic>
      <p:sp>
        <p:nvSpPr>
          <p:cNvPr id="41" name="TextBox 40">
            <a:extLst>
              <a:ext uri="{FF2B5EF4-FFF2-40B4-BE49-F238E27FC236}">
                <a16:creationId xmlns:a16="http://schemas.microsoft.com/office/drawing/2014/main" id="{3945D586-9E71-681E-65A0-16297C76A5AB}"/>
              </a:ext>
            </a:extLst>
          </p:cNvPr>
          <p:cNvSpPr txBox="1"/>
          <p:nvPr/>
        </p:nvSpPr>
        <p:spPr>
          <a:xfrm>
            <a:off x="8848035" y="1319940"/>
            <a:ext cx="983223" cy="461665"/>
          </a:xfrm>
          <a:prstGeom prst="rect">
            <a:avLst/>
          </a:prstGeom>
          <a:noFill/>
        </p:spPr>
        <p:txBody>
          <a:bodyPr wrap="square" rtlCol="0">
            <a:spAutoFit/>
          </a:bodyPr>
          <a:lstStyle/>
          <a:p>
            <a:pPr algn="ctr"/>
            <a:r>
              <a:rPr lang="es-419" sz="1200" dirty="0">
                <a:latin typeface="Segoe UI Black" panose="020B0A02040204020203" pitchFamily="34" charset="0"/>
                <a:ea typeface="Segoe UI Black" panose="020B0A02040204020203" pitchFamily="34" charset="0"/>
              </a:rPr>
              <a:t>LLM </a:t>
            </a:r>
            <a:r>
              <a:rPr lang="es-419" sz="1200" dirty="0" err="1">
                <a:latin typeface="Segoe UI Black" panose="020B0A02040204020203" pitchFamily="34" charset="0"/>
                <a:ea typeface="Segoe UI Black" panose="020B0A02040204020203" pitchFamily="34" charset="0"/>
              </a:rPr>
              <a:t>Prompt</a:t>
            </a:r>
            <a:endParaRPr lang="en-US" sz="1200" dirty="0">
              <a:latin typeface="Segoe UI Black" panose="020B0A02040204020203" pitchFamily="34" charset="0"/>
              <a:ea typeface="Segoe UI Black" panose="020B0A02040204020203" pitchFamily="34" charset="0"/>
            </a:endParaRPr>
          </a:p>
        </p:txBody>
      </p:sp>
      <p:cxnSp>
        <p:nvCxnSpPr>
          <p:cNvPr id="43" name="Connector: Curved 42">
            <a:extLst>
              <a:ext uri="{FF2B5EF4-FFF2-40B4-BE49-F238E27FC236}">
                <a16:creationId xmlns:a16="http://schemas.microsoft.com/office/drawing/2014/main" id="{85AEF58E-E7DA-90E7-D879-E4AD88FC11E9}"/>
              </a:ext>
            </a:extLst>
          </p:cNvPr>
          <p:cNvCxnSpPr/>
          <p:nvPr/>
        </p:nvCxnSpPr>
        <p:spPr>
          <a:xfrm>
            <a:off x="8312908" y="1395845"/>
            <a:ext cx="648384" cy="63558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ACD80EEE-89EB-FED2-DD1C-94B682087107}"/>
              </a:ext>
            </a:extLst>
          </p:cNvPr>
          <p:cNvCxnSpPr/>
          <p:nvPr/>
        </p:nvCxnSpPr>
        <p:spPr>
          <a:xfrm flipV="1">
            <a:off x="8334055" y="2137160"/>
            <a:ext cx="641528" cy="29905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FE1B49CF-07B3-6E8B-52A0-1489AA1090DE}"/>
              </a:ext>
            </a:extLst>
          </p:cNvPr>
          <p:cNvCxnSpPr/>
          <p:nvPr/>
        </p:nvCxnSpPr>
        <p:spPr>
          <a:xfrm>
            <a:off x="9831258" y="2048349"/>
            <a:ext cx="5309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Rectangle: Rounded Corners 47">
            <a:extLst>
              <a:ext uri="{FF2B5EF4-FFF2-40B4-BE49-F238E27FC236}">
                <a16:creationId xmlns:a16="http://schemas.microsoft.com/office/drawing/2014/main" id="{7D943A23-B78E-046B-0934-CDB797AD4256}"/>
              </a:ext>
            </a:extLst>
          </p:cNvPr>
          <p:cNvSpPr/>
          <p:nvPr/>
        </p:nvSpPr>
        <p:spPr>
          <a:xfrm>
            <a:off x="10396411" y="1804834"/>
            <a:ext cx="1063092" cy="5436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419" sz="1400" dirty="0" err="1"/>
              <a:t>Document</a:t>
            </a:r>
            <a:r>
              <a:rPr lang="es-419" sz="1400" dirty="0"/>
              <a:t> Content</a:t>
            </a:r>
            <a:endParaRPr lang="en-US" sz="1400" dirty="0"/>
          </a:p>
        </p:txBody>
      </p:sp>
      <p:cxnSp>
        <p:nvCxnSpPr>
          <p:cNvPr id="50" name="Connector: Elbow 49">
            <a:extLst>
              <a:ext uri="{FF2B5EF4-FFF2-40B4-BE49-F238E27FC236}">
                <a16:creationId xmlns:a16="http://schemas.microsoft.com/office/drawing/2014/main" id="{C692F315-EED8-9EED-0EE9-7F712A8481B1}"/>
              </a:ext>
            </a:extLst>
          </p:cNvPr>
          <p:cNvCxnSpPr>
            <a:stCxn id="48" idx="3"/>
            <a:endCxn id="4" idx="3"/>
          </p:cNvCxnSpPr>
          <p:nvPr/>
        </p:nvCxnSpPr>
        <p:spPr>
          <a:xfrm flipH="1">
            <a:off x="10033696" y="2076679"/>
            <a:ext cx="1425807" cy="2671930"/>
          </a:xfrm>
          <a:prstGeom prst="bentConnector3">
            <a:avLst>
              <a:gd name="adj1" fmla="val -16033"/>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28" name="Picture 4">
            <a:extLst>
              <a:ext uri="{FF2B5EF4-FFF2-40B4-BE49-F238E27FC236}">
                <a16:creationId xmlns:a16="http://schemas.microsoft.com/office/drawing/2014/main" id="{57788B1F-8E60-DC35-2A18-BAC384B491A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29679" y="3870215"/>
            <a:ext cx="480405" cy="59076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5078868-BF5E-DF5A-E93E-FC9ABE4977A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19035" y="3843042"/>
            <a:ext cx="677382" cy="63039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ogo Word 2019">
            <a:extLst>
              <a:ext uri="{FF2B5EF4-FFF2-40B4-BE49-F238E27FC236}">
                <a16:creationId xmlns:a16="http://schemas.microsoft.com/office/drawing/2014/main" id="{282AAF69-7408-A11C-C9EE-651AC8DB17A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186250" y="4927906"/>
            <a:ext cx="840526" cy="63039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lustración De Vector De Logotipo De Icono De Vídeo. Plantilla De Vector De  Diseño De Icono De Reproductor De Vídeo. Diseño Plano De Icono De Vector De  Vídeo De Moda Para Sitio">
            <a:extLst>
              <a:ext uri="{FF2B5EF4-FFF2-40B4-BE49-F238E27FC236}">
                <a16:creationId xmlns:a16="http://schemas.microsoft.com/office/drawing/2014/main" id="{D9ACD95B-6DD3-C56E-C416-4D90918B8131}"/>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274449" y="4775632"/>
            <a:ext cx="782669" cy="782669"/>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Arrow Connector 55">
            <a:extLst>
              <a:ext uri="{FF2B5EF4-FFF2-40B4-BE49-F238E27FC236}">
                <a16:creationId xmlns:a16="http://schemas.microsoft.com/office/drawing/2014/main" id="{E54106AA-3232-4C5A-25B7-929CFC1C302C}"/>
              </a:ext>
            </a:extLst>
          </p:cNvPr>
          <p:cNvCxnSpPr>
            <a:stCxn id="4" idx="1"/>
            <a:endCxn id="54" idx="3"/>
          </p:cNvCxnSpPr>
          <p:nvPr/>
        </p:nvCxnSpPr>
        <p:spPr>
          <a:xfrm flipH="1" flipV="1">
            <a:off x="7305368" y="4744061"/>
            <a:ext cx="1597618" cy="45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1330C79E-9CB1-B3E4-1D45-0579B4363099}"/>
              </a:ext>
            </a:extLst>
          </p:cNvPr>
          <p:cNvSpPr txBox="1"/>
          <p:nvPr/>
        </p:nvSpPr>
        <p:spPr>
          <a:xfrm>
            <a:off x="7780314" y="4313747"/>
            <a:ext cx="678424" cy="276999"/>
          </a:xfrm>
          <a:prstGeom prst="rect">
            <a:avLst/>
          </a:prstGeom>
          <a:noFill/>
        </p:spPr>
        <p:txBody>
          <a:bodyPr wrap="square" rtlCol="0">
            <a:spAutoFit/>
          </a:bodyPr>
          <a:lstStyle/>
          <a:p>
            <a:r>
              <a:rPr lang="es-419" sz="1200" dirty="0">
                <a:latin typeface="Segoe UI Black" panose="020B0A02040204020203" pitchFamily="34" charset="0"/>
                <a:ea typeface="Segoe UI Black" panose="020B0A02040204020203" pitchFamily="34" charset="0"/>
              </a:rPr>
              <a:t>Files</a:t>
            </a:r>
            <a:endParaRPr lang="en-US" sz="1200" dirty="0">
              <a:latin typeface="Segoe UI Black" panose="020B0A02040204020203" pitchFamily="34" charset="0"/>
              <a:ea typeface="Segoe UI Black" panose="020B0A02040204020203" pitchFamily="34" charset="0"/>
            </a:endParaRPr>
          </a:p>
        </p:txBody>
      </p:sp>
      <p:pic>
        <p:nvPicPr>
          <p:cNvPr id="58" name="Picture 2">
            <a:extLst>
              <a:ext uri="{FF2B5EF4-FFF2-40B4-BE49-F238E27FC236}">
                <a16:creationId xmlns:a16="http://schemas.microsoft.com/office/drawing/2014/main" id="{9E5D5E0A-4EB8-43A5-B95E-FA42B65BE4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45956" y="2715942"/>
            <a:ext cx="354780" cy="38939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zure has a new logo, but where do you download it? Here!">
            <a:extLst>
              <a:ext uri="{FF2B5EF4-FFF2-40B4-BE49-F238E27FC236}">
                <a16:creationId xmlns:a16="http://schemas.microsoft.com/office/drawing/2014/main" id="{F4861C7F-B9A4-3C7F-5A4B-044A966858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6694" y="5356731"/>
            <a:ext cx="828427" cy="828427"/>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CFF362EC-EB9F-2D87-7CA1-B61E5766AF55}"/>
              </a:ext>
            </a:extLst>
          </p:cNvPr>
          <p:cNvSpPr txBox="1"/>
          <p:nvPr/>
        </p:nvSpPr>
        <p:spPr>
          <a:xfrm>
            <a:off x="186812" y="6185158"/>
            <a:ext cx="1337194" cy="276999"/>
          </a:xfrm>
          <a:prstGeom prst="rect">
            <a:avLst/>
          </a:prstGeom>
          <a:noFill/>
        </p:spPr>
        <p:txBody>
          <a:bodyPr wrap="square" rtlCol="0">
            <a:spAutoFit/>
          </a:bodyPr>
          <a:lstStyle/>
          <a:p>
            <a:r>
              <a:rPr lang="es-419" sz="1200" dirty="0">
                <a:latin typeface="Segoe UI Black" panose="020B0A02040204020203" pitchFamily="34" charset="0"/>
                <a:ea typeface="Segoe UI Black" panose="020B0A02040204020203" pitchFamily="34" charset="0"/>
              </a:rPr>
              <a:t>Azure </a:t>
            </a:r>
            <a:r>
              <a:rPr lang="es-419" sz="1200" dirty="0" err="1">
                <a:latin typeface="Segoe UI Black" panose="020B0A02040204020203" pitchFamily="34" charset="0"/>
                <a:ea typeface="Segoe UI Black" panose="020B0A02040204020203" pitchFamily="34" charset="0"/>
              </a:rPr>
              <a:t>OpenAI</a:t>
            </a:r>
            <a:endParaRPr lang="en-US" sz="1200" dirty="0">
              <a:latin typeface="Segoe UI Black" panose="020B0A02040204020203" pitchFamily="34" charset="0"/>
              <a:ea typeface="Segoe UI Black" panose="020B0A02040204020203" pitchFamily="34" charset="0"/>
            </a:endParaRPr>
          </a:p>
        </p:txBody>
      </p:sp>
    </p:spTree>
    <p:extLst>
      <p:ext uri="{BB962C8B-B14F-4D97-AF65-F5344CB8AC3E}">
        <p14:creationId xmlns:p14="http://schemas.microsoft.com/office/powerpoint/2010/main" val="3138390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1544-EE3F-EA0D-355D-58606463FBA5}"/>
              </a:ext>
            </a:extLst>
          </p:cNvPr>
          <p:cNvSpPr>
            <a:spLocks noGrp="1"/>
          </p:cNvSpPr>
          <p:nvPr>
            <p:ph type="title"/>
          </p:nvPr>
        </p:nvSpPr>
        <p:spPr/>
        <p:txBody>
          <a:bodyPr/>
          <a:lstStyle/>
          <a:p>
            <a:pPr algn="ctr"/>
            <a:r>
              <a:rPr lang="es-419" dirty="0"/>
              <a:t>Tool &amp; </a:t>
            </a:r>
            <a:r>
              <a:rPr lang="es-419" dirty="0" err="1"/>
              <a:t>Resources</a:t>
            </a:r>
            <a:endParaRPr lang="en-US" dirty="0"/>
          </a:p>
        </p:txBody>
      </p:sp>
      <p:sp>
        <p:nvSpPr>
          <p:cNvPr id="3" name="Content Placeholder 2">
            <a:extLst>
              <a:ext uri="{FF2B5EF4-FFF2-40B4-BE49-F238E27FC236}">
                <a16:creationId xmlns:a16="http://schemas.microsoft.com/office/drawing/2014/main" id="{20296DA4-8A89-5886-2B22-7D90D4223352}"/>
              </a:ext>
            </a:extLst>
          </p:cNvPr>
          <p:cNvSpPr>
            <a:spLocks noGrp="1"/>
          </p:cNvSpPr>
          <p:nvPr>
            <p:ph idx="1"/>
          </p:nvPr>
        </p:nvSpPr>
        <p:spPr>
          <a:xfrm>
            <a:off x="287594" y="1690688"/>
            <a:ext cx="10515600" cy="4351338"/>
          </a:xfrm>
        </p:spPr>
        <p:txBody>
          <a:bodyPr/>
          <a:lstStyle/>
          <a:p>
            <a:r>
              <a:rPr lang="es-419" dirty="0"/>
              <a:t>Azure </a:t>
            </a:r>
            <a:r>
              <a:rPr lang="es-419" dirty="0" err="1"/>
              <a:t>subscription</a:t>
            </a:r>
            <a:endParaRPr lang="es-419" dirty="0"/>
          </a:p>
          <a:p>
            <a:r>
              <a:rPr lang="es-419" dirty="0"/>
              <a:t>Azure open AI </a:t>
            </a:r>
            <a:r>
              <a:rPr lang="es-419" dirty="0" err="1"/>
              <a:t>model</a:t>
            </a:r>
            <a:r>
              <a:rPr lang="es-419" dirty="0"/>
              <a:t> </a:t>
            </a:r>
            <a:r>
              <a:rPr lang="es-419" dirty="0" err="1"/>
              <a:t>deployed</a:t>
            </a:r>
            <a:endParaRPr lang="es-419" dirty="0"/>
          </a:p>
          <a:p>
            <a:r>
              <a:rPr lang="es-419" dirty="0"/>
              <a:t>Azure </a:t>
            </a:r>
            <a:r>
              <a:rPr lang="es-419" dirty="0" err="1"/>
              <a:t>Search</a:t>
            </a:r>
            <a:r>
              <a:rPr lang="es-419" dirty="0"/>
              <a:t> </a:t>
            </a:r>
            <a:r>
              <a:rPr lang="es-419" dirty="0" err="1"/>
              <a:t>service</a:t>
            </a:r>
            <a:endParaRPr lang="es-419" dirty="0"/>
          </a:p>
          <a:p>
            <a:r>
              <a:rPr lang="es-419" dirty="0" err="1"/>
              <a:t>Function</a:t>
            </a:r>
            <a:r>
              <a:rPr lang="es-419" dirty="0"/>
              <a:t> App</a:t>
            </a:r>
          </a:p>
          <a:p>
            <a:r>
              <a:rPr lang="es-419" dirty="0"/>
              <a:t>Web App</a:t>
            </a:r>
          </a:p>
          <a:p>
            <a:r>
              <a:rPr lang="es-419" dirty="0"/>
              <a:t>API </a:t>
            </a:r>
            <a:r>
              <a:rPr lang="es-419" dirty="0" err="1"/>
              <a:t>to</a:t>
            </a:r>
            <a:r>
              <a:rPr lang="es-419" dirty="0"/>
              <a:t> </a:t>
            </a:r>
            <a:r>
              <a:rPr lang="es-419" dirty="0" err="1"/>
              <a:t>create</a:t>
            </a:r>
            <a:r>
              <a:rPr lang="es-419" dirty="0"/>
              <a:t> new files ??</a:t>
            </a:r>
          </a:p>
          <a:p>
            <a:r>
              <a:rPr lang="es-419" dirty="0"/>
              <a:t>…</a:t>
            </a:r>
          </a:p>
          <a:p>
            <a:endParaRPr lang="en-US" dirty="0"/>
          </a:p>
        </p:txBody>
      </p:sp>
    </p:spTree>
    <p:extLst>
      <p:ext uri="{BB962C8B-B14F-4D97-AF65-F5344CB8AC3E}">
        <p14:creationId xmlns:p14="http://schemas.microsoft.com/office/powerpoint/2010/main" val="1188317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1193</TotalTime>
  <Words>68</Words>
  <Application>Microsoft Office PowerPoint</Application>
  <PresentationFormat>Widescreen</PresentationFormat>
  <Paragraphs>27</Paragraphs>
  <Slides>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Segoe UI Black</vt:lpstr>
      <vt:lpstr>Office Theme</vt:lpstr>
      <vt:lpstr>GenAI Solution</vt:lpstr>
      <vt:lpstr>PowerPoint Presentation</vt:lpstr>
      <vt:lpstr>Tool &amp;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Rodriguez Canedo, Pedro</dc:creator>
  <cp:lastModifiedBy>Rodriguez Canedo, Pedro</cp:lastModifiedBy>
  <cp:revision>8</cp:revision>
  <dcterms:created xsi:type="dcterms:W3CDTF">2025-02-11T20:05:25Z</dcterms:created>
  <dcterms:modified xsi:type="dcterms:W3CDTF">2025-02-18T14:23:47Z</dcterms:modified>
</cp:coreProperties>
</file>