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is a demo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on vacations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goes the main content...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genai_img_9a12a22b-ccdf-4828-bfdd-9cac4971f47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0" cy="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