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4669bd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4669bd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ab8a2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ab8a2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2c4712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c2c4712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c572ab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bc572ab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2c4712b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c2c4712b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2c4712b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2c4712b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bc572ab5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bc572ab5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c572ab5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c572ab5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c572ab5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c572ab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bc572ab5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bc572ab5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bc572ab5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bc572ab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c572ab5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c572ab5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bc572ab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bc572ab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bc572ab5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bc572ab5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c572ab5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c572ab5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c572ab5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bc572ab5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uggingface.co/spaces/FranciscoLozDataScience/smoker_model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gauravduttakiit/smoker-status-prediction-using-biosignals/data" TargetMode="External"/><Relationship Id="rId4" Type="http://schemas.openxmlformats.org/officeDocument/2006/relationships/hyperlink" Target="https://scikit-learn.org/stable/user_guide.html" TargetMode="External"/><Relationship Id="rId5" Type="http://schemas.openxmlformats.org/officeDocument/2006/relationships/hyperlink" Target="https://pypi.org/project/ydata-profil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gauravduttakiit/smoker-status-prediction-using-biosignals/data" TargetMode="External"/><Relationship Id="rId4" Type="http://schemas.openxmlformats.org/officeDocument/2006/relationships/hyperlink" Target="https://www.kaggle.com/datasets/gauravduttakiit/smoker-status-prediction-using-biosignals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478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Matthew Soria, Jack Leniart, Francisco Lozano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KNN Model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8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found the best model used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N_neighbors = 82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Distance = “weights”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model had 79% accuracy when run against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of the KNN models tested were better at predicting non-smokers (0) than smokers 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likely because our dataset had much more observations of non-smokers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75" y="203025"/>
            <a:ext cx="3380100" cy="309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75" y="3246200"/>
            <a:ext cx="3756900" cy="17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r>
              <a:rPr lang="en" sz="2022"/>
              <a:t>(created by Francisco)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7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 Linear SVM, </a:t>
            </a:r>
            <a:r>
              <a:rPr lang="en"/>
              <a:t>yielded </a:t>
            </a:r>
            <a:r>
              <a:rPr lang="en"/>
              <a:t>a validation accuracy of 73%, comparable to our benchmark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attempts at feature reduction led to a decrease in accuracy, prompting exploration of alternative kernels.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RBF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promising initial results with a baseline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yielded validation accuracy of 74% without signs of overfitting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00" y="1392050"/>
            <a:ext cx="3900949" cy="30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</a:t>
            </a:r>
            <a:r>
              <a:rPr lang="en"/>
              <a:t>SVM Model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RBF SVM model demonstrated superior performance, particularly in predicting non-smokers, evident from the confusion matrix.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accuracy: 0.757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accuracy: 0.74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75" y="2001700"/>
            <a:ext cx="2608176" cy="24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50" y="2950100"/>
            <a:ext cx="3489375" cy="11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Model Evaluation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three models (KNN, RBF SVM, XGBoost) outperformed our benchmark model in terms of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exhibited the highest accuracy, while XGBoost showed slight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SVM and XGBoost models highlighted distinct feature importance patterns.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00" y="2795500"/>
            <a:ext cx="4174252" cy="1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Models (XGBoost, KNN, SVM)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Recognizing the diverse pattern capturing abilities of individual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approaches were considered: Voting Classifier and Stacking Classifier.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various configurations, we found the Soft Voting Classifier to be the most effective, achieving high accuracy without overfitting.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26" y="3023650"/>
            <a:ext cx="4830175" cy="16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8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creating the ensemble classifier, we re-evaluated all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Soft Voting Classifier continued to outperform individual models, exhibiting superior accuracy and robustness.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 analysis further supported the effectiveness of the ensemble model, especially in predicting non-smokers.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13" y="714475"/>
            <a:ext cx="29813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700" y="2354900"/>
            <a:ext cx="2812100" cy="2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https://huggingface.co/spaces/FranciscoLozDataScience/smoker_model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00" y="1606024"/>
            <a:ext cx="8352200" cy="32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Sources/Citations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dataset we used for this project was from kaggle.com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https://www.kaggle.com/datasets/gauravduttakiit/smoker-status-prediction-using-biosignals/data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project features many functions from the scikit-learn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https://scikit-learn.org/stable/user_guide.html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learned about the Profile Report from the ydata_profiling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https://pypi.org/project/ydata-profiling/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proposed to create a classification model that would identify smoker’s from a kaggle dataset that contains bio signals related to their health.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chose this problem because we recognized the potential ability to be used in healthcare. One application of our model could be used by epidemiologists - attempting to understand population health trends/information - without directly having access to whether or not a person was a smoker.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DM Tasks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Preprocessing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benchmark model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Model creation (all team members created one)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Evaluation - choose the best model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an application for the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Smoker Status Prediction using Bio-Signals (kaggle.com)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URL: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ttps://www.kaggle.com/datasets/gauravduttakiit/smoker-status-prediction-using-biosignals/data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dataset, Smoker Status Prediction using Bio-Signals, contains 22 features and 2 classes (smoker not smoker). It’s a total of ~ 3 MB.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classification model will aim to predict values for the smoking variable. Our dataset contains 24,666 instances of nonsmokers and 14,318 instances of smoker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preprocessing step we checked for missing data and any categorical fields that needed to be transformed.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normalized the data using scikit-learn’s MinMax scaler.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split our data into train/test using an 80/20 split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we saved the data to be used by future steps when applicable.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analyzed the data types, descriptive statistics, distributions, and correlations of the variables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identified five categorical variables (including our target </a:t>
            </a:r>
            <a:r>
              <a:rPr lang="en"/>
              <a:t>variable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descriptive statistics showed significant differences in the ranges of values of some of the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confirmed our decision to normalize (scale)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of the variables had a normal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were some correlations we observed that made sense intuitively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Positive correlations between:  height and weight, weight and waist, systolic and relaxation (both heart rate measures), cholesterol and LDL, and AST and ALT (both glutamic oxaloacetic transaminase types)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Negative correlations between HDL (“good” cholesterol) and: weight, waist, and triglyceride (a type of fat found in the blood)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 (Benchmark)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Xgboost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K-Nearest Neighbors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SVM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Combination of models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(Benchmark Model)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created this benchmark model to compare our other models to in order to see if we were improving classification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started by creating a Decision Tree model with no parameters (using the defaults), but that lead to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combat overfitting, we then used gridsearch to find the best parameters for the Decision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model had a train/test accuracy of 73%.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  </a:t>
            </a:r>
            <a:r>
              <a:rPr lang="en" sz="2022"/>
              <a:t>(created by Matt)</a:t>
            </a:r>
            <a:endParaRPr sz="2022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8625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started with no parameters and got 87% and 77% accuracy for train and test data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when looking at feature importance, the height parameter was by far the most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removed height and used GridSearch to find the best 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lead to a model with 83%/76%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I attempted feature selection and found that hearing (right), hearing(left), and urine protein could be removed.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lead to a model with 85%/77% accuracy, which was the best accuracy recorded.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selection and gridsearch lead to the best model for Xgboost.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  </a:t>
            </a:r>
            <a:r>
              <a:rPr lang="en" sz="2022"/>
              <a:t>(created by Jack)</a:t>
            </a:r>
            <a:endParaRPr sz="2022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I created a baseline model using the default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had a 72% accuracy when ran against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Then, I used GridSearch to identify the best parameters for a KNN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best parameters were: n_neighbors = 82 , weights = “distance”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ran my own cross validation on the training data using all of the same possible combinations of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That confirmed that the best parameters were the ones identified by GridSearch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model with the best parameters had a 77.5% accuracy in cross-validation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Next, I tried feature reduction with Principal Component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first 8 components captured 91.6% of the variance in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created another KNN model using the best parameters and fit the model to the transformed training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model </a:t>
            </a:r>
            <a:r>
              <a:rPr lang="en"/>
              <a:t>had a 70% accuracy when ran against the transformed test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