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82CAD6-2DC2-4684-B45A-B49F4EAFD3B5}" type="datetimeFigureOut">
              <a:rPr lang="pt-BR" smtClean="0"/>
              <a:pPr/>
              <a:t>03/09/2019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Scraping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Augusto Henrique </a:t>
            </a:r>
            <a:r>
              <a:rPr lang="pt-BR" dirty="0" err="1" smtClean="0"/>
              <a:t>Harttmann</a:t>
            </a:r>
            <a:endParaRPr lang="pt-BR" dirty="0" smtClean="0"/>
          </a:p>
          <a:p>
            <a:r>
              <a:rPr lang="pt-BR" dirty="0" smtClean="0"/>
              <a:t>Eduardo </a:t>
            </a:r>
            <a:r>
              <a:rPr lang="pt-BR" dirty="0" err="1" smtClean="0"/>
              <a:t>Tomazi</a:t>
            </a:r>
            <a:endParaRPr lang="pt-BR" dirty="0" smtClean="0"/>
          </a:p>
          <a:p>
            <a:r>
              <a:rPr lang="pt-BR" dirty="0" smtClean="0"/>
              <a:t>Francisco </a:t>
            </a:r>
            <a:r>
              <a:rPr lang="pt-BR" dirty="0" err="1" smtClean="0"/>
              <a:t>Salomon</a:t>
            </a:r>
            <a:r>
              <a:rPr lang="pt-BR" dirty="0" smtClean="0"/>
              <a:t> Maier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Técnica de coleta de dados em páginas web;</a:t>
            </a:r>
          </a:p>
          <a:p>
            <a:endParaRPr lang="pt-BR" dirty="0" smtClean="0"/>
          </a:p>
          <a:p>
            <a:r>
              <a:rPr lang="pt-BR" smtClean="0"/>
              <a:t>Dados </a:t>
            </a:r>
            <a:r>
              <a:rPr lang="pt-BR" dirty="0" smtClean="0"/>
              <a:t>extraídos em formatos XML, CSV e JSON;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Request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err="1" smtClean="0"/>
              <a:t>Beautifulsoup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err="1" smtClean="0"/>
              <a:t>Mechanisoup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Bibliotecas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request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bs4.</a:t>
            </a:r>
            <a:r>
              <a:rPr lang="pt-BR" dirty="0" err="1" smtClean="0"/>
              <a:t>BeautifulSoup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.</a:t>
            </a:r>
            <a:r>
              <a:rPr lang="pt-BR" dirty="0" err="1" smtClean="0"/>
              <a:t>find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.</a:t>
            </a:r>
            <a:r>
              <a:rPr lang="pt-BR" dirty="0" err="1" smtClean="0"/>
              <a:t>find_all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importantes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agem_lide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2714620"/>
            <a:ext cx="7231157" cy="171059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código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sz="7200" dirty="0" smtClean="0"/>
              <a:t>Obrigado pela atenção</a:t>
            </a:r>
            <a:endParaRPr lang="pt-BR" sz="7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</TotalTime>
  <Words>54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Concurso</vt:lpstr>
      <vt:lpstr>Web Scraping</vt:lpstr>
      <vt:lpstr>O que é?</vt:lpstr>
      <vt:lpstr>Bibliotecas</vt:lpstr>
      <vt:lpstr>Funções importantes</vt:lpstr>
      <vt:lpstr>Exemplo de código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Chico</dc:creator>
  <cp:lastModifiedBy>Chico</cp:lastModifiedBy>
  <cp:revision>9</cp:revision>
  <dcterms:created xsi:type="dcterms:W3CDTF">2019-09-03T16:09:04Z</dcterms:created>
  <dcterms:modified xsi:type="dcterms:W3CDTF">2019-09-03T20:12:44Z</dcterms:modified>
</cp:coreProperties>
</file>