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5763" autoAdjust="0"/>
  </p:normalViewPr>
  <p:slideViewPr>
    <p:cSldViewPr>
      <p:cViewPr varScale="1">
        <p:scale>
          <a:sx n="68" d="100"/>
          <a:sy n="68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CD75C-EA56-4DD6-8035-3C63CD1394C8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D1158-5C1F-4B4B-AF83-38E8CFFD221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4755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asanori/treinamento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api.open-notify.org/" TargetMode="External"/><Relationship Id="rId4" Type="http://schemas.openxmlformats.org/officeDocument/2006/relationships/hyperlink" Target="https://github.com/rodrigoaslima/Top-100-musicas/blob/master/Top%20100%20musicas%20vagalume%20(julho).md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 importante destacar o porquê</a:t>
            </a:r>
            <a:r>
              <a:rPr lang="pt-BR" baseline="0" dirty="0" smtClean="0"/>
              <a:t> de usar essa técnica.</a:t>
            </a:r>
          </a:p>
          <a:p>
            <a:r>
              <a:rPr lang="pt-BR" baseline="0" dirty="0" smtClean="0"/>
              <a:t>Mostrem aqui o sistema que vocês fizeram, expliquem como funciona, mas não mostrem o código.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D1158-5C1F-4B4B-AF83-38E8CFFD221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0436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Acessar o site,</a:t>
            </a:r>
            <a:r>
              <a:rPr lang="pt-BR" baseline="0" dirty="0" smtClean="0"/>
              <a:t> mostrar a </a:t>
            </a:r>
            <a:r>
              <a:rPr lang="pt-BR" baseline="0" dirty="0" err="1" smtClean="0"/>
              <a:t>tag</a:t>
            </a:r>
            <a:r>
              <a:rPr lang="pt-BR" baseline="0" dirty="0" smtClean="0"/>
              <a:t> que precisa ser acessada com as ferramentas do </a:t>
            </a:r>
            <a:r>
              <a:rPr lang="pt-BR" baseline="0" dirty="0" err="1" smtClean="0"/>
              <a:t>chrome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Começar a programar.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D1158-5C1F-4B4B-AF83-38E8CFFD221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3238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Busquem mais uns dois exemplos neste repositório:</a:t>
            </a:r>
            <a:r>
              <a:rPr lang="pt-BR" baseline="0" dirty="0" smtClean="0"/>
              <a:t> </a:t>
            </a:r>
            <a:r>
              <a:rPr lang="pt-BR" dirty="0" smtClean="0">
                <a:hlinkClick r:id="rId3"/>
              </a:rPr>
              <a:t>https://github.com/fmasanori/treinamento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https://github.com/rodrigoaslima/Top-100-musicas/blob/</a:t>
            </a:r>
          </a:p>
          <a:p>
            <a:r>
              <a:rPr lang="pt-BR" dirty="0" smtClean="0">
                <a:hlinkClick r:id="rId5"/>
              </a:rPr>
              <a:t>http://api.open-notify.org/</a:t>
            </a:r>
            <a:r>
              <a:rPr lang="pt-BR" dirty="0" smtClean="0">
                <a:hlinkClick r:id="rId4"/>
              </a:rPr>
              <a:t>master/Top%20100%20musicas%20vagalume%20(julho).md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D1158-5C1F-4B4B-AF83-38E8CFFD221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4055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Acessar o site,</a:t>
            </a:r>
            <a:r>
              <a:rPr lang="pt-BR" baseline="0" dirty="0" smtClean="0"/>
              <a:t> mostrar a </a:t>
            </a:r>
            <a:r>
              <a:rPr lang="pt-BR" baseline="0" dirty="0" err="1" smtClean="0"/>
              <a:t>tag</a:t>
            </a:r>
            <a:r>
              <a:rPr lang="pt-BR" baseline="0" dirty="0" smtClean="0"/>
              <a:t> que precisa ser acessada com as ferramentas do </a:t>
            </a:r>
            <a:r>
              <a:rPr lang="pt-BR" baseline="0" dirty="0" err="1" smtClean="0"/>
              <a:t>chrome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Começar a programar.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D1158-5C1F-4B4B-AF83-38E8CFFD221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6028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CAD6-2DC2-4684-B45A-B49F4EAFD3B5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7221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CAD6-2DC2-4684-B45A-B49F4EAFD3B5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6040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CAD6-2DC2-4684-B45A-B49F4EAFD3B5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98720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CAD6-2DC2-4684-B45A-B49F4EAFD3B5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0071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CAD6-2DC2-4684-B45A-B49F4EAFD3B5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42639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CAD6-2DC2-4684-B45A-B49F4EAFD3B5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2119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CAD6-2DC2-4684-B45A-B49F4EAFD3B5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1942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CAD6-2DC2-4684-B45A-B49F4EAFD3B5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86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CAD6-2DC2-4684-B45A-B49F4EAFD3B5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1758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CAD6-2DC2-4684-B45A-B49F4EAFD3B5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4076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CAD6-2DC2-4684-B45A-B49F4EAFD3B5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5147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CAD6-2DC2-4684-B45A-B49F4EAFD3B5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6759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CAD6-2DC2-4684-B45A-B49F4EAFD3B5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3683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6782CAD6-2DC2-4684-B45A-B49F4EAFD3B5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8063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782CAD6-2DC2-4684-B45A-B49F4EAFD3B5}" type="datetimeFigureOut">
              <a:rPr lang="pt-BR" smtClean="0"/>
              <a:pPr/>
              <a:t>10/09/2019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222D3D5-FFE8-4D19-83C6-F4DDA4C3BB4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12642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7564" y="2852936"/>
            <a:ext cx="7848871" cy="1063205"/>
          </a:xfrm>
        </p:spPr>
        <p:txBody>
          <a:bodyPr/>
          <a:lstStyle/>
          <a:p>
            <a:pPr algn="ctr"/>
            <a:r>
              <a:rPr lang="pt-BR" dirty="0" smtClean="0"/>
              <a:t>WEB SCRAPING</a:t>
            </a:r>
            <a:br>
              <a:rPr lang="pt-BR" dirty="0" smtClean="0"/>
            </a:br>
            <a:r>
              <a:rPr lang="pt-BR" sz="3600" dirty="0" smtClean="0"/>
              <a:t>Raspagem de dados com Python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8831" y="5373216"/>
            <a:ext cx="7526338" cy="434974"/>
          </a:xfrm>
        </p:spPr>
        <p:txBody>
          <a:bodyPr>
            <a:normAutofit fontScale="25000" lnSpcReduction="20000"/>
          </a:bodyPr>
          <a:lstStyle/>
          <a:p>
            <a:r>
              <a:rPr lang="pt-BR" sz="6400" b="1" dirty="0" smtClean="0"/>
              <a:t>Augusto Henrique </a:t>
            </a:r>
            <a:r>
              <a:rPr lang="pt-BR" sz="6400" b="1" dirty="0" err="1" smtClean="0"/>
              <a:t>Hartmann</a:t>
            </a:r>
            <a:endParaRPr lang="pt-BR" sz="6400" b="1" dirty="0" smtClean="0"/>
          </a:p>
          <a:p>
            <a:r>
              <a:rPr lang="pt-BR" sz="6400" b="1" dirty="0" smtClean="0"/>
              <a:t>Eduardo </a:t>
            </a:r>
            <a:r>
              <a:rPr lang="pt-BR" sz="6400" b="1" dirty="0" err="1" smtClean="0"/>
              <a:t>Tomazi</a:t>
            </a:r>
            <a:endParaRPr lang="pt-BR" sz="6400" b="1" dirty="0" smtClean="0"/>
          </a:p>
          <a:p>
            <a:r>
              <a:rPr lang="pt-BR" sz="6400" b="1" dirty="0" smtClean="0"/>
              <a:t>Francisco </a:t>
            </a:r>
            <a:r>
              <a:rPr lang="pt-BR" sz="6400" b="1" dirty="0" err="1" smtClean="0"/>
              <a:t>Salomon</a:t>
            </a:r>
            <a:r>
              <a:rPr lang="pt-BR" sz="6400" b="1" dirty="0" smtClean="0"/>
              <a:t> Maier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dirty="0" smtClean="0"/>
              <a:t>Técnica de coleta automática de dados em páginas web.</a:t>
            </a:r>
            <a:br>
              <a:rPr lang="pt-BR" sz="2000" dirty="0" smtClean="0"/>
            </a:br>
            <a:endParaRPr lang="pt-BR" sz="2000" dirty="0" smtClean="0"/>
          </a:p>
          <a:p>
            <a:r>
              <a:rPr lang="pt-BR" sz="2000" dirty="0" smtClean="0"/>
              <a:t>Tem como objetivo extrair informações que não estão disponíveis em formato compreensível para o computador.</a:t>
            </a:r>
          </a:p>
          <a:p>
            <a:endParaRPr lang="pt-BR" sz="2000" dirty="0" smtClean="0"/>
          </a:p>
          <a:p>
            <a:r>
              <a:rPr lang="pt-BR" sz="2000" dirty="0" smtClean="0"/>
              <a:t> Dados extraídos em formatos XML, CSV e JSON.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Bibliotecas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 smtClean="0"/>
              <a:t>Requests</a:t>
            </a:r>
            <a:r>
              <a:rPr lang="pt-BR" sz="2000" dirty="0" smtClean="0"/>
              <a:t> (</a:t>
            </a:r>
            <a:r>
              <a:rPr lang="pt-BR" sz="2000" dirty="0" err="1" smtClean="0"/>
              <a:t>pip</a:t>
            </a:r>
            <a:r>
              <a:rPr lang="pt-BR" sz="2000" dirty="0" smtClean="0"/>
              <a:t> </a:t>
            </a:r>
            <a:r>
              <a:rPr lang="pt-BR" sz="2000" dirty="0" err="1" smtClean="0"/>
              <a:t>install</a:t>
            </a:r>
            <a:r>
              <a:rPr lang="pt-BR" sz="2000" dirty="0" smtClean="0"/>
              <a:t> </a:t>
            </a:r>
            <a:r>
              <a:rPr lang="pt-BR" sz="2000" dirty="0" err="1" smtClean="0"/>
              <a:t>requests</a:t>
            </a:r>
            <a:r>
              <a:rPr lang="pt-BR" sz="2000" dirty="0" smtClean="0"/>
              <a:t>)</a:t>
            </a:r>
          </a:p>
          <a:p>
            <a:endParaRPr lang="pt-BR" sz="2000" dirty="0"/>
          </a:p>
          <a:p>
            <a:r>
              <a:rPr lang="pt-BR" sz="2000" b="1" dirty="0" err="1" smtClean="0"/>
              <a:t>Beautifulsoup</a:t>
            </a:r>
            <a:r>
              <a:rPr lang="pt-BR" sz="2000" dirty="0"/>
              <a:t> </a:t>
            </a:r>
            <a:r>
              <a:rPr lang="pt-BR" sz="2000" dirty="0" smtClean="0"/>
              <a:t>(</a:t>
            </a:r>
            <a:r>
              <a:rPr lang="pt-BR" sz="2000" dirty="0" err="1" smtClean="0"/>
              <a:t>pip</a:t>
            </a:r>
            <a:r>
              <a:rPr lang="pt-BR" sz="2000" dirty="0" smtClean="0"/>
              <a:t> </a:t>
            </a:r>
            <a:r>
              <a:rPr lang="pt-BR" sz="2000" dirty="0" err="1" smtClean="0"/>
              <a:t>install</a:t>
            </a:r>
            <a:r>
              <a:rPr lang="pt-BR" sz="2000" dirty="0" smtClean="0"/>
              <a:t> beautifulsoup4)</a:t>
            </a:r>
          </a:p>
          <a:p>
            <a:endParaRPr lang="pt-BR" sz="2000" dirty="0"/>
          </a:p>
          <a:p>
            <a:r>
              <a:rPr lang="pt-BR" sz="2000" b="1" dirty="0" err="1" smtClean="0"/>
              <a:t>Mechanicalsoup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pip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r>
              <a:rPr lang="pt-BR" sz="2000" dirty="0"/>
              <a:t> </a:t>
            </a:r>
            <a:r>
              <a:rPr lang="pt-BR" sz="2000" dirty="0" err="1" smtClean="0"/>
              <a:t>MechanicalSoup</a:t>
            </a:r>
            <a:r>
              <a:rPr lang="pt-BR" sz="20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Acessar </a:t>
            </a:r>
            <a:r>
              <a:rPr lang="pt-BR" dirty="0" err="1" smtClean="0"/>
              <a:t>Prompt</a:t>
            </a:r>
            <a:endParaRPr lang="pt-BR" dirty="0"/>
          </a:p>
        </p:txBody>
      </p:sp>
      <p:pic>
        <p:nvPicPr>
          <p:cNvPr id="4" name="Espaço Reservado para Conteúdo 3" descr="imagem_cm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2357430"/>
            <a:ext cx="4472280" cy="2333363"/>
          </a:xfrm>
        </p:spPr>
      </p:pic>
      <p:sp>
        <p:nvSpPr>
          <p:cNvPr id="5" name="CaixaDeTexto 4"/>
          <p:cNvSpPr txBox="1"/>
          <p:nvPr/>
        </p:nvSpPr>
        <p:spPr>
          <a:xfrm>
            <a:off x="857224" y="5000636"/>
            <a:ext cx="7286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Iniciar -&gt; Executar -&gt; Abrir: cmd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647564" y="2852936"/>
            <a:ext cx="7848871" cy="106320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 smtClean="0"/>
              <a:t>Vamos programar!</a:t>
            </a:r>
          </a:p>
          <a:p>
            <a:pPr algn="ctr"/>
            <a:endParaRPr lang="pt-BR" sz="3600" dirty="0"/>
          </a:p>
          <a:p>
            <a:pPr algn="ctr"/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https://github.com/FranciscoMaier98/Oficina_Raspagem</a:t>
            </a:r>
          </a:p>
        </p:txBody>
      </p:sp>
    </p:spTree>
    <p:extLst>
      <p:ext uri="{BB962C8B-B14F-4D97-AF65-F5344CB8AC3E}">
        <p14:creationId xmlns:p14="http://schemas.microsoft.com/office/powerpoint/2010/main" xmlns="" val="258600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786" y="428604"/>
            <a:ext cx="7524003" cy="970450"/>
          </a:xfrm>
        </p:spPr>
        <p:txBody>
          <a:bodyPr/>
          <a:lstStyle/>
          <a:p>
            <a:r>
              <a:rPr lang="pt-BR" dirty="0"/>
              <a:t>https://www.myip.com</a:t>
            </a:r>
            <a:r>
              <a:rPr lang="pt-BR" dirty="0" smtClean="0"/>
              <a:t>/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76872"/>
            <a:ext cx="764152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69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0100" y="571480"/>
            <a:ext cx="7524003" cy="970450"/>
          </a:xfrm>
        </p:spPr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3600" dirty="0" smtClean="0"/>
              <a:t>https://www.vagalume.com.br/top100/musicas/geral/2019/08/</a:t>
            </a:r>
            <a:endParaRPr lang="pt-BR" sz="3600" dirty="0"/>
          </a:p>
        </p:txBody>
      </p:sp>
      <p:pic>
        <p:nvPicPr>
          <p:cNvPr id="3" name="Imagem 2" descr="musica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285992"/>
            <a:ext cx="7344801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62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http://www.facebook.com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755" y="2924944"/>
            <a:ext cx="6654486" cy="22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2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431</TotalTime>
  <Words>159</Words>
  <Application>Microsoft Office PowerPoint</Application>
  <PresentationFormat>Apresentação na tela (4:3)</PresentationFormat>
  <Paragraphs>36</Paragraphs>
  <Slides>8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Citável</vt:lpstr>
      <vt:lpstr>WEB SCRAPING Raspagem de dados com Python</vt:lpstr>
      <vt:lpstr>O que é?</vt:lpstr>
      <vt:lpstr>Bibliotecas</vt:lpstr>
      <vt:lpstr>Acessar Prompt</vt:lpstr>
      <vt:lpstr>Slide 5</vt:lpstr>
      <vt:lpstr>https://www.myip.com/</vt:lpstr>
      <vt:lpstr>  https://www.vagalume.com.br/top100/musicas/geral/2019/08/</vt:lpstr>
      <vt:lpstr>http://www.facebook.com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Chico</dc:creator>
  <cp:lastModifiedBy>Chico</cp:lastModifiedBy>
  <cp:revision>33</cp:revision>
  <dcterms:created xsi:type="dcterms:W3CDTF">2019-09-03T16:09:04Z</dcterms:created>
  <dcterms:modified xsi:type="dcterms:W3CDTF">2019-09-10T18:11:18Z</dcterms:modified>
</cp:coreProperties>
</file>