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3E1C-3E36-EA14-7260-5F3B2B105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DD31B-22C7-AA93-418D-A8FDE05F6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88E1-B5A3-91DF-4CF3-B7E07657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A9A1-5204-69A9-CD30-048E1A3B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9488D-A83B-C5D9-8B09-34774943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28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2E37-C086-5BD9-4FB8-F3977A79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27D68-E317-5523-3DD6-1A9F8B05A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9260-1033-DA8F-2087-99F3CD0B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39F8-F3E4-BE07-ED8D-A59F4307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6D08-241F-99B6-B5AB-B148FD43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43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02DA4-8806-412C-08CD-519B5DB9B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DC3E7-6A49-6E12-4868-C353625D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CCCA-AF40-7C1A-8BF8-2E37F379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6626-6034-FCA9-B938-47FD9A9B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4DE-9DE1-F971-8ECC-22633EF0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7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3BC3-1FE9-657D-B39B-79C2137D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0337-EF2E-DCAF-B2C9-9237BE237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0BB67-750B-9875-2E80-1165C46F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CC8C-36BE-5EA3-CC57-93940A46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9FE6F-50C2-6380-EA43-67294CA8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00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9ECA-57DB-6098-DA5A-78D64522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18CC2-4E13-1FE3-04D5-BE9F8DA9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3D90-93FA-1F54-BC63-65F29EF6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51AA7-70D5-5457-8665-FB50704F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D605F-EE06-759D-CBA0-67FE8CC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4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1F1-4ED5-47C2-5F3D-021497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64E6-9411-562D-97DF-F50CA0A3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FB57-ACDF-C0A5-66D2-22437CAF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44930-00BC-34D7-A435-0143DF03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840B5-F948-F065-2DDD-91C823C3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08456-8316-BB48-F762-D42C2491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4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B66D-2597-DB07-CE19-FB6A2156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37CFB-CDC5-B0C8-E2A9-FAA21BB2B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25718-6E8D-AEDF-552A-FA99676B2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89E59-450E-6D26-F420-62110DF0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ACCE5-1A1B-8AD1-9EDE-1CD7F20F0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BB879-D082-A524-0655-8922EC32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EA88A-ADE0-CC55-68E9-ECEC0ACD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258C6-EECC-C675-7513-AC349E9A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9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F210-8285-B062-D383-00A3BA3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1D676-CE51-C470-B74A-AC76C818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5A70E-2FAF-F521-796B-7BBEC1E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0E1C8-2F41-F7EE-4FA8-7E8A4730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92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D2093-B2B8-DD25-901C-A912533B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09B13-ADF5-D438-101D-40DDEF61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B906C-91A3-83D4-C706-E8CF51CB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8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3638-D21B-A97C-D786-98C87B9F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F1A3-556D-2772-B7A3-35C171364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06D03-9589-1D54-F634-F3D7B82E4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EEC9-D2C0-3AD0-03B8-08BEE61C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16D1-CB62-48EE-9A00-EB5B132F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1E4D-1946-F5BB-808B-3AB9208D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73EB-FC28-F22C-6B55-F331E79C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742FA-21BA-FFA7-6974-053A7F35B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63395-F452-9A17-DA97-25B736C5C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2F0F0-D1BF-E8B5-5C38-86C9323B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4666-1BF9-464C-8609-50A5B9DABC2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529CC-A8F2-8D95-C15F-7B7B3B3D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5B512-8089-6354-798F-BC9937AB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53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29B4A-26E2-84DD-A2BC-DFBD323C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B7889-7A7E-9730-4C3A-2884F2EF3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3C4E-1491-6E87-EA8D-A781CB012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4666-1BF9-464C-8609-50A5B9DABC2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ED4D-2EF3-BBCA-2459-575DC65B2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0B79-B4CB-8C93-3A68-9CEE50761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19E70-29FC-4CFA-AAE1-0E0CEBC9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4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3A2D-0D47-73B7-8316-FD1888EA8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5400" dirty="0" err="1"/>
              <a:t>Basketball</a:t>
            </a:r>
            <a:r>
              <a:rPr lang="pt-PT" sz="5400" dirty="0"/>
              <a:t> </a:t>
            </a:r>
            <a:r>
              <a:rPr lang="pt-PT" sz="5400" dirty="0" err="1"/>
              <a:t>Playoffs</a:t>
            </a:r>
            <a:r>
              <a:rPr lang="pt-PT" sz="5400" dirty="0"/>
              <a:t> </a:t>
            </a:r>
            <a:r>
              <a:rPr lang="pt-PT" sz="5400" dirty="0" err="1"/>
              <a:t>Qualification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17D44-DE70-B80D-5389-F4515555F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447" y="3347657"/>
            <a:ext cx="9144000" cy="492562"/>
          </a:xfrm>
        </p:spPr>
        <p:txBody>
          <a:bodyPr/>
          <a:lstStyle/>
          <a:p>
            <a:pPr algn="l"/>
            <a:r>
              <a:rPr lang="pt-PT" dirty="0"/>
              <a:t>Case </a:t>
            </a:r>
            <a:r>
              <a:rPr lang="pt-PT" dirty="0" err="1"/>
              <a:t>Study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B7E0C-D3A1-5C53-CF60-BEBD13D72CE6}"/>
              </a:ext>
            </a:extLst>
          </p:cNvPr>
          <p:cNvSpPr txBox="1"/>
          <p:nvPr/>
        </p:nvSpPr>
        <p:spPr>
          <a:xfrm>
            <a:off x="1709447" y="3840219"/>
            <a:ext cx="527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António Ferreira – up202004735</a:t>
            </a:r>
          </a:p>
          <a:p>
            <a:r>
              <a:rPr lang="pt-PT" sz="1200" dirty="0"/>
              <a:t>João Maldonado – up202004442</a:t>
            </a:r>
          </a:p>
          <a:p>
            <a:r>
              <a:rPr lang="pt-PT" sz="1200" dirty="0"/>
              <a:t>Tomás Gomes – up202004393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64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186-E9EB-9A22-B8D6-53184F74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Business </a:t>
            </a:r>
            <a:r>
              <a:rPr lang="pt-PT" dirty="0" err="1"/>
              <a:t>Understanding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BCEE-C9E2-149E-FECC-0E07A0EE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-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converted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.CSV files </a:t>
            </a:r>
            <a:r>
              <a:rPr lang="pt-PT" dirty="0" err="1"/>
              <a:t>into</a:t>
            </a:r>
            <a:r>
              <a:rPr lang="pt-PT" dirty="0"/>
              <a:t> a </a:t>
            </a:r>
            <a:r>
              <a:rPr lang="pt-PT" dirty="0" err="1"/>
              <a:t>Relational</a:t>
            </a:r>
            <a:r>
              <a:rPr lang="pt-PT" dirty="0"/>
              <a:t> </a:t>
            </a:r>
            <a:r>
              <a:rPr lang="pt-PT" dirty="0" err="1"/>
              <a:t>Database</a:t>
            </a:r>
            <a:r>
              <a:rPr lang="en-GB" dirty="0"/>
              <a:t>. We decided to use SQLite, due to its speed and portability.</a:t>
            </a:r>
          </a:p>
          <a:p>
            <a:pPr marL="0" indent="0">
              <a:buNone/>
            </a:pPr>
            <a:r>
              <a:rPr lang="en-GB" dirty="0"/>
              <a:t>- We identified the target variable: </a:t>
            </a:r>
            <a:r>
              <a:rPr lang="en-GB" b="1" dirty="0"/>
              <a:t>playoff </a:t>
            </a:r>
            <a:r>
              <a:rPr lang="en-GB" dirty="0"/>
              <a:t>(from the ‘Teams’ table)</a:t>
            </a:r>
          </a:p>
          <a:p>
            <a:pPr marL="0" indent="0">
              <a:buNone/>
            </a:pPr>
            <a:r>
              <a:rPr lang="en-GB" dirty="0"/>
              <a:t>- Using </a:t>
            </a:r>
            <a:r>
              <a:rPr lang="en-GB" dirty="0" err="1"/>
              <a:t>SQLiteStudio</a:t>
            </a:r>
            <a:r>
              <a:rPr lang="en-GB" dirty="0"/>
              <a:t>, we converted the original data files. However, the resulting tables had all their columns as a ‘Text’ type. As a result, we converted each column to their original respective types. We also added the various foreign and primary keys, according to the </a:t>
            </a:r>
            <a:r>
              <a:rPr lang="en-GB"/>
              <a:t>UML diagram.</a:t>
            </a:r>
            <a:endParaRPr lang="en-GB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202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Basketball Playoffs Qualification</vt:lpstr>
      <vt:lpstr>Business Understanding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Playoffs Qualification</dc:title>
  <dc:creator>Antonio Ferreira</dc:creator>
  <cp:lastModifiedBy>Antonio Ferreira</cp:lastModifiedBy>
  <cp:revision>1</cp:revision>
  <dcterms:created xsi:type="dcterms:W3CDTF">2023-09-20T09:25:47Z</dcterms:created>
  <dcterms:modified xsi:type="dcterms:W3CDTF">2023-09-20T10:53:37Z</dcterms:modified>
</cp:coreProperties>
</file>