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01384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¿Qué es Docker?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Docker es una plataforma de software que permite automatizar el despliegue de aplicaciones dentro de contenedores. Los contenedores permiten que una aplicación y todas sus dependencias se ejecuten de forma aislada y portable en cualquier entorno.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356027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8802B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19401" y="5350907"/>
            <a:ext cx="1828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FM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339358"/>
            <a:ext cx="19888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Frank Mireles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15666"/>
            <a:ext cx="6248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Ventajas de usar Docker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168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1022152" y="2758559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932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Portabilidad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contenedores Docker son portátiles y pueden ejecutarse en cualquier infraestructura que admita contenedores, ya sea en la nube o en entornos locales.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7168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1" name="Text 8"/>
          <p:cNvSpPr/>
          <p:nvPr/>
        </p:nvSpPr>
        <p:spPr>
          <a:xfrm>
            <a:off x="5759768" y="2758559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793206"/>
            <a:ext cx="3710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Facilidad de implementación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Permite una rápida implementación y escalabilidad, lo que facilita la gestión de aplicaciones incluso en entornos complejos.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5" name="Text 12"/>
          <p:cNvSpPr/>
          <p:nvPr/>
        </p:nvSpPr>
        <p:spPr>
          <a:xfrm>
            <a:off x="991672" y="54880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22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Aislamiento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Proporciona un entorno aislado para las aplicaciones, lo que evita problemas de compatibilidad y conflictos entre diferentes aplicaciones y sus dependencias.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87711"/>
            <a:ext cx="6179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Casos de uso de Docker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93751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Despliegue de aplicaciones web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854053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Docker es ampliamente utilizado para implementar y administrar aplicaciones web, asegurando la consistencia y la fiabilidad en diversas infraestructuras.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293751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Entornos de desarrollo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3854053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Facilita la creación de entornos de desarrollo estandarizados para equipos de desarrollo, lo que aumenta la eficiencia y minimiza los errores de configuración.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293751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Pruebas y control de calidad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3854053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Docker proporciona un entorno consistente para pruebas, lo que garantiza que las aplicaciones se comporten de la misma manera en todas las etapas del ciclo de vida del software.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77760"/>
            <a:ext cx="6096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Arquitectura de Docker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327559"/>
            <a:ext cx="480012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3094911" y="4605099"/>
            <a:ext cx="3307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Componentes Principales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48389" y="5085517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núcleo de Docker se compone de tres partes fundamentales: el entorno de desarrollo, el registro y la infraestructura de producción.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327559"/>
            <a:ext cx="480012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7873" dirty="0"/>
          </a:p>
        </p:txBody>
      </p:sp>
      <p:sp>
        <p:nvSpPr>
          <p:cNvPr id="9" name="Text 7"/>
          <p:cNvSpPr/>
          <p:nvPr/>
        </p:nvSpPr>
        <p:spPr>
          <a:xfrm>
            <a:off x="8770858" y="46050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Interacciones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085517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arquitectura de Docker se basa en cinco componentes clave que interactúan para ofrecer un entorno de contenedores altamente eficiente.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34327"/>
            <a:ext cx="9425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Componentes principales de Docker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3513892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Motor de Docker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513892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Encargado de ejecutar los contenedores.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4010144"/>
            <a:ext cx="9933503" cy="992505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4150995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 de Docker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150995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Interfaz de línea de comandos para utilizar Docker.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514350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Docker Compose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5143500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Facilita la definición y ejecución de aplicaciones multidocumento.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7612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Comandos básicos de Docker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docker pull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Descarga una imagen de contenedor desde un registro.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docker build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Construye una imagen de contenedor desde un archivo Dockerfile.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docker run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Ejecuta un contenedor a partir de una imagen.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03114"/>
            <a:ext cx="7010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Ejemplos de uso de Docker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130743"/>
            <a:ext cx="27742" cy="4995624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540377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3043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9" name="Text 6"/>
          <p:cNvSpPr/>
          <p:nvPr/>
        </p:nvSpPr>
        <p:spPr>
          <a:xfrm>
            <a:off x="1105436" y="234600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352913"/>
            <a:ext cx="3718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Despliegue de Servicios Web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Despliegue de una aplicación web utilizando Docker en un entorno de servidor en la nube.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398109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1620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1"/>
          <p:cNvSpPr/>
          <p:nvPr/>
        </p:nvSpPr>
        <p:spPr>
          <a:xfrm>
            <a:off x="1078766" y="420374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210645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Entorno de Desarrollo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Creación de un entorno de desarrollo local con Docker para un proyecto de software.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900440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9" name="Text 16"/>
          <p:cNvSpPr/>
          <p:nvPr/>
        </p:nvSpPr>
        <p:spPr>
          <a:xfrm>
            <a:off x="1074956" y="570607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712976"/>
            <a:ext cx="3040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Pruebas Automatizadas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Implementación de pruebas automatizadas en un entorno Docker para un ciclo de integración continua.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98878"/>
            <a:ext cx="8656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Conclusiones y recomendaciones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26506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748677"/>
            <a:ext cx="3002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Adopción Generalizada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Docker se ha convertido en una tecnología fundamental para el desarrollo y despliegue de aplicaciones en diversos sectores industriales.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26506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F6E9D5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748677"/>
            <a:ext cx="3345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Capacitación y Formación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 recomendable formar a los equipos de desarrollo y operaciones para aprovechar al máximo las capacidades de Docker y sus herramientas asociadas.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F6E9D5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317212"/>
            <a:ext cx="3909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Seguridad y Mejores Prácticas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79762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implementación segura de contenedores Docker requiere la adopción de políticas y prácticas sólidas basadas en las directrices de seguridad recomendadas.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2024-01-29T05:33:27Z</dcterms:created>
  <dcterms:modified xsi:type="dcterms:W3CDTF">2024-01-29T05:33:27Z</dcterms:modified>
</cp:coreProperties>
</file>