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501384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¿Qué es la biós?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36678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 biós es la fase inicial y vital de cualquier proyecto de investigación. Se refiere al proceso de planificación y preparación antes de llevar a cabo un experimento o estudio. Implica el diseño meticuloso de las etapas y procedimientos para garantizar resultados válidos y fiables.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356027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8802BD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394371" y="5350907"/>
            <a:ext cx="20574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FM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6786086" y="5339358"/>
            <a:ext cx="20421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Frank Mireles</a:t>
            </a:r>
            <a:endParaRPr lang="en-US" sz="2187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82653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Importancia de la biós en la investigación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7221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15515" y="3763804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79845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Base sólida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278868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 correcto establecimiento de la biós asegura la fiabilidad y credibilidad de los datos recopilados.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7221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7C7D0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92510" y="3763804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798451"/>
            <a:ext cx="2636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Eficiencia y precisión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278868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 set up bien planificado contribuye significativamente a la eficiencia y precisión de la investigación.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7221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7C7D0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80934" y="3763804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798451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Confiabilidad de los resultados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626054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 biós garantiza que los resultados sean válidos, coherentes y científicamente significativos.</a:t>
            </a:r>
            <a:endParaRPr lang="en-US" sz="1750" dirty="0"/>
          </a:p>
        </p:txBody>
      </p:sp>
      <p:pic>
        <p:nvPicPr>
          <p:cNvPr id="1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6951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Componentes del set up de investigación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13691"/>
            <a:ext cx="2606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Diseño experimental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8304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 diseño experimental describe la estructura y disposición general del estudio, incluyendo el equilibrio entre el control y la variabilidad.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13691"/>
            <a:ext cx="2887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Selección de muestras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38304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 escogencia cuidadosa de las muestras a investigar es crucial para la validez y confiabilidad de los resultados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13691"/>
            <a:ext cx="27355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Recolección de datos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38304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Establecer los métodos precisos y fiables para recopilar los datos es fundamental en el desarrollo del experimento.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673429"/>
            <a:ext cx="5311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Diseño experimental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23228"/>
            <a:ext cx="5110520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7873" dirty="0"/>
          </a:p>
        </p:txBody>
      </p:sp>
      <p:sp>
        <p:nvSpPr>
          <p:cNvPr id="6" name="Text 4"/>
          <p:cNvSpPr/>
          <p:nvPr/>
        </p:nvSpPr>
        <p:spPr>
          <a:xfrm>
            <a:off x="2037993" y="5200769"/>
            <a:ext cx="51105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Control y Variabilidad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481768" y="3923228"/>
            <a:ext cx="5110639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7873" dirty="0"/>
          </a:p>
        </p:txBody>
      </p:sp>
      <p:sp>
        <p:nvSpPr>
          <p:cNvPr id="8" name="Text 6"/>
          <p:cNvSpPr/>
          <p:nvPr/>
        </p:nvSpPr>
        <p:spPr>
          <a:xfrm>
            <a:off x="7481768" y="5200769"/>
            <a:ext cx="511063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Tamaño de la Muestra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34760"/>
            <a:ext cx="58750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Selección de muestras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2184559"/>
            <a:ext cx="2293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Representatividad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Asegurar que las muestras seleccionadas sean representativas de la población objetivo para la investigación.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3962043"/>
            <a:ext cx="28117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Tamaño de la Muestra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Determinar el número adecuado de muestras para obtener resultados significativos y generalizables.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77428" y="57395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Aleatoriedad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Utilizar métodos aleatorios para seleccionar las muestras con imparcialidad y evitar sesgos.</a:t>
            </a:r>
            <a:endParaRPr lang="en-US" sz="175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61367"/>
            <a:ext cx="55626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Recolección de datos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500080"/>
            <a:ext cx="10554414" cy="2368034"/>
          </a:xfrm>
          <a:prstGeom prst="roundRect">
            <a:avLst>
              <a:gd name="adj" fmla="val 4222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51804" y="3513892"/>
            <a:ext cx="10525720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75165" y="3654743"/>
            <a:ext cx="306002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Protocolos de Recolección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787152" y="3654743"/>
            <a:ext cx="305621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Técnicas de Medición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295328" y="3654743"/>
            <a:ext cx="306002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Rigor Científico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51804" y="4150995"/>
            <a:ext cx="10525720" cy="170330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2275165" y="4291846"/>
            <a:ext cx="306002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Garantizar procedimientos estandarizados para recolectar datos precisos.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787152" y="4291846"/>
            <a:ext cx="305621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Utilizar herramientas y equipos de medición validados y calibrados.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295328" y="4291846"/>
            <a:ext cx="306002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Seguir los principios y estándares científicos para garantizar la confiabilidad de los datos.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82665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Análisis de datos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854285"/>
            <a:ext cx="4542115" cy="2018586"/>
          </a:xfrm>
          <a:prstGeom prst="roundRect">
            <a:avLst>
              <a:gd name="adj" fmla="val 4953"/>
            </a:avLst>
          </a:prstGeom>
          <a:solidFill>
            <a:srgbClr val="E1E1EA"/>
          </a:solidFill>
          <a:ln w="13811">
            <a:solidFill>
              <a:srgbClr val="C7C7D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6781" y="30902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Estadísticas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6781" y="3570684"/>
            <a:ext cx="407015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Aplicar métodos estadísticos apropiados para interpretar los resultados de manera precisa.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854285"/>
            <a:ext cx="4542115" cy="2018586"/>
          </a:xfrm>
          <a:prstGeom prst="roundRect">
            <a:avLst>
              <a:gd name="adj" fmla="val 4953"/>
            </a:avLst>
          </a:prstGeom>
          <a:solidFill>
            <a:srgbClr val="E1E1EA"/>
          </a:solidFill>
          <a:ln w="13811">
            <a:solidFill>
              <a:srgbClr val="C7C7D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91067" y="3090267"/>
            <a:ext cx="32004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Sofisticación Tecnológica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91067" y="3570684"/>
            <a:ext cx="407015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Utilizar software y herramientas analíticas avanzadas para el procesamiento de datos.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095042"/>
            <a:ext cx="9306401" cy="1307783"/>
          </a:xfrm>
          <a:prstGeom prst="roundRect">
            <a:avLst>
              <a:gd name="adj" fmla="val 7646"/>
            </a:avLst>
          </a:prstGeom>
          <a:solidFill>
            <a:srgbClr val="E1E1EA"/>
          </a:solidFill>
          <a:ln w="13811">
            <a:solidFill>
              <a:srgbClr val="C7C7D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6781" y="5331023"/>
            <a:ext cx="3215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Interpretación Contextual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26781" y="5811441"/>
            <a:ext cx="883443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Entender y contextualizar los resultados dentro del marco más amplio de la investigación.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032040"/>
            <a:ext cx="86639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Conclusiones y recomendaciones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3059668"/>
            <a:ext cx="44410" cy="3137892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346096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323326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7C7D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51606" y="3274933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3281839"/>
            <a:ext cx="2827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Síntesis de Resultados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3762256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Resumir y sintetizar los hallazgos clave derivados del análisis de datos.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96329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7C7D0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73559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7C7D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36366" y="4777264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784169"/>
            <a:ext cx="29794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Implicaciones Practicas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5264587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Extrapolar los resultados a aplicaciones prácticas y ofrecer recomendaciones para futuras acciones o investigaciones.</a:t>
            </a:r>
            <a:endParaRPr lang="en-US" sz="1750" dirty="0"/>
          </a:p>
        </p:txBody>
      </p:sp>
      <p:pic>
        <p:nvPicPr>
          <p:cNvPr id="1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2024-01-29T05:27:46Z</dcterms:created>
  <dcterms:modified xsi:type="dcterms:W3CDTF">2024-01-29T05:27:46Z</dcterms:modified>
</cp:coreProperties>
</file>