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084784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Introducción a los discos duros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833199" y="4084439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Los discos duros son dispositivos de almacenamiento que permiten guardar y acceder a grandes cantidades de datos en computadoras y otros dispositivos electrónicos. Estos dispositivos son esenciales para el funcionamiento de sistemas informáticos.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833199" y="5772626"/>
            <a:ext cx="355402" cy="355402"/>
          </a:xfrm>
          <a:prstGeom prst="roundRect">
            <a:avLst>
              <a:gd name="adj" fmla="val 25726039"/>
            </a:avLst>
          </a:prstGeom>
          <a:solidFill>
            <a:srgbClr val="8802BD"/>
          </a:solidFill>
          <a:ln w="7620">
            <a:solidFill>
              <a:srgbClr val="FFFFFF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896541" y="5767507"/>
            <a:ext cx="228600" cy="3657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880"/>
              </a:lnSpc>
              <a:buNone/>
            </a:pPr>
            <a:r>
              <a:rPr lang="en-US" sz="1152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FM</a:t>
            </a:r>
            <a:endParaRPr lang="en-US" sz="1152" dirty="0"/>
          </a:p>
        </p:txBody>
      </p:sp>
      <p:sp>
        <p:nvSpPr>
          <p:cNvPr id="9" name="Text 6"/>
          <p:cNvSpPr/>
          <p:nvPr/>
        </p:nvSpPr>
        <p:spPr>
          <a:xfrm>
            <a:off x="1299686" y="5755958"/>
            <a:ext cx="238506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by Frank Mireles</a:t>
            </a:r>
            <a:endParaRPr lang="en-US" sz="2187" dirty="0"/>
          </a:p>
        </p:txBody>
      </p:sp>
      <p:pic>
        <p:nvPicPr>
          <p:cNvPr id="10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4" name="Text 2"/>
          <p:cNvSpPr/>
          <p:nvPr/>
        </p:nvSpPr>
        <p:spPr>
          <a:xfrm>
            <a:off x="1760220" y="2216706"/>
            <a:ext cx="82524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Tipos de discos duros: HDD y SSD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1760220" y="346650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Disco Duro HDD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1760220" y="4035862"/>
            <a:ext cx="5283994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Los discos duros HDD (Hard Disk Drive) utilizan discos magnéticos para almacenar datos. Son más económicos y ofrecen grandes capacidades de almacenamiento, pero son más lentos en comparación con los SSD.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3806" y="346650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Disco Duro SSD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7593806" y="4035862"/>
            <a:ext cx="5283994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Los discos duros SSD (Solid State Drive) almacenan datos en chips de memoria flash, lo que los hace más rápidos y resistentes a golpes. Aunque son más costosos, ofrecen un rendimiento superior.</a:t>
            </a:r>
            <a:endParaRPr lang="en-US" sz="1750" dirty="0"/>
          </a:p>
        </p:txBody>
      </p:sp>
      <p:pic>
        <p:nvPicPr>
          <p:cNvPr id="9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990719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Características y funcionamiento de los discos duros HDD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490799" y="2886313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282C32"/>
          </a:solidFill>
          <a:ln/>
        </p:spPr>
      </p:sp>
      <p:sp>
        <p:nvSpPr>
          <p:cNvPr id="7" name="Text 4"/>
          <p:cNvSpPr/>
          <p:nvPr/>
        </p:nvSpPr>
        <p:spPr>
          <a:xfrm>
            <a:off x="4683562" y="2927985"/>
            <a:ext cx="1143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5212913" y="296263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Funcionamiento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5212913" y="3443049"/>
            <a:ext cx="3820001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Los discos duros HDD utilizan un brazo mecánico para leer y escribir datos en los platos magnéticos que giran a altas velocidades dentro del dispositivo.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255085" y="2886313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282C32"/>
          </a:solidFill>
          <a:ln/>
        </p:spPr>
      </p:sp>
      <p:sp>
        <p:nvSpPr>
          <p:cNvPr id="11" name="Text 8"/>
          <p:cNvSpPr/>
          <p:nvPr/>
        </p:nvSpPr>
        <p:spPr>
          <a:xfrm>
            <a:off x="9413558" y="2927985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9977199" y="296263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Capacidad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977199" y="3443049"/>
            <a:ext cx="38200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Los HDD ofrecen grandes capacidades de almacenamiento, lo que los hace ideales para guardar archivos de gran tamaño como videos, fotos y aplicaciones.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4490799" y="5971223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282C32"/>
          </a:solidFill>
          <a:ln/>
        </p:spPr>
      </p:sp>
      <p:sp>
        <p:nvSpPr>
          <p:cNvPr id="15" name="Text 12"/>
          <p:cNvSpPr/>
          <p:nvPr/>
        </p:nvSpPr>
        <p:spPr>
          <a:xfrm>
            <a:off x="4649272" y="6012894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5212913" y="604754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Rendimiento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5212913" y="6527959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Debido a su naturaleza mecánica, los HDD son más lentos en comparación con los SSD, especialmente en la velocidad de lectura y escritura de datos.</a:t>
            </a:r>
            <a:endParaRPr lang="en-US" sz="1750" dirty="0"/>
          </a:p>
        </p:txBody>
      </p:sp>
      <p:pic>
        <p:nvPicPr>
          <p:cNvPr id="18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507093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Ventajas y desventajas de los discos duros HDD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1116568" y="3229094"/>
            <a:ext cx="99893" cy="3493294"/>
          </a:xfrm>
          <a:prstGeom prst="roundRect">
            <a:avLst>
              <a:gd name="adj" fmla="val 133462"/>
            </a:avLst>
          </a:prstGeom>
          <a:solidFill>
            <a:srgbClr val="282C32"/>
          </a:solidFill>
          <a:ln/>
        </p:spPr>
      </p:sp>
      <p:sp>
        <p:nvSpPr>
          <p:cNvPr id="7" name="Shape 4"/>
          <p:cNvSpPr/>
          <p:nvPr/>
        </p:nvSpPr>
        <p:spPr>
          <a:xfrm>
            <a:off x="1416427" y="3602653"/>
            <a:ext cx="777597" cy="99893"/>
          </a:xfrm>
          <a:prstGeom prst="roundRect">
            <a:avLst>
              <a:gd name="adj" fmla="val 133462"/>
            </a:avLst>
          </a:prstGeom>
          <a:solidFill>
            <a:srgbClr val="282C32"/>
          </a:solidFill>
          <a:ln/>
        </p:spPr>
      </p:sp>
      <p:sp>
        <p:nvSpPr>
          <p:cNvPr id="8" name="Shape 5"/>
          <p:cNvSpPr/>
          <p:nvPr/>
        </p:nvSpPr>
        <p:spPr>
          <a:xfrm>
            <a:off x="916484" y="3402687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282C32"/>
          </a:solidFill>
          <a:ln/>
        </p:spPr>
      </p:sp>
      <p:sp>
        <p:nvSpPr>
          <p:cNvPr id="9" name="Text 6"/>
          <p:cNvSpPr/>
          <p:nvPr/>
        </p:nvSpPr>
        <p:spPr>
          <a:xfrm>
            <a:off x="1109246" y="3444359"/>
            <a:ext cx="1143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2388513" y="345126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Ventajas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2388513" y="3931682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1. Mayor capacidad de almacenamiento. 2. Menor costo por gigabyte. 3. Funcionamiento fiable a largo plazo.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1416427" y="5460385"/>
            <a:ext cx="777597" cy="99893"/>
          </a:xfrm>
          <a:prstGeom prst="roundRect">
            <a:avLst>
              <a:gd name="adj" fmla="val 133462"/>
            </a:avLst>
          </a:prstGeom>
          <a:solidFill>
            <a:srgbClr val="282C32"/>
          </a:solidFill>
          <a:ln/>
        </p:spPr>
      </p:sp>
      <p:sp>
        <p:nvSpPr>
          <p:cNvPr id="13" name="Shape 10"/>
          <p:cNvSpPr/>
          <p:nvPr/>
        </p:nvSpPr>
        <p:spPr>
          <a:xfrm>
            <a:off x="916484" y="5260419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282C32"/>
          </a:solidFill>
          <a:ln/>
        </p:spPr>
      </p:sp>
      <p:sp>
        <p:nvSpPr>
          <p:cNvPr id="14" name="Text 11"/>
          <p:cNvSpPr/>
          <p:nvPr/>
        </p:nvSpPr>
        <p:spPr>
          <a:xfrm>
            <a:off x="1074956" y="5302091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2388513" y="530899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Desventajas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2388513" y="5789414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1. Lentitud en la lectura y escritura. 2. Mayor consumo de energía. 3. Mayor vulnerabilidad a daños por impacto.</a:t>
            </a:r>
            <a:endParaRPr lang="en-US" sz="1750" dirty="0"/>
          </a:p>
        </p:txBody>
      </p:sp>
      <p:pic>
        <p:nvPicPr>
          <p:cNvPr id="17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796290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Características y funcionamiento de los discos duros SSD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2518291"/>
            <a:ext cx="4542115" cy="2701766"/>
          </a:xfrm>
          <a:prstGeom prst="roundRect">
            <a:avLst>
              <a:gd name="adj" fmla="val 4935"/>
            </a:avLst>
          </a:prstGeom>
          <a:solidFill>
            <a:srgbClr val="282C32"/>
          </a:solidFill>
          <a:ln/>
        </p:spPr>
      </p:sp>
      <p:sp>
        <p:nvSpPr>
          <p:cNvPr id="7" name="Text 4"/>
          <p:cNvSpPr/>
          <p:nvPr/>
        </p:nvSpPr>
        <p:spPr>
          <a:xfrm>
            <a:off x="1055370" y="274046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Funcionamiento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1055370" y="3220879"/>
            <a:ext cx="4097774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Los discos duros SSD no tienen partes móviles y almacenan datos en chips de memoria flash, lo que resulta en un acceso más rápido a los datos.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5597485" y="2518291"/>
            <a:ext cx="4542115" cy="2701766"/>
          </a:xfrm>
          <a:prstGeom prst="roundRect">
            <a:avLst>
              <a:gd name="adj" fmla="val 4935"/>
            </a:avLst>
          </a:prstGeom>
          <a:solidFill>
            <a:srgbClr val="282C32"/>
          </a:solidFill>
          <a:ln/>
        </p:spPr>
      </p:sp>
      <p:sp>
        <p:nvSpPr>
          <p:cNvPr id="10" name="Text 7"/>
          <p:cNvSpPr/>
          <p:nvPr/>
        </p:nvSpPr>
        <p:spPr>
          <a:xfrm>
            <a:off x="5819656" y="274046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Capacidad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5819656" y="3220879"/>
            <a:ext cx="4097774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Los SSD son conocidos por su velocidad y capacidad para manejar cargas pesadas, lo que los hace ideales para sistemas que requieren alto rendimiento.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833199" y="5442228"/>
            <a:ext cx="9306401" cy="1990963"/>
          </a:xfrm>
          <a:prstGeom prst="roundRect">
            <a:avLst>
              <a:gd name="adj" fmla="val 6696"/>
            </a:avLst>
          </a:prstGeom>
          <a:solidFill>
            <a:srgbClr val="282C32"/>
          </a:solidFill>
          <a:ln/>
        </p:spPr>
      </p:sp>
      <p:sp>
        <p:nvSpPr>
          <p:cNvPr id="13" name="Text 10"/>
          <p:cNvSpPr/>
          <p:nvPr/>
        </p:nvSpPr>
        <p:spPr>
          <a:xfrm>
            <a:off x="1055370" y="566439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Rendimiento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1055370" y="6144816"/>
            <a:ext cx="886206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Debido a su diseño sin partes móviles, los SSD son significativamente más rápidos que los HDD, tanto en el inicio del sistema como en la apertura de programas y archivos.</a:t>
            </a:r>
            <a:endParaRPr lang="en-US" sz="1750" dirty="0"/>
          </a:p>
        </p:txBody>
      </p:sp>
      <p:pic>
        <p:nvPicPr>
          <p:cNvPr id="15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369576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Ventajas y desventajas de los discos duros SSD</a:t>
            </a:r>
            <a:endParaRPr lang="en-US" sz="4374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199" y="3091577"/>
            <a:ext cx="1110972" cy="177748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277428" y="331374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Ventajas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2277428" y="3794165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1. Velocidad superior. 2. Mayor resistencia a impactos. 3. Menor consumo de energía.</a:t>
            </a:r>
            <a:endParaRPr lang="en-US" sz="17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199" y="4869061"/>
            <a:ext cx="1110972" cy="1990963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277428" y="509123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Desventajas</a:t>
            </a:r>
            <a:endParaRPr lang="en-US" sz="2187" dirty="0"/>
          </a:p>
        </p:txBody>
      </p:sp>
      <p:sp>
        <p:nvSpPr>
          <p:cNvPr id="11" name="Text 6"/>
          <p:cNvSpPr/>
          <p:nvPr/>
        </p:nvSpPr>
        <p:spPr>
          <a:xfrm>
            <a:off x="2277428" y="5571649"/>
            <a:ext cx="786217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1. Costo más elevado. 2. Menor capacidad de almacenamiento en comparación con HDD. 3. Vulnerabilidad a la pérdida de datos en el tiempo.</a:t>
            </a:r>
            <a:endParaRPr lang="en-US" sz="1750" dirty="0"/>
          </a:p>
        </p:txBody>
      </p:sp>
      <p:pic>
        <p:nvPicPr>
          <p:cNvPr id="12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4" name="Text 2"/>
          <p:cNvSpPr/>
          <p:nvPr/>
        </p:nvSpPr>
        <p:spPr>
          <a:xfrm>
            <a:off x="1760220" y="2093476"/>
            <a:ext cx="106527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Comparación entre discos duros HDD y SSD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1983700" y="3373041"/>
            <a:ext cx="325433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Disk Type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5689997" y="3373041"/>
            <a:ext cx="325052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HDD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392483" y="3373041"/>
            <a:ext cx="325433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SSD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1760220" y="3869293"/>
            <a:ext cx="11108769" cy="637103"/>
          </a:xfrm>
          <a:prstGeom prst="rect">
            <a:avLst/>
          </a:prstGeom>
          <a:solidFill>
            <a:srgbClr val="60A9FF">
              <a:alpha val="5000"/>
            </a:srgbClr>
          </a:solidFill>
          <a:ln/>
        </p:spPr>
      </p:sp>
      <p:sp>
        <p:nvSpPr>
          <p:cNvPr id="9" name="Text 7"/>
          <p:cNvSpPr/>
          <p:nvPr/>
        </p:nvSpPr>
        <p:spPr>
          <a:xfrm>
            <a:off x="1983700" y="4010144"/>
            <a:ext cx="325433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Cost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5689997" y="4010144"/>
            <a:ext cx="325052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Less expensive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9392483" y="4010144"/>
            <a:ext cx="325433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More expensive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1983700" y="4647248"/>
            <a:ext cx="325433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Speed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5689997" y="4647248"/>
            <a:ext cx="325052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Slower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9392483" y="4647248"/>
            <a:ext cx="325433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Faster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1760220" y="5143500"/>
            <a:ext cx="11108769" cy="992505"/>
          </a:xfrm>
          <a:prstGeom prst="rect">
            <a:avLst/>
          </a:prstGeom>
          <a:solidFill>
            <a:srgbClr val="60A9FF">
              <a:alpha val="5000"/>
            </a:srgbClr>
          </a:solidFill>
          <a:ln/>
        </p:spPr>
      </p:sp>
      <p:sp>
        <p:nvSpPr>
          <p:cNvPr id="16" name="Text 14"/>
          <p:cNvSpPr/>
          <p:nvPr/>
        </p:nvSpPr>
        <p:spPr>
          <a:xfrm>
            <a:off x="1983700" y="5284351"/>
            <a:ext cx="325433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Reliability</a:t>
            </a:r>
            <a:endParaRPr lang="en-US" sz="1750" dirty="0"/>
          </a:p>
        </p:txBody>
      </p:sp>
      <p:sp>
        <p:nvSpPr>
          <p:cNvPr id="17" name="Text 15"/>
          <p:cNvSpPr/>
          <p:nvPr/>
        </p:nvSpPr>
        <p:spPr>
          <a:xfrm>
            <a:off x="5689997" y="5284351"/>
            <a:ext cx="325052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Less reliable due to moving parts</a:t>
            </a:r>
            <a:endParaRPr lang="en-US" sz="1750" dirty="0"/>
          </a:p>
        </p:txBody>
      </p:sp>
      <p:sp>
        <p:nvSpPr>
          <p:cNvPr id="18" name="Text 16"/>
          <p:cNvSpPr/>
          <p:nvPr/>
        </p:nvSpPr>
        <p:spPr>
          <a:xfrm>
            <a:off x="9392483" y="5284351"/>
            <a:ext cx="325433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More reliable due to lack of moving parts</a:t>
            </a:r>
            <a:endParaRPr lang="en-US" sz="1750" dirty="0"/>
          </a:p>
        </p:txBody>
      </p:sp>
      <p:pic>
        <p:nvPicPr>
          <p:cNvPr id="19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4" name="Text 2"/>
          <p:cNvSpPr/>
          <p:nvPr/>
        </p:nvSpPr>
        <p:spPr>
          <a:xfrm>
            <a:off x="1760220" y="2077760"/>
            <a:ext cx="82600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Conclusiones y recomendaciones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1760220" y="3327559"/>
            <a:ext cx="5388293" cy="9998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7873"/>
              </a:lnSpc>
              <a:buNone/>
            </a:pPr>
            <a:r>
              <a:rPr lang="en-US" sz="7873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7873" dirty="0"/>
          </a:p>
        </p:txBody>
      </p:sp>
      <p:sp>
        <p:nvSpPr>
          <p:cNvPr id="6" name="Text 4"/>
          <p:cNvSpPr/>
          <p:nvPr/>
        </p:nvSpPr>
        <p:spPr>
          <a:xfrm>
            <a:off x="2549366" y="4605099"/>
            <a:ext cx="38100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Capacidad de Almacenamiento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1760220" y="5085517"/>
            <a:ext cx="538829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Los HDD ofrecen mayor capacidad de almacenamiento, ideal para archivos de gran tamaño.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481768" y="3327559"/>
            <a:ext cx="5388412" cy="9998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7873"/>
              </a:lnSpc>
              <a:buNone/>
            </a:pPr>
            <a:r>
              <a:rPr lang="en-US" sz="7873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7873" dirty="0"/>
          </a:p>
        </p:txBody>
      </p:sp>
      <p:sp>
        <p:nvSpPr>
          <p:cNvPr id="9" name="Text 7"/>
          <p:cNvSpPr/>
          <p:nvPr/>
        </p:nvSpPr>
        <p:spPr>
          <a:xfrm>
            <a:off x="8568095" y="4605099"/>
            <a:ext cx="32156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Rendimiento y Durabilidad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481768" y="5085517"/>
            <a:ext cx="538841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Los SSD brindan mayor velocidad y durabilidad, ideales para sistemas de alto rendimiento.</a:t>
            </a:r>
            <a:endParaRPr lang="en-US" sz="1750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2024-01-18T06:45:51Z</dcterms:created>
  <dcterms:modified xsi:type="dcterms:W3CDTF">2024-01-18T06:45:51Z</dcterms:modified>
</cp:coreProperties>
</file>