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26242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Introducción a los tipos de Windows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Windows es un sistema operativo desarrollado por Microsoft que ha evolucionado a lo largo de los años, ofreciendo una amplia gama de versiones para diferentes necesidades.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594866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5C6FF4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900351" y="5589746"/>
            <a:ext cx="22098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80"/>
              </a:lnSpc>
              <a:buNone/>
            </a:pPr>
            <a:r>
              <a:rPr lang="en-US" sz="1152" dirty="0">
                <a:solidFill>
                  <a:srgbClr val="FFFFFF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FM</a:t>
            </a:r>
            <a:endParaRPr lang="en-US" sz="1152" dirty="0"/>
          </a:p>
        </p:txBody>
      </p:sp>
      <p:sp>
        <p:nvSpPr>
          <p:cNvPr id="9" name="Text 5"/>
          <p:cNvSpPr/>
          <p:nvPr/>
        </p:nvSpPr>
        <p:spPr>
          <a:xfrm>
            <a:off x="1299686" y="5578197"/>
            <a:ext cx="239268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by Frank Mireles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57210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Windows 7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82190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Características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391263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Windows 7 es conocido por su interfaz intuitiva, rendimiento mejorado y una amplia compatibilidad con software y hardware.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3806" y="3821906"/>
            <a:ext cx="2461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Requisitos de RAM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593806" y="4391263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Requiere un mínimo de 1 GB de RAM para la versión de 32 bits y 2 GB para la de 64 bits.</a:t>
            </a:r>
            <a:endParaRPr lang="en-US" sz="1750" dirty="0"/>
          </a:p>
        </p:txBody>
      </p:sp>
      <p:pic>
        <p:nvPicPr>
          <p:cNvPr id="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39446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Windows 8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64426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Características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213622"/>
            <a:ext cx="500622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Windows 8 introdujo una interfaz moderna y fluida, optimizada para pantallas táctiles, junto con una integración sólida con servicios en la nube.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3806" y="3644265"/>
            <a:ext cx="2461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Requisitos de RAM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593806" y="4213622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Necesita un mínimo de 1 GB de RAM para la versión de 32 bits y 2 GB para la de 64 bits.</a:t>
            </a:r>
            <a:endParaRPr lang="en-US" sz="1750" dirty="0"/>
          </a:p>
        </p:txBody>
      </p:sp>
      <p:pic>
        <p:nvPicPr>
          <p:cNvPr id="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39446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Windows 10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64426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Características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213622"/>
            <a:ext cx="500622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Windows 10 combina lo mejor de Windows 7 y 8, con un menú de inicio renovado y una gran integración de escritorio y aplicaciones universales.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3806" y="3644265"/>
            <a:ext cx="2461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Requisitos de RAM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593806" y="4213622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Exige un mínimo de 1 GB de RAM para la versión de 32 bits y 2 GB para la de 64 bits.</a:t>
            </a:r>
            <a:endParaRPr lang="en-US" sz="1750" dirty="0"/>
          </a:p>
        </p:txBody>
      </p:sp>
      <p:pic>
        <p:nvPicPr>
          <p:cNvPr id="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39446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Windows 11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64426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Características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213622"/>
            <a:ext cx="500622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Windows 11 presenta un diseño renovado, con un enfoque en la productividad y la conectividad, así como una tienda de aplicaciones rediseñada.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3806" y="3644265"/>
            <a:ext cx="2461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Requisitos de RAM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593806" y="4213622"/>
            <a:ext cx="50062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Requiere un mínimo de 4 GB de RAM.</a:t>
            </a:r>
            <a:endParaRPr lang="en-US" sz="1750" dirty="0"/>
          </a:p>
        </p:txBody>
      </p:sp>
      <p:pic>
        <p:nvPicPr>
          <p:cNvPr id="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394466"/>
            <a:ext cx="56616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Windows Server 2012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64426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Características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213622"/>
            <a:ext cx="500622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Windows Server 2012 ofrece una plataforma robusta para la gestión de servidores, con virtualización, almacenamiento y networking avanzados.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3806" y="3644265"/>
            <a:ext cx="2461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Requisitos de RAM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593806" y="4213622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Requiere un mínimo de 512 MB de RAM para la versión de 32 bits y 2 GB para la de 64 bits.</a:t>
            </a:r>
            <a:endParaRPr lang="en-US" sz="1750" dirty="0"/>
          </a:p>
        </p:txBody>
      </p:sp>
      <p:pic>
        <p:nvPicPr>
          <p:cNvPr id="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394466"/>
            <a:ext cx="56921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Windows Server 2016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64426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Características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213622"/>
            <a:ext cx="500622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Windows Server 2016 presenta una infraestructura definida por software, capacidades de almacenamiento y seguridad avanzada.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3806" y="3644265"/>
            <a:ext cx="2461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Requisitos de RAM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593806" y="4213622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Necesita un mínimo de 512 MB de RAM para la versión de 32 bits y 2 GB para la de 64 bits.</a:t>
            </a:r>
            <a:endParaRPr lang="en-US" sz="1750" dirty="0"/>
          </a:p>
        </p:txBody>
      </p:sp>
      <p:pic>
        <p:nvPicPr>
          <p:cNvPr id="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076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266950" y="584478"/>
            <a:ext cx="10096381" cy="19923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230"/>
              </a:lnSpc>
              <a:buNone/>
            </a:pPr>
            <a:r>
              <a:rPr lang="en-US" sz="418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Conclusiones y resumen de los tipos de Windows y sus requisitos de RAM mínimos hasta el 2023</a:t>
            </a:r>
            <a:endParaRPr lang="en-US" sz="4184" dirty="0"/>
          </a:p>
        </p:txBody>
      </p:sp>
      <p:sp>
        <p:nvSpPr>
          <p:cNvPr id="5" name="Text 2"/>
          <p:cNvSpPr/>
          <p:nvPr/>
        </p:nvSpPr>
        <p:spPr>
          <a:xfrm>
            <a:off x="2266950" y="3001923"/>
            <a:ext cx="10096381" cy="10201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78"/>
              </a:lnSpc>
              <a:buNone/>
            </a:pPr>
            <a:r>
              <a:rPr lang="en-US" sz="167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
</a:t>
            </a:r>
            <a:pPr indent="0" marL="0">
              <a:lnSpc>
                <a:spcPts val="2678"/>
              </a:lnSpc>
              <a:buNone/>
            </a:pPr>
            <a:r>
              <a:rPr lang="en-US" sz="1674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Resumen:</a:t>
            </a:r>
            <a:pPr indent="0" marL="0">
              <a:lnSpc>
                <a:spcPts val="2678"/>
              </a:lnSpc>
              <a:buNone/>
            </a:pPr>
            <a:r>
              <a:rPr lang="en-US" sz="1674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
</a:t>
            </a:r>
            <a:endParaRPr lang="en-US" sz="1674" dirty="0"/>
          </a:p>
        </p:txBody>
      </p:sp>
      <p:sp>
        <p:nvSpPr>
          <p:cNvPr id="6" name="Text 3"/>
          <p:cNvSpPr/>
          <p:nvPr/>
        </p:nvSpPr>
        <p:spPr>
          <a:xfrm>
            <a:off x="2606993" y="4261128"/>
            <a:ext cx="9756338" cy="340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678"/>
              </a:lnSpc>
              <a:buSzPct val="100000"/>
              <a:buChar char="•"/>
            </a:pPr>
            <a:r>
              <a:rPr lang="en-US" sz="1674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Windows 7:</a:t>
            </a:r>
            <a:pPr algn="l" indent="0" marL="0">
              <a:lnSpc>
                <a:spcPts val="2678"/>
              </a:lnSpc>
              <a:buNone/>
            </a:pPr>
            <a:r>
              <a:rPr lang="en-US" sz="167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1GB (32 bits) / 2GB (64 bits)</a:t>
            </a:r>
            <a:endParaRPr lang="en-US" sz="1674" dirty="0"/>
          </a:p>
        </p:txBody>
      </p:sp>
      <p:sp>
        <p:nvSpPr>
          <p:cNvPr id="7" name="Text 4"/>
          <p:cNvSpPr/>
          <p:nvPr/>
        </p:nvSpPr>
        <p:spPr>
          <a:xfrm>
            <a:off x="2606993" y="4686181"/>
            <a:ext cx="9756338" cy="340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678"/>
              </a:lnSpc>
              <a:buSzPct val="100000"/>
              <a:buChar char="•"/>
            </a:pPr>
            <a:r>
              <a:rPr lang="en-US" sz="1674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Windows 8:</a:t>
            </a:r>
            <a:pPr algn="l" indent="0" marL="0">
              <a:lnSpc>
                <a:spcPts val="2678"/>
              </a:lnSpc>
              <a:buNone/>
            </a:pPr>
            <a:r>
              <a:rPr lang="en-US" sz="167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1GB (32 bits) / 2GB (64 bits)</a:t>
            </a:r>
            <a:endParaRPr lang="en-US" sz="1674" dirty="0"/>
          </a:p>
        </p:txBody>
      </p:sp>
      <p:sp>
        <p:nvSpPr>
          <p:cNvPr id="8" name="Text 5"/>
          <p:cNvSpPr/>
          <p:nvPr/>
        </p:nvSpPr>
        <p:spPr>
          <a:xfrm>
            <a:off x="2606993" y="5111234"/>
            <a:ext cx="9756338" cy="340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678"/>
              </a:lnSpc>
              <a:buSzPct val="100000"/>
              <a:buChar char="•"/>
            </a:pPr>
            <a:r>
              <a:rPr lang="en-US" sz="1674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Windows 10:</a:t>
            </a:r>
            <a:pPr algn="l" indent="0" marL="0">
              <a:lnSpc>
                <a:spcPts val="2678"/>
              </a:lnSpc>
              <a:buNone/>
            </a:pPr>
            <a:r>
              <a:rPr lang="en-US" sz="167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1GB (32 bits) / 2GB (64 bits)</a:t>
            </a:r>
            <a:endParaRPr lang="en-US" sz="1674" dirty="0"/>
          </a:p>
        </p:txBody>
      </p:sp>
      <p:sp>
        <p:nvSpPr>
          <p:cNvPr id="9" name="Text 6"/>
          <p:cNvSpPr/>
          <p:nvPr/>
        </p:nvSpPr>
        <p:spPr>
          <a:xfrm>
            <a:off x="2606993" y="5536287"/>
            <a:ext cx="9756338" cy="340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678"/>
              </a:lnSpc>
              <a:buSzPct val="100000"/>
              <a:buChar char="•"/>
            </a:pPr>
            <a:r>
              <a:rPr lang="en-US" sz="1674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Windows 11:</a:t>
            </a:r>
            <a:pPr algn="l" indent="0" marL="0">
              <a:lnSpc>
                <a:spcPts val="2678"/>
              </a:lnSpc>
              <a:buNone/>
            </a:pPr>
            <a:r>
              <a:rPr lang="en-US" sz="167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4GB</a:t>
            </a:r>
            <a:endParaRPr lang="en-US" sz="1674" dirty="0"/>
          </a:p>
        </p:txBody>
      </p:sp>
      <p:sp>
        <p:nvSpPr>
          <p:cNvPr id="10" name="Text 7"/>
          <p:cNvSpPr/>
          <p:nvPr/>
        </p:nvSpPr>
        <p:spPr>
          <a:xfrm>
            <a:off x="2606993" y="5961340"/>
            <a:ext cx="9756338" cy="340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678"/>
              </a:lnSpc>
              <a:buSzPct val="100000"/>
              <a:buChar char="•"/>
            </a:pPr>
            <a:r>
              <a:rPr lang="en-US" sz="1674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Windows Server 2012:</a:t>
            </a:r>
            <a:pPr algn="l" indent="0" marL="0">
              <a:lnSpc>
                <a:spcPts val="2678"/>
              </a:lnSpc>
              <a:buNone/>
            </a:pPr>
            <a:r>
              <a:rPr lang="en-US" sz="167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512MB (32 bits) / 2GB (64 bits)</a:t>
            </a:r>
            <a:endParaRPr lang="en-US" sz="1674" dirty="0"/>
          </a:p>
        </p:txBody>
      </p:sp>
      <p:sp>
        <p:nvSpPr>
          <p:cNvPr id="11" name="Text 8"/>
          <p:cNvSpPr/>
          <p:nvPr/>
        </p:nvSpPr>
        <p:spPr>
          <a:xfrm>
            <a:off x="2606993" y="6386393"/>
            <a:ext cx="9756338" cy="340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678"/>
              </a:lnSpc>
              <a:buSzPct val="100000"/>
              <a:buChar char="•"/>
            </a:pPr>
            <a:r>
              <a:rPr lang="en-US" sz="1674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Windows Server 2016:</a:t>
            </a:r>
            <a:pPr algn="l" indent="0" marL="0">
              <a:lnSpc>
                <a:spcPts val="2678"/>
              </a:lnSpc>
              <a:buNone/>
            </a:pPr>
            <a:r>
              <a:rPr lang="en-US" sz="167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512MB (32 bits) / 2GB (64 bits)</a:t>
            </a:r>
            <a:endParaRPr lang="en-US" sz="1674" dirty="0"/>
          </a:p>
        </p:txBody>
      </p:sp>
      <p:sp>
        <p:nvSpPr>
          <p:cNvPr id="12" name="Text 9"/>
          <p:cNvSpPr/>
          <p:nvPr/>
        </p:nvSpPr>
        <p:spPr>
          <a:xfrm>
            <a:off x="2266950" y="6965513"/>
            <a:ext cx="10096381" cy="6800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78"/>
              </a:lnSpc>
              <a:buNone/>
            </a:pPr>
            <a:r>
              <a:rPr lang="en-US" sz="167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Hasta el 2023, Microsoft ha proporcionado versiones robustas de Windows con requisitos de RAM que se adaptan a diferentes necesidades y escenarios de uso.</a:t>
            </a:r>
            <a:endParaRPr lang="en-US" sz="1674" dirty="0"/>
          </a:p>
        </p:txBody>
      </p:sp>
      <p:pic>
        <p:nvPicPr>
          <p:cNvPr id="13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2024-01-18T06:38:19Z</dcterms:created>
  <dcterms:modified xsi:type="dcterms:W3CDTF">2024-01-18T06:38:19Z</dcterms:modified>
</cp:coreProperties>
</file>