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99" r:id="rId22"/>
    <p:sldId id="281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4" autoAdjust="0"/>
    <p:restoredTop sz="94901" autoAdjust="0"/>
  </p:normalViewPr>
  <p:slideViewPr>
    <p:cSldViewPr snapToGrid="0">
      <p:cViewPr varScale="1">
        <p:scale>
          <a:sx n="103" d="100"/>
          <a:sy n="103" d="100"/>
        </p:scale>
        <p:origin x="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57302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45a8b7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45a8b7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28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67673d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67673d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67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f67673dc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f67673dc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25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f67673dc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f67673dc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5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f67673dc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f67673dc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78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f67673dc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f67673dc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827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f67673dc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f67673dc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31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f67673dc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f67673dc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01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f67673dc2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f67673dc2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045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f62f6b72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f62f6b72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925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62f6b72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62f6b72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85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62f6b7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62f6b7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501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f62f6b72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f62f6b72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f62f6b72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f62f6b72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073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f69c21f0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f69c21f0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7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f62f6b72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f62f6b72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5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f62f6b7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f62f6b7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00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f62f6b72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f62f6b72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837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f62f6b72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f62f6b72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578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f62f6b72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f62f6b72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0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f67673d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f67673d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549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f67673dc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f67673dc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97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>
              <a:spcBef>
                <a:spcPts val="1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>
              <a:spcBef>
                <a:spcPts val="1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>
              <a:spcBef>
                <a:spcPts val="1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>
              <a:spcBef>
                <a:spcPts val="1600"/>
              </a:spcBef>
              <a:spcAft>
                <a:spcPts val="1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mplate UT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93325"/>
            <a:ext cx="870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A61C00"/>
              </a:buClr>
              <a:buSzPts val="2800"/>
              <a:buFont typeface="Calibri"/>
              <a:buNone/>
              <a:defRPr sz="2800">
                <a:solidFill>
                  <a:srgbClr val="A61C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4pPr>
            <a:lvl5pPr marL="2286000" lvl="4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3CGMyjzlvM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U3CGMyjzlv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SDv2vOIFIj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606275" y="1746100"/>
            <a:ext cx="58440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programación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337900" y="1179012"/>
            <a:ext cx="24948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SI EL FREEZER ESTÁ ASÍ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l="18513" r="17010"/>
          <a:stretch/>
        </p:blipFill>
        <p:spPr>
          <a:xfrm>
            <a:off x="7629525" y="1285669"/>
            <a:ext cx="1181100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6"/>
          <p:cNvSpPr txBox="1"/>
          <p:nvPr/>
        </p:nvSpPr>
        <p:spPr>
          <a:xfrm>
            <a:off x="5797650" y="2978238"/>
            <a:ext cx="2650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¿Podríamos encontrar algo?</a:t>
            </a:r>
            <a:endParaRPr b="1" dirty="0"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33" y="1488724"/>
            <a:ext cx="4715867" cy="31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659725" y="3575037"/>
            <a:ext cx="3150900" cy="46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chemeClr val="dk2"/>
                </a:solidFill>
              </a:rPr>
              <a:t>TAPER / ETIQUETA / CONTENIDO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¿EL TAPER ES PARECIDO A LA BILLETERA?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lugar donde puedo alojar algo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cambiar su contenido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Podríamos decir que le ponemos un sticker con nuestro 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como etiqueta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71" y="188627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803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EN PROGRAMACIÓN LLAMAMOS A LOS “TAPER”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5758675" y="4203675"/>
            <a:ext cx="30246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(que es el lugar donde podemos guardar datos)</a:t>
            </a:r>
            <a:endParaRPr b="1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63" y="2066150"/>
            <a:ext cx="1716971" cy="2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803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QUE COMPONE UNA VARIABLE?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5453875" y="2986725"/>
            <a:ext cx="30246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Identificador: nombre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b="1"/>
              <a:t>Dato: contenido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170075"/>
            <a:ext cx="4632162" cy="26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819150" y="900600"/>
            <a:ext cx="75057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¿QUÉ OPERACIONES PODEMOS HACER?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SIMILARES A LAS DE UN TAPER...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Poner un contenido (asignar)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Cambiar el contenido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Vaciar el contenido (similar a asignar un contenido vacío)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ADEMÁS...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copiar el contenido de una variable a otra (sin que la</a:t>
            </a:r>
            <a:b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primera pierda su contenido)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046" y="170142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/>
          <p:nvPr/>
        </p:nvSpPr>
        <p:spPr>
          <a:xfrm>
            <a:off x="837325" y="2306875"/>
            <a:ext cx="7142700" cy="786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1610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espacio en el que podemos almacenar información, al cual podemos acceder por medio de un nombre simbólico.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819150" y="713575"/>
            <a:ext cx="7758900" cy="4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 - TIPOS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programamos las variables tienen un tipo (que podemos poner dentro de las mismas)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tipos más habituales son: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Cadena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texto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entero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Integer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número sin decimales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decimal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/ Float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es un número con decimales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Verdadero/Falso (Boolean): solo puede contener Verdadero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Falso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819150" y="900600"/>
            <a:ext cx="8099400" cy="3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VARIABLES - Y CUANDO NO TIENE NADA ADENTRO?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una variable aún no tiene nada dentro, 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decimos que está vacía (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Utilizamos la palabra "</a:t>
            </a:r>
            <a:r>
              <a:rPr lang="es-419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 para identificar que la misma está vacía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819150" y="464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021" y="182377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             Y SI QUEREMOS QUE LA COMPUTADORA REALICE ALGO?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Debemos poder darle una serie de instrucciones...</a:t>
            </a:r>
            <a:endParaRPr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                 </a:t>
            </a:r>
            <a:r>
              <a:rPr lang="es-419" sz="17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Algoritmo!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7104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466" y="1586166"/>
            <a:ext cx="719200" cy="4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674" y="3126000"/>
            <a:ext cx="1019750" cy="6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DE COMPUTADORA - DEFINICIÓN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programa informático o programa de computadora es una secuencia de instrucciones, escritas para realizar una tarea específica en una computadora.​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397950" y="3829049"/>
            <a:ext cx="6348100" cy="83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Video</a:t>
            </a: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1  -  </a:t>
            </a:r>
            <a:r>
              <a:rPr lang="es-419" sz="1800" b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Video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41" y="2653750"/>
            <a:ext cx="3572933" cy="1828800"/>
          </a:xfrm>
          <a:prstGeom prst="rect">
            <a:avLst/>
          </a:prstGeom>
        </p:spPr>
      </p:pic>
      <p:pic>
        <p:nvPicPr>
          <p:cNvPr id="86" name="Google Shape;86;p18" descr="La clave detrás de Google, Facebook, IOS, Waze y prácticamente todo lo que involucra computadores.&#10;www.magicmarkerspro.com" title="¿Qué es un algoritmo?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t="12829" b="12727"/>
          <a:stretch/>
        </p:blipFill>
        <p:spPr>
          <a:xfrm>
            <a:off x="1348100" y="1427000"/>
            <a:ext cx="4131582" cy="23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 SIMPLIFICADAS DE PROGRAMACIÓN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Partiendo de que deseamos resolver algo...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Analizar el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 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resolver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Generar un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resolver el problema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Traducir dicho algoritmo a un </a:t>
            </a:r>
            <a:r>
              <a:rPr lang="es-419" sz="14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lenguaje </a:t>
            </a: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(de forma que la computadora lo entienda)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desafío está en las etapas 1 y 2.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Solo en la etapa 3, necesitamos de una computadora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>
            <a:spLocks noGrp="1"/>
          </p:cNvSpPr>
          <p:nvPr>
            <p:ph type="title"/>
          </p:nvPr>
        </p:nvSpPr>
        <p:spPr>
          <a:xfrm>
            <a:off x="17104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Programación- Introducción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1) Ejercicios </a:t>
            </a:r>
            <a:br>
              <a:rPr lang="es-419" dirty="0"/>
            </a:br>
            <a:r>
              <a:rPr lang="es-419" dirty="0"/>
              <a:t>Algoritmos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540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819150" y="1094575"/>
            <a:ext cx="7505700" cy="3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Practica: VARIABLES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cuáles de los siguientes elementos pueden ser etiquetas y cuales valores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Teléfono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Juan, Pedro, Enrique -&gt; (array o vector o arreglo)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 ordenado de operaciones sistemáticas que permite hacer un cálculo y hallar la solución de un tipo de problemas.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EJEMPLOS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Inscribirse en este curso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Manejar un vehículo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Receta de cocina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es-419" sz="14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SIEMPRE BUSQUEMOS REALIZARLO DE LA MANERA MÁS </a:t>
            </a:r>
            <a:br>
              <a:rPr lang="es-419" sz="14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SENCILLA.</a:t>
            </a:r>
            <a:endParaRPr sz="1400"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00"/>
              <a:buFont typeface="Arial"/>
              <a:buChar char="●"/>
            </a:pPr>
            <a:r>
              <a:rPr lang="es-419" sz="1400" b="1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DEBE SER MUY DETALLADO!</a:t>
            </a:r>
            <a:endParaRPr sz="1400" b="1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1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 levanto</a:t>
            </a:r>
            <a:b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Voy a jugar al fútbol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50800" lvl="0" indent="0" algn="ctr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-1695775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854400" y="2358150"/>
            <a:ext cx="4323300" cy="786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925" y="0"/>
            <a:ext cx="33340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DIAGRAMA DE FLUJO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diagrama de flujo es un diagrama que describe un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proceso, sistema o algoritmo informático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"rectángulo" es un proceso (algo que hacemos)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-16917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003" y="9144"/>
            <a:ext cx="33340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levanto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Tomo dinero de mi billetera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Voy a jugar al fútbol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 compro una gaseosa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-171285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/>
          <p:nvPr/>
        </p:nvSpPr>
        <p:spPr>
          <a:xfrm>
            <a:off x="854400" y="2358150"/>
            <a:ext cx="3827700" cy="1110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850" y="0"/>
            <a:ext cx="34008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819150" y="1246975"/>
            <a:ext cx="75057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 - EJEMPLO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¿QUE ES LA BILLETERA?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¿Un proceso?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¿Un lugar en donde guardo algo?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¿Algo que puede cambiar su contenido en el tiempo?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s-419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se, me estoy durmiendo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-171285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997" y="3655650"/>
            <a:ext cx="2137625" cy="13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850" y="0"/>
            <a:ext cx="34008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1296" y="2053421"/>
            <a:ext cx="1831825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952999" y="941526"/>
            <a:ext cx="3781426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ALGORITMOS:</a:t>
            </a:r>
          </a:p>
          <a:p>
            <a:pPr marL="50800" marR="50800" lvl="0" indent="0" algn="l" rtl="0">
              <a:lnSpc>
                <a:spcPct val="13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TENEMOS UN FREEZER ASÍ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638300" y="0"/>
            <a:ext cx="7505700" cy="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Programación- Introducción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175" y="3125879"/>
            <a:ext cx="1831825" cy="121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391150" y="2954503"/>
            <a:ext cx="2650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 dirty="0"/>
              <a:t>¿Podríamos encontrar algo?</a:t>
            </a:r>
            <a:endParaRPr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75" y="1212055"/>
            <a:ext cx="4177097" cy="31328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 UT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643</Words>
  <Application>Microsoft Office PowerPoint</Application>
  <PresentationFormat>Presentación en pantalla (16:9)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Calibri</vt:lpstr>
      <vt:lpstr>Arial</vt:lpstr>
      <vt:lpstr>Lato</vt:lpstr>
      <vt:lpstr>Template UTN</vt:lpstr>
      <vt:lpstr>Introducción a la programación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Programación- Introducción</vt:lpstr>
      <vt:lpstr>1) Ejercicios  Algoritmos</vt:lpstr>
      <vt:lpstr>Programación- 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Guido Santiago Varela Coletta</cp:lastModifiedBy>
  <cp:revision>14</cp:revision>
  <dcterms:modified xsi:type="dcterms:W3CDTF">2021-06-07T17:18:19Z</dcterms:modified>
</cp:coreProperties>
</file>