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77" r:id="rId4"/>
    <p:sldId id="258" r:id="rId5"/>
    <p:sldId id="263" r:id="rId6"/>
    <p:sldId id="260" r:id="rId7"/>
    <p:sldId id="261" r:id="rId8"/>
    <p:sldId id="270" r:id="rId9"/>
    <p:sldId id="262" r:id="rId10"/>
    <p:sldId id="276" r:id="rId11"/>
  </p:sldIdLst>
  <p:sldSz cx="18288000" cy="10287000"/>
  <p:notesSz cx="6858000" cy="9144000"/>
  <p:embeddedFontLst>
    <p:embeddedFont>
      <p:font typeface="Anton" pitchFamily="2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80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0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85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Este projeto foi desenvolvido no âmbito da disciplina de Engenharia de Software, tendo como objetivo…(escrito no slide).</a:t>
            </a:r>
            <a:endParaRPr dirty="0"/>
          </a:p>
        </p:txBody>
      </p:sp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9634541" y="3494724"/>
            <a:ext cx="11947893" cy="9987026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-3485818" y="-2880835"/>
            <a:ext cx="11947893" cy="9987026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17319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67475" y="5862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0" y="-859674"/>
            <a:ext cx="18363588" cy="1726819"/>
            <a:chOff x="0" y="-241102"/>
            <a:chExt cx="24383997" cy="2302425"/>
          </a:xfrm>
        </p:grpSpPr>
        <p:grpSp>
          <p:nvGrpSpPr>
            <p:cNvPr id="15" name="Google Shape;15;p3"/>
            <p:cNvGrpSpPr/>
            <p:nvPr/>
          </p:nvGrpSpPr>
          <p:grpSpPr>
            <a:xfrm>
              <a:off x="0" y="-241102"/>
              <a:ext cx="24383997" cy="2302425"/>
              <a:chOff x="0" y="-47625"/>
              <a:chExt cx="4816592" cy="454800"/>
            </a:xfrm>
          </p:grpSpPr>
          <p:sp>
            <p:nvSpPr>
              <p:cNvPr id="16" name="Google Shape;16;p3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3"/>
              <p:cNvSpPr txBox="1"/>
              <p:nvPr/>
            </p:nvSpPr>
            <p:spPr>
              <a:xfrm>
                <a:off x="0" y="-47625"/>
                <a:ext cx="4816500" cy="4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8;p3"/>
            <p:cNvSpPr txBox="1"/>
            <p:nvPr/>
          </p:nvSpPr>
          <p:spPr>
            <a:xfrm>
              <a:off x="1371600" y="1334611"/>
              <a:ext cx="3277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5515199" y="1334611"/>
              <a:ext cx="243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RESUME</a:t>
              </a:r>
              <a:endParaRPr/>
            </a:p>
          </p:txBody>
        </p:sp>
        <p:sp>
          <p:nvSpPr>
            <p:cNvPr id="20" name="Google Shape;20;p3"/>
            <p:cNvSpPr txBox="1"/>
            <p:nvPr/>
          </p:nvSpPr>
          <p:spPr>
            <a:xfrm>
              <a:off x="9807683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COVER LETTER</a:t>
              </a:r>
              <a:endParaRPr/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14723507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WORK</a:t>
              </a:r>
              <a:endParaRPr/>
            </a:p>
          </p:txBody>
        </p:sp>
      </p:grpSp>
      <p:cxnSp>
        <p:nvCxnSpPr>
          <p:cNvPr id="22" name="Google Shape;22;p3"/>
          <p:cNvCxnSpPr/>
          <p:nvPr/>
        </p:nvCxnSpPr>
        <p:spPr>
          <a:xfrm>
            <a:off x="14984496" y="431511"/>
            <a:ext cx="2788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3675" y="9038296"/>
            <a:ext cx="2431650" cy="24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73296" y="2716259"/>
            <a:ext cx="2600912" cy="260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602962" y="2193888"/>
            <a:ext cx="12046395" cy="1047873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3790670" y="-3505378"/>
            <a:ext cx="12046395" cy="1047873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55900" y="2274875"/>
            <a:ext cx="17214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413675" y="5154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3895" y="9214945"/>
            <a:ext cx="2229850" cy="222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0" y="-859674"/>
            <a:ext cx="18363588" cy="1726819"/>
            <a:chOff x="0" y="-241102"/>
            <a:chExt cx="24383997" cy="2302425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0" y="-241102"/>
              <a:ext cx="24383997" cy="2302425"/>
              <a:chOff x="0" y="-47625"/>
              <a:chExt cx="4816592" cy="454800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 txBox="1"/>
              <p:nvPr/>
            </p:nvSpPr>
            <p:spPr>
              <a:xfrm>
                <a:off x="0" y="-47625"/>
                <a:ext cx="4816500" cy="4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35;p4"/>
            <p:cNvSpPr txBox="1"/>
            <p:nvPr/>
          </p:nvSpPr>
          <p:spPr>
            <a:xfrm>
              <a:off x="1371600" y="1334611"/>
              <a:ext cx="3277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36" name="Google Shape;36;p4"/>
            <p:cNvSpPr txBox="1"/>
            <p:nvPr/>
          </p:nvSpPr>
          <p:spPr>
            <a:xfrm>
              <a:off x="5515199" y="1334611"/>
              <a:ext cx="243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RESUME</a:t>
              </a:r>
              <a:endParaRPr/>
            </a:p>
          </p:txBody>
        </p:sp>
        <p:sp>
          <p:nvSpPr>
            <p:cNvPr id="37" name="Google Shape;37;p4"/>
            <p:cNvSpPr txBox="1"/>
            <p:nvPr/>
          </p:nvSpPr>
          <p:spPr>
            <a:xfrm>
              <a:off x="9807683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COVER LETTER</a:t>
              </a:r>
              <a:endParaRPr/>
            </a:p>
          </p:txBody>
        </p:sp>
        <p:sp>
          <p:nvSpPr>
            <p:cNvPr id="38" name="Google Shape;38;p4"/>
            <p:cNvSpPr txBox="1"/>
            <p:nvPr/>
          </p:nvSpPr>
          <p:spPr>
            <a:xfrm>
              <a:off x="14723507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WORK</a:t>
              </a:r>
              <a:endParaRPr/>
            </a:p>
          </p:txBody>
        </p:sp>
      </p:grpSp>
      <p:cxnSp>
        <p:nvCxnSpPr>
          <p:cNvPr id="39" name="Google Shape;39;p4"/>
          <p:cNvCxnSpPr/>
          <p:nvPr/>
        </p:nvCxnSpPr>
        <p:spPr>
          <a:xfrm>
            <a:off x="14984496" y="431511"/>
            <a:ext cx="2788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1547746" y="-5237441"/>
            <a:ext cx="12046395" cy="1047873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484559" y="5068317"/>
            <a:ext cx="12046395" cy="1047873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367800" y="1216025"/>
            <a:ext cx="1755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None/>
              <a:defRPr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3508338" y="7216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1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1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-187850" y="-859674"/>
            <a:ext cx="18551345" cy="1726819"/>
            <a:chOff x="0" y="-241102"/>
            <a:chExt cx="24383997" cy="2302425"/>
          </a:xfrm>
        </p:grpSpPr>
        <p:grpSp>
          <p:nvGrpSpPr>
            <p:cNvPr id="46" name="Google Shape;46;p5"/>
            <p:cNvGrpSpPr/>
            <p:nvPr/>
          </p:nvGrpSpPr>
          <p:grpSpPr>
            <a:xfrm>
              <a:off x="0" y="-241102"/>
              <a:ext cx="24383997" cy="2302425"/>
              <a:chOff x="0" y="-47625"/>
              <a:chExt cx="4816592" cy="454800"/>
            </a:xfrm>
          </p:grpSpPr>
          <p:sp>
            <p:nvSpPr>
              <p:cNvPr id="47" name="Google Shape;47;p5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 txBox="1"/>
              <p:nvPr/>
            </p:nvSpPr>
            <p:spPr>
              <a:xfrm>
                <a:off x="0" y="-47625"/>
                <a:ext cx="4816500" cy="4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49;p5"/>
            <p:cNvSpPr txBox="1"/>
            <p:nvPr/>
          </p:nvSpPr>
          <p:spPr>
            <a:xfrm>
              <a:off x="1371600" y="1334611"/>
              <a:ext cx="3277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50" name="Google Shape;50;p5"/>
            <p:cNvSpPr txBox="1"/>
            <p:nvPr/>
          </p:nvSpPr>
          <p:spPr>
            <a:xfrm>
              <a:off x="5515199" y="1334611"/>
              <a:ext cx="243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RESUME</a:t>
              </a:r>
              <a:endParaRPr/>
            </a:p>
          </p:txBody>
        </p:sp>
        <p:sp>
          <p:nvSpPr>
            <p:cNvPr id="51" name="Google Shape;51;p5"/>
            <p:cNvSpPr txBox="1"/>
            <p:nvPr/>
          </p:nvSpPr>
          <p:spPr>
            <a:xfrm>
              <a:off x="9807683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COVER LETTER</a:t>
              </a:r>
              <a:endParaRPr/>
            </a:p>
          </p:txBody>
        </p:sp>
        <p:sp>
          <p:nvSpPr>
            <p:cNvPr id="52" name="Google Shape;52;p5"/>
            <p:cNvSpPr txBox="1"/>
            <p:nvPr/>
          </p:nvSpPr>
          <p:spPr>
            <a:xfrm>
              <a:off x="14723507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WORK</a:t>
              </a:r>
              <a:endParaRPr/>
            </a:p>
          </p:txBody>
        </p:sp>
      </p:grpSp>
      <p:cxnSp>
        <p:nvCxnSpPr>
          <p:cNvPr id="53" name="Google Shape;53;p5"/>
          <p:cNvCxnSpPr/>
          <p:nvPr/>
        </p:nvCxnSpPr>
        <p:spPr>
          <a:xfrm>
            <a:off x="14984496" y="431511"/>
            <a:ext cx="2788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4" name="Google Shape;5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345" y="8861345"/>
            <a:ext cx="2199925" cy="21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5596" y="3256846"/>
            <a:ext cx="2407725" cy="2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7265487" y="3427409"/>
            <a:ext cx="13767308" cy="11975696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7648643" y="-2140896"/>
            <a:ext cx="13767308" cy="11975696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55900" y="2274875"/>
            <a:ext cx="17214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2027688" y="4933950"/>
            <a:ext cx="6984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619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2pPr>
            <a:lvl3pPr marL="1371600" lvl="2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marL="1828800" lvl="3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4pPr>
            <a:lvl5pPr marL="2286000" lvl="4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/>
            </a:lvl5pPr>
            <a:lvl6pPr marL="2743200" lvl="5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marL="3200400" lvl="6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marL="3657600" lvl="7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marL="4114800" lvl="8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9275707" y="4933950"/>
            <a:ext cx="6984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619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2pPr>
            <a:lvl3pPr marL="1371600" lvl="2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marL="1828800" lvl="3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4pPr>
            <a:lvl5pPr marL="2286000" lvl="4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/>
            </a:lvl5pPr>
            <a:lvl6pPr marL="2743200" lvl="5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marL="3200400" lvl="6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marL="3657600" lvl="7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marL="4114800" lvl="8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0" y="-859674"/>
            <a:ext cx="18363588" cy="1726819"/>
            <a:chOff x="0" y="-241102"/>
            <a:chExt cx="24383997" cy="2302425"/>
          </a:xfrm>
        </p:grpSpPr>
        <p:grpSp>
          <p:nvGrpSpPr>
            <p:cNvPr id="63" name="Google Shape;63;p6"/>
            <p:cNvGrpSpPr/>
            <p:nvPr/>
          </p:nvGrpSpPr>
          <p:grpSpPr>
            <a:xfrm>
              <a:off x="0" y="-241102"/>
              <a:ext cx="24383997" cy="2302425"/>
              <a:chOff x="0" y="-47625"/>
              <a:chExt cx="4816592" cy="454800"/>
            </a:xfrm>
          </p:grpSpPr>
          <p:sp>
            <p:nvSpPr>
              <p:cNvPr id="64" name="Google Shape;64;p6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6"/>
              <p:cNvSpPr txBox="1"/>
              <p:nvPr/>
            </p:nvSpPr>
            <p:spPr>
              <a:xfrm>
                <a:off x="0" y="-47625"/>
                <a:ext cx="4816500" cy="4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" name="Google Shape;66;p6"/>
            <p:cNvSpPr txBox="1"/>
            <p:nvPr/>
          </p:nvSpPr>
          <p:spPr>
            <a:xfrm>
              <a:off x="1371600" y="1334611"/>
              <a:ext cx="3277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67" name="Google Shape;67;p6"/>
            <p:cNvSpPr txBox="1"/>
            <p:nvPr/>
          </p:nvSpPr>
          <p:spPr>
            <a:xfrm>
              <a:off x="5515199" y="1334611"/>
              <a:ext cx="243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RESUME</a:t>
              </a:r>
              <a:endParaRPr/>
            </a:p>
          </p:txBody>
        </p:sp>
        <p:sp>
          <p:nvSpPr>
            <p:cNvPr id="68" name="Google Shape;68;p6"/>
            <p:cNvSpPr txBox="1"/>
            <p:nvPr/>
          </p:nvSpPr>
          <p:spPr>
            <a:xfrm>
              <a:off x="9807683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COVER LETTER</a:t>
              </a:r>
              <a:endParaRPr/>
            </a:p>
          </p:txBody>
        </p:sp>
        <p:sp>
          <p:nvSpPr>
            <p:cNvPr id="69" name="Google Shape;69;p6"/>
            <p:cNvSpPr txBox="1"/>
            <p:nvPr/>
          </p:nvSpPr>
          <p:spPr>
            <a:xfrm>
              <a:off x="14723507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WORK</a:t>
              </a:r>
              <a:endParaRPr/>
            </a:p>
          </p:txBody>
        </p:sp>
      </p:grpSp>
      <p:cxnSp>
        <p:nvCxnSpPr>
          <p:cNvPr id="70" name="Google Shape;70;p6"/>
          <p:cNvCxnSpPr/>
          <p:nvPr/>
        </p:nvCxnSpPr>
        <p:spPr>
          <a:xfrm>
            <a:off x="14984496" y="431511"/>
            <a:ext cx="2788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62800" y="7161562"/>
            <a:ext cx="2663275" cy="267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7308565" y="-6375249"/>
            <a:ext cx="12046395" cy="1047873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9144000" y="6074643"/>
            <a:ext cx="12046395" cy="1047873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574650" y="1941525"/>
            <a:ext cx="17214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2060925" y="5135200"/>
            <a:ext cx="71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2pPr>
            <a:lvl3pPr marL="1371600" lvl="2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marL="1828800" lvl="3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4pPr>
            <a:lvl5pPr marL="2286000" lvl="4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/>
            </a:lvl5pPr>
            <a:lvl6pPr marL="2743200" lvl="5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marL="3200400" lvl="6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marL="3657600" lvl="7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marL="4114800" lvl="8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9435269" y="5135200"/>
            <a:ext cx="7117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2pPr>
            <a:lvl3pPr marL="1371600" lvl="2" indent="-3619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marL="1828800" lvl="3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4pPr>
            <a:lvl5pPr marL="2286000" lvl="4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/>
            </a:lvl5pPr>
            <a:lvl6pPr marL="2743200" lvl="5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marL="3200400" lvl="6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marL="3657600" lvl="7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marL="4114800" lvl="8" indent="-3619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0" y="-859674"/>
            <a:ext cx="18363588" cy="1726819"/>
            <a:chOff x="0" y="-241102"/>
            <a:chExt cx="24383997" cy="2302425"/>
          </a:xfrm>
        </p:grpSpPr>
        <p:grpSp>
          <p:nvGrpSpPr>
            <p:cNvPr id="79" name="Google Shape;79;p7"/>
            <p:cNvGrpSpPr/>
            <p:nvPr/>
          </p:nvGrpSpPr>
          <p:grpSpPr>
            <a:xfrm>
              <a:off x="0" y="-241102"/>
              <a:ext cx="24383997" cy="2302425"/>
              <a:chOff x="0" y="-47625"/>
              <a:chExt cx="4816592" cy="454800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7"/>
              <p:cNvSpPr txBox="1"/>
              <p:nvPr/>
            </p:nvSpPr>
            <p:spPr>
              <a:xfrm>
                <a:off x="0" y="-47625"/>
                <a:ext cx="4816500" cy="4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" name="Google Shape;82;p7"/>
            <p:cNvSpPr txBox="1"/>
            <p:nvPr/>
          </p:nvSpPr>
          <p:spPr>
            <a:xfrm>
              <a:off x="1371600" y="1334611"/>
              <a:ext cx="3277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83" name="Google Shape;83;p7"/>
            <p:cNvSpPr txBox="1"/>
            <p:nvPr/>
          </p:nvSpPr>
          <p:spPr>
            <a:xfrm>
              <a:off x="5515199" y="1334611"/>
              <a:ext cx="243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RESUME</a:t>
              </a:r>
              <a:endParaRPr/>
            </a:p>
          </p:txBody>
        </p:sp>
        <p:sp>
          <p:nvSpPr>
            <p:cNvPr id="84" name="Google Shape;84;p7"/>
            <p:cNvSpPr txBox="1"/>
            <p:nvPr/>
          </p:nvSpPr>
          <p:spPr>
            <a:xfrm>
              <a:off x="9807683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COVER LETTER</a:t>
              </a:r>
              <a:endParaRPr/>
            </a:p>
          </p:txBody>
        </p:sp>
        <p:sp>
          <p:nvSpPr>
            <p:cNvPr id="85" name="Google Shape;85;p7"/>
            <p:cNvSpPr txBox="1"/>
            <p:nvPr/>
          </p:nvSpPr>
          <p:spPr>
            <a:xfrm>
              <a:off x="14723507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WORK</a:t>
              </a:r>
              <a:endParaRPr/>
            </a:p>
          </p:txBody>
        </p:sp>
      </p:grpSp>
      <p:cxnSp>
        <p:nvCxnSpPr>
          <p:cNvPr id="86" name="Google Shape;86;p7"/>
          <p:cNvCxnSpPr/>
          <p:nvPr/>
        </p:nvCxnSpPr>
        <p:spPr>
          <a:xfrm>
            <a:off x="14984496" y="431511"/>
            <a:ext cx="2788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7" name="Google Shape;8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20125" y="4005800"/>
            <a:ext cx="2068825" cy="20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>
            <a:off x="7632977" y="2787968"/>
            <a:ext cx="13767308" cy="11975696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-7376395" y="-951317"/>
            <a:ext cx="12046395" cy="1047873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55900" y="2274875"/>
            <a:ext cx="17214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8"/>
          <p:cNvGrpSpPr/>
          <p:nvPr/>
        </p:nvGrpSpPr>
        <p:grpSpPr>
          <a:xfrm>
            <a:off x="0" y="-859674"/>
            <a:ext cx="18363588" cy="1726819"/>
            <a:chOff x="0" y="-241102"/>
            <a:chExt cx="24383997" cy="2302425"/>
          </a:xfrm>
        </p:grpSpPr>
        <p:grpSp>
          <p:nvGrpSpPr>
            <p:cNvPr id="93" name="Google Shape;93;p8"/>
            <p:cNvGrpSpPr/>
            <p:nvPr/>
          </p:nvGrpSpPr>
          <p:grpSpPr>
            <a:xfrm>
              <a:off x="0" y="-241102"/>
              <a:ext cx="24383997" cy="2302425"/>
              <a:chOff x="0" y="-47625"/>
              <a:chExt cx="4816592" cy="454800"/>
            </a:xfrm>
          </p:grpSpPr>
          <p:sp>
            <p:nvSpPr>
              <p:cNvPr id="94" name="Google Shape;94;p8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8"/>
              <p:cNvSpPr txBox="1"/>
              <p:nvPr/>
            </p:nvSpPr>
            <p:spPr>
              <a:xfrm>
                <a:off x="0" y="-47625"/>
                <a:ext cx="4816500" cy="4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8"/>
            <p:cNvSpPr txBox="1"/>
            <p:nvPr/>
          </p:nvSpPr>
          <p:spPr>
            <a:xfrm>
              <a:off x="1371600" y="1334611"/>
              <a:ext cx="3277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97" name="Google Shape;97;p8"/>
            <p:cNvSpPr txBox="1"/>
            <p:nvPr/>
          </p:nvSpPr>
          <p:spPr>
            <a:xfrm>
              <a:off x="5515199" y="1334611"/>
              <a:ext cx="243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RESUME</a:t>
              </a:r>
              <a:endParaRPr/>
            </a:p>
          </p:txBody>
        </p:sp>
        <p:sp>
          <p:nvSpPr>
            <p:cNvPr id="98" name="Google Shape;98;p8"/>
            <p:cNvSpPr txBox="1"/>
            <p:nvPr/>
          </p:nvSpPr>
          <p:spPr>
            <a:xfrm>
              <a:off x="9807683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COVER LETTER</a:t>
              </a:r>
              <a:endParaRPr/>
            </a:p>
          </p:txBody>
        </p:sp>
        <p:sp>
          <p:nvSpPr>
            <p:cNvPr id="99" name="Google Shape;99;p8"/>
            <p:cNvSpPr txBox="1"/>
            <p:nvPr/>
          </p:nvSpPr>
          <p:spPr>
            <a:xfrm>
              <a:off x="14723507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WORK</a:t>
              </a:r>
              <a:endParaRPr/>
            </a:p>
          </p:txBody>
        </p:sp>
      </p:grpSp>
      <p:cxnSp>
        <p:nvCxnSpPr>
          <p:cNvPr id="100" name="Google Shape;100;p8"/>
          <p:cNvCxnSpPr/>
          <p:nvPr/>
        </p:nvCxnSpPr>
        <p:spPr>
          <a:xfrm>
            <a:off x="14984496" y="431511"/>
            <a:ext cx="2788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1" name="Google Shape;10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22737" y="7570377"/>
            <a:ext cx="2147275" cy="21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296" y="7570371"/>
            <a:ext cx="2407725" cy="2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-2654324" y="1508474"/>
            <a:ext cx="13026185" cy="11331019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12613367" y="1350049"/>
            <a:ext cx="13390466" cy="1164789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191850" y="3222650"/>
            <a:ext cx="17904300" cy="1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1"/>
          </p:nvPr>
        </p:nvSpPr>
        <p:spPr>
          <a:xfrm>
            <a:off x="8564925" y="5221275"/>
            <a:ext cx="7888500" cy="3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619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2pPr>
            <a:lvl3pPr marL="1371600" lvl="2" indent="-3619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marL="1828800" lvl="3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/>
            </a:lvl4pPr>
            <a:lvl5pPr marL="2286000" lvl="4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/>
            </a:lvl5pPr>
            <a:lvl6pPr marL="2743200" lvl="5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marL="3200400" lvl="6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marL="3657600" lvl="7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marL="4114800" lvl="8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2"/>
          </p:nvPr>
        </p:nvSpPr>
        <p:spPr>
          <a:xfrm>
            <a:off x="1548850" y="5221277"/>
            <a:ext cx="6310200" cy="4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0" y="-859674"/>
            <a:ext cx="18363588" cy="1726819"/>
            <a:chOff x="0" y="-241102"/>
            <a:chExt cx="24383997" cy="2302425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0" y="-241102"/>
              <a:ext cx="24383997" cy="2302425"/>
              <a:chOff x="0" y="-47625"/>
              <a:chExt cx="4816592" cy="454800"/>
            </a:xfrm>
          </p:grpSpPr>
          <p:sp>
            <p:nvSpPr>
              <p:cNvPr id="111" name="Google Shape;111;p9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9"/>
              <p:cNvSpPr txBox="1"/>
              <p:nvPr/>
            </p:nvSpPr>
            <p:spPr>
              <a:xfrm>
                <a:off x="0" y="-47625"/>
                <a:ext cx="4816500" cy="4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1371600" y="1334611"/>
              <a:ext cx="3277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114" name="Google Shape;114;p9"/>
            <p:cNvSpPr txBox="1"/>
            <p:nvPr/>
          </p:nvSpPr>
          <p:spPr>
            <a:xfrm>
              <a:off x="5515199" y="1334611"/>
              <a:ext cx="243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RESUME</a:t>
              </a:r>
              <a:endParaRPr/>
            </a:p>
          </p:txBody>
        </p:sp>
        <p:sp>
          <p:nvSpPr>
            <p:cNvPr id="115" name="Google Shape;115;p9"/>
            <p:cNvSpPr txBox="1"/>
            <p:nvPr/>
          </p:nvSpPr>
          <p:spPr>
            <a:xfrm>
              <a:off x="9807683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COVER LETTER</a:t>
              </a:r>
              <a:endParaRPr/>
            </a:p>
          </p:txBody>
        </p:sp>
        <p:sp>
          <p:nvSpPr>
            <p:cNvPr id="116" name="Google Shape;116;p9"/>
            <p:cNvSpPr txBox="1"/>
            <p:nvPr/>
          </p:nvSpPr>
          <p:spPr>
            <a:xfrm>
              <a:off x="14723507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WORK</a:t>
              </a:r>
              <a:endParaRPr/>
            </a:p>
          </p:txBody>
        </p:sp>
      </p:grpSp>
      <p:cxnSp>
        <p:nvCxnSpPr>
          <p:cNvPr id="117" name="Google Shape;117;p9"/>
          <p:cNvCxnSpPr/>
          <p:nvPr/>
        </p:nvCxnSpPr>
        <p:spPr>
          <a:xfrm>
            <a:off x="14984496" y="431511"/>
            <a:ext cx="2788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8" name="Google Shape;11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84496" y="5221271"/>
            <a:ext cx="2407725" cy="2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>
            <a:off x="2474154" y="1290037"/>
            <a:ext cx="14784783" cy="12860761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690300" y="4291925"/>
            <a:ext cx="169830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Font typeface="Anton"/>
              <a:buNone/>
              <a:defRPr sz="13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>
            <a:spLocks noGrp="1"/>
          </p:cNvSpPr>
          <p:nvPr>
            <p:ph type="pic" idx="2"/>
          </p:nvPr>
        </p:nvSpPr>
        <p:spPr>
          <a:xfrm>
            <a:off x="11707913" y="522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2149463" y="5482413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10"/>
          <p:cNvGrpSpPr/>
          <p:nvPr/>
        </p:nvGrpSpPr>
        <p:grpSpPr>
          <a:xfrm>
            <a:off x="0" y="-859674"/>
            <a:ext cx="18363588" cy="1726819"/>
            <a:chOff x="0" y="-241102"/>
            <a:chExt cx="24383997" cy="2302425"/>
          </a:xfrm>
        </p:grpSpPr>
        <p:grpSp>
          <p:nvGrpSpPr>
            <p:cNvPr id="125" name="Google Shape;125;p10"/>
            <p:cNvGrpSpPr/>
            <p:nvPr/>
          </p:nvGrpSpPr>
          <p:grpSpPr>
            <a:xfrm>
              <a:off x="0" y="-241102"/>
              <a:ext cx="24383997" cy="2302425"/>
              <a:chOff x="0" y="-47625"/>
              <a:chExt cx="4816592" cy="454800"/>
            </a:xfrm>
          </p:grpSpPr>
          <p:sp>
            <p:nvSpPr>
              <p:cNvPr id="126" name="Google Shape;126;p10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 txBox="1"/>
              <p:nvPr/>
            </p:nvSpPr>
            <p:spPr>
              <a:xfrm>
                <a:off x="0" y="-47625"/>
                <a:ext cx="4816500" cy="4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Google Shape;128;p10"/>
            <p:cNvSpPr txBox="1"/>
            <p:nvPr/>
          </p:nvSpPr>
          <p:spPr>
            <a:xfrm>
              <a:off x="1371600" y="1334611"/>
              <a:ext cx="32772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129" name="Google Shape;129;p10"/>
            <p:cNvSpPr txBox="1"/>
            <p:nvPr/>
          </p:nvSpPr>
          <p:spPr>
            <a:xfrm>
              <a:off x="5515199" y="1334611"/>
              <a:ext cx="2432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RESUME</a:t>
              </a:r>
              <a:endParaRPr/>
            </a:p>
          </p:txBody>
        </p:sp>
        <p:sp>
          <p:nvSpPr>
            <p:cNvPr id="130" name="Google Shape;130;p10"/>
            <p:cNvSpPr txBox="1"/>
            <p:nvPr/>
          </p:nvSpPr>
          <p:spPr>
            <a:xfrm>
              <a:off x="9807683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COVER LETTER</a:t>
              </a:r>
              <a:endParaRPr/>
            </a:p>
          </p:txBody>
        </p:sp>
        <p:sp>
          <p:nvSpPr>
            <p:cNvPr id="131" name="Google Shape;131;p10"/>
            <p:cNvSpPr txBox="1"/>
            <p:nvPr/>
          </p:nvSpPr>
          <p:spPr>
            <a:xfrm>
              <a:off x="14723507" y="1334611"/>
              <a:ext cx="47685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 WORK</a:t>
              </a:r>
              <a:endParaRPr/>
            </a:p>
          </p:txBody>
        </p:sp>
      </p:grpSp>
      <p:cxnSp>
        <p:nvCxnSpPr>
          <p:cNvPr id="132" name="Google Shape;132;p10"/>
          <p:cNvCxnSpPr/>
          <p:nvPr/>
        </p:nvCxnSpPr>
        <p:spPr>
          <a:xfrm>
            <a:off x="14984496" y="431511"/>
            <a:ext cx="2788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33" name="Google Shape;13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6196" y="8781796"/>
            <a:ext cx="2555600" cy="25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5900" y="2274875"/>
            <a:ext cx="17214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Font typeface="Anton"/>
              <a:buNone/>
              <a:defRPr sz="130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82850" y="5373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•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–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6195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•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61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–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61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»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61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•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61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•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61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•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61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Char char="•"/>
              <a:defRPr sz="210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5.png"/><Relationship Id="rId7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slide" Target="slide9.xml"/><Relationship Id="rId4" Type="http://schemas.openxmlformats.org/officeDocument/2006/relationships/image" Target="../media/image8.pn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9.xml"/><Relationship Id="rId5" Type="http://schemas.openxmlformats.org/officeDocument/2006/relationships/image" Target="../media/image12.png"/><Relationship Id="rId10" Type="http://schemas.openxmlformats.org/officeDocument/2006/relationships/slide" Target="slide8.xml"/><Relationship Id="rId4" Type="http://schemas.openxmlformats.org/officeDocument/2006/relationships/image" Target="../media/image11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10794107" y="-7558941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725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1"/>
          <p:cNvSpPr/>
          <p:nvPr/>
        </p:nvSpPr>
        <p:spPr>
          <a:xfrm>
            <a:off x="8902251" y="3671407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1"/>
          <p:cNvSpPr/>
          <p:nvPr/>
        </p:nvSpPr>
        <p:spPr>
          <a:xfrm>
            <a:off x="-4912211" y="6355707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725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579575" y="4820793"/>
            <a:ext cx="6167584" cy="1693155"/>
            <a:chOff x="0" y="-47625"/>
            <a:chExt cx="1449366" cy="445934"/>
          </a:xfrm>
        </p:grpSpPr>
        <p:sp>
          <p:nvSpPr>
            <p:cNvPr id="142" name="Google Shape;142;p11"/>
            <p:cNvSpPr/>
            <p:nvPr/>
          </p:nvSpPr>
          <p:spPr>
            <a:xfrm>
              <a:off x="0" y="0"/>
              <a:ext cx="1449366" cy="398309"/>
            </a:xfrm>
            <a:custGeom>
              <a:avLst/>
              <a:gdLst/>
              <a:ahLst/>
              <a:cxnLst/>
              <a:rect l="l" t="t" r="r" b="b"/>
              <a:pathLst>
                <a:path w="1449366" h="398309" extrusionOk="0">
                  <a:moveTo>
                    <a:pt x="33764" y="0"/>
                  </a:moveTo>
                  <a:lnTo>
                    <a:pt x="1415602" y="0"/>
                  </a:lnTo>
                  <a:cubicBezTo>
                    <a:pt x="1424557" y="0"/>
                    <a:pt x="1433145" y="3557"/>
                    <a:pt x="1439477" y="9889"/>
                  </a:cubicBezTo>
                  <a:cubicBezTo>
                    <a:pt x="1445809" y="16221"/>
                    <a:pt x="1449366" y="24809"/>
                    <a:pt x="1449366" y="33764"/>
                  </a:cubicBezTo>
                  <a:lnTo>
                    <a:pt x="1449366" y="364545"/>
                  </a:lnTo>
                  <a:cubicBezTo>
                    <a:pt x="1449366" y="373499"/>
                    <a:pt x="1445809" y="382088"/>
                    <a:pt x="1439477" y="388420"/>
                  </a:cubicBezTo>
                  <a:cubicBezTo>
                    <a:pt x="1433145" y="394752"/>
                    <a:pt x="1424557" y="398309"/>
                    <a:pt x="1415602" y="398309"/>
                  </a:cubicBezTo>
                  <a:lnTo>
                    <a:pt x="33764" y="398309"/>
                  </a:lnTo>
                  <a:cubicBezTo>
                    <a:pt x="24809" y="398309"/>
                    <a:pt x="16221" y="394752"/>
                    <a:pt x="9889" y="388420"/>
                  </a:cubicBezTo>
                  <a:cubicBezTo>
                    <a:pt x="3557" y="382088"/>
                    <a:pt x="0" y="373499"/>
                    <a:pt x="0" y="364545"/>
                  </a:cubicBezTo>
                  <a:lnTo>
                    <a:pt x="0" y="33764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1"/>
            <p:cNvSpPr txBox="1"/>
            <p:nvPr/>
          </p:nvSpPr>
          <p:spPr>
            <a:xfrm>
              <a:off x="0" y="-47625"/>
              <a:ext cx="1449366" cy="445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749164" y="4947280"/>
            <a:ext cx="5831739" cy="1440180"/>
            <a:chOff x="0" y="-47625"/>
            <a:chExt cx="1360035" cy="379307"/>
          </a:xfrm>
        </p:grpSpPr>
        <p:sp>
          <p:nvSpPr>
            <p:cNvPr id="145" name="Google Shape;145;p11"/>
            <p:cNvSpPr/>
            <p:nvPr/>
          </p:nvSpPr>
          <p:spPr>
            <a:xfrm>
              <a:off x="0" y="0"/>
              <a:ext cx="1360035" cy="331682"/>
            </a:xfrm>
            <a:custGeom>
              <a:avLst/>
              <a:gdLst/>
              <a:ahLst/>
              <a:cxnLst/>
              <a:rect l="l" t="t" r="r" b="b"/>
              <a:pathLst>
                <a:path w="1360035" h="331682" extrusionOk="0">
                  <a:moveTo>
                    <a:pt x="35982" y="0"/>
                  </a:moveTo>
                  <a:lnTo>
                    <a:pt x="1324053" y="0"/>
                  </a:lnTo>
                  <a:cubicBezTo>
                    <a:pt x="1333596" y="0"/>
                    <a:pt x="1342748" y="3791"/>
                    <a:pt x="1349496" y="10539"/>
                  </a:cubicBezTo>
                  <a:cubicBezTo>
                    <a:pt x="1356244" y="17287"/>
                    <a:pt x="1360035" y="26439"/>
                    <a:pt x="1360035" y="35982"/>
                  </a:cubicBezTo>
                  <a:lnTo>
                    <a:pt x="1360035" y="295700"/>
                  </a:lnTo>
                  <a:cubicBezTo>
                    <a:pt x="1360035" y="315572"/>
                    <a:pt x="1343926" y="331682"/>
                    <a:pt x="1324053" y="331682"/>
                  </a:cubicBezTo>
                  <a:lnTo>
                    <a:pt x="35982" y="331682"/>
                  </a:lnTo>
                  <a:cubicBezTo>
                    <a:pt x="16110" y="331682"/>
                    <a:pt x="0" y="315572"/>
                    <a:pt x="0" y="295700"/>
                  </a:cubicBezTo>
                  <a:lnTo>
                    <a:pt x="0" y="35982"/>
                  </a:lnTo>
                  <a:cubicBezTo>
                    <a:pt x="0" y="16110"/>
                    <a:pt x="16110" y="0"/>
                    <a:pt x="35982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0" y="-47625"/>
              <a:ext cx="1360035" cy="379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1"/>
          <p:cNvGrpSpPr/>
          <p:nvPr/>
        </p:nvGrpSpPr>
        <p:grpSpPr>
          <a:xfrm>
            <a:off x="0" y="-859665"/>
            <a:ext cx="18288000" cy="1726440"/>
            <a:chOff x="0" y="-241102"/>
            <a:chExt cx="24384000" cy="2301921"/>
          </a:xfrm>
        </p:grpSpPr>
        <p:grpSp>
          <p:nvGrpSpPr>
            <p:cNvPr id="148" name="Google Shape;148;p11"/>
            <p:cNvGrpSpPr/>
            <p:nvPr/>
          </p:nvGrpSpPr>
          <p:grpSpPr>
            <a:xfrm>
              <a:off x="0" y="-241102"/>
              <a:ext cx="24384000" cy="2301921"/>
              <a:chOff x="0" y="-47625"/>
              <a:chExt cx="4816593" cy="454700"/>
            </a:xfrm>
          </p:grpSpPr>
          <p:sp>
            <p:nvSpPr>
              <p:cNvPr id="149" name="Google Shape;149;p11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11"/>
              <p:cNvSpPr txBox="1"/>
              <p:nvPr/>
            </p:nvSpPr>
            <p:spPr>
              <a:xfrm>
                <a:off x="0" y="-47625"/>
                <a:ext cx="4816593" cy="4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" name="Google Shape;151;p11"/>
            <p:cNvSpPr txBox="1"/>
            <p:nvPr/>
          </p:nvSpPr>
          <p:spPr>
            <a:xfrm>
              <a:off x="1371600" y="1334611"/>
              <a:ext cx="3277231" cy="424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r:id="rId3" action="ppaction://hlinksldjump"/>
                </a:rPr>
                <a:t>INTRODUÇÃO</a:t>
              </a:r>
              <a:endParaRPr dirty="0"/>
            </a:p>
          </p:txBody>
        </p:sp>
        <p:sp>
          <p:nvSpPr>
            <p:cNvPr id="152" name="Google Shape;152;p11"/>
            <p:cNvSpPr txBox="1"/>
            <p:nvPr/>
          </p:nvSpPr>
          <p:spPr>
            <a:xfrm>
              <a:off x="5515199" y="1334611"/>
              <a:ext cx="2432636" cy="424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r:id="rId4" action="ppaction://hlinksldjump"/>
                </a:rPr>
                <a:t>DATABASE</a:t>
              </a:r>
              <a:endParaRPr dirty="0"/>
            </a:p>
          </p:txBody>
        </p:sp>
        <p:sp>
          <p:nvSpPr>
            <p:cNvPr id="153" name="Google Shape;153;p11"/>
            <p:cNvSpPr txBox="1"/>
            <p:nvPr/>
          </p:nvSpPr>
          <p:spPr>
            <a:xfrm>
              <a:off x="9807683" y="1334611"/>
              <a:ext cx="4768635" cy="424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r:id="rId5" action="ppaction://hlinksldjump"/>
                </a:rPr>
                <a:t>WEBSITE</a:t>
              </a:r>
              <a:endParaRPr dirty="0"/>
            </a:p>
          </p:txBody>
        </p:sp>
        <p:sp>
          <p:nvSpPr>
            <p:cNvPr id="154" name="Google Shape;154;p11"/>
            <p:cNvSpPr txBox="1"/>
            <p:nvPr/>
          </p:nvSpPr>
          <p:spPr>
            <a:xfrm>
              <a:off x="14723507" y="1334611"/>
              <a:ext cx="4768635" cy="424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6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  <a:hlinkClick r:id="rId6" action="ppaction://hlinksldjump"/>
                </a:rPr>
                <a:t>OBSTÁCULOS</a:t>
              </a:r>
              <a:endParaRPr dirty="0"/>
            </a:p>
          </p:txBody>
        </p:sp>
      </p:grpSp>
      <p:sp>
        <p:nvSpPr>
          <p:cNvPr id="155" name="Google Shape;155;p11"/>
          <p:cNvSpPr txBox="1"/>
          <p:nvPr/>
        </p:nvSpPr>
        <p:spPr>
          <a:xfrm>
            <a:off x="749164" y="1303908"/>
            <a:ext cx="132816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 b="0" i="0" u="none" strike="noStrike" cap="none" dirty="0" err="1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Trabalho</a:t>
            </a:r>
            <a:r>
              <a:rPr lang="en-US" sz="108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 Final – </a:t>
            </a:r>
            <a:br>
              <a:rPr lang="en-US" sz="108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lang="en-US" sz="108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Eng. De Software</a:t>
            </a:r>
            <a:endParaRPr sz="1200" dirty="0"/>
          </a:p>
        </p:txBody>
      </p:sp>
      <p:sp>
        <p:nvSpPr>
          <p:cNvPr id="156" name="Google Shape;156;p11"/>
          <p:cNvSpPr txBox="1"/>
          <p:nvPr/>
        </p:nvSpPr>
        <p:spPr>
          <a:xfrm>
            <a:off x="1315467" y="5058867"/>
            <a:ext cx="5334715" cy="154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2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Loja Roupa</a:t>
            </a:r>
            <a:endParaRPr dirty="0"/>
          </a:p>
        </p:txBody>
      </p:sp>
      <p:cxnSp>
        <p:nvCxnSpPr>
          <p:cNvPr id="157" name="Google Shape;157;p11"/>
          <p:cNvCxnSpPr/>
          <p:nvPr/>
        </p:nvCxnSpPr>
        <p:spPr>
          <a:xfrm>
            <a:off x="14984496" y="431511"/>
            <a:ext cx="278871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8" name="Google Shape;158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50980" y="2541769"/>
            <a:ext cx="6486676" cy="762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575" y="7817375"/>
            <a:ext cx="2166550" cy="21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48100" y="-283175"/>
            <a:ext cx="2166550" cy="21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AB4C47-32F4-F418-61C4-55A3BEE23D6C}"/>
              </a:ext>
            </a:extLst>
          </p:cNvPr>
          <p:cNvSpPr txBox="1"/>
          <p:nvPr/>
        </p:nvSpPr>
        <p:spPr>
          <a:xfrm>
            <a:off x="3486623" y="6677826"/>
            <a:ext cx="4515564" cy="225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353499"/>
                </a:solidFill>
                <a:latin typeface="Anton"/>
              </a:rPr>
              <a:t>Realizado por:</a:t>
            </a:r>
            <a:br>
              <a:rPr lang="pt-PT" sz="2400" dirty="0">
                <a:solidFill>
                  <a:srgbClr val="353499"/>
                </a:solidFill>
                <a:latin typeface="Anton"/>
              </a:rPr>
            </a:br>
            <a:r>
              <a:rPr lang="pt-PT" sz="2400" dirty="0">
                <a:solidFill>
                  <a:srgbClr val="353499"/>
                </a:solidFill>
                <a:latin typeface="Anton"/>
              </a:rPr>
              <a:t>Marco Fernandes 30566</a:t>
            </a:r>
            <a:br>
              <a:rPr lang="pt-PT" sz="2400" dirty="0">
                <a:solidFill>
                  <a:srgbClr val="353499"/>
                </a:solidFill>
                <a:latin typeface="Anton"/>
              </a:rPr>
            </a:br>
            <a:r>
              <a:rPr lang="pt-PT" sz="2400" dirty="0">
                <a:solidFill>
                  <a:srgbClr val="353499"/>
                </a:solidFill>
                <a:latin typeface="Anton"/>
              </a:rPr>
              <a:t>Francisco Pimenta 25418</a:t>
            </a:r>
          </a:p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353499"/>
                </a:solidFill>
                <a:latin typeface="Anton"/>
              </a:rPr>
              <a:t>ECGM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10794107" y="-7558941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725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8902251" y="3671407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-4912211" y="6355707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725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579575" y="4820793"/>
            <a:ext cx="6167584" cy="1693155"/>
            <a:chOff x="0" y="-47625"/>
            <a:chExt cx="1449366" cy="445934"/>
          </a:xfrm>
        </p:grpSpPr>
        <p:sp>
          <p:nvSpPr>
            <p:cNvPr id="142" name="Google Shape;142;p11"/>
            <p:cNvSpPr/>
            <p:nvPr/>
          </p:nvSpPr>
          <p:spPr>
            <a:xfrm>
              <a:off x="0" y="0"/>
              <a:ext cx="1449366" cy="398309"/>
            </a:xfrm>
            <a:custGeom>
              <a:avLst/>
              <a:gdLst/>
              <a:ahLst/>
              <a:cxnLst/>
              <a:rect l="l" t="t" r="r" b="b"/>
              <a:pathLst>
                <a:path w="1449366" h="398309" extrusionOk="0">
                  <a:moveTo>
                    <a:pt x="33764" y="0"/>
                  </a:moveTo>
                  <a:lnTo>
                    <a:pt x="1415602" y="0"/>
                  </a:lnTo>
                  <a:cubicBezTo>
                    <a:pt x="1424557" y="0"/>
                    <a:pt x="1433145" y="3557"/>
                    <a:pt x="1439477" y="9889"/>
                  </a:cubicBezTo>
                  <a:cubicBezTo>
                    <a:pt x="1445809" y="16221"/>
                    <a:pt x="1449366" y="24809"/>
                    <a:pt x="1449366" y="33764"/>
                  </a:cubicBezTo>
                  <a:lnTo>
                    <a:pt x="1449366" y="364545"/>
                  </a:lnTo>
                  <a:cubicBezTo>
                    <a:pt x="1449366" y="373499"/>
                    <a:pt x="1445809" y="382088"/>
                    <a:pt x="1439477" y="388420"/>
                  </a:cubicBezTo>
                  <a:cubicBezTo>
                    <a:pt x="1433145" y="394752"/>
                    <a:pt x="1424557" y="398309"/>
                    <a:pt x="1415602" y="398309"/>
                  </a:cubicBezTo>
                  <a:lnTo>
                    <a:pt x="33764" y="398309"/>
                  </a:lnTo>
                  <a:cubicBezTo>
                    <a:pt x="24809" y="398309"/>
                    <a:pt x="16221" y="394752"/>
                    <a:pt x="9889" y="388420"/>
                  </a:cubicBezTo>
                  <a:cubicBezTo>
                    <a:pt x="3557" y="382088"/>
                    <a:pt x="0" y="373499"/>
                    <a:pt x="0" y="364545"/>
                  </a:cubicBezTo>
                  <a:lnTo>
                    <a:pt x="0" y="33764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 txBox="1"/>
            <p:nvPr/>
          </p:nvSpPr>
          <p:spPr>
            <a:xfrm>
              <a:off x="0" y="-47625"/>
              <a:ext cx="1449366" cy="445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749164" y="4947280"/>
            <a:ext cx="5831739" cy="1440180"/>
            <a:chOff x="0" y="-47625"/>
            <a:chExt cx="1360035" cy="379307"/>
          </a:xfrm>
        </p:grpSpPr>
        <p:sp>
          <p:nvSpPr>
            <p:cNvPr id="145" name="Google Shape;145;p11"/>
            <p:cNvSpPr/>
            <p:nvPr/>
          </p:nvSpPr>
          <p:spPr>
            <a:xfrm>
              <a:off x="0" y="0"/>
              <a:ext cx="1360035" cy="331682"/>
            </a:xfrm>
            <a:custGeom>
              <a:avLst/>
              <a:gdLst/>
              <a:ahLst/>
              <a:cxnLst/>
              <a:rect l="l" t="t" r="r" b="b"/>
              <a:pathLst>
                <a:path w="1360035" h="331682" extrusionOk="0">
                  <a:moveTo>
                    <a:pt x="35982" y="0"/>
                  </a:moveTo>
                  <a:lnTo>
                    <a:pt x="1324053" y="0"/>
                  </a:lnTo>
                  <a:cubicBezTo>
                    <a:pt x="1333596" y="0"/>
                    <a:pt x="1342748" y="3791"/>
                    <a:pt x="1349496" y="10539"/>
                  </a:cubicBezTo>
                  <a:cubicBezTo>
                    <a:pt x="1356244" y="17287"/>
                    <a:pt x="1360035" y="26439"/>
                    <a:pt x="1360035" y="35982"/>
                  </a:cubicBezTo>
                  <a:lnTo>
                    <a:pt x="1360035" y="295700"/>
                  </a:lnTo>
                  <a:cubicBezTo>
                    <a:pt x="1360035" y="315572"/>
                    <a:pt x="1343926" y="331682"/>
                    <a:pt x="1324053" y="331682"/>
                  </a:cubicBezTo>
                  <a:lnTo>
                    <a:pt x="35982" y="331682"/>
                  </a:lnTo>
                  <a:cubicBezTo>
                    <a:pt x="16110" y="331682"/>
                    <a:pt x="0" y="315572"/>
                    <a:pt x="0" y="295700"/>
                  </a:cubicBezTo>
                  <a:lnTo>
                    <a:pt x="0" y="35982"/>
                  </a:lnTo>
                  <a:cubicBezTo>
                    <a:pt x="0" y="16110"/>
                    <a:pt x="16110" y="0"/>
                    <a:pt x="35982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0" y="-47625"/>
              <a:ext cx="1360035" cy="379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1"/>
          <p:cNvGrpSpPr/>
          <p:nvPr/>
        </p:nvGrpSpPr>
        <p:grpSpPr>
          <a:xfrm>
            <a:off x="0" y="-859665"/>
            <a:ext cx="18288000" cy="1726440"/>
            <a:chOff x="0" y="-47625"/>
            <a:chExt cx="4816593" cy="454700"/>
          </a:xfrm>
        </p:grpSpPr>
        <p:sp>
          <p:nvSpPr>
            <p:cNvPr id="149" name="Google Shape;149;p11"/>
            <p:cNvSpPr/>
            <p:nvPr/>
          </p:nvSpPr>
          <p:spPr>
            <a:xfrm>
              <a:off x="0" y="0"/>
              <a:ext cx="4816592" cy="407075"/>
            </a:xfrm>
            <a:custGeom>
              <a:avLst/>
              <a:gdLst/>
              <a:ahLst/>
              <a:cxnLst/>
              <a:rect l="l" t="t" r="r" b="b"/>
              <a:pathLst>
                <a:path w="4816592" h="407075" extrusionOk="0">
                  <a:moveTo>
                    <a:pt x="10160" y="0"/>
                  </a:moveTo>
                  <a:lnTo>
                    <a:pt x="4806433" y="0"/>
                  </a:lnTo>
                  <a:cubicBezTo>
                    <a:pt x="4809127" y="0"/>
                    <a:pt x="4811711" y="1070"/>
                    <a:pt x="4813617" y="2976"/>
                  </a:cubicBezTo>
                  <a:cubicBezTo>
                    <a:pt x="4815522" y="4881"/>
                    <a:pt x="4816592" y="7465"/>
                    <a:pt x="4816592" y="10160"/>
                  </a:cubicBezTo>
                  <a:lnTo>
                    <a:pt x="4816592" y="396915"/>
                  </a:lnTo>
                  <a:cubicBezTo>
                    <a:pt x="4816592" y="402527"/>
                    <a:pt x="4812043" y="407075"/>
                    <a:pt x="4806433" y="407075"/>
                  </a:cubicBezTo>
                  <a:lnTo>
                    <a:pt x="10160" y="407075"/>
                  </a:lnTo>
                  <a:cubicBezTo>
                    <a:pt x="4549" y="407075"/>
                    <a:pt x="0" y="402527"/>
                    <a:pt x="0" y="396915"/>
                  </a:cubicBezTo>
                  <a:lnTo>
                    <a:pt x="0" y="10160"/>
                  </a:lnTo>
                  <a:cubicBezTo>
                    <a:pt x="0" y="4549"/>
                    <a:pt x="4549" y="0"/>
                    <a:pt x="10160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 txBox="1"/>
            <p:nvPr/>
          </p:nvSpPr>
          <p:spPr>
            <a:xfrm>
              <a:off x="0" y="-47625"/>
              <a:ext cx="4816593" cy="4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1"/>
          <p:cNvSpPr txBox="1"/>
          <p:nvPr/>
        </p:nvSpPr>
        <p:spPr>
          <a:xfrm>
            <a:off x="749164" y="1303908"/>
            <a:ext cx="132816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 b="0" i="0" u="none" strike="noStrike" cap="none" dirty="0" err="1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Trabalho</a:t>
            </a:r>
            <a:r>
              <a:rPr lang="en-US" sz="108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 Final – </a:t>
            </a:r>
            <a:br>
              <a:rPr lang="en-US" sz="108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lang="en-US" sz="108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Eng. De Software</a:t>
            </a:r>
            <a:endParaRPr sz="1200" dirty="0"/>
          </a:p>
        </p:txBody>
      </p:sp>
      <p:sp>
        <p:nvSpPr>
          <p:cNvPr id="156" name="Google Shape;156;p11"/>
          <p:cNvSpPr txBox="1"/>
          <p:nvPr/>
        </p:nvSpPr>
        <p:spPr>
          <a:xfrm>
            <a:off x="1315467" y="5058867"/>
            <a:ext cx="5334715" cy="154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2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Loja Roupa</a:t>
            </a:r>
            <a:endParaRPr dirty="0"/>
          </a:p>
        </p:txBody>
      </p:sp>
      <p:cxnSp>
        <p:nvCxnSpPr>
          <p:cNvPr id="157" name="Google Shape;157;p11"/>
          <p:cNvCxnSpPr/>
          <p:nvPr/>
        </p:nvCxnSpPr>
        <p:spPr>
          <a:xfrm>
            <a:off x="14984496" y="431511"/>
            <a:ext cx="278871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8" name="Google Shape;1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0980" y="2541769"/>
            <a:ext cx="6486676" cy="762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75" y="7817375"/>
            <a:ext cx="2166550" cy="21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8100" y="-283175"/>
            <a:ext cx="2166550" cy="21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AB4C47-32F4-F418-61C4-55A3BEE23D6C}"/>
              </a:ext>
            </a:extLst>
          </p:cNvPr>
          <p:cNvSpPr txBox="1"/>
          <p:nvPr/>
        </p:nvSpPr>
        <p:spPr>
          <a:xfrm>
            <a:off x="3486623" y="6677826"/>
            <a:ext cx="4515564" cy="225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353499"/>
                </a:solidFill>
                <a:latin typeface="Anton"/>
              </a:rPr>
              <a:t>Realizado por:</a:t>
            </a:r>
            <a:br>
              <a:rPr lang="pt-PT" sz="2400" dirty="0">
                <a:solidFill>
                  <a:srgbClr val="353499"/>
                </a:solidFill>
                <a:latin typeface="Anton"/>
              </a:rPr>
            </a:br>
            <a:r>
              <a:rPr lang="pt-PT" sz="2400" dirty="0">
                <a:solidFill>
                  <a:srgbClr val="353499"/>
                </a:solidFill>
                <a:latin typeface="Anton"/>
              </a:rPr>
              <a:t>Marco Fernandes 30566</a:t>
            </a:r>
            <a:br>
              <a:rPr lang="pt-PT" sz="2400" dirty="0">
                <a:solidFill>
                  <a:srgbClr val="353499"/>
                </a:solidFill>
                <a:latin typeface="Anton"/>
              </a:rPr>
            </a:br>
            <a:r>
              <a:rPr lang="pt-PT" sz="2400" dirty="0">
                <a:solidFill>
                  <a:srgbClr val="353499"/>
                </a:solidFill>
                <a:latin typeface="Anton"/>
              </a:rPr>
              <a:t>Francisco Pimenta 25418</a:t>
            </a:r>
          </a:p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353499"/>
                </a:solidFill>
                <a:latin typeface="Anton"/>
              </a:rPr>
              <a:t>ECGM</a:t>
            </a:r>
          </a:p>
        </p:txBody>
      </p:sp>
      <p:sp>
        <p:nvSpPr>
          <p:cNvPr id="3" name="Google Shape;151;p11">
            <a:extLst>
              <a:ext uri="{FF2B5EF4-FFF2-40B4-BE49-F238E27FC236}">
                <a16:creationId xmlns:a16="http://schemas.microsoft.com/office/drawing/2014/main" id="{B8889EC1-7F1F-FA62-5DE8-A53657340634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INTRODUÇÃO</a:t>
            </a:r>
            <a:endParaRPr dirty="0"/>
          </a:p>
        </p:txBody>
      </p:sp>
      <p:sp>
        <p:nvSpPr>
          <p:cNvPr id="4" name="Google Shape;152;p11">
            <a:extLst>
              <a:ext uri="{FF2B5EF4-FFF2-40B4-BE49-F238E27FC236}">
                <a16:creationId xmlns:a16="http://schemas.microsoft.com/office/drawing/2014/main" id="{52C6D25F-ECF2-C385-5272-5A28D08E94E7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DATABASE</a:t>
            </a:r>
            <a:endParaRPr dirty="0"/>
          </a:p>
        </p:txBody>
      </p:sp>
      <p:sp>
        <p:nvSpPr>
          <p:cNvPr id="5" name="Google Shape;153;p11">
            <a:extLst>
              <a:ext uri="{FF2B5EF4-FFF2-40B4-BE49-F238E27FC236}">
                <a16:creationId xmlns:a16="http://schemas.microsoft.com/office/drawing/2014/main" id="{2D9305F1-4AC4-5AE1-6765-E2F81383DA07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WEBSITE</a:t>
            </a:r>
            <a:endParaRPr dirty="0"/>
          </a:p>
        </p:txBody>
      </p:sp>
      <p:sp>
        <p:nvSpPr>
          <p:cNvPr id="6" name="Google Shape;154;p11">
            <a:extLst>
              <a:ext uri="{FF2B5EF4-FFF2-40B4-BE49-F238E27FC236}">
                <a16:creationId xmlns:a16="http://schemas.microsoft.com/office/drawing/2014/main" id="{F37E5981-B6AB-2892-881A-77941549FEFE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OBSTÁCULOS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87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2"/>
          <p:cNvGrpSpPr/>
          <p:nvPr/>
        </p:nvGrpSpPr>
        <p:grpSpPr>
          <a:xfrm>
            <a:off x="8485392" y="6424517"/>
            <a:ext cx="5503063" cy="1478424"/>
            <a:chOff x="0" y="-47625"/>
            <a:chExt cx="1449366" cy="389379"/>
          </a:xfrm>
        </p:grpSpPr>
        <p:sp>
          <p:nvSpPr>
            <p:cNvPr id="204" name="Google Shape;204;p12"/>
            <p:cNvSpPr/>
            <p:nvPr/>
          </p:nvSpPr>
          <p:spPr>
            <a:xfrm>
              <a:off x="0" y="0"/>
              <a:ext cx="1449366" cy="341754"/>
            </a:xfrm>
            <a:custGeom>
              <a:avLst/>
              <a:gdLst/>
              <a:ahLst/>
              <a:cxnLst/>
              <a:rect l="l" t="t" r="r" b="b"/>
              <a:pathLst>
                <a:path w="1449366" h="341754" extrusionOk="0">
                  <a:moveTo>
                    <a:pt x="33764" y="0"/>
                  </a:moveTo>
                  <a:lnTo>
                    <a:pt x="1415602" y="0"/>
                  </a:lnTo>
                  <a:cubicBezTo>
                    <a:pt x="1424557" y="0"/>
                    <a:pt x="1433145" y="3557"/>
                    <a:pt x="1439477" y="9889"/>
                  </a:cubicBezTo>
                  <a:cubicBezTo>
                    <a:pt x="1445809" y="16221"/>
                    <a:pt x="1449366" y="24809"/>
                    <a:pt x="1449366" y="33764"/>
                  </a:cubicBezTo>
                  <a:lnTo>
                    <a:pt x="1449366" y="307990"/>
                  </a:lnTo>
                  <a:cubicBezTo>
                    <a:pt x="1449366" y="316945"/>
                    <a:pt x="1445809" y="325533"/>
                    <a:pt x="1439477" y="331865"/>
                  </a:cubicBezTo>
                  <a:cubicBezTo>
                    <a:pt x="1433145" y="338197"/>
                    <a:pt x="1424557" y="341754"/>
                    <a:pt x="1415602" y="341754"/>
                  </a:cubicBezTo>
                  <a:lnTo>
                    <a:pt x="33764" y="341754"/>
                  </a:lnTo>
                  <a:cubicBezTo>
                    <a:pt x="24809" y="341754"/>
                    <a:pt x="16221" y="338197"/>
                    <a:pt x="9889" y="331865"/>
                  </a:cubicBezTo>
                  <a:cubicBezTo>
                    <a:pt x="3557" y="325533"/>
                    <a:pt x="0" y="316945"/>
                    <a:pt x="0" y="307990"/>
                  </a:cubicBezTo>
                  <a:lnTo>
                    <a:pt x="0" y="33764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 txBox="1"/>
            <p:nvPr/>
          </p:nvSpPr>
          <p:spPr>
            <a:xfrm>
              <a:off x="0" y="-47625"/>
              <a:ext cx="1449366" cy="389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2"/>
          <p:cNvGrpSpPr/>
          <p:nvPr/>
        </p:nvGrpSpPr>
        <p:grpSpPr>
          <a:xfrm>
            <a:off x="8457683" y="3800236"/>
            <a:ext cx="5503063" cy="1478424"/>
            <a:chOff x="0" y="-47625"/>
            <a:chExt cx="1449366" cy="389379"/>
          </a:xfrm>
        </p:grpSpPr>
        <p:sp>
          <p:nvSpPr>
            <p:cNvPr id="201" name="Google Shape;201;p12"/>
            <p:cNvSpPr/>
            <p:nvPr/>
          </p:nvSpPr>
          <p:spPr>
            <a:xfrm>
              <a:off x="0" y="0"/>
              <a:ext cx="1449366" cy="341754"/>
            </a:xfrm>
            <a:custGeom>
              <a:avLst/>
              <a:gdLst/>
              <a:ahLst/>
              <a:cxnLst/>
              <a:rect l="l" t="t" r="r" b="b"/>
              <a:pathLst>
                <a:path w="1449366" h="341754" extrusionOk="0">
                  <a:moveTo>
                    <a:pt x="33764" y="0"/>
                  </a:moveTo>
                  <a:lnTo>
                    <a:pt x="1415602" y="0"/>
                  </a:lnTo>
                  <a:cubicBezTo>
                    <a:pt x="1424557" y="0"/>
                    <a:pt x="1433145" y="3557"/>
                    <a:pt x="1439477" y="9889"/>
                  </a:cubicBezTo>
                  <a:cubicBezTo>
                    <a:pt x="1445809" y="16221"/>
                    <a:pt x="1449366" y="24809"/>
                    <a:pt x="1449366" y="33764"/>
                  </a:cubicBezTo>
                  <a:lnTo>
                    <a:pt x="1449366" y="307990"/>
                  </a:lnTo>
                  <a:cubicBezTo>
                    <a:pt x="1449366" y="316945"/>
                    <a:pt x="1445809" y="325533"/>
                    <a:pt x="1439477" y="331865"/>
                  </a:cubicBezTo>
                  <a:cubicBezTo>
                    <a:pt x="1433145" y="338197"/>
                    <a:pt x="1424557" y="341754"/>
                    <a:pt x="1415602" y="341754"/>
                  </a:cubicBezTo>
                  <a:lnTo>
                    <a:pt x="33764" y="341754"/>
                  </a:lnTo>
                  <a:cubicBezTo>
                    <a:pt x="24809" y="341754"/>
                    <a:pt x="16221" y="338197"/>
                    <a:pt x="9889" y="331865"/>
                  </a:cubicBezTo>
                  <a:cubicBezTo>
                    <a:pt x="3557" y="325533"/>
                    <a:pt x="0" y="316945"/>
                    <a:pt x="0" y="307990"/>
                  </a:cubicBezTo>
                  <a:lnTo>
                    <a:pt x="0" y="33764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 txBox="1"/>
            <p:nvPr/>
          </p:nvSpPr>
          <p:spPr>
            <a:xfrm>
              <a:off x="0" y="-47625"/>
              <a:ext cx="1449366" cy="389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2"/>
          <p:cNvGrpSpPr/>
          <p:nvPr/>
        </p:nvGrpSpPr>
        <p:grpSpPr>
          <a:xfrm>
            <a:off x="682102" y="3810744"/>
            <a:ext cx="5503063" cy="1478424"/>
            <a:chOff x="0" y="-47625"/>
            <a:chExt cx="1449366" cy="389379"/>
          </a:xfrm>
        </p:grpSpPr>
        <p:sp>
          <p:nvSpPr>
            <p:cNvPr id="207" name="Google Shape;207;p12"/>
            <p:cNvSpPr/>
            <p:nvPr/>
          </p:nvSpPr>
          <p:spPr>
            <a:xfrm>
              <a:off x="0" y="0"/>
              <a:ext cx="1449366" cy="341754"/>
            </a:xfrm>
            <a:custGeom>
              <a:avLst/>
              <a:gdLst/>
              <a:ahLst/>
              <a:cxnLst/>
              <a:rect l="l" t="t" r="r" b="b"/>
              <a:pathLst>
                <a:path w="1449366" h="341754" extrusionOk="0">
                  <a:moveTo>
                    <a:pt x="33764" y="0"/>
                  </a:moveTo>
                  <a:lnTo>
                    <a:pt x="1415602" y="0"/>
                  </a:lnTo>
                  <a:cubicBezTo>
                    <a:pt x="1424557" y="0"/>
                    <a:pt x="1433145" y="3557"/>
                    <a:pt x="1439477" y="9889"/>
                  </a:cubicBezTo>
                  <a:cubicBezTo>
                    <a:pt x="1445809" y="16221"/>
                    <a:pt x="1449366" y="24809"/>
                    <a:pt x="1449366" y="33764"/>
                  </a:cubicBezTo>
                  <a:lnTo>
                    <a:pt x="1449366" y="307990"/>
                  </a:lnTo>
                  <a:cubicBezTo>
                    <a:pt x="1449366" y="316945"/>
                    <a:pt x="1445809" y="325533"/>
                    <a:pt x="1439477" y="331865"/>
                  </a:cubicBezTo>
                  <a:cubicBezTo>
                    <a:pt x="1433145" y="338197"/>
                    <a:pt x="1424557" y="341754"/>
                    <a:pt x="1415602" y="341754"/>
                  </a:cubicBezTo>
                  <a:lnTo>
                    <a:pt x="33764" y="341754"/>
                  </a:lnTo>
                  <a:cubicBezTo>
                    <a:pt x="24809" y="341754"/>
                    <a:pt x="16221" y="338197"/>
                    <a:pt x="9889" y="331865"/>
                  </a:cubicBezTo>
                  <a:cubicBezTo>
                    <a:pt x="3557" y="325533"/>
                    <a:pt x="0" y="316945"/>
                    <a:pt x="0" y="307990"/>
                  </a:cubicBezTo>
                  <a:lnTo>
                    <a:pt x="0" y="33764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 txBox="1"/>
            <p:nvPr/>
          </p:nvSpPr>
          <p:spPr>
            <a:xfrm>
              <a:off x="0" y="-47625"/>
              <a:ext cx="1449366" cy="389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2"/>
          <p:cNvSpPr/>
          <p:nvPr/>
        </p:nvSpPr>
        <p:spPr>
          <a:xfrm>
            <a:off x="-3485818" y="-2880835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"/>
          <p:cNvSpPr/>
          <p:nvPr/>
        </p:nvSpPr>
        <p:spPr>
          <a:xfrm>
            <a:off x="9634541" y="3494724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2"/>
          <p:cNvGrpSpPr/>
          <p:nvPr/>
        </p:nvGrpSpPr>
        <p:grpSpPr>
          <a:xfrm>
            <a:off x="851691" y="3961597"/>
            <a:ext cx="5163884" cy="1184696"/>
            <a:chOff x="0" y="-47625"/>
            <a:chExt cx="1360035" cy="312018"/>
          </a:xfrm>
        </p:grpSpPr>
        <p:sp>
          <p:nvSpPr>
            <p:cNvPr id="168" name="Google Shape;168;p12"/>
            <p:cNvSpPr/>
            <p:nvPr/>
          </p:nvSpPr>
          <p:spPr>
            <a:xfrm>
              <a:off x="0" y="0"/>
              <a:ext cx="1360035" cy="264393"/>
            </a:xfrm>
            <a:custGeom>
              <a:avLst/>
              <a:gdLst/>
              <a:ahLst/>
              <a:cxnLst/>
              <a:rect l="l" t="t" r="r" b="b"/>
              <a:pathLst>
                <a:path w="1360035" h="264393" extrusionOk="0">
                  <a:moveTo>
                    <a:pt x="35982" y="0"/>
                  </a:moveTo>
                  <a:lnTo>
                    <a:pt x="1324053" y="0"/>
                  </a:lnTo>
                  <a:cubicBezTo>
                    <a:pt x="1333596" y="0"/>
                    <a:pt x="1342748" y="3791"/>
                    <a:pt x="1349496" y="10539"/>
                  </a:cubicBezTo>
                  <a:cubicBezTo>
                    <a:pt x="1356244" y="17287"/>
                    <a:pt x="1360035" y="26439"/>
                    <a:pt x="1360035" y="35982"/>
                  </a:cubicBezTo>
                  <a:lnTo>
                    <a:pt x="1360035" y="228412"/>
                  </a:lnTo>
                  <a:cubicBezTo>
                    <a:pt x="1360035" y="248284"/>
                    <a:pt x="1343926" y="264393"/>
                    <a:pt x="1324053" y="264393"/>
                  </a:cubicBezTo>
                  <a:lnTo>
                    <a:pt x="35982" y="264393"/>
                  </a:lnTo>
                  <a:cubicBezTo>
                    <a:pt x="16110" y="264393"/>
                    <a:pt x="0" y="248284"/>
                    <a:pt x="0" y="228412"/>
                  </a:cubicBezTo>
                  <a:lnTo>
                    <a:pt x="0" y="35982"/>
                  </a:lnTo>
                  <a:cubicBezTo>
                    <a:pt x="0" y="16110"/>
                    <a:pt x="16110" y="0"/>
                    <a:pt x="35982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2"/>
            <p:cNvSpPr txBox="1"/>
            <p:nvPr/>
          </p:nvSpPr>
          <p:spPr>
            <a:xfrm>
              <a:off x="0" y="-47625"/>
              <a:ext cx="1360035" cy="31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2"/>
          <p:cNvGrpSpPr/>
          <p:nvPr/>
        </p:nvGrpSpPr>
        <p:grpSpPr>
          <a:xfrm>
            <a:off x="682102" y="6424517"/>
            <a:ext cx="5503063" cy="1478424"/>
            <a:chOff x="0" y="-47625"/>
            <a:chExt cx="1449366" cy="389379"/>
          </a:xfrm>
        </p:grpSpPr>
        <p:sp>
          <p:nvSpPr>
            <p:cNvPr id="171" name="Google Shape;171;p12"/>
            <p:cNvSpPr/>
            <p:nvPr/>
          </p:nvSpPr>
          <p:spPr>
            <a:xfrm>
              <a:off x="0" y="0"/>
              <a:ext cx="1449366" cy="341754"/>
            </a:xfrm>
            <a:custGeom>
              <a:avLst/>
              <a:gdLst/>
              <a:ahLst/>
              <a:cxnLst/>
              <a:rect l="l" t="t" r="r" b="b"/>
              <a:pathLst>
                <a:path w="1449366" h="341754" extrusionOk="0">
                  <a:moveTo>
                    <a:pt x="33764" y="0"/>
                  </a:moveTo>
                  <a:lnTo>
                    <a:pt x="1415602" y="0"/>
                  </a:lnTo>
                  <a:cubicBezTo>
                    <a:pt x="1424557" y="0"/>
                    <a:pt x="1433145" y="3557"/>
                    <a:pt x="1439477" y="9889"/>
                  </a:cubicBezTo>
                  <a:cubicBezTo>
                    <a:pt x="1445809" y="16221"/>
                    <a:pt x="1449366" y="24809"/>
                    <a:pt x="1449366" y="33764"/>
                  </a:cubicBezTo>
                  <a:lnTo>
                    <a:pt x="1449366" y="307990"/>
                  </a:lnTo>
                  <a:cubicBezTo>
                    <a:pt x="1449366" y="316945"/>
                    <a:pt x="1445809" y="325533"/>
                    <a:pt x="1439477" y="331865"/>
                  </a:cubicBezTo>
                  <a:cubicBezTo>
                    <a:pt x="1433145" y="338197"/>
                    <a:pt x="1424557" y="341754"/>
                    <a:pt x="1415602" y="341754"/>
                  </a:cubicBezTo>
                  <a:lnTo>
                    <a:pt x="33764" y="341754"/>
                  </a:lnTo>
                  <a:cubicBezTo>
                    <a:pt x="24809" y="341754"/>
                    <a:pt x="16221" y="338197"/>
                    <a:pt x="9889" y="331865"/>
                  </a:cubicBezTo>
                  <a:cubicBezTo>
                    <a:pt x="3557" y="325533"/>
                    <a:pt x="0" y="316945"/>
                    <a:pt x="0" y="307990"/>
                  </a:cubicBezTo>
                  <a:lnTo>
                    <a:pt x="0" y="33764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2"/>
            <p:cNvSpPr txBox="1"/>
            <p:nvPr/>
          </p:nvSpPr>
          <p:spPr>
            <a:xfrm>
              <a:off x="0" y="-47625"/>
              <a:ext cx="1449366" cy="389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2"/>
          <p:cNvGrpSpPr/>
          <p:nvPr/>
        </p:nvGrpSpPr>
        <p:grpSpPr>
          <a:xfrm>
            <a:off x="851691" y="6571381"/>
            <a:ext cx="5163884" cy="1184696"/>
            <a:chOff x="0" y="-47625"/>
            <a:chExt cx="1360035" cy="312018"/>
          </a:xfrm>
        </p:grpSpPr>
        <p:sp>
          <p:nvSpPr>
            <p:cNvPr id="174" name="Google Shape;174;p12"/>
            <p:cNvSpPr/>
            <p:nvPr/>
          </p:nvSpPr>
          <p:spPr>
            <a:xfrm>
              <a:off x="0" y="0"/>
              <a:ext cx="1360035" cy="264393"/>
            </a:xfrm>
            <a:custGeom>
              <a:avLst/>
              <a:gdLst/>
              <a:ahLst/>
              <a:cxnLst/>
              <a:rect l="l" t="t" r="r" b="b"/>
              <a:pathLst>
                <a:path w="1360035" h="264393" extrusionOk="0">
                  <a:moveTo>
                    <a:pt x="35982" y="0"/>
                  </a:moveTo>
                  <a:lnTo>
                    <a:pt x="1324053" y="0"/>
                  </a:lnTo>
                  <a:cubicBezTo>
                    <a:pt x="1333596" y="0"/>
                    <a:pt x="1342748" y="3791"/>
                    <a:pt x="1349496" y="10539"/>
                  </a:cubicBezTo>
                  <a:cubicBezTo>
                    <a:pt x="1356244" y="17287"/>
                    <a:pt x="1360035" y="26439"/>
                    <a:pt x="1360035" y="35982"/>
                  </a:cubicBezTo>
                  <a:lnTo>
                    <a:pt x="1360035" y="228412"/>
                  </a:lnTo>
                  <a:cubicBezTo>
                    <a:pt x="1360035" y="248284"/>
                    <a:pt x="1343926" y="264393"/>
                    <a:pt x="1324053" y="264393"/>
                  </a:cubicBezTo>
                  <a:lnTo>
                    <a:pt x="35982" y="264393"/>
                  </a:lnTo>
                  <a:cubicBezTo>
                    <a:pt x="16110" y="264393"/>
                    <a:pt x="0" y="248284"/>
                    <a:pt x="0" y="228412"/>
                  </a:cubicBezTo>
                  <a:lnTo>
                    <a:pt x="0" y="35982"/>
                  </a:lnTo>
                  <a:cubicBezTo>
                    <a:pt x="0" y="16110"/>
                    <a:pt x="16110" y="0"/>
                    <a:pt x="35982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 txBox="1"/>
            <p:nvPr/>
          </p:nvSpPr>
          <p:spPr>
            <a:xfrm>
              <a:off x="0" y="-47625"/>
              <a:ext cx="1360035" cy="31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2"/>
          <p:cNvGrpSpPr/>
          <p:nvPr/>
        </p:nvGrpSpPr>
        <p:grpSpPr>
          <a:xfrm>
            <a:off x="8654981" y="3961597"/>
            <a:ext cx="5163884" cy="1184696"/>
            <a:chOff x="0" y="-47625"/>
            <a:chExt cx="1360035" cy="312018"/>
          </a:xfrm>
        </p:grpSpPr>
        <p:sp>
          <p:nvSpPr>
            <p:cNvPr id="177" name="Google Shape;177;p12"/>
            <p:cNvSpPr/>
            <p:nvPr/>
          </p:nvSpPr>
          <p:spPr>
            <a:xfrm>
              <a:off x="0" y="0"/>
              <a:ext cx="1360035" cy="264393"/>
            </a:xfrm>
            <a:custGeom>
              <a:avLst/>
              <a:gdLst/>
              <a:ahLst/>
              <a:cxnLst/>
              <a:rect l="l" t="t" r="r" b="b"/>
              <a:pathLst>
                <a:path w="1360035" h="264393" extrusionOk="0">
                  <a:moveTo>
                    <a:pt x="35982" y="0"/>
                  </a:moveTo>
                  <a:lnTo>
                    <a:pt x="1324053" y="0"/>
                  </a:lnTo>
                  <a:cubicBezTo>
                    <a:pt x="1333596" y="0"/>
                    <a:pt x="1342748" y="3791"/>
                    <a:pt x="1349496" y="10539"/>
                  </a:cubicBezTo>
                  <a:cubicBezTo>
                    <a:pt x="1356244" y="17287"/>
                    <a:pt x="1360035" y="26439"/>
                    <a:pt x="1360035" y="35982"/>
                  </a:cubicBezTo>
                  <a:lnTo>
                    <a:pt x="1360035" y="228412"/>
                  </a:lnTo>
                  <a:cubicBezTo>
                    <a:pt x="1360035" y="248284"/>
                    <a:pt x="1343926" y="264393"/>
                    <a:pt x="1324053" y="264393"/>
                  </a:cubicBezTo>
                  <a:lnTo>
                    <a:pt x="35982" y="264393"/>
                  </a:lnTo>
                  <a:cubicBezTo>
                    <a:pt x="16110" y="264393"/>
                    <a:pt x="0" y="248284"/>
                    <a:pt x="0" y="228412"/>
                  </a:cubicBezTo>
                  <a:lnTo>
                    <a:pt x="0" y="35982"/>
                  </a:lnTo>
                  <a:cubicBezTo>
                    <a:pt x="0" y="16110"/>
                    <a:pt x="16110" y="0"/>
                    <a:pt x="35982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 txBox="1"/>
            <p:nvPr/>
          </p:nvSpPr>
          <p:spPr>
            <a:xfrm>
              <a:off x="0" y="-47625"/>
              <a:ext cx="1360035" cy="31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12"/>
          <p:cNvGrpSpPr/>
          <p:nvPr/>
        </p:nvGrpSpPr>
        <p:grpSpPr>
          <a:xfrm>
            <a:off x="8654981" y="6571381"/>
            <a:ext cx="5163884" cy="1184696"/>
            <a:chOff x="0" y="-47625"/>
            <a:chExt cx="1360035" cy="312018"/>
          </a:xfrm>
        </p:grpSpPr>
        <p:sp>
          <p:nvSpPr>
            <p:cNvPr id="180" name="Google Shape;180;p12"/>
            <p:cNvSpPr/>
            <p:nvPr/>
          </p:nvSpPr>
          <p:spPr>
            <a:xfrm>
              <a:off x="0" y="0"/>
              <a:ext cx="1360035" cy="264393"/>
            </a:xfrm>
            <a:custGeom>
              <a:avLst/>
              <a:gdLst/>
              <a:ahLst/>
              <a:cxnLst/>
              <a:rect l="l" t="t" r="r" b="b"/>
              <a:pathLst>
                <a:path w="1360035" h="264393" extrusionOk="0">
                  <a:moveTo>
                    <a:pt x="35982" y="0"/>
                  </a:moveTo>
                  <a:lnTo>
                    <a:pt x="1324053" y="0"/>
                  </a:lnTo>
                  <a:cubicBezTo>
                    <a:pt x="1333596" y="0"/>
                    <a:pt x="1342748" y="3791"/>
                    <a:pt x="1349496" y="10539"/>
                  </a:cubicBezTo>
                  <a:cubicBezTo>
                    <a:pt x="1356244" y="17287"/>
                    <a:pt x="1360035" y="26439"/>
                    <a:pt x="1360035" y="35982"/>
                  </a:cubicBezTo>
                  <a:lnTo>
                    <a:pt x="1360035" y="228412"/>
                  </a:lnTo>
                  <a:cubicBezTo>
                    <a:pt x="1360035" y="248284"/>
                    <a:pt x="1343926" y="264393"/>
                    <a:pt x="1324053" y="264393"/>
                  </a:cubicBezTo>
                  <a:lnTo>
                    <a:pt x="35982" y="264393"/>
                  </a:lnTo>
                  <a:cubicBezTo>
                    <a:pt x="16110" y="264393"/>
                    <a:pt x="0" y="248284"/>
                    <a:pt x="0" y="228412"/>
                  </a:cubicBezTo>
                  <a:lnTo>
                    <a:pt x="0" y="35982"/>
                  </a:lnTo>
                  <a:cubicBezTo>
                    <a:pt x="0" y="16110"/>
                    <a:pt x="16110" y="0"/>
                    <a:pt x="35982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 txBox="1"/>
            <p:nvPr/>
          </p:nvSpPr>
          <p:spPr>
            <a:xfrm>
              <a:off x="0" y="-47625"/>
              <a:ext cx="1360035" cy="31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2"/>
          <p:cNvSpPr txBox="1"/>
          <p:nvPr/>
        </p:nvSpPr>
        <p:spPr>
          <a:xfrm>
            <a:off x="890224" y="1503999"/>
            <a:ext cx="1650755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CONTEÚDO</a:t>
            </a:r>
            <a:endParaRPr dirty="0"/>
          </a:p>
        </p:txBody>
      </p:sp>
      <p:grpSp>
        <p:nvGrpSpPr>
          <p:cNvPr id="184" name="Google Shape;184;p12"/>
          <p:cNvGrpSpPr/>
          <p:nvPr/>
        </p:nvGrpSpPr>
        <p:grpSpPr>
          <a:xfrm>
            <a:off x="0" y="-859665"/>
            <a:ext cx="18288000" cy="1726440"/>
            <a:chOff x="0" y="-47625"/>
            <a:chExt cx="4816593" cy="454700"/>
          </a:xfrm>
        </p:grpSpPr>
        <p:sp>
          <p:nvSpPr>
            <p:cNvPr id="185" name="Google Shape;185;p12"/>
            <p:cNvSpPr/>
            <p:nvPr/>
          </p:nvSpPr>
          <p:spPr>
            <a:xfrm>
              <a:off x="0" y="0"/>
              <a:ext cx="4816592" cy="407075"/>
            </a:xfrm>
            <a:custGeom>
              <a:avLst/>
              <a:gdLst/>
              <a:ahLst/>
              <a:cxnLst/>
              <a:rect l="l" t="t" r="r" b="b"/>
              <a:pathLst>
                <a:path w="4816592" h="407075" extrusionOk="0">
                  <a:moveTo>
                    <a:pt x="10160" y="0"/>
                  </a:moveTo>
                  <a:lnTo>
                    <a:pt x="4806433" y="0"/>
                  </a:lnTo>
                  <a:cubicBezTo>
                    <a:pt x="4809127" y="0"/>
                    <a:pt x="4811711" y="1070"/>
                    <a:pt x="4813617" y="2976"/>
                  </a:cubicBezTo>
                  <a:cubicBezTo>
                    <a:pt x="4815522" y="4881"/>
                    <a:pt x="4816592" y="7465"/>
                    <a:pt x="4816592" y="10160"/>
                  </a:cubicBezTo>
                  <a:lnTo>
                    <a:pt x="4816592" y="396915"/>
                  </a:lnTo>
                  <a:cubicBezTo>
                    <a:pt x="4816592" y="402527"/>
                    <a:pt x="4812043" y="407075"/>
                    <a:pt x="4806433" y="407075"/>
                  </a:cubicBezTo>
                  <a:lnTo>
                    <a:pt x="10160" y="407075"/>
                  </a:lnTo>
                  <a:cubicBezTo>
                    <a:pt x="4549" y="407075"/>
                    <a:pt x="0" y="402527"/>
                    <a:pt x="0" y="396915"/>
                  </a:cubicBezTo>
                  <a:lnTo>
                    <a:pt x="0" y="10160"/>
                  </a:lnTo>
                  <a:cubicBezTo>
                    <a:pt x="0" y="4549"/>
                    <a:pt x="4549" y="0"/>
                    <a:pt x="10160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 txBox="1"/>
            <p:nvPr/>
          </p:nvSpPr>
          <p:spPr>
            <a:xfrm>
              <a:off x="0" y="-47625"/>
              <a:ext cx="4816593" cy="4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2"/>
          <p:cNvSpPr txBox="1"/>
          <p:nvPr/>
        </p:nvSpPr>
        <p:spPr>
          <a:xfrm>
            <a:off x="1028700" y="4142424"/>
            <a:ext cx="5014584" cy="121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94" dirty="0">
                <a:solidFill>
                  <a:srgbClr val="FFFFFF"/>
                </a:solidFill>
                <a:latin typeface="Anton"/>
                <a:sym typeface="Anton"/>
              </a:rPr>
              <a:t>1. INTRODUÇÃO</a:t>
            </a:r>
            <a:endParaRPr dirty="0"/>
          </a:p>
        </p:txBody>
      </p:sp>
      <p:sp>
        <p:nvSpPr>
          <p:cNvPr id="192" name="Google Shape;192;p12"/>
          <p:cNvSpPr txBox="1"/>
          <p:nvPr/>
        </p:nvSpPr>
        <p:spPr>
          <a:xfrm>
            <a:off x="1028700" y="6752208"/>
            <a:ext cx="4396089" cy="121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94" dirty="0">
                <a:solidFill>
                  <a:srgbClr val="FFFFFF"/>
                </a:solidFill>
                <a:latin typeface="Anton"/>
                <a:sym typeface="Anton"/>
              </a:rPr>
              <a:t>3. ETAPAS</a:t>
            </a:r>
            <a:endParaRPr dirty="0"/>
          </a:p>
        </p:txBody>
      </p:sp>
      <p:sp>
        <p:nvSpPr>
          <p:cNvPr id="193" name="Google Shape;193;p12"/>
          <p:cNvSpPr txBox="1"/>
          <p:nvPr/>
        </p:nvSpPr>
        <p:spPr>
          <a:xfrm>
            <a:off x="8831990" y="4142424"/>
            <a:ext cx="4396089" cy="121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94" dirty="0">
                <a:solidFill>
                  <a:srgbClr val="FFFFFF"/>
                </a:solidFill>
                <a:latin typeface="Anton"/>
                <a:sym typeface="Anton"/>
              </a:rPr>
              <a:t>2. OBJETIVO</a:t>
            </a:r>
            <a:endParaRPr dirty="0"/>
          </a:p>
        </p:txBody>
      </p:sp>
      <p:sp>
        <p:nvSpPr>
          <p:cNvPr id="194" name="Google Shape;194;p12"/>
          <p:cNvSpPr txBox="1"/>
          <p:nvPr/>
        </p:nvSpPr>
        <p:spPr>
          <a:xfrm>
            <a:off x="8831990" y="6752208"/>
            <a:ext cx="4396089" cy="121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94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4. DATABASE</a:t>
            </a:r>
            <a:endParaRPr dirty="0"/>
          </a:p>
        </p:txBody>
      </p:sp>
      <p:cxnSp>
        <p:nvCxnSpPr>
          <p:cNvPr id="199" name="Google Shape;199;p12"/>
          <p:cNvCxnSpPr/>
          <p:nvPr/>
        </p:nvCxnSpPr>
        <p:spPr>
          <a:xfrm>
            <a:off x="14984496" y="431511"/>
            <a:ext cx="278871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9" name="Google Shape;20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675" y="9038296"/>
            <a:ext cx="2431650" cy="24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1196" y="1504009"/>
            <a:ext cx="2600912" cy="26009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11">
            <a:extLst>
              <a:ext uri="{FF2B5EF4-FFF2-40B4-BE49-F238E27FC236}">
                <a16:creationId xmlns:a16="http://schemas.microsoft.com/office/drawing/2014/main" id="{137EF093-95D9-AC44-147F-504C955BDF65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 action="ppaction://hlinksldjump"/>
              </a:rPr>
              <a:t>INTRODUÇÃO</a:t>
            </a:r>
            <a:endParaRPr dirty="0"/>
          </a:p>
        </p:txBody>
      </p:sp>
      <p:sp>
        <p:nvSpPr>
          <p:cNvPr id="7" name="Google Shape;152;p11">
            <a:extLst>
              <a:ext uri="{FF2B5EF4-FFF2-40B4-BE49-F238E27FC236}">
                <a16:creationId xmlns:a16="http://schemas.microsoft.com/office/drawing/2014/main" id="{FE6FC0FC-C9E9-9CDE-4448-79AA8ECA07EF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DATABASE</a:t>
            </a:r>
            <a:endParaRPr dirty="0"/>
          </a:p>
        </p:txBody>
      </p:sp>
      <p:sp>
        <p:nvSpPr>
          <p:cNvPr id="8" name="Google Shape;153;p11">
            <a:extLst>
              <a:ext uri="{FF2B5EF4-FFF2-40B4-BE49-F238E27FC236}">
                <a16:creationId xmlns:a16="http://schemas.microsoft.com/office/drawing/2014/main" id="{05BCE527-C144-A8C3-029D-126DA1A159D9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WEBSITE</a:t>
            </a:r>
            <a:endParaRPr dirty="0"/>
          </a:p>
        </p:txBody>
      </p:sp>
      <p:sp>
        <p:nvSpPr>
          <p:cNvPr id="9" name="Google Shape;154;p11">
            <a:extLst>
              <a:ext uri="{FF2B5EF4-FFF2-40B4-BE49-F238E27FC236}">
                <a16:creationId xmlns:a16="http://schemas.microsoft.com/office/drawing/2014/main" id="{ABC357AC-9219-582D-0A9A-101CC384B9D1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OBSTÁCULOS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3485818" y="-2880835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2"/>
          <p:cNvGrpSpPr/>
          <p:nvPr/>
        </p:nvGrpSpPr>
        <p:grpSpPr>
          <a:xfrm>
            <a:off x="8510672" y="4806162"/>
            <a:ext cx="5503063" cy="1478424"/>
            <a:chOff x="0" y="-47625"/>
            <a:chExt cx="1449366" cy="389379"/>
          </a:xfrm>
        </p:grpSpPr>
        <p:sp>
          <p:nvSpPr>
            <p:cNvPr id="201" name="Google Shape;201;p12"/>
            <p:cNvSpPr/>
            <p:nvPr/>
          </p:nvSpPr>
          <p:spPr>
            <a:xfrm>
              <a:off x="0" y="0"/>
              <a:ext cx="1449366" cy="341754"/>
            </a:xfrm>
            <a:custGeom>
              <a:avLst/>
              <a:gdLst/>
              <a:ahLst/>
              <a:cxnLst/>
              <a:rect l="l" t="t" r="r" b="b"/>
              <a:pathLst>
                <a:path w="1449366" h="341754" extrusionOk="0">
                  <a:moveTo>
                    <a:pt x="33764" y="0"/>
                  </a:moveTo>
                  <a:lnTo>
                    <a:pt x="1415602" y="0"/>
                  </a:lnTo>
                  <a:cubicBezTo>
                    <a:pt x="1424557" y="0"/>
                    <a:pt x="1433145" y="3557"/>
                    <a:pt x="1439477" y="9889"/>
                  </a:cubicBezTo>
                  <a:cubicBezTo>
                    <a:pt x="1445809" y="16221"/>
                    <a:pt x="1449366" y="24809"/>
                    <a:pt x="1449366" y="33764"/>
                  </a:cubicBezTo>
                  <a:lnTo>
                    <a:pt x="1449366" y="307990"/>
                  </a:lnTo>
                  <a:cubicBezTo>
                    <a:pt x="1449366" y="316945"/>
                    <a:pt x="1445809" y="325533"/>
                    <a:pt x="1439477" y="331865"/>
                  </a:cubicBezTo>
                  <a:cubicBezTo>
                    <a:pt x="1433145" y="338197"/>
                    <a:pt x="1424557" y="341754"/>
                    <a:pt x="1415602" y="341754"/>
                  </a:cubicBezTo>
                  <a:lnTo>
                    <a:pt x="33764" y="341754"/>
                  </a:lnTo>
                  <a:cubicBezTo>
                    <a:pt x="24809" y="341754"/>
                    <a:pt x="16221" y="338197"/>
                    <a:pt x="9889" y="331865"/>
                  </a:cubicBezTo>
                  <a:cubicBezTo>
                    <a:pt x="3557" y="325533"/>
                    <a:pt x="0" y="316945"/>
                    <a:pt x="0" y="307990"/>
                  </a:cubicBezTo>
                  <a:lnTo>
                    <a:pt x="0" y="33764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 txBox="1"/>
            <p:nvPr/>
          </p:nvSpPr>
          <p:spPr>
            <a:xfrm>
              <a:off x="0" y="-47625"/>
              <a:ext cx="1449366" cy="389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2"/>
          <p:cNvGrpSpPr/>
          <p:nvPr/>
        </p:nvGrpSpPr>
        <p:grpSpPr>
          <a:xfrm>
            <a:off x="735091" y="4816670"/>
            <a:ext cx="5503063" cy="1478424"/>
            <a:chOff x="0" y="-47625"/>
            <a:chExt cx="1449366" cy="389379"/>
          </a:xfrm>
        </p:grpSpPr>
        <p:sp>
          <p:nvSpPr>
            <p:cNvPr id="207" name="Google Shape;207;p12"/>
            <p:cNvSpPr/>
            <p:nvPr/>
          </p:nvSpPr>
          <p:spPr>
            <a:xfrm>
              <a:off x="0" y="0"/>
              <a:ext cx="1449366" cy="341754"/>
            </a:xfrm>
            <a:custGeom>
              <a:avLst/>
              <a:gdLst/>
              <a:ahLst/>
              <a:cxnLst/>
              <a:rect l="l" t="t" r="r" b="b"/>
              <a:pathLst>
                <a:path w="1449366" h="341754" extrusionOk="0">
                  <a:moveTo>
                    <a:pt x="33764" y="0"/>
                  </a:moveTo>
                  <a:lnTo>
                    <a:pt x="1415602" y="0"/>
                  </a:lnTo>
                  <a:cubicBezTo>
                    <a:pt x="1424557" y="0"/>
                    <a:pt x="1433145" y="3557"/>
                    <a:pt x="1439477" y="9889"/>
                  </a:cubicBezTo>
                  <a:cubicBezTo>
                    <a:pt x="1445809" y="16221"/>
                    <a:pt x="1449366" y="24809"/>
                    <a:pt x="1449366" y="33764"/>
                  </a:cubicBezTo>
                  <a:lnTo>
                    <a:pt x="1449366" y="307990"/>
                  </a:lnTo>
                  <a:cubicBezTo>
                    <a:pt x="1449366" y="316945"/>
                    <a:pt x="1445809" y="325533"/>
                    <a:pt x="1439477" y="331865"/>
                  </a:cubicBezTo>
                  <a:cubicBezTo>
                    <a:pt x="1433145" y="338197"/>
                    <a:pt x="1424557" y="341754"/>
                    <a:pt x="1415602" y="341754"/>
                  </a:cubicBezTo>
                  <a:lnTo>
                    <a:pt x="33764" y="341754"/>
                  </a:lnTo>
                  <a:cubicBezTo>
                    <a:pt x="24809" y="341754"/>
                    <a:pt x="16221" y="338197"/>
                    <a:pt x="9889" y="331865"/>
                  </a:cubicBezTo>
                  <a:cubicBezTo>
                    <a:pt x="3557" y="325533"/>
                    <a:pt x="0" y="316945"/>
                    <a:pt x="0" y="307990"/>
                  </a:cubicBezTo>
                  <a:lnTo>
                    <a:pt x="0" y="33764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 txBox="1"/>
            <p:nvPr/>
          </p:nvSpPr>
          <p:spPr>
            <a:xfrm>
              <a:off x="0" y="-47625"/>
              <a:ext cx="1449366" cy="389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34541" y="3494724"/>
            <a:ext cx="11943501" cy="9983355"/>
          </a:xfrm>
          <a:custGeom>
            <a:avLst/>
            <a:gdLst/>
            <a:ahLst/>
            <a:cxnLst/>
            <a:rect l="l" t="t" r="r" b="b"/>
            <a:pathLst>
              <a:path w="4983480" h="4165600" extrusionOk="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2"/>
          <p:cNvGrpSpPr/>
          <p:nvPr/>
        </p:nvGrpSpPr>
        <p:grpSpPr>
          <a:xfrm>
            <a:off x="904680" y="4967523"/>
            <a:ext cx="5163884" cy="1184696"/>
            <a:chOff x="0" y="-47625"/>
            <a:chExt cx="1360035" cy="312018"/>
          </a:xfrm>
        </p:grpSpPr>
        <p:sp>
          <p:nvSpPr>
            <p:cNvPr id="168" name="Google Shape;168;p12"/>
            <p:cNvSpPr/>
            <p:nvPr/>
          </p:nvSpPr>
          <p:spPr>
            <a:xfrm>
              <a:off x="0" y="0"/>
              <a:ext cx="1360035" cy="264393"/>
            </a:xfrm>
            <a:custGeom>
              <a:avLst/>
              <a:gdLst/>
              <a:ahLst/>
              <a:cxnLst/>
              <a:rect l="l" t="t" r="r" b="b"/>
              <a:pathLst>
                <a:path w="1360035" h="264393" extrusionOk="0">
                  <a:moveTo>
                    <a:pt x="35982" y="0"/>
                  </a:moveTo>
                  <a:lnTo>
                    <a:pt x="1324053" y="0"/>
                  </a:lnTo>
                  <a:cubicBezTo>
                    <a:pt x="1333596" y="0"/>
                    <a:pt x="1342748" y="3791"/>
                    <a:pt x="1349496" y="10539"/>
                  </a:cubicBezTo>
                  <a:cubicBezTo>
                    <a:pt x="1356244" y="17287"/>
                    <a:pt x="1360035" y="26439"/>
                    <a:pt x="1360035" y="35982"/>
                  </a:cubicBezTo>
                  <a:lnTo>
                    <a:pt x="1360035" y="228412"/>
                  </a:lnTo>
                  <a:cubicBezTo>
                    <a:pt x="1360035" y="248284"/>
                    <a:pt x="1343926" y="264393"/>
                    <a:pt x="1324053" y="264393"/>
                  </a:cubicBezTo>
                  <a:lnTo>
                    <a:pt x="35982" y="264393"/>
                  </a:lnTo>
                  <a:cubicBezTo>
                    <a:pt x="16110" y="264393"/>
                    <a:pt x="0" y="248284"/>
                    <a:pt x="0" y="228412"/>
                  </a:cubicBezTo>
                  <a:lnTo>
                    <a:pt x="0" y="35982"/>
                  </a:lnTo>
                  <a:cubicBezTo>
                    <a:pt x="0" y="16110"/>
                    <a:pt x="16110" y="0"/>
                    <a:pt x="35982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2"/>
            <p:cNvSpPr txBox="1"/>
            <p:nvPr/>
          </p:nvSpPr>
          <p:spPr>
            <a:xfrm>
              <a:off x="0" y="-47625"/>
              <a:ext cx="1360035" cy="31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2"/>
          <p:cNvGrpSpPr/>
          <p:nvPr/>
        </p:nvGrpSpPr>
        <p:grpSpPr>
          <a:xfrm>
            <a:off x="8707970" y="4967523"/>
            <a:ext cx="5163884" cy="1184696"/>
            <a:chOff x="0" y="-47625"/>
            <a:chExt cx="1360035" cy="312018"/>
          </a:xfrm>
        </p:grpSpPr>
        <p:sp>
          <p:nvSpPr>
            <p:cNvPr id="177" name="Google Shape;177;p12"/>
            <p:cNvSpPr/>
            <p:nvPr/>
          </p:nvSpPr>
          <p:spPr>
            <a:xfrm>
              <a:off x="0" y="0"/>
              <a:ext cx="1360035" cy="264393"/>
            </a:xfrm>
            <a:custGeom>
              <a:avLst/>
              <a:gdLst/>
              <a:ahLst/>
              <a:cxnLst/>
              <a:rect l="l" t="t" r="r" b="b"/>
              <a:pathLst>
                <a:path w="1360035" h="264393" extrusionOk="0">
                  <a:moveTo>
                    <a:pt x="35982" y="0"/>
                  </a:moveTo>
                  <a:lnTo>
                    <a:pt x="1324053" y="0"/>
                  </a:lnTo>
                  <a:cubicBezTo>
                    <a:pt x="1333596" y="0"/>
                    <a:pt x="1342748" y="3791"/>
                    <a:pt x="1349496" y="10539"/>
                  </a:cubicBezTo>
                  <a:cubicBezTo>
                    <a:pt x="1356244" y="17287"/>
                    <a:pt x="1360035" y="26439"/>
                    <a:pt x="1360035" y="35982"/>
                  </a:cubicBezTo>
                  <a:lnTo>
                    <a:pt x="1360035" y="228412"/>
                  </a:lnTo>
                  <a:cubicBezTo>
                    <a:pt x="1360035" y="248284"/>
                    <a:pt x="1343926" y="264393"/>
                    <a:pt x="1324053" y="264393"/>
                  </a:cubicBezTo>
                  <a:lnTo>
                    <a:pt x="35982" y="264393"/>
                  </a:lnTo>
                  <a:cubicBezTo>
                    <a:pt x="16110" y="264393"/>
                    <a:pt x="0" y="248284"/>
                    <a:pt x="0" y="228412"/>
                  </a:cubicBezTo>
                  <a:lnTo>
                    <a:pt x="0" y="35982"/>
                  </a:lnTo>
                  <a:cubicBezTo>
                    <a:pt x="0" y="16110"/>
                    <a:pt x="16110" y="0"/>
                    <a:pt x="35982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 txBox="1"/>
            <p:nvPr/>
          </p:nvSpPr>
          <p:spPr>
            <a:xfrm>
              <a:off x="0" y="-47625"/>
              <a:ext cx="1360035" cy="31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2"/>
          <p:cNvSpPr txBox="1"/>
          <p:nvPr/>
        </p:nvSpPr>
        <p:spPr>
          <a:xfrm>
            <a:off x="890224" y="1503999"/>
            <a:ext cx="1650755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CONTEÚDO</a:t>
            </a:r>
            <a:endParaRPr dirty="0"/>
          </a:p>
        </p:txBody>
      </p:sp>
      <p:grpSp>
        <p:nvGrpSpPr>
          <p:cNvPr id="184" name="Google Shape;184;p12"/>
          <p:cNvGrpSpPr/>
          <p:nvPr/>
        </p:nvGrpSpPr>
        <p:grpSpPr>
          <a:xfrm>
            <a:off x="0" y="-859665"/>
            <a:ext cx="18288000" cy="1726440"/>
            <a:chOff x="0" y="-47625"/>
            <a:chExt cx="4816593" cy="454700"/>
          </a:xfrm>
        </p:grpSpPr>
        <p:sp>
          <p:nvSpPr>
            <p:cNvPr id="185" name="Google Shape;185;p12"/>
            <p:cNvSpPr/>
            <p:nvPr/>
          </p:nvSpPr>
          <p:spPr>
            <a:xfrm>
              <a:off x="0" y="0"/>
              <a:ext cx="4816592" cy="407075"/>
            </a:xfrm>
            <a:custGeom>
              <a:avLst/>
              <a:gdLst/>
              <a:ahLst/>
              <a:cxnLst/>
              <a:rect l="l" t="t" r="r" b="b"/>
              <a:pathLst>
                <a:path w="4816592" h="407075" extrusionOk="0">
                  <a:moveTo>
                    <a:pt x="10160" y="0"/>
                  </a:moveTo>
                  <a:lnTo>
                    <a:pt x="4806433" y="0"/>
                  </a:lnTo>
                  <a:cubicBezTo>
                    <a:pt x="4809127" y="0"/>
                    <a:pt x="4811711" y="1070"/>
                    <a:pt x="4813617" y="2976"/>
                  </a:cubicBezTo>
                  <a:cubicBezTo>
                    <a:pt x="4815522" y="4881"/>
                    <a:pt x="4816592" y="7465"/>
                    <a:pt x="4816592" y="10160"/>
                  </a:cubicBezTo>
                  <a:lnTo>
                    <a:pt x="4816592" y="396915"/>
                  </a:lnTo>
                  <a:cubicBezTo>
                    <a:pt x="4816592" y="402527"/>
                    <a:pt x="4812043" y="407075"/>
                    <a:pt x="4806433" y="407075"/>
                  </a:cubicBezTo>
                  <a:lnTo>
                    <a:pt x="10160" y="407075"/>
                  </a:lnTo>
                  <a:cubicBezTo>
                    <a:pt x="4549" y="407075"/>
                    <a:pt x="0" y="402527"/>
                    <a:pt x="0" y="396915"/>
                  </a:cubicBezTo>
                  <a:lnTo>
                    <a:pt x="0" y="10160"/>
                  </a:lnTo>
                  <a:cubicBezTo>
                    <a:pt x="0" y="4549"/>
                    <a:pt x="4549" y="0"/>
                    <a:pt x="10160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 txBox="1"/>
            <p:nvPr/>
          </p:nvSpPr>
          <p:spPr>
            <a:xfrm>
              <a:off x="0" y="-47625"/>
              <a:ext cx="4816593" cy="4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2"/>
          <p:cNvSpPr txBox="1"/>
          <p:nvPr/>
        </p:nvSpPr>
        <p:spPr>
          <a:xfrm>
            <a:off x="1081689" y="5148350"/>
            <a:ext cx="5014584" cy="121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94" dirty="0">
                <a:solidFill>
                  <a:srgbClr val="FFFFFF"/>
                </a:solidFill>
                <a:latin typeface="Anton"/>
                <a:sym typeface="Anton"/>
              </a:rPr>
              <a:t>5. WEBSITE</a:t>
            </a:r>
            <a:endParaRPr dirty="0"/>
          </a:p>
        </p:txBody>
      </p:sp>
      <p:sp>
        <p:nvSpPr>
          <p:cNvPr id="193" name="Google Shape;193;p12"/>
          <p:cNvSpPr txBox="1"/>
          <p:nvPr/>
        </p:nvSpPr>
        <p:spPr>
          <a:xfrm>
            <a:off x="8884979" y="5148350"/>
            <a:ext cx="4751044" cy="121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94" dirty="0">
                <a:solidFill>
                  <a:srgbClr val="FFFFFF"/>
                </a:solidFill>
                <a:latin typeface="Anton"/>
                <a:sym typeface="Anton"/>
              </a:rPr>
              <a:t>6. OBSTÁCULOS</a:t>
            </a:r>
            <a:endParaRPr dirty="0"/>
          </a:p>
        </p:txBody>
      </p:sp>
      <p:cxnSp>
        <p:nvCxnSpPr>
          <p:cNvPr id="199" name="Google Shape;199;p12"/>
          <p:cNvCxnSpPr/>
          <p:nvPr/>
        </p:nvCxnSpPr>
        <p:spPr>
          <a:xfrm>
            <a:off x="14984496" y="431511"/>
            <a:ext cx="278871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9" name="Google Shape;20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675" y="9038296"/>
            <a:ext cx="2431650" cy="24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1196" y="1504009"/>
            <a:ext cx="2600912" cy="26009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11">
            <a:extLst>
              <a:ext uri="{FF2B5EF4-FFF2-40B4-BE49-F238E27FC236}">
                <a16:creationId xmlns:a16="http://schemas.microsoft.com/office/drawing/2014/main" id="{72D3BCC8-8CEE-C6FF-6EDE-13102F5882A6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 action="ppaction://hlinksldjump"/>
              </a:rPr>
              <a:t>INTRODUÇÃO</a:t>
            </a:r>
            <a:endParaRPr dirty="0"/>
          </a:p>
        </p:txBody>
      </p:sp>
      <p:sp>
        <p:nvSpPr>
          <p:cNvPr id="7" name="Google Shape;152;p11">
            <a:extLst>
              <a:ext uri="{FF2B5EF4-FFF2-40B4-BE49-F238E27FC236}">
                <a16:creationId xmlns:a16="http://schemas.microsoft.com/office/drawing/2014/main" id="{AE90CD05-221A-8420-981D-94C64CB4BE85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DATABASE</a:t>
            </a:r>
            <a:endParaRPr dirty="0"/>
          </a:p>
        </p:txBody>
      </p:sp>
      <p:sp>
        <p:nvSpPr>
          <p:cNvPr id="8" name="Google Shape;153;p11">
            <a:extLst>
              <a:ext uri="{FF2B5EF4-FFF2-40B4-BE49-F238E27FC236}">
                <a16:creationId xmlns:a16="http://schemas.microsoft.com/office/drawing/2014/main" id="{4C5D109C-84AA-921A-D844-844269DD6951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WEBSITE</a:t>
            </a:r>
            <a:endParaRPr dirty="0"/>
          </a:p>
        </p:txBody>
      </p:sp>
      <p:sp>
        <p:nvSpPr>
          <p:cNvPr id="9" name="Google Shape;154;p11">
            <a:extLst>
              <a:ext uri="{FF2B5EF4-FFF2-40B4-BE49-F238E27FC236}">
                <a16:creationId xmlns:a16="http://schemas.microsoft.com/office/drawing/2014/main" id="{A1D22CE0-0709-394D-30C2-31757E22CC7A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OBSTÁCULOS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42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/>
          <p:nvPr/>
        </p:nvSpPr>
        <p:spPr>
          <a:xfrm>
            <a:off x="9602962" y="2193888"/>
            <a:ext cx="12041965" cy="10474882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13"/>
          <p:cNvSpPr/>
          <p:nvPr/>
        </p:nvSpPr>
        <p:spPr>
          <a:xfrm>
            <a:off x="-2722720" y="-3043553"/>
            <a:ext cx="12041965" cy="10474882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13"/>
          <p:cNvSpPr/>
          <p:nvPr/>
        </p:nvSpPr>
        <p:spPr>
          <a:xfrm>
            <a:off x="9660505" y="1751983"/>
            <a:ext cx="7955280" cy="795528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 cmpd="sng">
            <a:solidFill>
              <a:srgbClr val="8E64F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8" name="Google Shape;2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933" y="-337495"/>
            <a:ext cx="2229850" cy="222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13"/>
          <p:cNvGrpSpPr/>
          <p:nvPr/>
        </p:nvGrpSpPr>
        <p:grpSpPr>
          <a:xfrm>
            <a:off x="0" y="-859665"/>
            <a:ext cx="18288000" cy="1726440"/>
            <a:chOff x="0" y="-47625"/>
            <a:chExt cx="4816593" cy="454700"/>
          </a:xfrm>
        </p:grpSpPr>
        <p:sp>
          <p:nvSpPr>
            <p:cNvPr id="221" name="Google Shape;221;p13"/>
            <p:cNvSpPr/>
            <p:nvPr/>
          </p:nvSpPr>
          <p:spPr>
            <a:xfrm>
              <a:off x="0" y="0"/>
              <a:ext cx="4816592" cy="407075"/>
            </a:xfrm>
            <a:custGeom>
              <a:avLst/>
              <a:gdLst/>
              <a:ahLst/>
              <a:cxnLst/>
              <a:rect l="l" t="t" r="r" b="b"/>
              <a:pathLst>
                <a:path w="4816592" h="407075" extrusionOk="0">
                  <a:moveTo>
                    <a:pt x="10160" y="0"/>
                  </a:moveTo>
                  <a:lnTo>
                    <a:pt x="4806433" y="0"/>
                  </a:lnTo>
                  <a:cubicBezTo>
                    <a:pt x="4809127" y="0"/>
                    <a:pt x="4811711" y="1070"/>
                    <a:pt x="4813617" y="2976"/>
                  </a:cubicBezTo>
                  <a:cubicBezTo>
                    <a:pt x="4815522" y="4881"/>
                    <a:pt x="4816592" y="7465"/>
                    <a:pt x="4816592" y="10160"/>
                  </a:cubicBezTo>
                  <a:lnTo>
                    <a:pt x="4816592" y="396915"/>
                  </a:lnTo>
                  <a:cubicBezTo>
                    <a:pt x="4816592" y="402527"/>
                    <a:pt x="4812043" y="407075"/>
                    <a:pt x="4806433" y="407075"/>
                  </a:cubicBezTo>
                  <a:lnTo>
                    <a:pt x="10160" y="407075"/>
                  </a:lnTo>
                  <a:cubicBezTo>
                    <a:pt x="4549" y="407075"/>
                    <a:pt x="0" y="402527"/>
                    <a:pt x="0" y="396915"/>
                  </a:cubicBezTo>
                  <a:lnTo>
                    <a:pt x="0" y="10160"/>
                  </a:lnTo>
                  <a:cubicBezTo>
                    <a:pt x="0" y="4549"/>
                    <a:pt x="4549" y="0"/>
                    <a:pt x="10160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13"/>
            <p:cNvSpPr txBox="1"/>
            <p:nvPr/>
          </p:nvSpPr>
          <p:spPr>
            <a:xfrm>
              <a:off x="0" y="-47625"/>
              <a:ext cx="4816593" cy="4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13"/>
          <p:cNvSpPr txBox="1"/>
          <p:nvPr/>
        </p:nvSpPr>
        <p:spPr>
          <a:xfrm>
            <a:off x="1028700" y="1882834"/>
            <a:ext cx="9445824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dirty="0">
                <a:solidFill>
                  <a:srgbClr val="353499"/>
                </a:solidFill>
                <a:latin typeface="Anton"/>
                <a:sym typeface="Anton"/>
              </a:rPr>
              <a:t>INTRODUÇÃO</a:t>
            </a:r>
            <a:endParaRPr dirty="0"/>
          </a:p>
        </p:txBody>
      </p:sp>
      <p:cxnSp>
        <p:nvCxnSpPr>
          <p:cNvPr id="228" name="Google Shape;228;p13"/>
          <p:cNvCxnSpPr/>
          <p:nvPr/>
        </p:nvCxnSpPr>
        <p:spPr>
          <a:xfrm>
            <a:off x="14984496" y="431511"/>
            <a:ext cx="278871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9" name="Google Shape;229;p13"/>
          <p:cNvSpPr txBox="1"/>
          <p:nvPr/>
        </p:nvSpPr>
        <p:spPr>
          <a:xfrm>
            <a:off x="1028700" y="4687527"/>
            <a:ext cx="6851100" cy="242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Programação de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base de dados de forma a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suportar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plataforma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questão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rgbClr val="3534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plataforma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web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PT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PT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loja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de roupa, com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uso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estrutura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específica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100" dirty="0">
              <a:solidFill>
                <a:srgbClr val="353499"/>
              </a:solidFill>
              <a:ea typeface="Open Sans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895" y="9214945"/>
            <a:ext cx="2229850" cy="22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5638" y="1987125"/>
            <a:ext cx="7485001" cy="748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11">
            <a:extLst>
              <a:ext uri="{FF2B5EF4-FFF2-40B4-BE49-F238E27FC236}">
                <a16:creationId xmlns:a16="http://schemas.microsoft.com/office/drawing/2014/main" id="{75E31637-0F2C-F39F-A228-636679BDC512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INTRODUÇÃO</a:t>
            </a:r>
            <a:endParaRPr dirty="0"/>
          </a:p>
        </p:txBody>
      </p:sp>
      <p:sp>
        <p:nvSpPr>
          <p:cNvPr id="3" name="Google Shape;152;p11">
            <a:extLst>
              <a:ext uri="{FF2B5EF4-FFF2-40B4-BE49-F238E27FC236}">
                <a16:creationId xmlns:a16="http://schemas.microsoft.com/office/drawing/2014/main" id="{8D1DD857-1F44-0F35-A284-3401C48ED201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DATABASE</a:t>
            </a:r>
            <a:endParaRPr dirty="0"/>
          </a:p>
        </p:txBody>
      </p:sp>
      <p:sp>
        <p:nvSpPr>
          <p:cNvPr id="4" name="Google Shape;153;p11">
            <a:extLst>
              <a:ext uri="{FF2B5EF4-FFF2-40B4-BE49-F238E27FC236}">
                <a16:creationId xmlns:a16="http://schemas.microsoft.com/office/drawing/2014/main" id="{993E10A2-7DC1-50D5-C55A-A17B602257E5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WEBSITE</a:t>
            </a:r>
            <a:endParaRPr dirty="0"/>
          </a:p>
        </p:txBody>
      </p:sp>
      <p:sp>
        <p:nvSpPr>
          <p:cNvPr id="5" name="Google Shape;154;p11">
            <a:extLst>
              <a:ext uri="{FF2B5EF4-FFF2-40B4-BE49-F238E27FC236}">
                <a16:creationId xmlns:a16="http://schemas.microsoft.com/office/drawing/2014/main" id="{CE088229-73C1-DDFA-723F-2A18E491976B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 action="ppaction://hlinksldjump"/>
              </a:rPr>
              <a:t>OBSTÁCULOS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/>
          <p:nvPr/>
        </p:nvSpPr>
        <p:spPr>
          <a:xfrm>
            <a:off x="9144000" y="6074643"/>
            <a:ext cx="12041965" cy="10474882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7308565" y="-6375249"/>
            <a:ext cx="12041965" cy="10474882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18"/>
          <p:cNvGrpSpPr/>
          <p:nvPr/>
        </p:nvGrpSpPr>
        <p:grpSpPr>
          <a:xfrm>
            <a:off x="0" y="-859665"/>
            <a:ext cx="18288000" cy="1726440"/>
            <a:chOff x="0" y="-241102"/>
            <a:chExt cx="24384000" cy="2301921"/>
          </a:xfrm>
        </p:grpSpPr>
        <p:grpSp>
          <p:nvGrpSpPr>
            <p:cNvPr id="360" name="Google Shape;360;p18"/>
            <p:cNvGrpSpPr/>
            <p:nvPr/>
          </p:nvGrpSpPr>
          <p:grpSpPr>
            <a:xfrm>
              <a:off x="0" y="-241102"/>
              <a:ext cx="24384000" cy="2301921"/>
              <a:chOff x="0" y="-47625"/>
              <a:chExt cx="4816593" cy="454700"/>
            </a:xfrm>
          </p:grpSpPr>
          <p:sp>
            <p:nvSpPr>
              <p:cNvPr id="361" name="Google Shape;361;p18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 txBox="1"/>
              <p:nvPr/>
            </p:nvSpPr>
            <p:spPr>
              <a:xfrm>
                <a:off x="0" y="-47625"/>
                <a:ext cx="4816593" cy="4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7" name="Google Shape;367;p18"/>
            <p:cNvCxnSpPr/>
            <p:nvPr/>
          </p:nvCxnSpPr>
          <p:spPr>
            <a:xfrm>
              <a:off x="19979328" y="1480466"/>
              <a:ext cx="371829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68" name="Google Shape;368;p18"/>
          <p:cNvGrpSpPr/>
          <p:nvPr/>
        </p:nvGrpSpPr>
        <p:grpSpPr>
          <a:xfrm>
            <a:off x="859466" y="3415300"/>
            <a:ext cx="2521556" cy="2702382"/>
            <a:chOff x="0" y="-47625"/>
            <a:chExt cx="664114" cy="711739"/>
          </a:xfrm>
        </p:grpSpPr>
        <p:sp>
          <p:nvSpPr>
            <p:cNvPr id="369" name="Google Shape;369;p18"/>
            <p:cNvSpPr/>
            <p:nvPr/>
          </p:nvSpPr>
          <p:spPr>
            <a:xfrm>
              <a:off x="0" y="0"/>
              <a:ext cx="664114" cy="664114"/>
            </a:xfrm>
            <a:custGeom>
              <a:avLst/>
              <a:gdLst/>
              <a:ahLst/>
              <a:cxnLst/>
              <a:rect l="l" t="t" r="r" b="b"/>
              <a:pathLst>
                <a:path w="664114" h="664114" extrusionOk="0">
                  <a:moveTo>
                    <a:pt x="89039" y="0"/>
                  </a:moveTo>
                  <a:lnTo>
                    <a:pt x="575075" y="0"/>
                  </a:lnTo>
                  <a:cubicBezTo>
                    <a:pt x="624250" y="0"/>
                    <a:pt x="664114" y="39864"/>
                    <a:pt x="664114" y="89039"/>
                  </a:cubicBezTo>
                  <a:lnTo>
                    <a:pt x="664114" y="575075"/>
                  </a:lnTo>
                  <a:cubicBezTo>
                    <a:pt x="664114" y="624250"/>
                    <a:pt x="624250" y="664114"/>
                    <a:pt x="575075" y="664114"/>
                  </a:cubicBezTo>
                  <a:lnTo>
                    <a:pt x="89039" y="664114"/>
                  </a:lnTo>
                  <a:cubicBezTo>
                    <a:pt x="39864" y="664114"/>
                    <a:pt x="0" y="624250"/>
                    <a:pt x="0" y="575075"/>
                  </a:cubicBezTo>
                  <a:lnTo>
                    <a:pt x="0" y="89039"/>
                  </a:lnTo>
                  <a:cubicBezTo>
                    <a:pt x="0" y="39864"/>
                    <a:pt x="39864" y="0"/>
                    <a:pt x="890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 txBox="1"/>
            <p:nvPr/>
          </p:nvSpPr>
          <p:spPr>
            <a:xfrm>
              <a:off x="0" y="-47625"/>
              <a:ext cx="664114" cy="711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18"/>
          <p:cNvGrpSpPr/>
          <p:nvPr/>
        </p:nvGrpSpPr>
        <p:grpSpPr>
          <a:xfrm>
            <a:off x="1028700" y="3584534"/>
            <a:ext cx="2199922" cy="2380748"/>
            <a:chOff x="0" y="-47625"/>
            <a:chExt cx="579403" cy="627028"/>
          </a:xfrm>
        </p:grpSpPr>
        <p:sp>
          <p:nvSpPr>
            <p:cNvPr id="372" name="Google Shape;372;p18"/>
            <p:cNvSpPr/>
            <p:nvPr/>
          </p:nvSpPr>
          <p:spPr>
            <a:xfrm>
              <a:off x="0" y="0"/>
              <a:ext cx="579403" cy="579403"/>
            </a:xfrm>
            <a:custGeom>
              <a:avLst/>
              <a:gdLst/>
              <a:ahLst/>
              <a:cxnLst/>
              <a:rect l="l" t="t" r="r" b="b"/>
              <a:pathLst>
                <a:path w="579403" h="579403" extrusionOk="0">
                  <a:moveTo>
                    <a:pt x="102056" y="0"/>
                  </a:moveTo>
                  <a:lnTo>
                    <a:pt x="477347" y="0"/>
                  </a:lnTo>
                  <a:cubicBezTo>
                    <a:pt x="533711" y="0"/>
                    <a:pt x="579403" y="45692"/>
                    <a:pt x="579403" y="102056"/>
                  </a:cubicBezTo>
                  <a:lnTo>
                    <a:pt x="579403" y="477347"/>
                  </a:lnTo>
                  <a:cubicBezTo>
                    <a:pt x="579403" y="533711"/>
                    <a:pt x="533711" y="579403"/>
                    <a:pt x="477347" y="579403"/>
                  </a:cubicBezTo>
                  <a:lnTo>
                    <a:pt x="102056" y="579403"/>
                  </a:lnTo>
                  <a:cubicBezTo>
                    <a:pt x="45692" y="579403"/>
                    <a:pt x="0" y="533711"/>
                    <a:pt x="0" y="477347"/>
                  </a:cubicBezTo>
                  <a:lnTo>
                    <a:pt x="0" y="102056"/>
                  </a:lnTo>
                  <a:cubicBezTo>
                    <a:pt x="0" y="45692"/>
                    <a:pt x="45692" y="0"/>
                    <a:pt x="102056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 txBox="1"/>
            <p:nvPr/>
          </p:nvSpPr>
          <p:spPr>
            <a:xfrm>
              <a:off x="0" y="-47625"/>
              <a:ext cx="579403" cy="627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859466" y="6716735"/>
            <a:ext cx="2521556" cy="2702382"/>
            <a:chOff x="0" y="-47625"/>
            <a:chExt cx="664114" cy="711739"/>
          </a:xfrm>
        </p:grpSpPr>
        <p:sp>
          <p:nvSpPr>
            <p:cNvPr id="375" name="Google Shape;375;p18"/>
            <p:cNvSpPr/>
            <p:nvPr/>
          </p:nvSpPr>
          <p:spPr>
            <a:xfrm>
              <a:off x="0" y="0"/>
              <a:ext cx="664114" cy="664114"/>
            </a:xfrm>
            <a:custGeom>
              <a:avLst/>
              <a:gdLst/>
              <a:ahLst/>
              <a:cxnLst/>
              <a:rect l="l" t="t" r="r" b="b"/>
              <a:pathLst>
                <a:path w="664114" h="664114" extrusionOk="0">
                  <a:moveTo>
                    <a:pt x="89039" y="0"/>
                  </a:moveTo>
                  <a:lnTo>
                    <a:pt x="575075" y="0"/>
                  </a:lnTo>
                  <a:cubicBezTo>
                    <a:pt x="624250" y="0"/>
                    <a:pt x="664114" y="39864"/>
                    <a:pt x="664114" y="89039"/>
                  </a:cubicBezTo>
                  <a:lnTo>
                    <a:pt x="664114" y="575075"/>
                  </a:lnTo>
                  <a:cubicBezTo>
                    <a:pt x="664114" y="624250"/>
                    <a:pt x="624250" y="664114"/>
                    <a:pt x="575075" y="664114"/>
                  </a:cubicBezTo>
                  <a:lnTo>
                    <a:pt x="89039" y="664114"/>
                  </a:lnTo>
                  <a:cubicBezTo>
                    <a:pt x="39864" y="664114"/>
                    <a:pt x="0" y="624250"/>
                    <a:pt x="0" y="575075"/>
                  </a:cubicBezTo>
                  <a:lnTo>
                    <a:pt x="0" y="89039"/>
                  </a:lnTo>
                  <a:cubicBezTo>
                    <a:pt x="0" y="39864"/>
                    <a:pt x="39864" y="0"/>
                    <a:pt x="890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 txBox="1"/>
            <p:nvPr/>
          </p:nvSpPr>
          <p:spPr>
            <a:xfrm>
              <a:off x="0" y="-47625"/>
              <a:ext cx="664114" cy="711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18"/>
          <p:cNvGrpSpPr/>
          <p:nvPr/>
        </p:nvGrpSpPr>
        <p:grpSpPr>
          <a:xfrm>
            <a:off x="1028700" y="6877552"/>
            <a:ext cx="2199922" cy="2380748"/>
            <a:chOff x="0" y="-47625"/>
            <a:chExt cx="579403" cy="627028"/>
          </a:xfrm>
        </p:grpSpPr>
        <p:sp>
          <p:nvSpPr>
            <p:cNvPr id="378" name="Google Shape;378;p18"/>
            <p:cNvSpPr/>
            <p:nvPr/>
          </p:nvSpPr>
          <p:spPr>
            <a:xfrm>
              <a:off x="0" y="0"/>
              <a:ext cx="579403" cy="579403"/>
            </a:xfrm>
            <a:custGeom>
              <a:avLst/>
              <a:gdLst/>
              <a:ahLst/>
              <a:cxnLst/>
              <a:rect l="l" t="t" r="r" b="b"/>
              <a:pathLst>
                <a:path w="579403" h="579403" extrusionOk="0">
                  <a:moveTo>
                    <a:pt x="102056" y="0"/>
                  </a:moveTo>
                  <a:lnTo>
                    <a:pt x="477347" y="0"/>
                  </a:lnTo>
                  <a:cubicBezTo>
                    <a:pt x="533711" y="0"/>
                    <a:pt x="579403" y="45692"/>
                    <a:pt x="579403" y="102056"/>
                  </a:cubicBezTo>
                  <a:lnTo>
                    <a:pt x="579403" y="477347"/>
                  </a:lnTo>
                  <a:cubicBezTo>
                    <a:pt x="579403" y="533711"/>
                    <a:pt x="533711" y="579403"/>
                    <a:pt x="477347" y="579403"/>
                  </a:cubicBezTo>
                  <a:lnTo>
                    <a:pt x="102056" y="579403"/>
                  </a:lnTo>
                  <a:cubicBezTo>
                    <a:pt x="45692" y="579403"/>
                    <a:pt x="0" y="533711"/>
                    <a:pt x="0" y="477347"/>
                  </a:cubicBezTo>
                  <a:lnTo>
                    <a:pt x="0" y="102056"/>
                  </a:lnTo>
                  <a:cubicBezTo>
                    <a:pt x="0" y="45692"/>
                    <a:pt x="45692" y="0"/>
                    <a:pt x="102056" y="0"/>
                  </a:cubicBezTo>
                  <a:close/>
                </a:path>
              </a:pathLst>
            </a:custGeom>
            <a:solidFill>
              <a:srgbClr val="8E6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 txBox="1"/>
            <p:nvPr/>
          </p:nvSpPr>
          <p:spPr>
            <a:xfrm>
              <a:off x="0" y="-47625"/>
              <a:ext cx="579403" cy="627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18"/>
          <p:cNvSpPr txBox="1"/>
          <p:nvPr/>
        </p:nvSpPr>
        <p:spPr>
          <a:xfrm>
            <a:off x="1028700" y="1481428"/>
            <a:ext cx="8262996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OBJETIVO</a:t>
            </a:r>
            <a:endParaRPr dirty="0"/>
          </a:p>
        </p:txBody>
      </p:sp>
      <p:sp>
        <p:nvSpPr>
          <p:cNvPr id="381" name="Google Shape;381;p18"/>
          <p:cNvSpPr txBox="1"/>
          <p:nvPr/>
        </p:nvSpPr>
        <p:spPr>
          <a:xfrm>
            <a:off x="3507160" y="4927057"/>
            <a:ext cx="4940153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fornecedores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, stock,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peças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de roupa,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contas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utilizador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…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3507161" y="8329769"/>
            <a:ext cx="3306000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Escolher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peças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de roupa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3507161" y="3865196"/>
            <a:ext cx="632829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solidFill>
                  <a:srgbClr val="353499"/>
                </a:solidFill>
                <a:latin typeface="Anton"/>
                <a:sym typeface="Anton"/>
              </a:rPr>
              <a:t>GESTÃO DO WEBSITE</a:t>
            </a:r>
            <a:endParaRPr dirty="0"/>
          </a:p>
        </p:txBody>
      </p:sp>
      <p:sp>
        <p:nvSpPr>
          <p:cNvPr id="384" name="Google Shape;384;p18"/>
          <p:cNvSpPr txBox="1"/>
          <p:nvPr/>
        </p:nvSpPr>
        <p:spPr>
          <a:xfrm>
            <a:off x="3507161" y="7247347"/>
            <a:ext cx="632829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CARRINHO</a:t>
            </a:r>
            <a:endParaRPr dirty="0"/>
          </a:p>
        </p:txBody>
      </p:sp>
      <p:pic>
        <p:nvPicPr>
          <p:cNvPr id="385" name="Google Shape;3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47" y="3911699"/>
            <a:ext cx="1570040" cy="1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337" y="7247350"/>
            <a:ext cx="1371855" cy="18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4852" y="3596126"/>
            <a:ext cx="7096289" cy="579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59699" y="1481424"/>
            <a:ext cx="2380754" cy="23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11">
            <a:extLst>
              <a:ext uri="{FF2B5EF4-FFF2-40B4-BE49-F238E27FC236}">
                <a16:creationId xmlns:a16="http://schemas.microsoft.com/office/drawing/2014/main" id="{2D2B8226-459E-9647-09D4-C3CC7F624E5C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INTRODUÇÃO</a:t>
            </a:r>
            <a:endParaRPr dirty="0"/>
          </a:p>
        </p:txBody>
      </p:sp>
      <p:sp>
        <p:nvSpPr>
          <p:cNvPr id="3" name="Google Shape;152;p11">
            <a:extLst>
              <a:ext uri="{FF2B5EF4-FFF2-40B4-BE49-F238E27FC236}">
                <a16:creationId xmlns:a16="http://schemas.microsoft.com/office/drawing/2014/main" id="{5760AA16-8B7B-0CC2-5BF6-6B1F056848B3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DATABASE</a:t>
            </a:r>
            <a:endParaRPr dirty="0"/>
          </a:p>
        </p:txBody>
      </p:sp>
      <p:sp>
        <p:nvSpPr>
          <p:cNvPr id="4" name="Google Shape;153;p11">
            <a:extLst>
              <a:ext uri="{FF2B5EF4-FFF2-40B4-BE49-F238E27FC236}">
                <a16:creationId xmlns:a16="http://schemas.microsoft.com/office/drawing/2014/main" id="{67999FED-DFEE-4AF3-0E55-2AE04667D2DF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 action="ppaction://hlinksldjump"/>
              </a:rPr>
              <a:t>WEBSITE</a:t>
            </a:r>
            <a:endParaRPr dirty="0"/>
          </a:p>
        </p:txBody>
      </p:sp>
      <p:sp>
        <p:nvSpPr>
          <p:cNvPr id="5" name="Google Shape;154;p11">
            <a:extLst>
              <a:ext uri="{FF2B5EF4-FFF2-40B4-BE49-F238E27FC236}">
                <a16:creationId xmlns:a16="http://schemas.microsoft.com/office/drawing/2014/main" id="{A7D3E679-FB8C-9CF5-028D-C10AF725BDAF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0" action="ppaction://hlinksldjump"/>
              </a:rPr>
              <a:t>OBSTÁCULOS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-1547746" y="-5237441"/>
            <a:ext cx="12041965" cy="10474882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6002309" y="4867154"/>
            <a:ext cx="12041965" cy="10474882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023426" y="3529175"/>
            <a:ext cx="2517042" cy="2697868"/>
            <a:chOff x="0" y="-47625"/>
            <a:chExt cx="662925" cy="710550"/>
          </a:xfrm>
        </p:grpSpPr>
        <p:sp>
          <p:nvSpPr>
            <p:cNvPr id="259" name="Google Shape;259;p15"/>
            <p:cNvSpPr/>
            <p:nvPr/>
          </p:nvSpPr>
          <p:spPr>
            <a:xfrm>
              <a:off x="0" y="0"/>
              <a:ext cx="662925" cy="662925"/>
            </a:xfrm>
            <a:custGeom>
              <a:avLst/>
              <a:gdLst/>
              <a:ahLst/>
              <a:cxnLst/>
              <a:rect l="l" t="t" r="r" b="b"/>
              <a:pathLst>
                <a:path w="662925" h="662925" extrusionOk="0">
                  <a:moveTo>
                    <a:pt x="89198" y="0"/>
                  </a:moveTo>
                  <a:lnTo>
                    <a:pt x="573726" y="0"/>
                  </a:lnTo>
                  <a:cubicBezTo>
                    <a:pt x="597383" y="0"/>
                    <a:pt x="620071" y="9398"/>
                    <a:pt x="636799" y="26126"/>
                  </a:cubicBezTo>
                  <a:cubicBezTo>
                    <a:pt x="653527" y="42853"/>
                    <a:pt x="662925" y="65541"/>
                    <a:pt x="662925" y="89198"/>
                  </a:cubicBezTo>
                  <a:lnTo>
                    <a:pt x="662925" y="573726"/>
                  </a:lnTo>
                  <a:cubicBezTo>
                    <a:pt x="662925" y="597383"/>
                    <a:pt x="653527" y="620071"/>
                    <a:pt x="636799" y="636799"/>
                  </a:cubicBezTo>
                  <a:cubicBezTo>
                    <a:pt x="620071" y="653527"/>
                    <a:pt x="597383" y="662925"/>
                    <a:pt x="573726" y="662925"/>
                  </a:cubicBezTo>
                  <a:lnTo>
                    <a:pt x="89198" y="662925"/>
                  </a:lnTo>
                  <a:cubicBezTo>
                    <a:pt x="65541" y="662925"/>
                    <a:pt x="42853" y="653527"/>
                    <a:pt x="26126" y="636799"/>
                  </a:cubicBezTo>
                  <a:cubicBezTo>
                    <a:pt x="9398" y="620071"/>
                    <a:pt x="0" y="597383"/>
                    <a:pt x="0" y="573726"/>
                  </a:cubicBezTo>
                  <a:lnTo>
                    <a:pt x="0" y="89198"/>
                  </a:lnTo>
                  <a:cubicBezTo>
                    <a:pt x="0" y="65541"/>
                    <a:pt x="9398" y="42853"/>
                    <a:pt x="26126" y="26126"/>
                  </a:cubicBezTo>
                  <a:cubicBezTo>
                    <a:pt x="42853" y="9398"/>
                    <a:pt x="65541" y="0"/>
                    <a:pt x="891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 txBox="1"/>
            <p:nvPr/>
          </p:nvSpPr>
          <p:spPr>
            <a:xfrm>
              <a:off x="0" y="-47625"/>
              <a:ext cx="662925" cy="710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5"/>
          <p:cNvGrpSpPr/>
          <p:nvPr/>
        </p:nvGrpSpPr>
        <p:grpSpPr>
          <a:xfrm>
            <a:off x="12533008" y="3448392"/>
            <a:ext cx="2517042" cy="2697868"/>
            <a:chOff x="0" y="-47625"/>
            <a:chExt cx="662925" cy="710550"/>
          </a:xfrm>
        </p:grpSpPr>
        <p:sp>
          <p:nvSpPr>
            <p:cNvPr id="262" name="Google Shape;262;p15"/>
            <p:cNvSpPr/>
            <p:nvPr/>
          </p:nvSpPr>
          <p:spPr>
            <a:xfrm>
              <a:off x="0" y="0"/>
              <a:ext cx="662925" cy="662925"/>
            </a:xfrm>
            <a:custGeom>
              <a:avLst/>
              <a:gdLst/>
              <a:ahLst/>
              <a:cxnLst/>
              <a:rect l="l" t="t" r="r" b="b"/>
              <a:pathLst>
                <a:path w="662925" h="662925" extrusionOk="0">
                  <a:moveTo>
                    <a:pt x="89198" y="0"/>
                  </a:moveTo>
                  <a:lnTo>
                    <a:pt x="573726" y="0"/>
                  </a:lnTo>
                  <a:cubicBezTo>
                    <a:pt x="597383" y="0"/>
                    <a:pt x="620071" y="9398"/>
                    <a:pt x="636799" y="26126"/>
                  </a:cubicBezTo>
                  <a:cubicBezTo>
                    <a:pt x="653527" y="42853"/>
                    <a:pt x="662925" y="65541"/>
                    <a:pt x="662925" y="89198"/>
                  </a:cubicBezTo>
                  <a:lnTo>
                    <a:pt x="662925" y="573726"/>
                  </a:lnTo>
                  <a:cubicBezTo>
                    <a:pt x="662925" y="597383"/>
                    <a:pt x="653527" y="620071"/>
                    <a:pt x="636799" y="636799"/>
                  </a:cubicBezTo>
                  <a:cubicBezTo>
                    <a:pt x="620071" y="653527"/>
                    <a:pt x="597383" y="662925"/>
                    <a:pt x="573726" y="662925"/>
                  </a:cubicBezTo>
                  <a:lnTo>
                    <a:pt x="89198" y="662925"/>
                  </a:lnTo>
                  <a:cubicBezTo>
                    <a:pt x="65541" y="662925"/>
                    <a:pt x="42853" y="653527"/>
                    <a:pt x="26126" y="636799"/>
                  </a:cubicBezTo>
                  <a:cubicBezTo>
                    <a:pt x="9398" y="620071"/>
                    <a:pt x="0" y="597383"/>
                    <a:pt x="0" y="573726"/>
                  </a:cubicBezTo>
                  <a:lnTo>
                    <a:pt x="0" y="89198"/>
                  </a:lnTo>
                  <a:cubicBezTo>
                    <a:pt x="0" y="65541"/>
                    <a:pt x="9398" y="42853"/>
                    <a:pt x="26126" y="26126"/>
                  </a:cubicBezTo>
                  <a:cubicBezTo>
                    <a:pt x="42853" y="9398"/>
                    <a:pt x="65541" y="0"/>
                    <a:pt x="891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 txBox="1"/>
            <p:nvPr/>
          </p:nvSpPr>
          <p:spPr>
            <a:xfrm>
              <a:off x="0" y="-47625"/>
              <a:ext cx="662925" cy="710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5"/>
          <p:cNvGrpSpPr/>
          <p:nvPr/>
        </p:nvGrpSpPr>
        <p:grpSpPr>
          <a:xfrm>
            <a:off x="701293" y="3448392"/>
            <a:ext cx="2517042" cy="2697868"/>
            <a:chOff x="0" y="-47625"/>
            <a:chExt cx="662925" cy="710550"/>
          </a:xfrm>
        </p:grpSpPr>
        <p:sp>
          <p:nvSpPr>
            <p:cNvPr id="265" name="Google Shape;265;p15"/>
            <p:cNvSpPr/>
            <p:nvPr/>
          </p:nvSpPr>
          <p:spPr>
            <a:xfrm>
              <a:off x="0" y="0"/>
              <a:ext cx="662925" cy="662925"/>
            </a:xfrm>
            <a:custGeom>
              <a:avLst/>
              <a:gdLst/>
              <a:ahLst/>
              <a:cxnLst/>
              <a:rect l="l" t="t" r="r" b="b"/>
              <a:pathLst>
                <a:path w="662925" h="662925" extrusionOk="0">
                  <a:moveTo>
                    <a:pt x="89198" y="0"/>
                  </a:moveTo>
                  <a:lnTo>
                    <a:pt x="573726" y="0"/>
                  </a:lnTo>
                  <a:cubicBezTo>
                    <a:pt x="597383" y="0"/>
                    <a:pt x="620071" y="9398"/>
                    <a:pt x="636799" y="26126"/>
                  </a:cubicBezTo>
                  <a:cubicBezTo>
                    <a:pt x="653527" y="42853"/>
                    <a:pt x="662925" y="65541"/>
                    <a:pt x="662925" y="89198"/>
                  </a:cubicBezTo>
                  <a:lnTo>
                    <a:pt x="662925" y="573726"/>
                  </a:lnTo>
                  <a:cubicBezTo>
                    <a:pt x="662925" y="597383"/>
                    <a:pt x="653527" y="620071"/>
                    <a:pt x="636799" y="636799"/>
                  </a:cubicBezTo>
                  <a:cubicBezTo>
                    <a:pt x="620071" y="653527"/>
                    <a:pt x="597383" y="662925"/>
                    <a:pt x="573726" y="662925"/>
                  </a:cubicBezTo>
                  <a:lnTo>
                    <a:pt x="89198" y="662925"/>
                  </a:lnTo>
                  <a:cubicBezTo>
                    <a:pt x="65541" y="662925"/>
                    <a:pt x="42853" y="653527"/>
                    <a:pt x="26126" y="636799"/>
                  </a:cubicBezTo>
                  <a:cubicBezTo>
                    <a:pt x="9398" y="620071"/>
                    <a:pt x="0" y="597383"/>
                    <a:pt x="0" y="573726"/>
                  </a:cubicBezTo>
                  <a:lnTo>
                    <a:pt x="0" y="89198"/>
                  </a:lnTo>
                  <a:cubicBezTo>
                    <a:pt x="0" y="65541"/>
                    <a:pt x="9398" y="42853"/>
                    <a:pt x="26126" y="26126"/>
                  </a:cubicBezTo>
                  <a:cubicBezTo>
                    <a:pt x="42853" y="9398"/>
                    <a:pt x="65541" y="0"/>
                    <a:pt x="891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8E6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 txBox="1"/>
            <p:nvPr/>
          </p:nvSpPr>
          <p:spPr>
            <a:xfrm>
              <a:off x="0" y="-47625"/>
              <a:ext cx="662925" cy="710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15"/>
          <p:cNvGrpSpPr/>
          <p:nvPr/>
        </p:nvGrpSpPr>
        <p:grpSpPr>
          <a:xfrm>
            <a:off x="0" y="-859665"/>
            <a:ext cx="18288000" cy="1726440"/>
            <a:chOff x="0" y="-241102"/>
            <a:chExt cx="24384000" cy="2301921"/>
          </a:xfrm>
        </p:grpSpPr>
        <p:grpSp>
          <p:nvGrpSpPr>
            <p:cNvPr id="268" name="Google Shape;268;p15"/>
            <p:cNvGrpSpPr/>
            <p:nvPr/>
          </p:nvGrpSpPr>
          <p:grpSpPr>
            <a:xfrm>
              <a:off x="0" y="-241102"/>
              <a:ext cx="24384000" cy="2301921"/>
              <a:chOff x="0" y="-47625"/>
              <a:chExt cx="4816593" cy="454700"/>
            </a:xfrm>
          </p:grpSpPr>
          <p:sp>
            <p:nvSpPr>
              <p:cNvPr id="269" name="Google Shape;269;p15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 txBox="1"/>
              <p:nvPr/>
            </p:nvSpPr>
            <p:spPr>
              <a:xfrm>
                <a:off x="0" y="-47625"/>
                <a:ext cx="4816593" cy="4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75" name="Google Shape;275;p15"/>
            <p:cNvCxnSpPr/>
            <p:nvPr/>
          </p:nvCxnSpPr>
          <p:spPr>
            <a:xfrm>
              <a:off x="19979328" y="1480466"/>
              <a:ext cx="371829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" name="Google Shape;276;p15"/>
          <p:cNvGrpSpPr/>
          <p:nvPr/>
        </p:nvGrpSpPr>
        <p:grpSpPr>
          <a:xfrm>
            <a:off x="859853" y="3606952"/>
            <a:ext cx="2199922" cy="2380748"/>
            <a:chOff x="0" y="-47625"/>
            <a:chExt cx="579403" cy="627028"/>
          </a:xfrm>
        </p:grpSpPr>
        <p:sp>
          <p:nvSpPr>
            <p:cNvPr id="277" name="Google Shape;277;p15"/>
            <p:cNvSpPr/>
            <p:nvPr/>
          </p:nvSpPr>
          <p:spPr>
            <a:xfrm>
              <a:off x="0" y="0"/>
              <a:ext cx="579403" cy="579403"/>
            </a:xfrm>
            <a:custGeom>
              <a:avLst/>
              <a:gdLst/>
              <a:ahLst/>
              <a:cxnLst/>
              <a:rect l="l" t="t" r="r" b="b"/>
              <a:pathLst>
                <a:path w="579403" h="579403" extrusionOk="0">
                  <a:moveTo>
                    <a:pt x="102056" y="0"/>
                  </a:moveTo>
                  <a:lnTo>
                    <a:pt x="477347" y="0"/>
                  </a:lnTo>
                  <a:cubicBezTo>
                    <a:pt x="533711" y="0"/>
                    <a:pt x="579403" y="45692"/>
                    <a:pt x="579403" y="102056"/>
                  </a:cubicBezTo>
                  <a:lnTo>
                    <a:pt x="579403" y="477347"/>
                  </a:lnTo>
                  <a:cubicBezTo>
                    <a:pt x="579403" y="533711"/>
                    <a:pt x="533711" y="579403"/>
                    <a:pt x="477347" y="579403"/>
                  </a:cubicBezTo>
                  <a:lnTo>
                    <a:pt x="102056" y="579403"/>
                  </a:lnTo>
                  <a:cubicBezTo>
                    <a:pt x="45692" y="579403"/>
                    <a:pt x="0" y="533711"/>
                    <a:pt x="0" y="477347"/>
                  </a:cubicBezTo>
                  <a:lnTo>
                    <a:pt x="0" y="102056"/>
                  </a:lnTo>
                  <a:cubicBezTo>
                    <a:pt x="0" y="45692"/>
                    <a:pt x="45692" y="0"/>
                    <a:pt x="102056" y="0"/>
                  </a:cubicBezTo>
                  <a:close/>
                </a:path>
              </a:pathLst>
            </a:custGeom>
            <a:solidFill>
              <a:srgbClr val="353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 txBox="1"/>
            <p:nvPr/>
          </p:nvSpPr>
          <p:spPr>
            <a:xfrm>
              <a:off x="0" y="-47625"/>
              <a:ext cx="579403" cy="627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5"/>
          <p:cNvGrpSpPr/>
          <p:nvPr/>
        </p:nvGrpSpPr>
        <p:grpSpPr>
          <a:xfrm>
            <a:off x="7188146" y="3693895"/>
            <a:ext cx="2199922" cy="2380748"/>
            <a:chOff x="0" y="-47625"/>
            <a:chExt cx="579403" cy="627028"/>
          </a:xfrm>
        </p:grpSpPr>
        <p:sp>
          <p:nvSpPr>
            <p:cNvPr id="280" name="Google Shape;280;p15"/>
            <p:cNvSpPr/>
            <p:nvPr/>
          </p:nvSpPr>
          <p:spPr>
            <a:xfrm>
              <a:off x="0" y="0"/>
              <a:ext cx="579403" cy="579403"/>
            </a:xfrm>
            <a:custGeom>
              <a:avLst/>
              <a:gdLst/>
              <a:ahLst/>
              <a:cxnLst/>
              <a:rect l="l" t="t" r="r" b="b"/>
              <a:pathLst>
                <a:path w="579403" h="579403" extrusionOk="0">
                  <a:moveTo>
                    <a:pt x="102056" y="0"/>
                  </a:moveTo>
                  <a:lnTo>
                    <a:pt x="477347" y="0"/>
                  </a:lnTo>
                  <a:cubicBezTo>
                    <a:pt x="533711" y="0"/>
                    <a:pt x="579403" y="45692"/>
                    <a:pt x="579403" y="102056"/>
                  </a:cubicBezTo>
                  <a:lnTo>
                    <a:pt x="579403" y="477347"/>
                  </a:lnTo>
                  <a:cubicBezTo>
                    <a:pt x="579403" y="533711"/>
                    <a:pt x="533711" y="579403"/>
                    <a:pt x="477347" y="579403"/>
                  </a:cubicBezTo>
                  <a:lnTo>
                    <a:pt x="102056" y="579403"/>
                  </a:lnTo>
                  <a:cubicBezTo>
                    <a:pt x="45692" y="579403"/>
                    <a:pt x="0" y="533711"/>
                    <a:pt x="0" y="477347"/>
                  </a:cubicBezTo>
                  <a:lnTo>
                    <a:pt x="0" y="102056"/>
                  </a:lnTo>
                  <a:cubicBezTo>
                    <a:pt x="0" y="45692"/>
                    <a:pt x="45692" y="0"/>
                    <a:pt x="102056" y="0"/>
                  </a:cubicBezTo>
                  <a:close/>
                </a:path>
              </a:pathLst>
            </a:custGeom>
            <a:solidFill>
              <a:srgbClr val="353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 txBox="1"/>
            <p:nvPr/>
          </p:nvSpPr>
          <p:spPr>
            <a:xfrm>
              <a:off x="0" y="-47625"/>
              <a:ext cx="579403" cy="627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15"/>
          <p:cNvGrpSpPr/>
          <p:nvPr/>
        </p:nvGrpSpPr>
        <p:grpSpPr>
          <a:xfrm>
            <a:off x="12691568" y="3606952"/>
            <a:ext cx="2199922" cy="2380748"/>
            <a:chOff x="0" y="-47625"/>
            <a:chExt cx="579403" cy="627028"/>
          </a:xfrm>
        </p:grpSpPr>
        <p:sp>
          <p:nvSpPr>
            <p:cNvPr id="283" name="Google Shape;283;p15"/>
            <p:cNvSpPr/>
            <p:nvPr/>
          </p:nvSpPr>
          <p:spPr>
            <a:xfrm>
              <a:off x="0" y="0"/>
              <a:ext cx="579403" cy="579403"/>
            </a:xfrm>
            <a:custGeom>
              <a:avLst/>
              <a:gdLst/>
              <a:ahLst/>
              <a:cxnLst/>
              <a:rect l="l" t="t" r="r" b="b"/>
              <a:pathLst>
                <a:path w="579403" h="579403" extrusionOk="0">
                  <a:moveTo>
                    <a:pt x="102056" y="0"/>
                  </a:moveTo>
                  <a:lnTo>
                    <a:pt x="477347" y="0"/>
                  </a:lnTo>
                  <a:cubicBezTo>
                    <a:pt x="533711" y="0"/>
                    <a:pt x="579403" y="45692"/>
                    <a:pt x="579403" y="102056"/>
                  </a:cubicBezTo>
                  <a:lnTo>
                    <a:pt x="579403" y="477347"/>
                  </a:lnTo>
                  <a:cubicBezTo>
                    <a:pt x="579403" y="533711"/>
                    <a:pt x="533711" y="579403"/>
                    <a:pt x="477347" y="579403"/>
                  </a:cubicBezTo>
                  <a:lnTo>
                    <a:pt x="102056" y="579403"/>
                  </a:lnTo>
                  <a:cubicBezTo>
                    <a:pt x="45692" y="579403"/>
                    <a:pt x="0" y="533711"/>
                    <a:pt x="0" y="477347"/>
                  </a:cubicBezTo>
                  <a:lnTo>
                    <a:pt x="0" y="102056"/>
                  </a:lnTo>
                  <a:cubicBezTo>
                    <a:pt x="0" y="45692"/>
                    <a:pt x="45692" y="0"/>
                    <a:pt x="102056" y="0"/>
                  </a:cubicBezTo>
                  <a:close/>
                </a:path>
              </a:pathLst>
            </a:custGeom>
            <a:solidFill>
              <a:srgbClr val="353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 txBox="1"/>
            <p:nvPr/>
          </p:nvSpPr>
          <p:spPr>
            <a:xfrm>
              <a:off x="0" y="-47625"/>
              <a:ext cx="579403" cy="627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5"/>
          <p:cNvSpPr txBox="1"/>
          <p:nvPr/>
        </p:nvSpPr>
        <p:spPr>
          <a:xfrm>
            <a:off x="859853" y="1510494"/>
            <a:ext cx="14449604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ETAPAS</a:t>
            </a:r>
            <a:endParaRPr dirty="0"/>
          </a:p>
        </p:txBody>
      </p:sp>
      <p:sp>
        <p:nvSpPr>
          <p:cNvPr id="286" name="Google Shape;286;p15"/>
          <p:cNvSpPr txBox="1"/>
          <p:nvPr/>
        </p:nvSpPr>
        <p:spPr>
          <a:xfrm>
            <a:off x="859853" y="6627093"/>
            <a:ext cx="632829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PESQUISA</a:t>
            </a:r>
            <a:endParaRPr dirty="0"/>
          </a:p>
        </p:txBody>
      </p:sp>
      <p:sp>
        <p:nvSpPr>
          <p:cNvPr id="287" name="Google Shape;287;p15"/>
          <p:cNvSpPr txBox="1"/>
          <p:nvPr/>
        </p:nvSpPr>
        <p:spPr>
          <a:xfrm>
            <a:off x="7018612" y="6625050"/>
            <a:ext cx="33059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DATABASE</a:t>
            </a:r>
            <a:endParaRPr dirty="0"/>
          </a:p>
        </p:txBody>
      </p:sp>
      <p:sp>
        <p:nvSpPr>
          <p:cNvPr id="288" name="Google Shape;288;p15"/>
          <p:cNvSpPr txBox="1"/>
          <p:nvPr/>
        </p:nvSpPr>
        <p:spPr>
          <a:xfrm>
            <a:off x="12691568" y="6627093"/>
            <a:ext cx="33060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solidFill>
                  <a:srgbClr val="353499"/>
                </a:solidFill>
                <a:latin typeface="Anton"/>
                <a:sym typeface="Anton"/>
              </a:rPr>
              <a:t>WEBSITE</a:t>
            </a:r>
            <a:endParaRPr dirty="0"/>
          </a:p>
        </p:txBody>
      </p:sp>
      <p:sp>
        <p:nvSpPr>
          <p:cNvPr id="289" name="Google Shape;289;p15"/>
          <p:cNvSpPr txBox="1"/>
          <p:nvPr/>
        </p:nvSpPr>
        <p:spPr>
          <a:xfrm>
            <a:off x="859779" y="7648602"/>
            <a:ext cx="3306000" cy="135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Recolha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informação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estrutura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escolhida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planificação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ideias</a:t>
            </a:r>
            <a:r>
              <a:rPr lang="en-US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7021863" y="7777665"/>
            <a:ext cx="3306000" cy="135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Elaboração</a:t>
            </a:r>
            <a:r>
              <a:rPr lang="en-US" sz="2100" i="0" u="none" strike="noStrike" cap="none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100" i="0" u="none" strike="noStrike" cap="none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base de dados para </a:t>
            </a:r>
            <a:r>
              <a:rPr lang="en-US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suportar</a:t>
            </a:r>
            <a:r>
              <a:rPr lang="en-US" sz="2100" i="0" u="none" strike="noStrike" cap="none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plataforma</a:t>
            </a:r>
            <a:r>
              <a:rPr lang="en-US" sz="2100" i="0" u="none" strike="noStrike" cap="none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web.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2691568" y="7777665"/>
            <a:ext cx="330600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Inicio</a:t>
            </a:r>
            <a:r>
              <a:rPr lang="en-US" sz="2100" i="0" u="none" strike="noStrike" cap="none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r>
              <a:rPr lang="en-US" sz="2100" i="0" u="none" strike="noStrike" cap="none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plataforma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50" y="4135972"/>
            <a:ext cx="1410945" cy="15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700" y="4135966"/>
            <a:ext cx="1530100" cy="157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6358" y="4135971"/>
            <a:ext cx="1570350" cy="15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8345" y="8861345"/>
            <a:ext cx="2199925" cy="21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25921" y="1399471"/>
            <a:ext cx="2407725" cy="24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11">
            <a:extLst>
              <a:ext uri="{FF2B5EF4-FFF2-40B4-BE49-F238E27FC236}">
                <a16:creationId xmlns:a16="http://schemas.microsoft.com/office/drawing/2014/main" id="{A50D877C-5ABD-CA7D-6EC0-430C5EEE4910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INTRODUÇÃO</a:t>
            </a:r>
            <a:endParaRPr dirty="0"/>
          </a:p>
        </p:txBody>
      </p:sp>
      <p:sp>
        <p:nvSpPr>
          <p:cNvPr id="3" name="Google Shape;152;p11">
            <a:extLst>
              <a:ext uri="{FF2B5EF4-FFF2-40B4-BE49-F238E27FC236}">
                <a16:creationId xmlns:a16="http://schemas.microsoft.com/office/drawing/2014/main" id="{A07A8410-7F7E-F013-0CC6-402119A46DA9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 action="ppaction://hlinksldjump"/>
              </a:rPr>
              <a:t>DATABASE</a:t>
            </a:r>
            <a:endParaRPr dirty="0"/>
          </a:p>
        </p:txBody>
      </p:sp>
      <p:sp>
        <p:nvSpPr>
          <p:cNvPr id="4" name="Google Shape;153;p11">
            <a:extLst>
              <a:ext uri="{FF2B5EF4-FFF2-40B4-BE49-F238E27FC236}">
                <a16:creationId xmlns:a16="http://schemas.microsoft.com/office/drawing/2014/main" id="{3135AF85-D2DE-E890-AE5B-01F78920AEDD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0" action="ppaction://hlinksldjump"/>
              </a:rPr>
              <a:t>WEBSITE</a:t>
            </a:r>
            <a:endParaRPr dirty="0"/>
          </a:p>
        </p:txBody>
      </p:sp>
      <p:sp>
        <p:nvSpPr>
          <p:cNvPr id="5" name="Google Shape;154;p11">
            <a:extLst>
              <a:ext uri="{FF2B5EF4-FFF2-40B4-BE49-F238E27FC236}">
                <a16:creationId xmlns:a16="http://schemas.microsoft.com/office/drawing/2014/main" id="{5DA102ED-37E9-9F06-7472-8E85A4EE7492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OBSTÁCULOS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/>
          <p:nvPr/>
        </p:nvSpPr>
        <p:spPr>
          <a:xfrm>
            <a:off x="7632977" y="2787968"/>
            <a:ext cx="13763641" cy="11972507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-7376395" y="-951317"/>
            <a:ext cx="12041965" cy="10474882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1098647" y="866776"/>
            <a:ext cx="10251524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DATABASE - MYSQLI</a:t>
            </a:r>
            <a:endParaRPr dirty="0"/>
          </a:p>
        </p:txBody>
      </p:sp>
      <p:grpSp>
        <p:nvGrpSpPr>
          <p:cNvPr id="305" name="Google Shape;305;p16"/>
          <p:cNvGrpSpPr/>
          <p:nvPr/>
        </p:nvGrpSpPr>
        <p:grpSpPr>
          <a:xfrm>
            <a:off x="0" y="-859665"/>
            <a:ext cx="18288000" cy="1726440"/>
            <a:chOff x="0" y="-241102"/>
            <a:chExt cx="24384000" cy="2301921"/>
          </a:xfrm>
        </p:grpSpPr>
        <p:grpSp>
          <p:nvGrpSpPr>
            <p:cNvPr id="306" name="Google Shape;306;p16"/>
            <p:cNvGrpSpPr/>
            <p:nvPr/>
          </p:nvGrpSpPr>
          <p:grpSpPr>
            <a:xfrm>
              <a:off x="0" y="-241102"/>
              <a:ext cx="24384000" cy="2301921"/>
              <a:chOff x="0" y="-47625"/>
              <a:chExt cx="4816593" cy="454700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 txBox="1"/>
              <p:nvPr/>
            </p:nvSpPr>
            <p:spPr>
              <a:xfrm>
                <a:off x="0" y="-47625"/>
                <a:ext cx="4816593" cy="4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3" name="Google Shape;313;p16"/>
            <p:cNvCxnSpPr/>
            <p:nvPr/>
          </p:nvCxnSpPr>
          <p:spPr>
            <a:xfrm>
              <a:off x="19979328" y="1480466"/>
              <a:ext cx="371829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" name="Google Shape;151;p11">
            <a:extLst>
              <a:ext uri="{FF2B5EF4-FFF2-40B4-BE49-F238E27FC236}">
                <a16:creationId xmlns:a16="http://schemas.microsoft.com/office/drawing/2014/main" id="{63C9D1C7-D9CF-5B40-E8C1-BE5A6571DCC9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INTRODUÇÃO</a:t>
            </a:r>
            <a:endParaRPr dirty="0"/>
          </a:p>
        </p:txBody>
      </p:sp>
      <p:sp>
        <p:nvSpPr>
          <p:cNvPr id="3" name="Google Shape;152;p11">
            <a:extLst>
              <a:ext uri="{FF2B5EF4-FFF2-40B4-BE49-F238E27FC236}">
                <a16:creationId xmlns:a16="http://schemas.microsoft.com/office/drawing/2014/main" id="{921ADA9C-16F7-6B20-5294-880317084D9E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 action="ppaction://hlinksldjump"/>
              </a:rPr>
              <a:t>DATABASE</a:t>
            </a:r>
            <a:endParaRPr dirty="0"/>
          </a:p>
        </p:txBody>
      </p:sp>
      <p:sp>
        <p:nvSpPr>
          <p:cNvPr id="4" name="Google Shape;153;p11">
            <a:extLst>
              <a:ext uri="{FF2B5EF4-FFF2-40B4-BE49-F238E27FC236}">
                <a16:creationId xmlns:a16="http://schemas.microsoft.com/office/drawing/2014/main" id="{F7FDDB35-FD1B-5BC3-6008-4967FB4B1BD1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WEBSITE</a:t>
            </a:r>
            <a:endParaRPr dirty="0"/>
          </a:p>
        </p:txBody>
      </p:sp>
      <p:sp>
        <p:nvSpPr>
          <p:cNvPr id="5" name="Google Shape;154;p11">
            <a:extLst>
              <a:ext uri="{FF2B5EF4-FFF2-40B4-BE49-F238E27FC236}">
                <a16:creationId xmlns:a16="http://schemas.microsoft.com/office/drawing/2014/main" id="{1A0EC09B-39DA-FC82-4587-E704A8D89BA4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OBSTÁCULOS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/>
          <p:nvPr/>
        </p:nvSpPr>
        <p:spPr>
          <a:xfrm>
            <a:off x="14724900" y="-1250967"/>
            <a:ext cx="14785146" cy="12861079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-5590802" y="93968"/>
            <a:ext cx="13239004" cy="11516144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1" name="Google Shape;5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975" y="-431850"/>
            <a:ext cx="2492975" cy="249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25"/>
          <p:cNvGrpSpPr/>
          <p:nvPr/>
        </p:nvGrpSpPr>
        <p:grpSpPr>
          <a:xfrm>
            <a:off x="0" y="-859665"/>
            <a:ext cx="18288000" cy="1726440"/>
            <a:chOff x="0" y="-241102"/>
            <a:chExt cx="24384000" cy="2301921"/>
          </a:xfrm>
        </p:grpSpPr>
        <p:grpSp>
          <p:nvGrpSpPr>
            <p:cNvPr id="563" name="Google Shape;563;p25"/>
            <p:cNvGrpSpPr/>
            <p:nvPr/>
          </p:nvGrpSpPr>
          <p:grpSpPr>
            <a:xfrm>
              <a:off x="0" y="-241102"/>
              <a:ext cx="24384000" cy="2301921"/>
              <a:chOff x="0" y="-47625"/>
              <a:chExt cx="4816593" cy="454700"/>
            </a:xfrm>
          </p:grpSpPr>
          <p:sp>
            <p:nvSpPr>
              <p:cNvPr id="564" name="Google Shape;564;p25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 txBox="1"/>
              <p:nvPr/>
            </p:nvSpPr>
            <p:spPr>
              <a:xfrm>
                <a:off x="0" y="-47625"/>
                <a:ext cx="4816593" cy="4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0" name="Google Shape;570;p25"/>
            <p:cNvCxnSpPr/>
            <p:nvPr/>
          </p:nvCxnSpPr>
          <p:spPr>
            <a:xfrm>
              <a:off x="19979328" y="1480466"/>
              <a:ext cx="371829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571" name="Google Shape;571;p25"/>
          <p:cNvSpPr/>
          <p:nvPr/>
        </p:nvSpPr>
        <p:spPr>
          <a:xfrm>
            <a:off x="8162653" y="2027198"/>
            <a:ext cx="9607369" cy="7039581"/>
          </a:xfrm>
          <a:custGeom>
            <a:avLst/>
            <a:gdLst/>
            <a:ahLst/>
            <a:cxnLst/>
            <a:rect l="l" t="t" r="r" b="b"/>
            <a:pathLst>
              <a:path w="9607369" h="7039581" extrusionOk="0">
                <a:moveTo>
                  <a:pt x="0" y="0"/>
                </a:moveTo>
                <a:lnTo>
                  <a:pt x="9607369" y="0"/>
                </a:lnTo>
                <a:lnTo>
                  <a:pt x="9607369" y="7039581"/>
                </a:lnTo>
                <a:lnTo>
                  <a:pt x="0" y="7039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PT"/>
          </a:p>
        </p:txBody>
      </p:sp>
      <p:sp>
        <p:nvSpPr>
          <p:cNvPr id="572" name="Google Shape;572;p25"/>
          <p:cNvSpPr txBox="1"/>
          <p:nvPr/>
        </p:nvSpPr>
        <p:spPr>
          <a:xfrm>
            <a:off x="1028700" y="2061115"/>
            <a:ext cx="89916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WEBSITE</a:t>
            </a:r>
            <a:endParaRPr dirty="0"/>
          </a:p>
        </p:txBody>
      </p:sp>
      <p:sp>
        <p:nvSpPr>
          <p:cNvPr id="573" name="Google Shape;573;p25"/>
          <p:cNvSpPr txBox="1"/>
          <p:nvPr/>
        </p:nvSpPr>
        <p:spPr>
          <a:xfrm>
            <a:off x="1028700" y="4456231"/>
            <a:ext cx="6384900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Neste projeto, utilizou-se o </a:t>
            </a:r>
            <a:r>
              <a:rPr lang="pt-PT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php</a:t>
            </a:r>
            <a:r>
              <a:rPr lang="pt-PT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PT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yii</a:t>
            </a:r>
            <a:r>
              <a:rPr lang="pt-PT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e, mencionado anteriormente, </a:t>
            </a:r>
            <a:r>
              <a:rPr lang="pt-PT" sz="2100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mysqli</a:t>
            </a:r>
            <a:r>
              <a:rPr lang="pt-PT" sz="2100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para a base de dados.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3534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Yii</a:t>
            </a:r>
            <a:r>
              <a:rPr lang="pt-PT" sz="2100" i="0" u="none" strike="noStrike" cap="none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é um </a:t>
            </a:r>
            <a:r>
              <a:rPr lang="pt-PT" sz="2100" i="0" u="none" strike="noStrike" cap="none" dirty="0" err="1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framework</a:t>
            </a:r>
            <a:r>
              <a:rPr lang="pt-PT" sz="2100" i="0" u="none" strike="noStrike" cap="none" dirty="0">
                <a:solidFill>
                  <a:srgbClr val="353499"/>
                </a:solidFill>
                <a:latin typeface="Open Sans"/>
                <a:ea typeface="Open Sans"/>
                <a:cs typeface="Open Sans"/>
                <a:sym typeface="Open Sans"/>
              </a:rPr>
              <a:t> PHP de alto desempenho baseado em componentes para desenvolvimento rápido de aplicações web modernas. 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4" name="Google Shape;5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675" y="2786150"/>
            <a:ext cx="6228224" cy="48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11">
            <a:extLst>
              <a:ext uri="{FF2B5EF4-FFF2-40B4-BE49-F238E27FC236}">
                <a16:creationId xmlns:a16="http://schemas.microsoft.com/office/drawing/2014/main" id="{6E3E3FBA-C9C2-7FE2-2CE8-B6CF77259FF1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INTRODUÇÃO</a:t>
            </a:r>
            <a:endParaRPr dirty="0"/>
          </a:p>
        </p:txBody>
      </p:sp>
      <p:sp>
        <p:nvSpPr>
          <p:cNvPr id="3" name="Google Shape;152;p11">
            <a:extLst>
              <a:ext uri="{FF2B5EF4-FFF2-40B4-BE49-F238E27FC236}">
                <a16:creationId xmlns:a16="http://schemas.microsoft.com/office/drawing/2014/main" id="{43748C49-7379-B05A-6A1A-7324B12609B6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DATABASE</a:t>
            </a:r>
            <a:endParaRPr dirty="0"/>
          </a:p>
        </p:txBody>
      </p:sp>
      <p:sp>
        <p:nvSpPr>
          <p:cNvPr id="4" name="Google Shape;153;p11">
            <a:extLst>
              <a:ext uri="{FF2B5EF4-FFF2-40B4-BE49-F238E27FC236}">
                <a16:creationId xmlns:a16="http://schemas.microsoft.com/office/drawing/2014/main" id="{25C112D1-C5C0-E77D-4DA0-66E446772432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WEBSITE</a:t>
            </a:r>
            <a:endParaRPr dirty="0"/>
          </a:p>
        </p:txBody>
      </p:sp>
      <p:sp>
        <p:nvSpPr>
          <p:cNvPr id="5" name="Google Shape;154;p11">
            <a:extLst>
              <a:ext uri="{FF2B5EF4-FFF2-40B4-BE49-F238E27FC236}">
                <a16:creationId xmlns:a16="http://schemas.microsoft.com/office/drawing/2014/main" id="{3FD1D400-3A09-31BD-824F-659F23973BC8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 action="ppaction://hlinksldjump"/>
              </a:rPr>
              <a:t>OBSTÁCULOS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>
            <a:off x="-7265487" y="3427409"/>
            <a:ext cx="13763641" cy="11972507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7648643" y="-2140896"/>
            <a:ext cx="13763641" cy="11972507"/>
          </a:xfrm>
          <a:custGeom>
            <a:avLst/>
            <a:gdLst/>
            <a:ahLst/>
            <a:cxnLst/>
            <a:rect l="l" t="t" r="r" b="b"/>
            <a:pathLst>
              <a:path w="5024565" h="4370692" extrusionOk="0">
                <a:moveTo>
                  <a:pt x="4575120" y="1291220"/>
                </a:moveTo>
                <a:cubicBezTo>
                  <a:pt x="4826092" y="1305878"/>
                  <a:pt x="5024565" y="1485769"/>
                  <a:pt x="5022004" y="1762935"/>
                </a:cubicBezTo>
                <a:cubicBezTo>
                  <a:pt x="5019443" y="2026775"/>
                  <a:pt x="4813287" y="2239980"/>
                  <a:pt x="4558474" y="2239980"/>
                </a:cubicBezTo>
                <a:cubicBezTo>
                  <a:pt x="4344635" y="2266630"/>
                  <a:pt x="3928482" y="2415873"/>
                  <a:pt x="4101345" y="2730350"/>
                </a:cubicBezTo>
                <a:cubicBezTo>
                  <a:pt x="4184576" y="2882258"/>
                  <a:pt x="4293416" y="2959545"/>
                  <a:pt x="4297257" y="3150096"/>
                </a:cubicBezTo>
                <a:cubicBezTo>
                  <a:pt x="4303660" y="3463241"/>
                  <a:pt x="4010432" y="3753732"/>
                  <a:pt x="3705680" y="3676445"/>
                </a:cubicBezTo>
                <a:cubicBezTo>
                  <a:pt x="3619889" y="3655124"/>
                  <a:pt x="3539219" y="3611151"/>
                  <a:pt x="3458549" y="3576505"/>
                </a:cubicBezTo>
                <a:cubicBezTo>
                  <a:pt x="3101298" y="3420600"/>
                  <a:pt x="2705633" y="3481896"/>
                  <a:pt x="2386796" y="3705761"/>
                </a:cubicBezTo>
                <a:cubicBezTo>
                  <a:pt x="2117897" y="3893647"/>
                  <a:pt x="1920705" y="4186803"/>
                  <a:pt x="1594185" y="4276082"/>
                </a:cubicBezTo>
                <a:cubicBezTo>
                  <a:pt x="1247178" y="4370692"/>
                  <a:pt x="863037" y="4290740"/>
                  <a:pt x="587736" y="4048220"/>
                </a:cubicBezTo>
                <a:cubicBezTo>
                  <a:pt x="352129" y="3837681"/>
                  <a:pt x="201034" y="3520539"/>
                  <a:pt x="203595" y="3198067"/>
                </a:cubicBezTo>
                <a:cubicBezTo>
                  <a:pt x="206156" y="2858273"/>
                  <a:pt x="368775" y="2549126"/>
                  <a:pt x="428957" y="2219992"/>
                </a:cubicBezTo>
                <a:cubicBezTo>
                  <a:pt x="463530" y="2026775"/>
                  <a:pt x="463530" y="1817568"/>
                  <a:pt x="396946" y="1631014"/>
                </a:cubicBezTo>
                <a:cubicBezTo>
                  <a:pt x="329081" y="1445793"/>
                  <a:pt x="179266" y="1329863"/>
                  <a:pt x="90913" y="1159299"/>
                </a:cubicBezTo>
                <a:cubicBezTo>
                  <a:pt x="33292" y="1048700"/>
                  <a:pt x="0" y="920777"/>
                  <a:pt x="0" y="786192"/>
                </a:cubicBezTo>
                <a:cubicBezTo>
                  <a:pt x="0" y="351787"/>
                  <a:pt x="338044" y="0"/>
                  <a:pt x="755477" y="0"/>
                </a:cubicBezTo>
                <a:cubicBezTo>
                  <a:pt x="873281" y="0"/>
                  <a:pt x="991084" y="29316"/>
                  <a:pt x="1096082" y="83949"/>
                </a:cubicBezTo>
                <a:cubicBezTo>
                  <a:pt x="1283031" y="182556"/>
                  <a:pt x="1398273" y="371775"/>
                  <a:pt x="1583941" y="474380"/>
                </a:cubicBezTo>
                <a:cubicBezTo>
                  <a:pt x="1895096" y="646276"/>
                  <a:pt x="2166555" y="549002"/>
                  <a:pt x="2489234" y="489038"/>
                </a:cubicBezTo>
                <a:cubicBezTo>
                  <a:pt x="2694109" y="450394"/>
                  <a:pt x="2955325" y="453060"/>
                  <a:pt x="3143554" y="558329"/>
                </a:cubicBezTo>
                <a:cubicBezTo>
                  <a:pt x="3299771" y="644944"/>
                  <a:pt x="3389404" y="824835"/>
                  <a:pt x="3470074" y="980741"/>
                </a:cubicBezTo>
                <a:cubicBezTo>
                  <a:pt x="3692876" y="1407150"/>
                  <a:pt x="4166650" y="1269899"/>
                  <a:pt x="4561034" y="1289887"/>
                </a:cubicBezTo>
                <a:cubicBezTo>
                  <a:pt x="4567437" y="1289887"/>
                  <a:pt x="4571278" y="1291220"/>
                  <a:pt x="4575120" y="1291220"/>
                </a:cubicBezTo>
                <a:close/>
              </a:path>
            </a:pathLst>
          </a:custGeom>
          <a:solidFill>
            <a:srgbClr val="8E64F6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0" y="-859665"/>
            <a:ext cx="18288000" cy="1726440"/>
            <a:chOff x="0" y="-241102"/>
            <a:chExt cx="24384000" cy="2301921"/>
          </a:xfrm>
        </p:grpSpPr>
        <p:grpSp>
          <p:nvGrpSpPr>
            <p:cNvPr id="327" name="Google Shape;327;p17"/>
            <p:cNvGrpSpPr/>
            <p:nvPr/>
          </p:nvGrpSpPr>
          <p:grpSpPr>
            <a:xfrm>
              <a:off x="0" y="-241102"/>
              <a:ext cx="24384000" cy="2301921"/>
              <a:chOff x="0" y="-47625"/>
              <a:chExt cx="4816593" cy="454700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0" y="0"/>
                <a:ext cx="4816592" cy="407075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7075" extrusionOk="0">
                    <a:moveTo>
                      <a:pt x="10160" y="0"/>
                    </a:moveTo>
                    <a:lnTo>
                      <a:pt x="4806433" y="0"/>
                    </a:lnTo>
                    <a:cubicBezTo>
                      <a:pt x="4809127" y="0"/>
                      <a:pt x="4811711" y="1070"/>
                      <a:pt x="4813617" y="2976"/>
                    </a:cubicBezTo>
                    <a:cubicBezTo>
                      <a:pt x="4815522" y="4881"/>
                      <a:pt x="4816592" y="7465"/>
                      <a:pt x="4816592" y="10160"/>
                    </a:cubicBezTo>
                    <a:lnTo>
                      <a:pt x="4816592" y="396915"/>
                    </a:lnTo>
                    <a:cubicBezTo>
                      <a:pt x="4816592" y="402527"/>
                      <a:pt x="4812043" y="407075"/>
                      <a:pt x="4806433" y="407075"/>
                    </a:cubicBezTo>
                    <a:lnTo>
                      <a:pt x="10160" y="407075"/>
                    </a:lnTo>
                    <a:cubicBezTo>
                      <a:pt x="4549" y="407075"/>
                      <a:pt x="0" y="402527"/>
                      <a:pt x="0" y="396915"/>
                    </a:cubicBezTo>
                    <a:lnTo>
                      <a:pt x="0" y="10160"/>
                    </a:lnTo>
                    <a:cubicBezTo>
                      <a:pt x="0" y="4549"/>
                      <a:pt x="4549" y="0"/>
                      <a:pt x="10160" y="0"/>
                    </a:cubicBezTo>
                    <a:close/>
                  </a:path>
                </a:pathLst>
              </a:custGeom>
              <a:solidFill>
                <a:srgbClr val="8E6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7"/>
              <p:cNvSpPr txBox="1"/>
              <p:nvPr/>
            </p:nvSpPr>
            <p:spPr>
              <a:xfrm>
                <a:off x="0" y="-47625"/>
                <a:ext cx="4816593" cy="4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34" name="Google Shape;334;p17"/>
            <p:cNvCxnSpPr/>
            <p:nvPr/>
          </p:nvCxnSpPr>
          <p:spPr>
            <a:xfrm>
              <a:off x="19979328" y="1480466"/>
              <a:ext cx="371829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35" name="Google Shape;335;p17"/>
          <p:cNvSpPr txBox="1"/>
          <p:nvPr/>
        </p:nvSpPr>
        <p:spPr>
          <a:xfrm>
            <a:off x="1028700" y="1649948"/>
            <a:ext cx="81153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 dirty="0">
                <a:solidFill>
                  <a:srgbClr val="353499"/>
                </a:solidFill>
                <a:latin typeface="Anton"/>
                <a:ea typeface="Anton"/>
                <a:cs typeface="Anton"/>
                <a:sym typeface="Anton"/>
              </a:rPr>
              <a:t>OBSTÁCULOS</a:t>
            </a:r>
            <a:endParaRPr dirty="0"/>
          </a:p>
        </p:txBody>
      </p:sp>
      <p:grpSp>
        <p:nvGrpSpPr>
          <p:cNvPr id="336" name="Google Shape;336;p17"/>
          <p:cNvGrpSpPr/>
          <p:nvPr/>
        </p:nvGrpSpPr>
        <p:grpSpPr>
          <a:xfrm>
            <a:off x="6566762" y="5075696"/>
            <a:ext cx="4734704" cy="1865411"/>
            <a:chOff x="0" y="-47625"/>
            <a:chExt cx="1247000" cy="1514174"/>
          </a:xfrm>
        </p:grpSpPr>
        <p:sp>
          <p:nvSpPr>
            <p:cNvPr id="337" name="Google Shape;337;p17"/>
            <p:cNvSpPr/>
            <p:nvPr/>
          </p:nvSpPr>
          <p:spPr>
            <a:xfrm>
              <a:off x="0" y="0"/>
              <a:ext cx="1247000" cy="1466549"/>
            </a:xfrm>
            <a:custGeom>
              <a:avLst/>
              <a:gdLst/>
              <a:ahLst/>
              <a:cxnLst/>
              <a:rect l="l" t="t" r="r" b="b"/>
              <a:pathLst>
                <a:path w="1247000" h="1466549" extrusionOk="0">
                  <a:moveTo>
                    <a:pt x="47419" y="0"/>
                  </a:moveTo>
                  <a:lnTo>
                    <a:pt x="1199581" y="0"/>
                  </a:lnTo>
                  <a:cubicBezTo>
                    <a:pt x="1212158" y="0"/>
                    <a:pt x="1224219" y="4996"/>
                    <a:pt x="1233112" y="13889"/>
                  </a:cubicBezTo>
                  <a:cubicBezTo>
                    <a:pt x="1242004" y="22782"/>
                    <a:pt x="1247000" y="34843"/>
                    <a:pt x="1247000" y="47419"/>
                  </a:cubicBezTo>
                  <a:lnTo>
                    <a:pt x="1247000" y="1419130"/>
                  </a:lnTo>
                  <a:cubicBezTo>
                    <a:pt x="1247000" y="1431707"/>
                    <a:pt x="1242004" y="1443768"/>
                    <a:pt x="1233112" y="1452661"/>
                  </a:cubicBezTo>
                  <a:cubicBezTo>
                    <a:pt x="1224219" y="1461553"/>
                    <a:pt x="1212158" y="1466549"/>
                    <a:pt x="1199581" y="1466549"/>
                  </a:cubicBezTo>
                  <a:lnTo>
                    <a:pt x="47419" y="1466549"/>
                  </a:lnTo>
                  <a:cubicBezTo>
                    <a:pt x="34843" y="1466549"/>
                    <a:pt x="22782" y="1461553"/>
                    <a:pt x="13889" y="1452661"/>
                  </a:cubicBezTo>
                  <a:cubicBezTo>
                    <a:pt x="4996" y="1443768"/>
                    <a:pt x="0" y="1431707"/>
                    <a:pt x="0" y="1419130"/>
                  </a:cubicBezTo>
                  <a:lnTo>
                    <a:pt x="0" y="47419"/>
                  </a:lnTo>
                  <a:cubicBezTo>
                    <a:pt x="0" y="34843"/>
                    <a:pt x="4996" y="22782"/>
                    <a:pt x="13889" y="13889"/>
                  </a:cubicBezTo>
                  <a:cubicBezTo>
                    <a:pt x="22782" y="4996"/>
                    <a:pt x="34843" y="0"/>
                    <a:pt x="474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3534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 txBox="1"/>
            <p:nvPr/>
          </p:nvSpPr>
          <p:spPr>
            <a:xfrm>
              <a:off x="0" y="-47625"/>
              <a:ext cx="1247000" cy="1514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17"/>
          <p:cNvSpPr txBox="1"/>
          <p:nvPr/>
        </p:nvSpPr>
        <p:spPr>
          <a:xfrm>
            <a:off x="6963846" y="5507595"/>
            <a:ext cx="394053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solidFill>
                  <a:srgbClr val="353499"/>
                </a:solidFill>
                <a:latin typeface="Anton"/>
                <a:sym typeface="Anton"/>
              </a:rPr>
              <a:t>FRAMEWORK</a:t>
            </a:r>
            <a:endParaRPr dirty="0"/>
          </a:p>
        </p:txBody>
      </p:sp>
      <p:pic>
        <p:nvPicPr>
          <p:cNvPr id="351" name="Google Shape;3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800" y="7161562"/>
            <a:ext cx="2663275" cy="267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0576" y="1353326"/>
            <a:ext cx="2074075" cy="20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1;p11">
            <a:extLst>
              <a:ext uri="{FF2B5EF4-FFF2-40B4-BE49-F238E27FC236}">
                <a16:creationId xmlns:a16="http://schemas.microsoft.com/office/drawing/2014/main" id="{E92D344A-F840-1488-707E-706DD8E10C79}"/>
              </a:ext>
            </a:extLst>
          </p:cNvPr>
          <p:cNvSpPr txBox="1"/>
          <p:nvPr/>
        </p:nvSpPr>
        <p:spPr>
          <a:xfrm>
            <a:off x="1028700" y="322119"/>
            <a:ext cx="2457923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INTRODUÇÃO</a:t>
            </a:r>
            <a:endParaRPr dirty="0"/>
          </a:p>
        </p:txBody>
      </p:sp>
      <p:sp>
        <p:nvSpPr>
          <p:cNvPr id="11" name="Google Shape;152;p11">
            <a:extLst>
              <a:ext uri="{FF2B5EF4-FFF2-40B4-BE49-F238E27FC236}">
                <a16:creationId xmlns:a16="http://schemas.microsoft.com/office/drawing/2014/main" id="{C29BB17B-FB12-7466-0637-3DF2C2DECD07}"/>
              </a:ext>
            </a:extLst>
          </p:cNvPr>
          <p:cNvSpPr txBox="1"/>
          <p:nvPr/>
        </p:nvSpPr>
        <p:spPr>
          <a:xfrm>
            <a:off x="4136399" y="322119"/>
            <a:ext cx="1824477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DATABASE</a:t>
            </a:r>
            <a:endParaRPr dirty="0"/>
          </a:p>
        </p:txBody>
      </p:sp>
      <p:sp>
        <p:nvSpPr>
          <p:cNvPr id="12" name="Google Shape;153;p11">
            <a:extLst>
              <a:ext uri="{FF2B5EF4-FFF2-40B4-BE49-F238E27FC236}">
                <a16:creationId xmlns:a16="http://schemas.microsoft.com/office/drawing/2014/main" id="{5242E792-B14D-F9A5-37B9-3E0B37C83BEA}"/>
              </a:ext>
            </a:extLst>
          </p:cNvPr>
          <p:cNvSpPr txBox="1"/>
          <p:nvPr/>
        </p:nvSpPr>
        <p:spPr>
          <a:xfrm>
            <a:off x="7355762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WEBSITE</a:t>
            </a:r>
            <a:endParaRPr dirty="0"/>
          </a:p>
        </p:txBody>
      </p:sp>
      <p:sp>
        <p:nvSpPr>
          <p:cNvPr id="13" name="Google Shape;154;p11">
            <a:extLst>
              <a:ext uri="{FF2B5EF4-FFF2-40B4-BE49-F238E27FC236}">
                <a16:creationId xmlns:a16="http://schemas.microsoft.com/office/drawing/2014/main" id="{AE4D668D-6A49-3BA5-2E44-CF98010AA6AB}"/>
              </a:ext>
            </a:extLst>
          </p:cNvPr>
          <p:cNvSpPr txBox="1"/>
          <p:nvPr/>
        </p:nvSpPr>
        <p:spPr>
          <a:xfrm>
            <a:off x="11042630" y="322119"/>
            <a:ext cx="3576476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OBSTÁCULOS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nior Frontend Developer Presentation">
  <a:themeElements>
    <a:clrScheme name="Office">
      <a:dk1>
        <a:srgbClr val="000000"/>
      </a:dk1>
      <a:lt1>
        <a:srgbClr val="FFFFFF"/>
      </a:lt1>
      <a:dk2>
        <a:srgbClr val="8E64F6"/>
      </a:dk2>
      <a:lt2>
        <a:srgbClr val="ECE4FD"/>
      </a:lt2>
      <a:accent1>
        <a:srgbClr val="F2EDFE"/>
      </a:accent1>
      <a:accent2>
        <a:srgbClr val="353499"/>
      </a:accent2>
      <a:accent3>
        <a:srgbClr val="888888"/>
      </a:accent3>
      <a:accent4>
        <a:srgbClr val="FFFFFF"/>
      </a:accent4>
      <a:accent5>
        <a:srgbClr val="8E64F6"/>
      </a:accent5>
      <a:accent6>
        <a:srgbClr val="ECE4FD"/>
      </a:accent6>
      <a:hlink>
        <a:srgbClr val="F2EDF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260</Words>
  <Application>Microsoft Office PowerPoint</Application>
  <PresentationFormat>Personalizados</PresentationFormat>
  <Paragraphs>80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Anton</vt:lpstr>
      <vt:lpstr>Senior Frontend Developer Presentation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 Fernandes</cp:lastModifiedBy>
  <cp:revision>17</cp:revision>
  <dcterms:modified xsi:type="dcterms:W3CDTF">2024-06-18T14:56:35Z</dcterms:modified>
</cp:coreProperties>
</file>