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9" r:id="rId3"/>
    <p:sldId id="256" r:id="rId4"/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A61E"/>
    <a:srgbClr val="E7298A"/>
    <a:srgbClr val="7570B3"/>
    <a:srgbClr val="D95F02"/>
    <a:srgbClr val="1B9E77"/>
    <a:srgbClr val="404040"/>
    <a:srgbClr val="E6F5C9"/>
    <a:srgbClr val="F4CAE4"/>
    <a:srgbClr val="CBD5E8"/>
    <a:srgbClr val="FDCD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29"/>
  </p:normalViewPr>
  <p:slideViewPr>
    <p:cSldViewPr snapToGrid="0" snapToObjects="1">
      <p:cViewPr>
        <p:scale>
          <a:sx n="177" d="100"/>
          <a:sy n="177" d="100"/>
        </p:scale>
        <p:origin x="-864" y="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B8397-9AE7-134A-AF96-1420116705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A22561-763E-D346-88B0-2C97BE2491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8FEE24-261E-1347-B73D-68F7284A6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90E82-1F54-0541-9C7A-BB3F33038215}" type="datetimeFigureOut">
              <a:rPr lang="en-US" smtClean="0"/>
              <a:t>2/21/21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BB7792-DF26-A74B-A4B4-99EEF9C67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940687-D180-0E4C-8D37-ADB528483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DB1B1-56C3-1044-9680-7D63E9508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145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6C408-56E8-1D49-A4BB-A2A8C0684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B4BAC5-F9C1-7F49-8F05-CEF3B24D35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0C0437-3748-4047-8E8A-7A098FD44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90E82-1F54-0541-9C7A-BB3F33038215}" type="datetimeFigureOut">
              <a:rPr lang="en-US" smtClean="0"/>
              <a:t>2/21/21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A608B3-119F-B640-8DF0-944015B97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A6D6CC-742F-3E49-8DBA-8DAE2C252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DB1B1-56C3-1044-9680-7D63E9508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07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205610-CD78-E449-9A22-74506B0195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DFFC5B-9E60-DD4A-8F3D-D2ECDD213D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1736FC-1F3B-4242-8512-1C01290F7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90E82-1F54-0541-9C7A-BB3F33038215}" type="datetimeFigureOut">
              <a:rPr lang="en-US" smtClean="0"/>
              <a:t>2/21/21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E5CE05-CD9B-F24C-8860-91CF790D7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ACFD27-D597-7C43-A572-64D0C7F3F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DB1B1-56C3-1044-9680-7D63E9508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121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52AF3-C231-514F-8044-1B2288FFA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3E3BE9-9DF8-3044-9BA5-3550F1F6E6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64503C-2360-E649-B2E5-6B211A6BC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90E82-1F54-0541-9C7A-BB3F33038215}" type="datetimeFigureOut">
              <a:rPr lang="en-US" smtClean="0"/>
              <a:t>2/21/21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1123E1-24D9-FC4D-B4CA-E2B85D38A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28DBEF-F68C-9641-9479-91046C0EE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DB1B1-56C3-1044-9680-7D63E9508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042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3DB20-26BD-2D4C-8FE8-1CF8B5B3E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1430B4-E406-2043-92D6-4D94091E52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CEDAFB-501F-4C44-8FEB-B312C5C85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90E82-1F54-0541-9C7A-BB3F33038215}" type="datetimeFigureOut">
              <a:rPr lang="en-US" smtClean="0"/>
              <a:t>2/21/21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0C2884-036E-D647-95B2-82D140320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9175D9-EEA9-4C44-B42C-099CA5D0A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DB1B1-56C3-1044-9680-7D63E9508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42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ED807-0580-0444-8BD7-AA6D89E79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503C4-ACBE-1843-AB0F-82F3293F4A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E2AE73-7787-134D-AD03-8779CA03AF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D4938F-CD63-3A4A-95CA-980547DA0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90E82-1F54-0541-9C7A-BB3F33038215}" type="datetimeFigureOut">
              <a:rPr lang="en-US" smtClean="0"/>
              <a:t>2/21/21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3407B7-4A69-D546-A388-B8A0436E1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3332BC-D0F3-A644-89F2-31A3CF748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DB1B1-56C3-1044-9680-7D63E9508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699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CF2B5-6A9B-4E44-ACCA-32F58347C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3FC4E9-DE73-4B4C-A0B8-A59B7210FE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89E1F1-F68C-9941-B59D-2BB7A6A2B6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87771A-24CF-F946-BD33-12114A8397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B56B91-201C-B943-8E2A-6B88D3851B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99355F-295E-6149-918F-8ABCD20F3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90E82-1F54-0541-9C7A-BB3F33038215}" type="datetimeFigureOut">
              <a:rPr lang="en-US" smtClean="0"/>
              <a:t>2/21/21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DCD377-E03F-AE4B-ACEE-FD007784E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4EFC61-6C03-A445-BA17-3F3BF3275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DB1B1-56C3-1044-9680-7D63E9508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723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7A85D-FE91-6E46-BBED-9FA317FFC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124BB6-7B13-6F45-89B0-5A225809A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90E82-1F54-0541-9C7A-BB3F33038215}" type="datetimeFigureOut">
              <a:rPr lang="en-US" smtClean="0"/>
              <a:t>2/21/21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D4E55A-3924-6B49-8352-394BCBD2B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E79E83-B094-7246-90B2-301431CEC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DB1B1-56C3-1044-9680-7D63E9508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35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73713E-050D-EA45-919A-03CE41E5E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90E82-1F54-0541-9C7A-BB3F33038215}" type="datetimeFigureOut">
              <a:rPr lang="en-US" smtClean="0"/>
              <a:t>2/21/21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6217C8-C9F5-4E46-B1F6-7210FB419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8A54F4-5B06-5840-BBAD-BD7C15B93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DB1B1-56C3-1044-9680-7D63E9508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709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5093C-94C3-654E-ABCF-8ECCD24B1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09B82D-B137-CD48-9BE7-1314067D6C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4C184A-A0B7-644E-B6E9-C7D9A80BD1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156FAB-7748-1445-96D0-E5E434421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90E82-1F54-0541-9C7A-BB3F33038215}" type="datetimeFigureOut">
              <a:rPr lang="en-US" smtClean="0"/>
              <a:t>2/21/21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375743-381F-B147-99DB-0ACBF43EA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3C8468-E4BB-EB45-8DD3-2CAF1699B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DB1B1-56C3-1044-9680-7D63E9508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355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464EF-5CF6-C04A-A23E-FA1F1EFC1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33BFC0-4882-3B4F-9483-4C51718810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EF6C42-A521-1B49-A166-FE539B9AD6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A87EAD-0AB2-EB45-AB6C-3EBB92BA3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90E82-1F54-0541-9C7A-BB3F33038215}" type="datetimeFigureOut">
              <a:rPr lang="en-US" smtClean="0"/>
              <a:t>2/21/21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BF7083-4AC4-1548-B33A-55FFF9811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519FAC-3BF3-114A-B6EE-E4BDAEAF0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DB1B1-56C3-1044-9680-7D63E9508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054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EA3866-ED30-6849-BB93-AA7CBD56A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67F650-6FE4-914D-B851-7C114465B8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4177AE-35AA-164A-8D97-7B06E7E955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B90E82-1F54-0541-9C7A-BB3F33038215}" type="datetimeFigureOut">
              <a:rPr lang="en-US" smtClean="0"/>
              <a:t>2/21/21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017BF8-385C-1E45-9DBC-91B2186C76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344E79-8590-8A4D-B204-D076B4CA52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1DB1B1-56C3-1044-9680-7D63E9508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176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2" name="Group 291">
            <a:extLst>
              <a:ext uri="{FF2B5EF4-FFF2-40B4-BE49-F238E27FC236}">
                <a16:creationId xmlns:a16="http://schemas.microsoft.com/office/drawing/2014/main" id="{A82835BF-A805-614E-9E7F-11CFBAC80033}"/>
              </a:ext>
            </a:extLst>
          </p:cNvPr>
          <p:cNvGrpSpPr/>
          <p:nvPr/>
        </p:nvGrpSpPr>
        <p:grpSpPr>
          <a:xfrm>
            <a:off x="3703265" y="584507"/>
            <a:ext cx="2476949" cy="1994525"/>
            <a:chOff x="4664149" y="3077927"/>
            <a:chExt cx="2476949" cy="1994525"/>
          </a:xfrm>
        </p:grpSpPr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B161F4D4-74A3-A545-B1BE-0927B868EF38}"/>
                </a:ext>
              </a:extLst>
            </p:cNvPr>
            <p:cNvGrpSpPr/>
            <p:nvPr/>
          </p:nvGrpSpPr>
          <p:grpSpPr>
            <a:xfrm>
              <a:off x="5020562" y="3226319"/>
              <a:ext cx="1910339" cy="1526493"/>
              <a:chOff x="4761976" y="523881"/>
              <a:chExt cx="1910339" cy="1526493"/>
            </a:xfrm>
          </p:grpSpPr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F0655611-5581-9F40-A36E-6BF6AADDD66D}"/>
                  </a:ext>
                </a:extLst>
              </p:cNvPr>
              <p:cNvGrpSpPr/>
              <p:nvPr/>
            </p:nvGrpSpPr>
            <p:grpSpPr>
              <a:xfrm>
                <a:off x="4761976" y="523881"/>
                <a:ext cx="267636" cy="399349"/>
                <a:chOff x="3381872" y="1718752"/>
                <a:chExt cx="65911" cy="98348"/>
              </a:xfrm>
            </p:grpSpPr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39A58DF1-2778-1A4C-A5EC-1170F9F4FF5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381872" y="1785431"/>
                  <a:ext cx="65911" cy="31669"/>
                </a:xfrm>
                <a:prstGeom prst="line">
                  <a:avLst/>
                </a:prstGeom>
                <a:ln w="19050" cap="rnd">
                  <a:solidFill>
                    <a:srgbClr val="1B9E77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4EAF04FB-7E38-2242-9E22-7861532A1D8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447556" y="1718752"/>
                  <a:ext cx="0" cy="66945"/>
                </a:xfrm>
                <a:prstGeom prst="line">
                  <a:avLst/>
                </a:prstGeom>
                <a:ln w="19050" cap="rnd">
                  <a:solidFill>
                    <a:srgbClr val="1B9E77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9481149C-BE05-194C-98DC-78E44C27ABFA}"/>
                  </a:ext>
                </a:extLst>
              </p:cNvPr>
              <p:cNvGrpSpPr/>
              <p:nvPr/>
            </p:nvGrpSpPr>
            <p:grpSpPr>
              <a:xfrm>
                <a:off x="4841757" y="735086"/>
                <a:ext cx="399207" cy="667667"/>
                <a:chOff x="3349470" y="1670815"/>
                <a:chExt cx="98313" cy="164427"/>
              </a:xfrm>
            </p:grpSpPr>
            <p:cxnSp>
              <p:nvCxnSpPr>
                <p:cNvPr id="25" name="Straight Connector 24">
                  <a:extLst>
                    <a:ext uri="{FF2B5EF4-FFF2-40B4-BE49-F238E27FC236}">
                      <a16:creationId xmlns:a16="http://schemas.microsoft.com/office/drawing/2014/main" id="{2E2E81C3-B9F0-2347-8CEA-DB7DE03696E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349470" y="1785431"/>
                  <a:ext cx="98313" cy="49811"/>
                </a:xfrm>
                <a:prstGeom prst="line">
                  <a:avLst/>
                </a:prstGeom>
                <a:ln w="19050" cap="rnd">
                  <a:solidFill>
                    <a:srgbClr val="D95F02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0E56E4CA-3A6F-574A-8DD9-95039C7C3B4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447556" y="1670815"/>
                  <a:ext cx="0" cy="114882"/>
                </a:xfrm>
                <a:prstGeom prst="line">
                  <a:avLst/>
                </a:prstGeom>
                <a:ln w="19050" cap="rnd">
                  <a:solidFill>
                    <a:srgbClr val="D95F02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3EC01042-0A88-E348-81F7-F78211EC7358}"/>
                  </a:ext>
                </a:extLst>
              </p:cNvPr>
              <p:cNvGrpSpPr/>
              <p:nvPr/>
            </p:nvGrpSpPr>
            <p:grpSpPr>
              <a:xfrm>
                <a:off x="5024442" y="843798"/>
                <a:ext cx="602463" cy="989610"/>
                <a:chOff x="3299977" y="1614345"/>
                <a:chExt cx="148369" cy="243712"/>
              </a:xfrm>
            </p:grpSpPr>
            <p:cxnSp>
              <p:nvCxnSpPr>
                <p:cNvPr id="28" name="Straight Connector 27">
                  <a:extLst>
                    <a:ext uri="{FF2B5EF4-FFF2-40B4-BE49-F238E27FC236}">
                      <a16:creationId xmlns:a16="http://schemas.microsoft.com/office/drawing/2014/main" id="{3436AF28-9D85-3F4A-B036-BDF6C0BCCFC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299977" y="1785431"/>
                  <a:ext cx="147806" cy="72626"/>
                </a:xfrm>
                <a:prstGeom prst="line">
                  <a:avLst/>
                </a:prstGeom>
                <a:ln w="19050" cap="rnd">
                  <a:solidFill>
                    <a:srgbClr val="7570B3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>
                  <a:extLst>
                    <a:ext uri="{FF2B5EF4-FFF2-40B4-BE49-F238E27FC236}">
                      <a16:creationId xmlns:a16="http://schemas.microsoft.com/office/drawing/2014/main" id="{10E7D991-8743-C441-9E14-FA8ADECCA36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447556" y="1614345"/>
                  <a:ext cx="790" cy="171351"/>
                </a:xfrm>
                <a:prstGeom prst="line">
                  <a:avLst/>
                </a:prstGeom>
                <a:ln w="19050" cap="rnd">
                  <a:solidFill>
                    <a:srgbClr val="7570B3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42C7EB44-6874-7548-B790-020496192AC2}"/>
                  </a:ext>
                </a:extLst>
              </p:cNvPr>
              <p:cNvGrpSpPr/>
              <p:nvPr/>
            </p:nvGrpSpPr>
            <p:grpSpPr>
              <a:xfrm>
                <a:off x="5558094" y="1057279"/>
                <a:ext cx="519217" cy="867582"/>
                <a:chOff x="3320250" y="1637255"/>
                <a:chExt cx="127868" cy="213660"/>
              </a:xfrm>
            </p:grpSpPr>
            <p:cxnSp>
              <p:nvCxnSpPr>
                <p:cNvPr id="31" name="Straight Connector 30">
                  <a:extLst>
                    <a:ext uri="{FF2B5EF4-FFF2-40B4-BE49-F238E27FC236}">
                      <a16:creationId xmlns:a16="http://schemas.microsoft.com/office/drawing/2014/main" id="{D45237CE-1A97-9A4C-96F4-6608D1186FA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320250" y="1785431"/>
                  <a:ext cx="127533" cy="65484"/>
                </a:xfrm>
                <a:prstGeom prst="line">
                  <a:avLst/>
                </a:prstGeom>
                <a:ln w="19050" cap="rnd">
                  <a:solidFill>
                    <a:srgbClr val="E7298A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>
                  <a:extLst>
                    <a:ext uri="{FF2B5EF4-FFF2-40B4-BE49-F238E27FC236}">
                      <a16:creationId xmlns:a16="http://schemas.microsoft.com/office/drawing/2014/main" id="{5AA6D59B-4FA7-AF42-8021-D9BB3A77198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447556" y="1637255"/>
                  <a:ext cx="562" cy="148442"/>
                </a:xfrm>
                <a:prstGeom prst="line">
                  <a:avLst/>
                </a:prstGeom>
                <a:ln w="19050" cap="rnd">
                  <a:solidFill>
                    <a:srgbClr val="E7298A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2C9A8727-78A1-C444-A2D5-069BA9E1BC91}"/>
                  </a:ext>
                </a:extLst>
              </p:cNvPr>
              <p:cNvGrpSpPr/>
              <p:nvPr/>
            </p:nvGrpSpPr>
            <p:grpSpPr>
              <a:xfrm>
                <a:off x="5959209" y="1284659"/>
                <a:ext cx="711750" cy="765715"/>
                <a:chOff x="3272500" y="1681294"/>
                <a:chExt cx="175283" cy="188573"/>
              </a:xfrm>
            </p:grpSpPr>
            <p:cxnSp>
              <p:nvCxnSpPr>
                <p:cNvPr id="41" name="Straight Connector 40">
                  <a:extLst>
                    <a:ext uri="{FF2B5EF4-FFF2-40B4-BE49-F238E27FC236}">
                      <a16:creationId xmlns:a16="http://schemas.microsoft.com/office/drawing/2014/main" id="{70E910C4-AA30-4040-9E03-06066E58D76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272500" y="1785431"/>
                  <a:ext cx="175283" cy="84436"/>
                </a:xfrm>
                <a:prstGeom prst="line">
                  <a:avLst/>
                </a:prstGeom>
                <a:ln w="19050" cap="rnd">
                  <a:solidFill>
                    <a:srgbClr val="66A61E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>
                  <a:extLst>
                    <a:ext uri="{FF2B5EF4-FFF2-40B4-BE49-F238E27FC236}">
                      <a16:creationId xmlns:a16="http://schemas.microsoft.com/office/drawing/2014/main" id="{8A12876E-2201-6B49-BA59-A83A848B26F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447556" y="1681294"/>
                  <a:ext cx="227" cy="104404"/>
                </a:xfrm>
                <a:prstGeom prst="line">
                  <a:avLst/>
                </a:prstGeom>
                <a:ln w="19050" cap="rnd">
                  <a:solidFill>
                    <a:srgbClr val="66A61E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9" name="Freeform 38">
                <a:extLst>
                  <a:ext uri="{FF2B5EF4-FFF2-40B4-BE49-F238E27FC236}">
                    <a16:creationId xmlns:a16="http://schemas.microsoft.com/office/drawing/2014/main" id="{B4789FDE-E694-AB4F-A2CC-998EABF77B68}"/>
                  </a:ext>
                </a:extLst>
              </p:cNvPr>
              <p:cNvSpPr/>
              <p:nvPr/>
            </p:nvSpPr>
            <p:spPr>
              <a:xfrm>
                <a:off x="5024452" y="791786"/>
                <a:ext cx="1647863" cy="922243"/>
              </a:xfrm>
              <a:custGeom>
                <a:avLst/>
                <a:gdLst>
                  <a:gd name="connsiteX0" fmla="*/ 0 w 1624988"/>
                  <a:gd name="connsiteY0" fmla="*/ 0 h 930926"/>
                  <a:gd name="connsiteX1" fmla="*/ 198303 w 1624988"/>
                  <a:gd name="connsiteY1" fmla="*/ 418641 h 930926"/>
                  <a:gd name="connsiteX2" fmla="*/ 594911 w 1624988"/>
                  <a:gd name="connsiteY2" fmla="*/ 754656 h 930926"/>
                  <a:gd name="connsiteX3" fmla="*/ 1178805 w 1624988"/>
                  <a:gd name="connsiteY3" fmla="*/ 886858 h 930926"/>
                  <a:gd name="connsiteX4" fmla="*/ 1624988 w 1624988"/>
                  <a:gd name="connsiteY4" fmla="*/ 930926 h 930926"/>
                  <a:gd name="connsiteX0" fmla="*/ 0 w 1624988"/>
                  <a:gd name="connsiteY0" fmla="*/ 0 h 930926"/>
                  <a:gd name="connsiteX1" fmla="*/ 198303 w 1624988"/>
                  <a:gd name="connsiteY1" fmla="*/ 418641 h 930926"/>
                  <a:gd name="connsiteX2" fmla="*/ 594911 w 1624988"/>
                  <a:gd name="connsiteY2" fmla="*/ 754656 h 930926"/>
                  <a:gd name="connsiteX3" fmla="*/ 1013552 w 1624988"/>
                  <a:gd name="connsiteY3" fmla="*/ 870333 h 930926"/>
                  <a:gd name="connsiteX4" fmla="*/ 1624988 w 1624988"/>
                  <a:gd name="connsiteY4" fmla="*/ 930926 h 930926"/>
                  <a:gd name="connsiteX0" fmla="*/ 0 w 1624988"/>
                  <a:gd name="connsiteY0" fmla="*/ 0 h 930926"/>
                  <a:gd name="connsiteX1" fmla="*/ 198303 w 1624988"/>
                  <a:gd name="connsiteY1" fmla="*/ 418641 h 930926"/>
                  <a:gd name="connsiteX2" fmla="*/ 594911 w 1624988"/>
                  <a:gd name="connsiteY2" fmla="*/ 754656 h 930926"/>
                  <a:gd name="connsiteX3" fmla="*/ 1030077 w 1624988"/>
                  <a:gd name="connsiteY3" fmla="*/ 870333 h 930926"/>
                  <a:gd name="connsiteX4" fmla="*/ 1624988 w 1624988"/>
                  <a:gd name="connsiteY4" fmla="*/ 930926 h 930926"/>
                  <a:gd name="connsiteX0" fmla="*/ 0 w 1641513"/>
                  <a:gd name="connsiteY0" fmla="*/ 0 h 925418"/>
                  <a:gd name="connsiteX1" fmla="*/ 214828 w 1641513"/>
                  <a:gd name="connsiteY1" fmla="*/ 413133 h 925418"/>
                  <a:gd name="connsiteX2" fmla="*/ 611436 w 1641513"/>
                  <a:gd name="connsiteY2" fmla="*/ 749148 h 925418"/>
                  <a:gd name="connsiteX3" fmla="*/ 1046602 w 1641513"/>
                  <a:gd name="connsiteY3" fmla="*/ 864825 h 925418"/>
                  <a:gd name="connsiteX4" fmla="*/ 1641513 w 1641513"/>
                  <a:gd name="connsiteY4" fmla="*/ 925418 h 925418"/>
                  <a:gd name="connsiteX0" fmla="*/ 0 w 1638338"/>
                  <a:gd name="connsiteY0" fmla="*/ 0 h 922243"/>
                  <a:gd name="connsiteX1" fmla="*/ 211653 w 1638338"/>
                  <a:gd name="connsiteY1" fmla="*/ 409958 h 922243"/>
                  <a:gd name="connsiteX2" fmla="*/ 608261 w 1638338"/>
                  <a:gd name="connsiteY2" fmla="*/ 745973 h 922243"/>
                  <a:gd name="connsiteX3" fmla="*/ 1043427 w 1638338"/>
                  <a:gd name="connsiteY3" fmla="*/ 861650 h 922243"/>
                  <a:gd name="connsiteX4" fmla="*/ 1638338 w 1638338"/>
                  <a:gd name="connsiteY4" fmla="*/ 922243 h 922243"/>
                  <a:gd name="connsiteX0" fmla="*/ 0 w 1638338"/>
                  <a:gd name="connsiteY0" fmla="*/ 0 h 922243"/>
                  <a:gd name="connsiteX1" fmla="*/ 211653 w 1638338"/>
                  <a:gd name="connsiteY1" fmla="*/ 409958 h 922243"/>
                  <a:gd name="connsiteX2" fmla="*/ 608261 w 1638338"/>
                  <a:gd name="connsiteY2" fmla="*/ 745973 h 922243"/>
                  <a:gd name="connsiteX3" fmla="*/ 1043427 w 1638338"/>
                  <a:gd name="connsiteY3" fmla="*/ 864825 h 922243"/>
                  <a:gd name="connsiteX4" fmla="*/ 1638338 w 1638338"/>
                  <a:gd name="connsiteY4" fmla="*/ 922243 h 922243"/>
                  <a:gd name="connsiteX0" fmla="*/ 0 w 1638338"/>
                  <a:gd name="connsiteY0" fmla="*/ 0 h 922243"/>
                  <a:gd name="connsiteX1" fmla="*/ 211653 w 1638338"/>
                  <a:gd name="connsiteY1" fmla="*/ 409958 h 922243"/>
                  <a:gd name="connsiteX2" fmla="*/ 608261 w 1638338"/>
                  <a:gd name="connsiteY2" fmla="*/ 745973 h 922243"/>
                  <a:gd name="connsiteX3" fmla="*/ 1049777 w 1638338"/>
                  <a:gd name="connsiteY3" fmla="*/ 868000 h 922243"/>
                  <a:gd name="connsiteX4" fmla="*/ 1638338 w 1638338"/>
                  <a:gd name="connsiteY4" fmla="*/ 922243 h 922243"/>
                  <a:gd name="connsiteX0" fmla="*/ 0 w 1638338"/>
                  <a:gd name="connsiteY0" fmla="*/ 0 h 922243"/>
                  <a:gd name="connsiteX1" fmla="*/ 211653 w 1638338"/>
                  <a:gd name="connsiteY1" fmla="*/ 409958 h 922243"/>
                  <a:gd name="connsiteX2" fmla="*/ 595561 w 1638338"/>
                  <a:gd name="connsiteY2" fmla="*/ 742798 h 922243"/>
                  <a:gd name="connsiteX3" fmla="*/ 1049777 w 1638338"/>
                  <a:gd name="connsiteY3" fmla="*/ 868000 h 922243"/>
                  <a:gd name="connsiteX4" fmla="*/ 1638338 w 1638338"/>
                  <a:gd name="connsiteY4" fmla="*/ 922243 h 922243"/>
                  <a:gd name="connsiteX0" fmla="*/ 0 w 1647863"/>
                  <a:gd name="connsiteY0" fmla="*/ 0 h 922243"/>
                  <a:gd name="connsiteX1" fmla="*/ 211653 w 1647863"/>
                  <a:gd name="connsiteY1" fmla="*/ 409958 h 922243"/>
                  <a:gd name="connsiteX2" fmla="*/ 595561 w 1647863"/>
                  <a:gd name="connsiteY2" fmla="*/ 742798 h 922243"/>
                  <a:gd name="connsiteX3" fmla="*/ 1049777 w 1647863"/>
                  <a:gd name="connsiteY3" fmla="*/ 868000 h 922243"/>
                  <a:gd name="connsiteX4" fmla="*/ 1647863 w 1647863"/>
                  <a:gd name="connsiteY4" fmla="*/ 922243 h 9222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47863" h="922243">
                    <a:moveTo>
                      <a:pt x="0" y="0"/>
                    </a:moveTo>
                    <a:cubicBezTo>
                      <a:pt x="49575" y="146432"/>
                      <a:pt x="112393" y="286158"/>
                      <a:pt x="211653" y="409958"/>
                    </a:cubicBezTo>
                    <a:cubicBezTo>
                      <a:pt x="310913" y="533758"/>
                      <a:pt x="455874" y="666458"/>
                      <a:pt x="595561" y="742798"/>
                    </a:cubicBezTo>
                    <a:cubicBezTo>
                      <a:pt x="735248" y="819138"/>
                      <a:pt x="878097" y="838622"/>
                      <a:pt x="1049777" y="868000"/>
                    </a:cubicBezTo>
                    <a:cubicBezTo>
                      <a:pt x="1221457" y="897378"/>
                      <a:pt x="1510611" y="914898"/>
                      <a:pt x="1647863" y="922243"/>
                    </a:cubicBezTo>
                  </a:path>
                </a:pathLst>
              </a:custGeom>
              <a:noFill/>
              <a:ln w="19050" cap="rnd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4B09421F-EBAC-2C45-9316-BAF19AE4AF0A}"/>
                </a:ext>
              </a:extLst>
            </p:cNvPr>
            <p:cNvGrpSpPr/>
            <p:nvPr/>
          </p:nvGrpSpPr>
          <p:grpSpPr>
            <a:xfrm>
              <a:off x="5333021" y="3713194"/>
              <a:ext cx="226782" cy="300121"/>
              <a:chOff x="5074435" y="1010756"/>
              <a:chExt cx="226782" cy="300121"/>
            </a:xfrm>
          </p:grpSpPr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C4C613A0-85A9-1C41-A548-A88F33DD260F}"/>
                  </a:ext>
                </a:extLst>
              </p:cNvPr>
              <p:cNvSpPr/>
              <p:nvPr/>
            </p:nvSpPr>
            <p:spPr>
              <a:xfrm>
                <a:off x="5202654" y="1010756"/>
                <a:ext cx="45719" cy="46521"/>
              </a:xfrm>
              <a:prstGeom prst="ellipse">
                <a:avLst/>
              </a:prstGeom>
              <a:solidFill>
                <a:srgbClr val="FDCDAC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4877E10D-2BF6-7C4A-93D2-FA18AA30290E}"/>
                  </a:ext>
                </a:extLst>
              </p:cNvPr>
              <p:cNvSpPr/>
              <p:nvPr/>
            </p:nvSpPr>
            <p:spPr>
              <a:xfrm>
                <a:off x="5212130" y="1137260"/>
                <a:ext cx="45719" cy="46521"/>
              </a:xfrm>
              <a:prstGeom prst="ellipse">
                <a:avLst/>
              </a:prstGeom>
              <a:solidFill>
                <a:srgbClr val="FDCDAC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00D8EFC9-DA10-D742-A655-2C6495E70265}"/>
                  </a:ext>
                </a:extLst>
              </p:cNvPr>
              <p:cNvSpPr/>
              <p:nvPr/>
            </p:nvSpPr>
            <p:spPr>
              <a:xfrm>
                <a:off x="5145323" y="1206386"/>
                <a:ext cx="45719" cy="46521"/>
              </a:xfrm>
              <a:prstGeom prst="ellipse">
                <a:avLst/>
              </a:prstGeom>
              <a:solidFill>
                <a:srgbClr val="FDCDAC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AB402413-1DEB-1F49-ABE9-6BD06CBFF20E}"/>
                  </a:ext>
                </a:extLst>
              </p:cNvPr>
              <p:cNvSpPr/>
              <p:nvPr/>
            </p:nvSpPr>
            <p:spPr>
              <a:xfrm>
                <a:off x="5074435" y="1264356"/>
                <a:ext cx="45719" cy="46521"/>
              </a:xfrm>
              <a:prstGeom prst="ellipse">
                <a:avLst/>
              </a:prstGeom>
              <a:solidFill>
                <a:srgbClr val="FDCDAC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56DEEF39-B470-BB41-BD98-2AA4232F4665}"/>
                  </a:ext>
                </a:extLst>
              </p:cNvPr>
              <p:cNvSpPr/>
              <p:nvPr/>
            </p:nvSpPr>
            <p:spPr>
              <a:xfrm>
                <a:off x="5255498" y="1074008"/>
                <a:ext cx="45719" cy="46521"/>
              </a:xfrm>
              <a:prstGeom prst="ellipse">
                <a:avLst/>
              </a:prstGeom>
              <a:solidFill>
                <a:srgbClr val="FDCDAC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7478FDC2-784F-8D4C-A7F4-862E33DFF186}"/>
                </a:ext>
              </a:extLst>
            </p:cNvPr>
            <p:cNvGrpSpPr/>
            <p:nvPr/>
          </p:nvGrpSpPr>
          <p:grpSpPr>
            <a:xfrm>
              <a:off x="5239560" y="3272305"/>
              <a:ext cx="83819" cy="276365"/>
              <a:chOff x="4990616" y="588004"/>
              <a:chExt cx="83819" cy="276365"/>
            </a:xfrm>
          </p:grpSpPr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1195100B-F66E-AA40-826B-B8A5F71CCBED}"/>
                  </a:ext>
                </a:extLst>
              </p:cNvPr>
              <p:cNvSpPr/>
              <p:nvPr/>
            </p:nvSpPr>
            <p:spPr>
              <a:xfrm>
                <a:off x="5028716" y="588004"/>
                <a:ext cx="45719" cy="46521"/>
              </a:xfrm>
              <a:prstGeom prst="ellipse">
                <a:avLst/>
              </a:prstGeom>
              <a:solidFill>
                <a:srgbClr val="B3E2CD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5D00C1E0-3F13-6A4B-96C8-E465670A1434}"/>
                  </a:ext>
                </a:extLst>
              </p:cNvPr>
              <p:cNvSpPr/>
              <p:nvPr/>
            </p:nvSpPr>
            <p:spPr>
              <a:xfrm>
                <a:off x="4998427" y="651271"/>
                <a:ext cx="45719" cy="46521"/>
              </a:xfrm>
              <a:prstGeom prst="ellipse">
                <a:avLst/>
              </a:prstGeom>
              <a:solidFill>
                <a:srgbClr val="B3E2CD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A54508AB-78F7-4741-A685-B538E639708A}"/>
                  </a:ext>
                </a:extLst>
              </p:cNvPr>
              <p:cNvSpPr/>
              <p:nvPr/>
            </p:nvSpPr>
            <p:spPr>
              <a:xfrm>
                <a:off x="5028716" y="711829"/>
                <a:ext cx="45719" cy="46521"/>
              </a:xfrm>
              <a:prstGeom prst="ellipse">
                <a:avLst/>
              </a:prstGeom>
              <a:solidFill>
                <a:srgbClr val="B3E2CD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D216A0EB-8FAA-3B4B-B826-9CDF9B60E213}"/>
                  </a:ext>
                </a:extLst>
              </p:cNvPr>
              <p:cNvSpPr/>
              <p:nvPr/>
            </p:nvSpPr>
            <p:spPr>
              <a:xfrm>
                <a:off x="4990616" y="762629"/>
                <a:ext cx="45719" cy="46521"/>
              </a:xfrm>
              <a:prstGeom prst="ellipse">
                <a:avLst/>
              </a:prstGeom>
              <a:solidFill>
                <a:srgbClr val="B3E2CD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D73E3621-244C-7748-A648-2EA400605E58}"/>
                  </a:ext>
                </a:extLst>
              </p:cNvPr>
              <p:cNvSpPr/>
              <p:nvPr/>
            </p:nvSpPr>
            <p:spPr>
              <a:xfrm>
                <a:off x="5022706" y="817848"/>
                <a:ext cx="45719" cy="46521"/>
              </a:xfrm>
              <a:prstGeom prst="ellipse">
                <a:avLst/>
              </a:prstGeom>
              <a:solidFill>
                <a:srgbClr val="B3E2CD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114F18EE-4E4C-4342-B4F2-C8A19161AB74}"/>
                </a:ext>
              </a:extLst>
            </p:cNvPr>
            <p:cNvGrpSpPr/>
            <p:nvPr/>
          </p:nvGrpSpPr>
          <p:grpSpPr>
            <a:xfrm>
              <a:off x="4664149" y="3077927"/>
              <a:ext cx="2476949" cy="1994525"/>
              <a:chOff x="1050780" y="1385514"/>
              <a:chExt cx="610000" cy="491193"/>
            </a:xfrm>
          </p:grpSpPr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6B390499-DC44-AA41-926A-2429629D466B}"/>
                  </a:ext>
                </a:extLst>
              </p:cNvPr>
              <p:cNvGrpSpPr/>
              <p:nvPr/>
            </p:nvGrpSpPr>
            <p:grpSpPr>
              <a:xfrm>
                <a:off x="1099395" y="1450021"/>
                <a:ext cx="479165" cy="398194"/>
                <a:chOff x="1931509" y="1341807"/>
                <a:chExt cx="479165" cy="398194"/>
              </a:xfrm>
            </p:grpSpPr>
            <p:cxnSp>
              <p:nvCxnSpPr>
                <p:cNvPr id="6" name="Straight Connector 5">
                  <a:extLst>
                    <a:ext uri="{FF2B5EF4-FFF2-40B4-BE49-F238E27FC236}">
                      <a16:creationId xmlns:a16="http://schemas.microsoft.com/office/drawing/2014/main" id="{B6957A9C-808B-FF4D-A74E-05D5231B9B4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931509" y="1341807"/>
                  <a:ext cx="0" cy="398193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Straight Connector 6">
                  <a:extLst>
                    <a:ext uri="{FF2B5EF4-FFF2-40B4-BE49-F238E27FC236}">
                      <a16:creationId xmlns:a16="http://schemas.microsoft.com/office/drawing/2014/main" id="{C12A9714-C61D-4042-A41E-98490EFC393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931587" y="1740000"/>
                  <a:ext cx="479087" cy="1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6ADD75F-9A9C-D441-B695-E12D38228964}"/>
                  </a:ext>
                </a:extLst>
              </p:cNvPr>
              <p:cNvSpPr txBox="1"/>
              <p:nvPr/>
            </p:nvSpPr>
            <p:spPr>
              <a:xfrm>
                <a:off x="1578560" y="1816070"/>
                <a:ext cx="82220" cy="60637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200" b="1" dirty="0"/>
                  <a:t>W</a:t>
                </a:r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B7240B5-1022-0F45-BE6F-969E19F4BB2F}"/>
                  </a:ext>
                </a:extLst>
              </p:cNvPr>
              <p:cNvSpPr txBox="1"/>
              <p:nvPr/>
            </p:nvSpPr>
            <p:spPr>
              <a:xfrm>
                <a:off x="1050780" y="1385514"/>
                <a:ext cx="97221" cy="60637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200" b="1" dirty="0"/>
                  <a:t>%N</a:t>
                </a:r>
              </a:p>
            </p:txBody>
          </p:sp>
        </p:grp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02CDB4F4-DCBB-D34B-A19B-14E5083FA6C1}"/>
                </a:ext>
              </a:extLst>
            </p:cNvPr>
            <p:cNvGrpSpPr/>
            <p:nvPr/>
          </p:nvGrpSpPr>
          <p:grpSpPr>
            <a:xfrm>
              <a:off x="5653329" y="3885563"/>
              <a:ext cx="263556" cy="499094"/>
              <a:chOff x="5394743" y="1183125"/>
              <a:chExt cx="263556" cy="499094"/>
            </a:xfrm>
          </p:grpSpPr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AFE0ACCA-CD53-994E-A12E-86C55BF1D7D4}"/>
                  </a:ext>
                </a:extLst>
              </p:cNvPr>
              <p:cNvSpPr/>
              <p:nvPr/>
            </p:nvSpPr>
            <p:spPr>
              <a:xfrm>
                <a:off x="5600837" y="1183125"/>
                <a:ext cx="45719" cy="46521"/>
              </a:xfrm>
              <a:prstGeom prst="ellipse">
                <a:avLst/>
              </a:prstGeom>
              <a:solidFill>
                <a:srgbClr val="CBD5E8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F342952F-FD16-2646-8917-2ADE49E5D4FE}"/>
                  </a:ext>
                </a:extLst>
              </p:cNvPr>
              <p:cNvSpPr/>
              <p:nvPr/>
            </p:nvSpPr>
            <p:spPr>
              <a:xfrm>
                <a:off x="5583920" y="1335063"/>
                <a:ext cx="45719" cy="46521"/>
              </a:xfrm>
              <a:prstGeom prst="ellipse">
                <a:avLst/>
              </a:prstGeom>
              <a:solidFill>
                <a:srgbClr val="CBD5E8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A36390BD-FE60-1443-962E-4421A6CF87DC}"/>
                  </a:ext>
                </a:extLst>
              </p:cNvPr>
              <p:cNvSpPr/>
              <p:nvPr/>
            </p:nvSpPr>
            <p:spPr>
              <a:xfrm>
                <a:off x="5612580" y="1473750"/>
                <a:ext cx="45719" cy="46521"/>
              </a:xfrm>
              <a:prstGeom prst="ellipse">
                <a:avLst/>
              </a:prstGeom>
              <a:solidFill>
                <a:srgbClr val="CBD5E8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AC0F46DF-F52F-DF48-8989-00570A06B2C1}"/>
                  </a:ext>
                </a:extLst>
              </p:cNvPr>
              <p:cNvSpPr/>
              <p:nvPr/>
            </p:nvSpPr>
            <p:spPr>
              <a:xfrm>
                <a:off x="5516055" y="1552327"/>
                <a:ext cx="45719" cy="46521"/>
              </a:xfrm>
              <a:prstGeom prst="ellipse">
                <a:avLst/>
              </a:prstGeom>
              <a:solidFill>
                <a:srgbClr val="CBD5E8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1F052B35-6A20-E346-99D1-68B8CC38FC11}"/>
                  </a:ext>
                </a:extLst>
              </p:cNvPr>
              <p:cNvSpPr/>
              <p:nvPr/>
            </p:nvSpPr>
            <p:spPr>
              <a:xfrm>
                <a:off x="5394743" y="1635698"/>
                <a:ext cx="45719" cy="46521"/>
              </a:xfrm>
              <a:prstGeom prst="ellipse">
                <a:avLst/>
              </a:prstGeom>
              <a:solidFill>
                <a:srgbClr val="CBD5E8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F4A3C1E5-ED19-1D48-9776-089989333BA6}"/>
                </a:ext>
              </a:extLst>
            </p:cNvPr>
            <p:cNvGrpSpPr/>
            <p:nvPr/>
          </p:nvGrpSpPr>
          <p:grpSpPr>
            <a:xfrm>
              <a:off x="6282921" y="3863470"/>
              <a:ext cx="80449" cy="437816"/>
              <a:chOff x="6024335" y="1161032"/>
              <a:chExt cx="80449" cy="437816"/>
            </a:xfrm>
          </p:grpSpPr>
          <p:sp>
            <p:nvSpPr>
              <p:cNvPr id="84" name="Oval 83">
                <a:extLst>
                  <a:ext uri="{FF2B5EF4-FFF2-40B4-BE49-F238E27FC236}">
                    <a16:creationId xmlns:a16="http://schemas.microsoft.com/office/drawing/2014/main" id="{745E3350-7F50-E44D-A1CF-25D386DA3028}"/>
                  </a:ext>
                </a:extLst>
              </p:cNvPr>
              <p:cNvSpPr/>
              <p:nvPr/>
            </p:nvSpPr>
            <p:spPr>
              <a:xfrm>
                <a:off x="6026590" y="1161032"/>
                <a:ext cx="45719" cy="46521"/>
              </a:xfrm>
              <a:prstGeom prst="ellipse">
                <a:avLst/>
              </a:prstGeom>
              <a:solidFill>
                <a:srgbClr val="F4CAE4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71F42AEF-EC98-3B4E-9E3A-0CC6665CE44B}"/>
                  </a:ext>
                </a:extLst>
              </p:cNvPr>
              <p:cNvSpPr/>
              <p:nvPr/>
            </p:nvSpPr>
            <p:spPr>
              <a:xfrm>
                <a:off x="6059065" y="1284654"/>
                <a:ext cx="45719" cy="46521"/>
              </a:xfrm>
              <a:prstGeom prst="ellipse">
                <a:avLst/>
              </a:prstGeom>
              <a:solidFill>
                <a:srgbClr val="F4CAE4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Oval 85">
                <a:extLst>
                  <a:ext uri="{FF2B5EF4-FFF2-40B4-BE49-F238E27FC236}">
                    <a16:creationId xmlns:a16="http://schemas.microsoft.com/office/drawing/2014/main" id="{2560A9F7-9DBA-A345-B936-3895B2A5452D}"/>
                  </a:ext>
                </a:extLst>
              </p:cNvPr>
              <p:cNvSpPr/>
              <p:nvPr/>
            </p:nvSpPr>
            <p:spPr>
              <a:xfrm>
                <a:off x="6024335" y="1375003"/>
                <a:ext cx="45719" cy="46521"/>
              </a:xfrm>
              <a:prstGeom prst="ellipse">
                <a:avLst/>
              </a:prstGeom>
              <a:solidFill>
                <a:srgbClr val="F4CAE4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Oval 86">
                <a:extLst>
                  <a:ext uri="{FF2B5EF4-FFF2-40B4-BE49-F238E27FC236}">
                    <a16:creationId xmlns:a16="http://schemas.microsoft.com/office/drawing/2014/main" id="{EF378F58-4FED-BE49-B350-E183B4B42091}"/>
                  </a:ext>
                </a:extLst>
              </p:cNvPr>
              <p:cNvSpPr/>
              <p:nvPr/>
            </p:nvSpPr>
            <p:spPr>
              <a:xfrm>
                <a:off x="6059065" y="1468995"/>
                <a:ext cx="45719" cy="46521"/>
              </a:xfrm>
              <a:prstGeom prst="ellipse">
                <a:avLst/>
              </a:prstGeom>
              <a:solidFill>
                <a:srgbClr val="F4CAE4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3A5DC60F-3CD0-4943-A204-3A544383531D}"/>
                  </a:ext>
                </a:extLst>
              </p:cNvPr>
              <p:cNvSpPr/>
              <p:nvPr/>
            </p:nvSpPr>
            <p:spPr>
              <a:xfrm>
                <a:off x="6027334" y="1552327"/>
                <a:ext cx="45719" cy="46521"/>
              </a:xfrm>
              <a:prstGeom prst="ellipse">
                <a:avLst/>
              </a:prstGeom>
              <a:solidFill>
                <a:srgbClr val="F4CAE4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1BF44D7F-AD5C-A640-9106-5C34E77D462A}"/>
                </a:ext>
              </a:extLst>
            </p:cNvPr>
            <p:cNvGrpSpPr/>
            <p:nvPr/>
          </p:nvGrpSpPr>
          <p:grpSpPr>
            <a:xfrm>
              <a:off x="6335907" y="4499205"/>
              <a:ext cx="389146" cy="197877"/>
              <a:chOff x="6077321" y="1796767"/>
              <a:chExt cx="389146" cy="197877"/>
            </a:xfrm>
          </p:grpSpPr>
          <p:sp>
            <p:nvSpPr>
              <p:cNvPr id="89" name="Oval 88">
                <a:extLst>
                  <a:ext uri="{FF2B5EF4-FFF2-40B4-BE49-F238E27FC236}">
                    <a16:creationId xmlns:a16="http://schemas.microsoft.com/office/drawing/2014/main" id="{5CFD809C-160F-6440-AFB0-5D5781782AFA}"/>
                  </a:ext>
                </a:extLst>
              </p:cNvPr>
              <p:cNvSpPr/>
              <p:nvPr/>
            </p:nvSpPr>
            <p:spPr>
              <a:xfrm>
                <a:off x="6420748" y="1796767"/>
                <a:ext cx="45719" cy="46521"/>
              </a:xfrm>
              <a:prstGeom prst="ellipse">
                <a:avLst/>
              </a:prstGeom>
              <a:solidFill>
                <a:srgbClr val="E6F5C9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DACB03E5-9B20-1548-B69C-ECBFA7291AC3}"/>
                  </a:ext>
                </a:extLst>
              </p:cNvPr>
              <p:cNvSpPr/>
              <p:nvPr/>
            </p:nvSpPr>
            <p:spPr>
              <a:xfrm>
                <a:off x="6304422" y="1835677"/>
                <a:ext cx="45719" cy="46521"/>
              </a:xfrm>
              <a:prstGeom prst="ellipse">
                <a:avLst/>
              </a:prstGeom>
              <a:solidFill>
                <a:srgbClr val="E6F5C9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Oval 90">
                <a:extLst>
                  <a:ext uri="{FF2B5EF4-FFF2-40B4-BE49-F238E27FC236}">
                    <a16:creationId xmlns:a16="http://schemas.microsoft.com/office/drawing/2014/main" id="{EA32DEF8-7D0E-914F-9773-DF153AE64C46}"/>
                  </a:ext>
                </a:extLst>
              </p:cNvPr>
              <p:cNvSpPr/>
              <p:nvPr/>
            </p:nvSpPr>
            <p:spPr>
              <a:xfrm>
                <a:off x="6202637" y="1906023"/>
                <a:ext cx="45719" cy="46521"/>
              </a:xfrm>
              <a:prstGeom prst="ellipse">
                <a:avLst/>
              </a:prstGeom>
              <a:solidFill>
                <a:srgbClr val="E6F5C9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Oval 91">
                <a:extLst>
                  <a:ext uri="{FF2B5EF4-FFF2-40B4-BE49-F238E27FC236}">
                    <a16:creationId xmlns:a16="http://schemas.microsoft.com/office/drawing/2014/main" id="{44B35739-C229-F842-A504-AF99F8253B71}"/>
                  </a:ext>
                </a:extLst>
              </p:cNvPr>
              <p:cNvSpPr/>
              <p:nvPr/>
            </p:nvSpPr>
            <p:spPr>
              <a:xfrm>
                <a:off x="6077321" y="1948123"/>
                <a:ext cx="45719" cy="46521"/>
              </a:xfrm>
              <a:prstGeom prst="ellipse">
                <a:avLst/>
              </a:prstGeom>
              <a:solidFill>
                <a:srgbClr val="E6F5C9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Oval 92">
                <a:extLst>
                  <a:ext uri="{FF2B5EF4-FFF2-40B4-BE49-F238E27FC236}">
                    <a16:creationId xmlns:a16="http://schemas.microsoft.com/office/drawing/2014/main" id="{58A27984-5A59-CD4E-A94E-93941D58AC14}"/>
                  </a:ext>
                </a:extLst>
              </p:cNvPr>
              <p:cNvSpPr/>
              <p:nvPr/>
            </p:nvSpPr>
            <p:spPr>
              <a:xfrm>
                <a:off x="6237940" y="1853606"/>
                <a:ext cx="45719" cy="46521"/>
              </a:xfrm>
              <a:prstGeom prst="ellipse">
                <a:avLst/>
              </a:prstGeom>
              <a:solidFill>
                <a:srgbClr val="E6F5C9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19" name="Group 218">
            <a:extLst>
              <a:ext uri="{FF2B5EF4-FFF2-40B4-BE49-F238E27FC236}">
                <a16:creationId xmlns:a16="http://schemas.microsoft.com/office/drawing/2014/main" id="{0AF81FF3-CCE0-B84D-BB69-D19CE0586C8B}"/>
              </a:ext>
            </a:extLst>
          </p:cNvPr>
          <p:cNvGrpSpPr/>
          <p:nvPr/>
        </p:nvGrpSpPr>
        <p:grpSpPr>
          <a:xfrm>
            <a:off x="1091181" y="2707765"/>
            <a:ext cx="2476949" cy="1994525"/>
            <a:chOff x="8008786" y="600985"/>
            <a:chExt cx="2476949" cy="1994525"/>
          </a:xfrm>
        </p:grpSpPr>
        <p:sp>
          <p:nvSpPr>
            <p:cNvPr id="160" name="Freeform 159">
              <a:extLst>
                <a:ext uri="{FF2B5EF4-FFF2-40B4-BE49-F238E27FC236}">
                  <a16:creationId xmlns:a16="http://schemas.microsoft.com/office/drawing/2014/main" id="{582AE607-47C7-7043-A1E8-4D1036C25DB8}"/>
                </a:ext>
              </a:extLst>
            </p:cNvPr>
            <p:cNvSpPr/>
            <p:nvPr/>
          </p:nvSpPr>
          <p:spPr>
            <a:xfrm>
              <a:off x="8695024" y="745749"/>
              <a:ext cx="1650249" cy="1341841"/>
            </a:xfrm>
            <a:custGeom>
              <a:avLst/>
              <a:gdLst>
                <a:gd name="connsiteX0" fmla="*/ 0 w 1650249"/>
                <a:gd name="connsiteY0" fmla="*/ 0 h 1349882"/>
                <a:gd name="connsiteX1" fmla="*/ 189373 w 1650249"/>
                <a:gd name="connsiteY1" fmla="*/ 584350 h 1349882"/>
                <a:gd name="connsiteX2" fmla="*/ 551887 w 1650249"/>
                <a:gd name="connsiteY2" fmla="*/ 990149 h 1349882"/>
                <a:gd name="connsiteX3" fmla="*/ 1358074 w 1650249"/>
                <a:gd name="connsiteY3" fmla="*/ 1303967 h 1349882"/>
                <a:gd name="connsiteX4" fmla="*/ 1650249 w 1650249"/>
                <a:gd name="connsiteY4" fmla="*/ 1341841 h 1349882"/>
                <a:gd name="connsiteX0" fmla="*/ 0 w 1650249"/>
                <a:gd name="connsiteY0" fmla="*/ 0 h 1341841"/>
                <a:gd name="connsiteX1" fmla="*/ 189373 w 1650249"/>
                <a:gd name="connsiteY1" fmla="*/ 584350 h 1341841"/>
                <a:gd name="connsiteX2" fmla="*/ 551887 w 1650249"/>
                <a:gd name="connsiteY2" fmla="*/ 990149 h 1341841"/>
                <a:gd name="connsiteX3" fmla="*/ 1358074 w 1650249"/>
                <a:gd name="connsiteY3" fmla="*/ 1303967 h 1341841"/>
                <a:gd name="connsiteX4" fmla="*/ 1650249 w 1650249"/>
                <a:gd name="connsiteY4" fmla="*/ 1341841 h 1341841"/>
                <a:gd name="connsiteX0" fmla="*/ 0 w 1650249"/>
                <a:gd name="connsiteY0" fmla="*/ 0 h 1341841"/>
                <a:gd name="connsiteX1" fmla="*/ 189373 w 1650249"/>
                <a:gd name="connsiteY1" fmla="*/ 584350 h 1341841"/>
                <a:gd name="connsiteX2" fmla="*/ 551887 w 1650249"/>
                <a:gd name="connsiteY2" fmla="*/ 990149 h 1341841"/>
                <a:gd name="connsiteX3" fmla="*/ 1358074 w 1650249"/>
                <a:gd name="connsiteY3" fmla="*/ 1303967 h 1341841"/>
                <a:gd name="connsiteX4" fmla="*/ 1650249 w 1650249"/>
                <a:gd name="connsiteY4" fmla="*/ 1341841 h 1341841"/>
                <a:gd name="connsiteX0" fmla="*/ 0 w 1650249"/>
                <a:gd name="connsiteY0" fmla="*/ 0 h 1341841"/>
                <a:gd name="connsiteX1" fmla="*/ 189373 w 1650249"/>
                <a:gd name="connsiteY1" fmla="*/ 584350 h 1341841"/>
                <a:gd name="connsiteX2" fmla="*/ 551887 w 1650249"/>
                <a:gd name="connsiteY2" fmla="*/ 990149 h 1341841"/>
                <a:gd name="connsiteX3" fmla="*/ 1358074 w 1650249"/>
                <a:gd name="connsiteY3" fmla="*/ 1303967 h 1341841"/>
                <a:gd name="connsiteX4" fmla="*/ 1650249 w 1650249"/>
                <a:gd name="connsiteY4" fmla="*/ 1341841 h 1341841"/>
                <a:gd name="connsiteX0" fmla="*/ 0 w 1650249"/>
                <a:gd name="connsiteY0" fmla="*/ 0 h 1341841"/>
                <a:gd name="connsiteX1" fmla="*/ 189373 w 1650249"/>
                <a:gd name="connsiteY1" fmla="*/ 584350 h 1341841"/>
                <a:gd name="connsiteX2" fmla="*/ 551887 w 1650249"/>
                <a:gd name="connsiteY2" fmla="*/ 990149 h 1341841"/>
                <a:gd name="connsiteX3" fmla="*/ 1343265 w 1650249"/>
                <a:gd name="connsiteY3" fmla="*/ 1303967 h 1341841"/>
                <a:gd name="connsiteX4" fmla="*/ 1650249 w 1650249"/>
                <a:gd name="connsiteY4" fmla="*/ 1341841 h 1341841"/>
                <a:gd name="connsiteX0" fmla="*/ 0 w 1650249"/>
                <a:gd name="connsiteY0" fmla="*/ 0 h 1341841"/>
                <a:gd name="connsiteX1" fmla="*/ 189373 w 1650249"/>
                <a:gd name="connsiteY1" fmla="*/ 584350 h 1341841"/>
                <a:gd name="connsiteX2" fmla="*/ 551887 w 1650249"/>
                <a:gd name="connsiteY2" fmla="*/ 990149 h 1341841"/>
                <a:gd name="connsiteX3" fmla="*/ 1343265 w 1650249"/>
                <a:gd name="connsiteY3" fmla="*/ 1303967 h 1341841"/>
                <a:gd name="connsiteX4" fmla="*/ 1650249 w 1650249"/>
                <a:gd name="connsiteY4" fmla="*/ 1341841 h 1341841"/>
                <a:gd name="connsiteX0" fmla="*/ 0 w 1650249"/>
                <a:gd name="connsiteY0" fmla="*/ 0 h 1341841"/>
                <a:gd name="connsiteX1" fmla="*/ 189373 w 1650249"/>
                <a:gd name="connsiteY1" fmla="*/ 584350 h 1341841"/>
                <a:gd name="connsiteX2" fmla="*/ 551887 w 1650249"/>
                <a:gd name="connsiteY2" fmla="*/ 990149 h 1341841"/>
                <a:gd name="connsiteX3" fmla="*/ 1343265 w 1650249"/>
                <a:gd name="connsiteY3" fmla="*/ 1303967 h 1341841"/>
                <a:gd name="connsiteX4" fmla="*/ 1650249 w 1650249"/>
                <a:gd name="connsiteY4" fmla="*/ 1341841 h 1341841"/>
                <a:gd name="connsiteX0" fmla="*/ 0 w 1650249"/>
                <a:gd name="connsiteY0" fmla="*/ 0 h 1341841"/>
                <a:gd name="connsiteX1" fmla="*/ 189373 w 1650249"/>
                <a:gd name="connsiteY1" fmla="*/ 584350 h 1341841"/>
                <a:gd name="connsiteX2" fmla="*/ 551887 w 1650249"/>
                <a:gd name="connsiteY2" fmla="*/ 990149 h 1341841"/>
                <a:gd name="connsiteX3" fmla="*/ 1343265 w 1650249"/>
                <a:gd name="connsiteY3" fmla="*/ 1303967 h 1341841"/>
                <a:gd name="connsiteX4" fmla="*/ 1650249 w 1650249"/>
                <a:gd name="connsiteY4" fmla="*/ 1341841 h 1341841"/>
                <a:gd name="connsiteX0" fmla="*/ 0 w 1650249"/>
                <a:gd name="connsiteY0" fmla="*/ 0 h 1341841"/>
                <a:gd name="connsiteX1" fmla="*/ 189373 w 1650249"/>
                <a:gd name="connsiteY1" fmla="*/ 584350 h 1341841"/>
                <a:gd name="connsiteX2" fmla="*/ 551887 w 1650249"/>
                <a:gd name="connsiteY2" fmla="*/ 990149 h 1341841"/>
                <a:gd name="connsiteX3" fmla="*/ 1343265 w 1650249"/>
                <a:gd name="connsiteY3" fmla="*/ 1303967 h 1341841"/>
                <a:gd name="connsiteX4" fmla="*/ 1650249 w 1650249"/>
                <a:gd name="connsiteY4" fmla="*/ 1341841 h 1341841"/>
                <a:gd name="connsiteX0" fmla="*/ 0 w 1650249"/>
                <a:gd name="connsiteY0" fmla="*/ 0 h 1341841"/>
                <a:gd name="connsiteX1" fmla="*/ 189373 w 1650249"/>
                <a:gd name="connsiteY1" fmla="*/ 584350 h 1341841"/>
                <a:gd name="connsiteX2" fmla="*/ 551887 w 1650249"/>
                <a:gd name="connsiteY2" fmla="*/ 990149 h 1341841"/>
                <a:gd name="connsiteX3" fmla="*/ 1343265 w 1650249"/>
                <a:gd name="connsiteY3" fmla="*/ 1303967 h 1341841"/>
                <a:gd name="connsiteX4" fmla="*/ 1650249 w 1650249"/>
                <a:gd name="connsiteY4" fmla="*/ 1341841 h 1341841"/>
                <a:gd name="connsiteX0" fmla="*/ 0 w 1650249"/>
                <a:gd name="connsiteY0" fmla="*/ 0 h 1341841"/>
                <a:gd name="connsiteX1" fmla="*/ 189373 w 1650249"/>
                <a:gd name="connsiteY1" fmla="*/ 584350 h 1341841"/>
                <a:gd name="connsiteX2" fmla="*/ 529675 w 1650249"/>
                <a:gd name="connsiteY2" fmla="*/ 975341 h 1341841"/>
                <a:gd name="connsiteX3" fmla="*/ 1343265 w 1650249"/>
                <a:gd name="connsiteY3" fmla="*/ 1303967 h 1341841"/>
                <a:gd name="connsiteX4" fmla="*/ 1650249 w 1650249"/>
                <a:gd name="connsiteY4" fmla="*/ 1341841 h 1341841"/>
                <a:gd name="connsiteX0" fmla="*/ 0 w 1650249"/>
                <a:gd name="connsiteY0" fmla="*/ 0 h 1341841"/>
                <a:gd name="connsiteX1" fmla="*/ 189373 w 1650249"/>
                <a:gd name="connsiteY1" fmla="*/ 584350 h 1341841"/>
                <a:gd name="connsiteX2" fmla="*/ 529675 w 1650249"/>
                <a:gd name="connsiteY2" fmla="*/ 975341 h 1341841"/>
                <a:gd name="connsiteX3" fmla="*/ 1358073 w 1650249"/>
                <a:gd name="connsiteY3" fmla="*/ 1307669 h 1341841"/>
                <a:gd name="connsiteX4" fmla="*/ 1650249 w 1650249"/>
                <a:gd name="connsiteY4" fmla="*/ 1341841 h 1341841"/>
                <a:gd name="connsiteX0" fmla="*/ 0 w 1650249"/>
                <a:gd name="connsiteY0" fmla="*/ 0 h 1341841"/>
                <a:gd name="connsiteX1" fmla="*/ 189373 w 1650249"/>
                <a:gd name="connsiteY1" fmla="*/ 584350 h 1341841"/>
                <a:gd name="connsiteX2" fmla="*/ 529675 w 1650249"/>
                <a:gd name="connsiteY2" fmla="*/ 975341 h 1341841"/>
                <a:gd name="connsiteX3" fmla="*/ 1358073 w 1650249"/>
                <a:gd name="connsiteY3" fmla="*/ 1307669 h 1341841"/>
                <a:gd name="connsiteX4" fmla="*/ 1650249 w 1650249"/>
                <a:gd name="connsiteY4" fmla="*/ 1341841 h 1341841"/>
                <a:gd name="connsiteX0" fmla="*/ 0 w 1650249"/>
                <a:gd name="connsiteY0" fmla="*/ 0 h 1341841"/>
                <a:gd name="connsiteX1" fmla="*/ 189373 w 1650249"/>
                <a:gd name="connsiteY1" fmla="*/ 584350 h 1341841"/>
                <a:gd name="connsiteX2" fmla="*/ 529675 w 1650249"/>
                <a:gd name="connsiteY2" fmla="*/ 975341 h 1341841"/>
                <a:gd name="connsiteX3" fmla="*/ 1358073 w 1650249"/>
                <a:gd name="connsiteY3" fmla="*/ 1307669 h 1341841"/>
                <a:gd name="connsiteX4" fmla="*/ 1650249 w 1650249"/>
                <a:gd name="connsiteY4" fmla="*/ 1341841 h 1341841"/>
                <a:gd name="connsiteX0" fmla="*/ 0 w 1650249"/>
                <a:gd name="connsiteY0" fmla="*/ 0 h 1341841"/>
                <a:gd name="connsiteX1" fmla="*/ 189373 w 1650249"/>
                <a:gd name="connsiteY1" fmla="*/ 584350 h 1341841"/>
                <a:gd name="connsiteX2" fmla="*/ 540781 w 1650249"/>
                <a:gd name="connsiteY2" fmla="*/ 979043 h 1341841"/>
                <a:gd name="connsiteX3" fmla="*/ 1358073 w 1650249"/>
                <a:gd name="connsiteY3" fmla="*/ 1307669 h 1341841"/>
                <a:gd name="connsiteX4" fmla="*/ 1650249 w 1650249"/>
                <a:gd name="connsiteY4" fmla="*/ 1341841 h 1341841"/>
                <a:gd name="connsiteX0" fmla="*/ 0 w 1650249"/>
                <a:gd name="connsiteY0" fmla="*/ 0 h 1341841"/>
                <a:gd name="connsiteX1" fmla="*/ 189373 w 1650249"/>
                <a:gd name="connsiteY1" fmla="*/ 584350 h 1341841"/>
                <a:gd name="connsiteX2" fmla="*/ 540781 w 1650249"/>
                <a:gd name="connsiteY2" fmla="*/ 979043 h 1341841"/>
                <a:gd name="connsiteX3" fmla="*/ 1358073 w 1650249"/>
                <a:gd name="connsiteY3" fmla="*/ 1307669 h 1341841"/>
                <a:gd name="connsiteX4" fmla="*/ 1650249 w 1650249"/>
                <a:gd name="connsiteY4" fmla="*/ 1341841 h 1341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50249" h="1341841">
                  <a:moveTo>
                    <a:pt x="0" y="0"/>
                  </a:moveTo>
                  <a:cubicBezTo>
                    <a:pt x="41292" y="154132"/>
                    <a:pt x="99243" y="421176"/>
                    <a:pt x="189373" y="584350"/>
                  </a:cubicBezTo>
                  <a:cubicBezTo>
                    <a:pt x="279503" y="747524"/>
                    <a:pt x="427442" y="895510"/>
                    <a:pt x="540781" y="979043"/>
                  </a:cubicBezTo>
                  <a:cubicBezTo>
                    <a:pt x="654120" y="1062576"/>
                    <a:pt x="1134291" y="1267564"/>
                    <a:pt x="1358073" y="1307669"/>
                  </a:cubicBezTo>
                  <a:cubicBezTo>
                    <a:pt x="1500410" y="1332966"/>
                    <a:pt x="1577181" y="1341105"/>
                    <a:pt x="1650249" y="1341841"/>
                  </a:cubicBezTo>
                </a:path>
              </a:pathLst>
            </a:custGeom>
            <a:noFill/>
            <a:ln w="19050" cap="rnd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5773517B-233D-A946-A499-A241D52F661C}"/>
                </a:ext>
              </a:extLst>
            </p:cNvPr>
            <p:cNvGrpSpPr/>
            <p:nvPr/>
          </p:nvGrpSpPr>
          <p:grpSpPr>
            <a:xfrm>
              <a:off x="8677658" y="1236252"/>
              <a:ext cx="226782" cy="300121"/>
              <a:chOff x="6318506" y="1172244"/>
              <a:chExt cx="226782" cy="300121"/>
            </a:xfrm>
          </p:grpSpPr>
          <p:sp>
            <p:nvSpPr>
              <p:cNvPr id="123" name="Oval 122">
                <a:extLst>
                  <a:ext uri="{FF2B5EF4-FFF2-40B4-BE49-F238E27FC236}">
                    <a16:creationId xmlns:a16="http://schemas.microsoft.com/office/drawing/2014/main" id="{EDF6E99E-4B67-7340-B025-8CFE8434B673}"/>
                  </a:ext>
                </a:extLst>
              </p:cNvPr>
              <p:cNvSpPr/>
              <p:nvPr/>
            </p:nvSpPr>
            <p:spPr>
              <a:xfrm>
                <a:off x="6446725" y="1172244"/>
                <a:ext cx="45719" cy="46521"/>
              </a:xfrm>
              <a:prstGeom prst="ellipse">
                <a:avLst/>
              </a:prstGeom>
              <a:solidFill>
                <a:srgbClr val="FDCDAC">
                  <a:alpha val="65882"/>
                </a:srgbClr>
              </a:solidFill>
              <a:ln>
                <a:solidFill>
                  <a:srgbClr val="404040">
                    <a:alpha val="65882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491779E1-6F99-A94A-A175-1336D962D659}"/>
                  </a:ext>
                </a:extLst>
              </p:cNvPr>
              <p:cNvSpPr/>
              <p:nvPr/>
            </p:nvSpPr>
            <p:spPr>
              <a:xfrm>
                <a:off x="6456201" y="1298748"/>
                <a:ext cx="45719" cy="46521"/>
              </a:xfrm>
              <a:prstGeom prst="ellipse">
                <a:avLst/>
              </a:prstGeom>
              <a:solidFill>
                <a:srgbClr val="FDCDAC">
                  <a:alpha val="65882"/>
                </a:srgbClr>
              </a:solidFill>
              <a:ln>
                <a:solidFill>
                  <a:srgbClr val="404040">
                    <a:alpha val="65882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Oval 124">
                <a:extLst>
                  <a:ext uri="{FF2B5EF4-FFF2-40B4-BE49-F238E27FC236}">
                    <a16:creationId xmlns:a16="http://schemas.microsoft.com/office/drawing/2014/main" id="{7A9DFE1B-0C73-E84F-B7E4-CA57913F61C8}"/>
                  </a:ext>
                </a:extLst>
              </p:cNvPr>
              <p:cNvSpPr/>
              <p:nvPr/>
            </p:nvSpPr>
            <p:spPr>
              <a:xfrm>
                <a:off x="6389394" y="1367874"/>
                <a:ext cx="45719" cy="46521"/>
              </a:xfrm>
              <a:prstGeom prst="ellipse">
                <a:avLst/>
              </a:prstGeom>
              <a:solidFill>
                <a:srgbClr val="FDCDAC">
                  <a:alpha val="65882"/>
                </a:srgbClr>
              </a:solidFill>
              <a:ln>
                <a:solidFill>
                  <a:srgbClr val="404040">
                    <a:alpha val="65882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Oval 125">
                <a:extLst>
                  <a:ext uri="{FF2B5EF4-FFF2-40B4-BE49-F238E27FC236}">
                    <a16:creationId xmlns:a16="http://schemas.microsoft.com/office/drawing/2014/main" id="{70E4DA23-27CD-1041-9E34-49516FB85BBA}"/>
                  </a:ext>
                </a:extLst>
              </p:cNvPr>
              <p:cNvSpPr/>
              <p:nvPr/>
            </p:nvSpPr>
            <p:spPr>
              <a:xfrm>
                <a:off x="6318506" y="1425844"/>
                <a:ext cx="45719" cy="46521"/>
              </a:xfrm>
              <a:prstGeom prst="ellipse">
                <a:avLst/>
              </a:prstGeom>
              <a:solidFill>
                <a:srgbClr val="FDCDAC">
                  <a:alpha val="65882"/>
                </a:srgbClr>
              </a:solidFill>
              <a:ln>
                <a:solidFill>
                  <a:srgbClr val="404040">
                    <a:alpha val="65882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Oval 126">
                <a:extLst>
                  <a:ext uri="{FF2B5EF4-FFF2-40B4-BE49-F238E27FC236}">
                    <a16:creationId xmlns:a16="http://schemas.microsoft.com/office/drawing/2014/main" id="{D56A6F92-7AE8-8842-ABAF-89DE6BAAE2CA}"/>
                  </a:ext>
                </a:extLst>
              </p:cNvPr>
              <p:cNvSpPr/>
              <p:nvPr/>
            </p:nvSpPr>
            <p:spPr>
              <a:xfrm>
                <a:off x="6499569" y="1235496"/>
                <a:ext cx="45719" cy="46521"/>
              </a:xfrm>
              <a:prstGeom prst="ellipse">
                <a:avLst/>
              </a:prstGeom>
              <a:solidFill>
                <a:srgbClr val="D95F0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8" name="Group 127">
              <a:extLst>
                <a:ext uri="{FF2B5EF4-FFF2-40B4-BE49-F238E27FC236}">
                  <a16:creationId xmlns:a16="http://schemas.microsoft.com/office/drawing/2014/main" id="{319DBA23-409B-0C4E-A9B1-070F8A4C9586}"/>
                </a:ext>
              </a:extLst>
            </p:cNvPr>
            <p:cNvGrpSpPr/>
            <p:nvPr/>
          </p:nvGrpSpPr>
          <p:grpSpPr>
            <a:xfrm>
              <a:off x="8584197" y="795363"/>
              <a:ext cx="83819" cy="276365"/>
              <a:chOff x="4990616" y="588004"/>
              <a:chExt cx="83819" cy="276365"/>
            </a:xfrm>
            <a:solidFill>
              <a:srgbClr val="B3E2CD">
                <a:alpha val="65882"/>
              </a:srgbClr>
            </a:solidFill>
          </p:grpSpPr>
          <p:sp>
            <p:nvSpPr>
              <p:cNvPr id="129" name="Oval 128">
                <a:extLst>
                  <a:ext uri="{FF2B5EF4-FFF2-40B4-BE49-F238E27FC236}">
                    <a16:creationId xmlns:a16="http://schemas.microsoft.com/office/drawing/2014/main" id="{BFDCF937-794E-7145-9BB0-561D6855B5EF}"/>
                  </a:ext>
                </a:extLst>
              </p:cNvPr>
              <p:cNvSpPr/>
              <p:nvPr/>
            </p:nvSpPr>
            <p:spPr>
              <a:xfrm>
                <a:off x="5028716" y="588004"/>
                <a:ext cx="45719" cy="46521"/>
              </a:xfrm>
              <a:prstGeom prst="ellipse">
                <a:avLst/>
              </a:prstGeom>
              <a:grpFill/>
              <a:ln>
                <a:solidFill>
                  <a:srgbClr val="404040">
                    <a:alpha val="65882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Oval 129">
                <a:extLst>
                  <a:ext uri="{FF2B5EF4-FFF2-40B4-BE49-F238E27FC236}">
                    <a16:creationId xmlns:a16="http://schemas.microsoft.com/office/drawing/2014/main" id="{FFB7151F-2046-9649-81D7-92A67759A395}"/>
                  </a:ext>
                </a:extLst>
              </p:cNvPr>
              <p:cNvSpPr/>
              <p:nvPr/>
            </p:nvSpPr>
            <p:spPr>
              <a:xfrm>
                <a:off x="4998427" y="651271"/>
                <a:ext cx="45719" cy="46521"/>
              </a:xfrm>
              <a:prstGeom prst="ellipse">
                <a:avLst/>
              </a:prstGeom>
              <a:grpFill/>
              <a:ln>
                <a:solidFill>
                  <a:srgbClr val="404040">
                    <a:alpha val="65882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Oval 130">
                <a:extLst>
                  <a:ext uri="{FF2B5EF4-FFF2-40B4-BE49-F238E27FC236}">
                    <a16:creationId xmlns:a16="http://schemas.microsoft.com/office/drawing/2014/main" id="{D2C245C5-35FF-FB49-A2BB-17B29122E85B}"/>
                  </a:ext>
                </a:extLst>
              </p:cNvPr>
              <p:cNvSpPr/>
              <p:nvPr/>
            </p:nvSpPr>
            <p:spPr>
              <a:xfrm>
                <a:off x="5028716" y="711829"/>
                <a:ext cx="45719" cy="46521"/>
              </a:xfrm>
              <a:prstGeom prst="ellipse">
                <a:avLst/>
              </a:prstGeom>
              <a:grpFill/>
              <a:ln>
                <a:solidFill>
                  <a:srgbClr val="404040">
                    <a:alpha val="65882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2" name="Oval 131">
                <a:extLst>
                  <a:ext uri="{FF2B5EF4-FFF2-40B4-BE49-F238E27FC236}">
                    <a16:creationId xmlns:a16="http://schemas.microsoft.com/office/drawing/2014/main" id="{1B90BE98-4478-5B4D-90D8-456F161D7466}"/>
                  </a:ext>
                </a:extLst>
              </p:cNvPr>
              <p:cNvSpPr/>
              <p:nvPr/>
            </p:nvSpPr>
            <p:spPr>
              <a:xfrm>
                <a:off x="4990616" y="762629"/>
                <a:ext cx="45719" cy="46521"/>
              </a:xfrm>
              <a:prstGeom prst="ellipse">
                <a:avLst/>
              </a:prstGeom>
              <a:grpFill/>
              <a:ln>
                <a:solidFill>
                  <a:srgbClr val="404040">
                    <a:alpha val="65882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3" name="Oval 132">
                <a:extLst>
                  <a:ext uri="{FF2B5EF4-FFF2-40B4-BE49-F238E27FC236}">
                    <a16:creationId xmlns:a16="http://schemas.microsoft.com/office/drawing/2014/main" id="{99A6246C-7DAF-774A-B0EB-82799A61C4ED}"/>
                  </a:ext>
                </a:extLst>
              </p:cNvPr>
              <p:cNvSpPr/>
              <p:nvPr/>
            </p:nvSpPr>
            <p:spPr>
              <a:xfrm>
                <a:off x="5022706" y="817848"/>
                <a:ext cx="45719" cy="46521"/>
              </a:xfrm>
              <a:prstGeom prst="ellipse">
                <a:avLst/>
              </a:prstGeom>
              <a:grpFill/>
              <a:ln>
                <a:solidFill>
                  <a:srgbClr val="404040">
                    <a:alpha val="65882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E7862E4D-D657-BB4F-94A1-598EA1FDFF5D}"/>
                </a:ext>
              </a:extLst>
            </p:cNvPr>
            <p:cNvGrpSpPr/>
            <p:nvPr/>
          </p:nvGrpSpPr>
          <p:grpSpPr>
            <a:xfrm>
              <a:off x="8008786" y="600985"/>
              <a:ext cx="2476949" cy="1994525"/>
              <a:chOff x="1050780" y="1385514"/>
              <a:chExt cx="610000" cy="491193"/>
            </a:xfrm>
          </p:grpSpPr>
          <p:grpSp>
            <p:nvGrpSpPr>
              <p:cNvPr id="135" name="Group 134">
                <a:extLst>
                  <a:ext uri="{FF2B5EF4-FFF2-40B4-BE49-F238E27FC236}">
                    <a16:creationId xmlns:a16="http://schemas.microsoft.com/office/drawing/2014/main" id="{271BF8F7-5A92-AE4A-B6BF-AADC34DEBE9D}"/>
                  </a:ext>
                </a:extLst>
              </p:cNvPr>
              <p:cNvGrpSpPr/>
              <p:nvPr/>
            </p:nvGrpSpPr>
            <p:grpSpPr>
              <a:xfrm>
                <a:off x="1099395" y="1450021"/>
                <a:ext cx="479165" cy="398194"/>
                <a:chOff x="1931509" y="1341807"/>
                <a:chExt cx="479165" cy="398194"/>
              </a:xfrm>
            </p:grpSpPr>
            <p:cxnSp>
              <p:nvCxnSpPr>
                <p:cNvPr id="138" name="Straight Connector 137">
                  <a:extLst>
                    <a:ext uri="{FF2B5EF4-FFF2-40B4-BE49-F238E27FC236}">
                      <a16:creationId xmlns:a16="http://schemas.microsoft.com/office/drawing/2014/main" id="{3DF0E465-2B7E-7B44-BF96-B30BABB6B17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931509" y="1341807"/>
                  <a:ext cx="0" cy="398193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9" name="Straight Connector 138">
                  <a:extLst>
                    <a:ext uri="{FF2B5EF4-FFF2-40B4-BE49-F238E27FC236}">
                      <a16:creationId xmlns:a16="http://schemas.microsoft.com/office/drawing/2014/main" id="{C14CDBD3-9836-8A46-A0F9-2C2F489C8A4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931587" y="1740000"/>
                  <a:ext cx="479087" cy="1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443EAA29-440C-DB4A-8422-EF378CAB4D79}"/>
                  </a:ext>
                </a:extLst>
              </p:cNvPr>
              <p:cNvSpPr txBox="1"/>
              <p:nvPr/>
            </p:nvSpPr>
            <p:spPr>
              <a:xfrm>
                <a:off x="1578560" y="1816070"/>
                <a:ext cx="82220" cy="60637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200" b="1" dirty="0"/>
                  <a:t>W</a:t>
                </a:r>
              </a:p>
            </p:txBody>
          </p:sp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058D64E1-0805-204F-8CD3-B3EEBE0ABCD2}"/>
                  </a:ext>
                </a:extLst>
              </p:cNvPr>
              <p:cNvSpPr txBox="1"/>
              <p:nvPr/>
            </p:nvSpPr>
            <p:spPr>
              <a:xfrm>
                <a:off x="1050780" y="1385514"/>
                <a:ext cx="97221" cy="60637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200" b="1" dirty="0"/>
                  <a:t>%N</a:t>
                </a:r>
              </a:p>
            </p:txBody>
          </p:sp>
        </p:grpSp>
        <p:grpSp>
          <p:nvGrpSpPr>
            <p:cNvPr id="163" name="Group 162">
              <a:extLst>
                <a:ext uri="{FF2B5EF4-FFF2-40B4-BE49-F238E27FC236}">
                  <a16:creationId xmlns:a16="http://schemas.microsoft.com/office/drawing/2014/main" id="{B93ED740-552F-9C43-BF12-5B95DE0FF91F}"/>
                </a:ext>
              </a:extLst>
            </p:cNvPr>
            <p:cNvGrpSpPr/>
            <p:nvPr/>
          </p:nvGrpSpPr>
          <p:grpSpPr>
            <a:xfrm>
              <a:off x="8997966" y="1408621"/>
              <a:ext cx="263556" cy="499094"/>
              <a:chOff x="6638814" y="1344613"/>
              <a:chExt cx="263556" cy="499094"/>
            </a:xfrm>
          </p:grpSpPr>
          <p:sp>
            <p:nvSpPr>
              <p:cNvPr id="141" name="Oval 140">
                <a:extLst>
                  <a:ext uri="{FF2B5EF4-FFF2-40B4-BE49-F238E27FC236}">
                    <a16:creationId xmlns:a16="http://schemas.microsoft.com/office/drawing/2014/main" id="{7A3B4921-4BB2-7D43-ABB1-F3C3219315FA}"/>
                  </a:ext>
                </a:extLst>
              </p:cNvPr>
              <p:cNvSpPr/>
              <p:nvPr/>
            </p:nvSpPr>
            <p:spPr>
              <a:xfrm>
                <a:off x="6844908" y="1344613"/>
                <a:ext cx="45719" cy="46521"/>
              </a:xfrm>
              <a:prstGeom prst="ellipse">
                <a:avLst/>
              </a:prstGeom>
              <a:solidFill>
                <a:srgbClr val="CBD5E8">
                  <a:alpha val="65882"/>
                </a:srgbClr>
              </a:solidFill>
              <a:ln>
                <a:solidFill>
                  <a:srgbClr val="404040">
                    <a:alpha val="65882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Oval 141">
                <a:extLst>
                  <a:ext uri="{FF2B5EF4-FFF2-40B4-BE49-F238E27FC236}">
                    <a16:creationId xmlns:a16="http://schemas.microsoft.com/office/drawing/2014/main" id="{7118F3E2-0617-5643-86B9-A3D9967418DC}"/>
                  </a:ext>
                </a:extLst>
              </p:cNvPr>
              <p:cNvSpPr/>
              <p:nvPr/>
            </p:nvSpPr>
            <p:spPr>
              <a:xfrm>
                <a:off x="6827991" y="1496551"/>
                <a:ext cx="45719" cy="46521"/>
              </a:xfrm>
              <a:prstGeom prst="ellipse">
                <a:avLst/>
              </a:prstGeom>
              <a:solidFill>
                <a:srgbClr val="CBD5E8">
                  <a:alpha val="65882"/>
                </a:srgbClr>
              </a:solidFill>
              <a:ln>
                <a:solidFill>
                  <a:srgbClr val="404040">
                    <a:alpha val="65882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Oval 142">
                <a:extLst>
                  <a:ext uri="{FF2B5EF4-FFF2-40B4-BE49-F238E27FC236}">
                    <a16:creationId xmlns:a16="http://schemas.microsoft.com/office/drawing/2014/main" id="{B193DF60-6CA4-4947-8577-07044457ACE2}"/>
                  </a:ext>
                </a:extLst>
              </p:cNvPr>
              <p:cNvSpPr/>
              <p:nvPr/>
            </p:nvSpPr>
            <p:spPr>
              <a:xfrm>
                <a:off x="6856651" y="1635238"/>
                <a:ext cx="45719" cy="46521"/>
              </a:xfrm>
              <a:prstGeom prst="ellipse">
                <a:avLst/>
              </a:prstGeom>
              <a:solidFill>
                <a:srgbClr val="7570B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Oval 143">
                <a:extLst>
                  <a:ext uri="{FF2B5EF4-FFF2-40B4-BE49-F238E27FC236}">
                    <a16:creationId xmlns:a16="http://schemas.microsoft.com/office/drawing/2014/main" id="{F34886CC-E81F-984B-BEE4-34C41E548C80}"/>
                  </a:ext>
                </a:extLst>
              </p:cNvPr>
              <p:cNvSpPr/>
              <p:nvPr/>
            </p:nvSpPr>
            <p:spPr>
              <a:xfrm>
                <a:off x="6760126" y="1713815"/>
                <a:ext cx="45719" cy="46521"/>
              </a:xfrm>
              <a:prstGeom prst="ellipse">
                <a:avLst/>
              </a:prstGeom>
              <a:solidFill>
                <a:srgbClr val="CBD5E8">
                  <a:alpha val="65882"/>
                </a:srgbClr>
              </a:solidFill>
              <a:ln>
                <a:solidFill>
                  <a:srgbClr val="404040">
                    <a:alpha val="65882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Oval 144">
                <a:extLst>
                  <a:ext uri="{FF2B5EF4-FFF2-40B4-BE49-F238E27FC236}">
                    <a16:creationId xmlns:a16="http://schemas.microsoft.com/office/drawing/2014/main" id="{6F30F920-53A4-E947-AF90-E2FEBD16093B}"/>
                  </a:ext>
                </a:extLst>
              </p:cNvPr>
              <p:cNvSpPr/>
              <p:nvPr/>
            </p:nvSpPr>
            <p:spPr>
              <a:xfrm>
                <a:off x="6638814" y="1797186"/>
                <a:ext cx="45719" cy="46521"/>
              </a:xfrm>
              <a:prstGeom prst="ellipse">
                <a:avLst/>
              </a:prstGeom>
              <a:solidFill>
                <a:srgbClr val="CBD5E8">
                  <a:alpha val="65882"/>
                </a:srgbClr>
              </a:solidFill>
              <a:ln>
                <a:solidFill>
                  <a:srgbClr val="404040">
                    <a:alpha val="65882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6" name="Group 145">
              <a:extLst>
                <a:ext uri="{FF2B5EF4-FFF2-40B4-BE49-F238E27FC236}">
                  <a16:creationId xmlns:a16="http://schemas.microsoft.com/office/drawing/2014/main" id="{AEFB2040-D34F-5D42-8529-E73C4E2A5530}"/>
                </a:ext>
              </a:extLst>
            </p:cNvPr>
            <p:cNvGrpSpPr/>
            <p:nvPr/>
          </p:nvGrpSpPr>
          <p:grpSpPr>
            <a:xfrm>
              <a:off x="9627558" y="1386528"/>
              <a:ext cx="80449" cy="437816"/>
              <a:chOff x="6024335" y="1161032"/>
              <a:chExt cx="80449" cy="437816"/>
            </a:xfrm>
            <a:solidFill>
              <a:srgbClr val="F4CAE4">
                <a:alpha val="65882"/>
              </a:srgbClr>
            </a:solidFill>
          </p:grpSpPr>
          <p:sp>
            <p:nvSpPr>
              <p:cNvPr id="147" name="Oval 146">
                <a:extLst>
                  <a:ext uri="{FF2B5EF4-FFF2-40B4-BE49-F238E27FC236}">
                    <a16:creationId xmlns:a16="http://schemas.microsoft.com/office/drawing/2014/main" id="{315B3A8E-460E-5D4C-BADC-0EAE01FBEAE1}"/>
                  </a:ext>
                </a:extLst>
              </p:cNvPr>
              <p:cNvSpPr/>
              <p:nvPr/>
            </p:nvSpPr>
            <p:spPr>
              <a:xfrm>
                <a:off x="6026590" y="1161032"/>
                <a:ext cx="45719" cy="46521"/>
              </a:xfrm>
              <a:prstGeom prst="ellipse">
                <a:avLst/>
              </a:prstGeom>
              <a:grpFill/>
              <a:ln>
                <a:solidFill>
                  <a:srgbClr val="404040">
                    <a:alpha val="65882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Oval 147">
                <a:extLst>
                  <a:ext uri="{FF2B5EF4-FFF2-40B4-BE49-F238E27FC236}">
                    <a16:creationId xmlns:a16="http://schemas.microsoft.com/office/drawing/2014/main" id="{FAF23B2E-9EA3-1B4B-9057-32562D5F15DE}"/>
                  </a:ext>
                </a:extLst>
              </p:cNvPr>
              <p:cNvSpPr/>
              <p:nvPr/>
            </p:nvSpPr>
            <p:spPr>
              <a:xfrm>
                <a:off x="6059065" y="1284654"/>
                <a:ext cx="45719" cy="46521"/>
              </a:xfrm>
              <a:prstGeom prst="ellipse">
                <a:avLst/>
              </a:prstGeom>
              <a:grpFill/>
              <a:ln>
                <a:solidFill>
                  <a:srgbClr val="404040">
                    <a:alpha val="65882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Oval 148">
                <a:extLst>
                  <a:ext uri="{FF2B5EF4-FFF2-40B4-BE49-F238E27FC236}">
                    <a16:creationId xmlns:a16="http://schemas.microsoft.com/office/drawing/2014/main" id="{FA392E0A-F5C7-AB4D-8D8A-99604B3BCB19}"/>
                  </a:ext>
                </a:extLst>
              </p:cNvPr>
              <p:cNvSpPr/>
              <p:nvPr/>
            </p:nvSpPr>
            <p:spPr>
              <a:xfrm>
                <a:off x="6024335" y="1375003"/>
                <a:ext cx="45719" cy="46521"/>
              </a:xfrm>
              <a:prstGeom prst="ellipse">
                <a:avLst/>
              </a:prstGeom>
              <a:grpFill/>
              <a:ln>
                <a:solidFill>
                  <a:srgbClr val="404040">
                    <a:alpha val="65882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Oval 149">
                <a:extLst>
                  <a:ext uri="{FF2B5EF4-FFF2-40B4-BE49-F238E27FC236}">
                    <a16:creationId xmlns:a16="http://schemas.microsoft.com/office/drawing/2014/main" id="{7BAA9AD7-8DB8-F947-A933-2794FF1D1278}"/>
                  </a:ext>
                </a:extLst>
              </p:cNvPr>
              <p:cNvSpPr/>
              <p:nvPr/>
            </p:nvSpPr>
            <p:spPr>
              <a:xfrm>
                <a:off x="6059065" y="1468995"/>
                <a:ext cx="45719" cy="46521"/>
              </a:xfrm>
              <a:prstGeom prst="ellipse">
                <a:avLst/>
              </a:prstGeom>
              <a:grpFill/>
              <a:ln>
                <a:solidFill>
                  <a:srgbClr val="404040">
                    <a:alpha val="65882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Oval 150">
                <a:extLst>
                  <a:ext uri="{FF2B5EF4-FFF2-40B4-BE49-F238E27FC236}">
                    <a16:creationId xmlns:a16="http://schemas.microsoft.com/office/drawing/2014/main" id="{3432716E-40F6-1C41-946D-1D8F4D8CC7E7}"/>
                  </a:ext>
                </a:extLst>
              </p:cNvPr>
              <p:cNvSpPr/>
              <p:nvPr/>
            </p:nvSpPr>
            <p:spPr>
              <a:xfrm>
                <a:off x="6027334" y="1552327"/>
                <a:ext cx="45719" cy="46521"/>
              </a:xfrm>
              <a:prstGeom prst="ellipse">
                <a:avLst/>
              </a:prstGeom>
              <a:grpFill/>
              <a:ln>
                <a:solidFill>
                  <a:srgbClr val="404040">
                    <a:alpha val="65882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2" name="Group 161">
              <a:extLst>
                <a:ext uri="{FF2B5EF4-FFF2-40B4-BE49-F238E27FC236}">
                  <a16:creationId xmlns:a16="http://schemas.microsoft.com/office/drawing/2014/main" id="{2B81195D-927E-1140-9B4A-7F6B87C22FD0}"/>
                </a:ext>
              </a:extLst>
            </p:cNvPr>
            <p:cNvGrpSpPr/>
            <p:nvPr/>
          </p:nvGrpSpPr>
          <p:grpSpPr>
            <a:xfrm>
              <a:off x="9680544" y="2022263"/>
              <a:ext cx="389146" cy="197877"/>
              <a:chOff x="7321392" y="1958255"/>
              <a:chExt cx="389146" cy="197877"/>
            </a:xfrm>
          </p:grpSpPr>
          <p:sp>
            <p:nvSpPr>
              <p:cNvPr id="153" name="Oval 152">
                <a:extLst>
                  <a:ext uri="{FF2B5EF4-FFF2-40B4-BE49-F238E27FC236}">
                    <a16:creationId xmlns:a16="http://schemas.microsoft.com/office/drawing/2014/main" id="{0572FA94-2845-B74D-BFA8-1EE0E4B77275}"/>
                  </a:ext>
                </a:extLst>
              </p:cNvPr>
              <p:cNvSpPr/>
              <p:nvPr/>
            </p:nvSpPr>
            <p:spPr>
              <a:xfrm>
                <a:off x="7664819" y="1958255"/>
                <a:ext cx="45719" cy="46521"/>
              </a:xfrm>
              <a:prstGeom prst="ellipse">
                <a:avLst/>
              </a:prstGeom>
              <a:solidFill>
                <a:srgbClr val="66A61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Oval 153">
                <a:extLst>
                  <a:ext uri="{FF2B5EF4-FFF2-40B4-BE49-F238E27FC236}">
                    <a16:creationId xmlns:a16="http://schemas.microsoft.com/office/drawing/2014/main" id="{47A894EF-0ADF-5440-88F1-2EC9DCB69F39}"/>
                  </a:ext>
                </a:extLst>
              </p:cNvPr>
              <p:cNvSpPr/>
              <p:nvPr/>
            </p:nvSpPr>
            <p:spPr>
              <a:xfrm>
                <a:off x="7548493" y="1997165"/>
                <a:ext cx="45719" cy="46521"/>
              </a:xfrm>
              <a:prstGeom prst="ellipse">
                <a:avLst/>
              </a:prstGeom>
              <a:solidFill>
                <a:srgbClr val="E6F5C9">
                  <a:alpha val="65882"/>
                </a:srgbClr>
              </a:solidFill>
              <a:ln>
                <a:solidFill>
                  <a:srgbClr val="404040">
                    <a:alpha val="65882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Oval 154">
                <a:extLst>
                  <a:ext uri="{FF2B5EF4-FFF2-40B4-BE49-F238E27FC236}">
                    <a16:creationId xmlns:a16="http://schemas.microsoft.com/office/drawing/2014/main" id="{A5041882-9815-E241-A050-6DB283E640FE}"/>
                  </a:ext>
                </a:extLst>
              </p:cNvPr>
              <p:cNvSpPr/>
              <p:nvPr/>
            </p:nvSpPr>
            <p:spPr>
              <a:xfrm>
                <a:off x="7446708" y="2067511"/>
                <a:ext cx="45719" cy="46521"/>
              </a:xfrm>
              <a:prstGeom prst="ellipse">
                <a:avLst/>
              </a:prstGeom>
              <a:solidFill>
                <a:srgbClr val="E6F5C9">
                  <a:alpha val="65882"/>
                </a:srgbClr>
              </a:solidFill>
              <a:ln>
                <a:solidFill>
                  <a:srgbClr val="404040">
                    <a:alpha val="65882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Oval 155">
                <a:extLst>
                  <a:ext uri="{FF2B5EF4-FFF2-40B4-BE49-F238E27FC236}">
                    <a16:creationId xmlns:a16="http://schemas.microsoft.com/office/drawing/2014/main" id="{0EE1B7FB-9A77-0841-875F-0F1B0B0CFD23}"/>
                  </a:ext>
                </a:extLst>
              </p:cNvPr>
              <p:cNvSpPr/>
              <p:nvPr/>
            </p:nvSpPr>
            <p:spPr>
              <a:xfrm>
                <a:off x="7321392" y="2109611"/>
                <a:ext cx="45719" cy="46521"/>
              </a:xfrm>
              <a:prstGeom prst="ellipse">
                <a:avLst/>
              </a:prstGeom>
              <a:solidFill>
                <a:srgbClr val="E6F5C9">
                  <a:alpha val="65882"/>
                </a:srgbClr>
              </a:solidFill>
              <a:ln>
                <a:solidFill>
                  <a:srgbClr val="404040">
                    <a:alpha val="65882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Oval 156">
                <a:extLst>
                  <a:ext uri="{FF2B5EF4-FFF2-40B4-BE49-F238E27FC236}">
                    <a16:creationId xmlns:a16="http://schemas.microsoft.com/office/drawing/2014/main" id="{0EBA5144-8616-0B42-A86B-1076F3A9E750}"/>
                  </a:ext>
                </a:extLst>
              </p:cNvPr>
              <p:cNvSpPr/>
              <p:nvPr/>
            </p:nvSpPr>
            <p:spPr>
              <a:xfrm>
                <a:off x="7482011" y="2015094"/>
                <a:ext cx="45719" cy="46521"/>
              </a:xfrm>
              <a:prstGeom prst="ellipse">
                <a:avLst/>
              </a:prstGeom>
              <a:solidFill>
                <a:srgbClr val="E6F5C9">
                  <a:alpha val="65882"/>
                </a:srgbClr>
              </a:solidFill>
              <a:ln>
                <a:solidFill>
                  <a:srgbClr val="404040">
                    <a:alpha val="65882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18" name="Group 217">
            <a:extLst>
              <a:ext uri="{FF2B5EF4-FFF2-40B4-BE49-F238E27FC236}">
                <a16:creationId xmlns:a16="http://schemas.microsoft.com/office/drawing/2014/main" id="{99F22C1C-4E23-6942-AF76-7E15FE0D43D2}"/>
              </a:ext>
            </a:extLst>
          </p:cNvPr>
          <p:cNvGrpSpPr/>
          <p:nvPr/>
        </p:nvGrpSpPr>
        <p:grpSpPr>
          <a:xfrm>
            <a:off x="1091181" y="586556"/>
            <a:ext cx="2476949" cy="1994525"/>
            <a:chOff x="2362586" y="600985"/>
            <a:chExt cx="2476949" cy="1994525"/>
          </a:xfrm>
        </p:grpSpPr>
        <p:grpSp>
          <p:nvGrpSpPr>
            <p:cNvPr id="166" name="Group 165">
              <a:extLst>
                <a:ext uri="{FF2B5EF4-FFF2-40B4-BE49-F238E27FC236}">
                  <a16:creationId xmlns:a16="http://schemas.microsoft.com/office/drawing/2014/main" id="{AF3B8B38-21A6-734E-9F4F-19D6002B2508}"/>
                </a:ext>
              </a:extLst>
            </p:cNvPr>
            <p:cNvGrpSpPr/>
            <p:nvPr/>
          </p:nvGrpSpPr>
          <p:grpSpPr>
            <a:xfrm>
              <a:off x="3031458" y="1236252"/>
              <a:ext cx="226782" cy="300121"/>
              <a:chOff x="5074435" y="1010756"/>
              <a:chExt cx="226782" cy="300121"/>
            </a:xfrm>
            <a:solidFill>
              <a:srgbClr val="D95F02"/>
            </a:solidFill>
          </p:grpSpPr>
          <p:sp>
            <p:nvSpPr>
              <p:cNvPr id="197" name="Oval 196">
                <a:extLst>
                  <a:ext uri="{FF2B5EF4-FFF2-40B4-BE49-F238E27FC236}">
                    <a16:creationId xmlns:a16="http://schemas.microsoft.com/office/drawing/2014/main" id="{BF3F2101-4EFD-C749-B688-E13917B66C72}"/>
                  </a:ext>
                </a:extLst>
              </p:cNvPr>
              <p:cNvSpPr/>
              <p:nvPr/>
            </p:nvSpPr>
            <p:spPr>
              <a:xfrm>
                <a:off x="5202654" y="1010756"/>
                <a:ext cx="45719" cy="46521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8" name="Oval 197">
                <a:extLst>
                  <a:ext uri="{FF2B5EF4-FFF2-40B4-BE49-F238E27FC236}">
                    <a16:creationId xmlns:a16="http://schemas.microsoft.com/office/drawing/2014/main" id="{155349F0-AECA-C842-BAD3-50FBB72F3A98}"/>
                  </a:ext>
                </a:extLst>
              </p:cNvPr>
              <p:cNvSpPr/>
              <p:nvPr/>
            </p:nvSpPr>
            <p:spPr>
              <a:xfrm>
                <a:off x="5212130" y="1137260"/>
                <a:ext cx="45719" cy="46521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9" name="Oval 198">
                <a:extLst>
                  <a:ext uri="{FF2B5EF4-FFF2-40B4-BE49-F238E27FC236}">
                    <a16:creationId xmlns:a16="http://schemas.microsoft.com/office/drawing/2014/main" id="{56B5DA3A-73C0-AE42-9653-F1FAA226B7C3}"/>
                  </a:ext>
                </a:extLst>
              </p:cNvPr>
              <p:cNvSpPr/>
              <p:nvPr/>
            </p:nvSpPr>
            <p:spPr>
              <a:xfrm>
                <a:off x="5145323" y="1206386"/>
                <a:ext cx="45719" cy="46521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0" name="Oval 199">
                <a:extLst>
                  <a:ext uri="{FF2B5EF4-FFF2-40B4-BE49-F238E27FC236}">
                    <a16:creationId xmlns:a16="http://schemas.microsoft.com/office/drawing/2014/main" id="{AC16C9E2-6F75-524E-864D-C61465D5EF8A}"/>
                  </a:ext>
                </a:extLst>
              </p:cNvPr>
              <p:cNvSpPr/>
              <p:nvPr/>
            </p:nvSpPr>
            <p:spPr>
              <a:xfrm>
                <a:off x="5074435" y="1264356"/>
                <a:ext cx="45719" cy="46521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1" name="Oval 200">
                <a:extLst>
                  <a:ext uri="{FF2B5EF4-FFF2-40B4-BE49-F238E27FC236}">
                    <a16:creationId xmlns:a16="http://schemas.microsoft.com/office/drawing/2014/main" id="{4BAA492A-4161-9C49-9FCB-D876C234D75B}"/>
                  </a:ext>
                </a:extLst>
              </p:cNvPr>
              <p:cNvSpPr/>
              <p:nvPr/>
            </p:nvSpPr>
            <p:spPr>
              <a:xfrm>
                <a:off x="5255498" y="1074008"/>
                <a:ext cx="45719" cy="46521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7" name="Group 166">
              <a:extLst>
                <a:ext uri="{FF2B5EF4-FFF2-40B4-BE49-F238E27FC236}">
                  <a16:creationId xmlns:a16="http://schemas.microsoft.com/office/drawing/2014/main" id="{45F7F657-4052-7B4A-8721-C33D3816AB0B}"/>
                </a:ext>
              </a:extLst>
            </p:cNvPr>
            <p:cNvGrpSpPr/>
            <p:nvPr/>
          </p:nvGrpSpPr>
          <p:grpSpPr>
            <a:xfrm>
              <a:off x="2937997" y="795363"/>
              <a:ext cx="83819" cy="276365"/>
              <a:chOff x="4990616" y="588004"/>
              <a:chExt cx="83819" cy="276365"/>
            </a:xfrm>
            <a:solidFill>
              <a:srgbClr val="1B9E77"/>
            </a:solidFill>
          </p:grpSpPr>
          <p:sp>
            <p:nvSpPr>
              <p:cNvPr id="192" name="Oval 191">
                <a:extLst>
                  <a:ext uri="{FF2B5EF4-FFF2-40B4-BE49-F238E27FC236}">
                    <a16:creationId xmlns:a16="http://schemas.microsoft.com/office/drawing/2014/main" id="{88BF10E1-A176-F04F-A03F-BB3FBB48329F}"/>
                  </a:ext>
                </a:extLst>
              </p:cNvPr>
              <p:cNvSpPr/>
              <p:nvPr/>
            </p:nvSpPr>
            <p:spPr>
              <a:xfrm>
                <a:off x="5028716" y="588004"/>
                <a:ext cx="45719" cy="46521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3" name="Oval 192">
                <a:extLst>
                  <a:ext uri="{FF2B5EF4-FFF2-40B4-BE49-F238E27FC236}">
                    <a16:creationId xmlns:a16="http://schemas.microsoft.com/office/drawing/2014/main" id="{D6FC6AC4-29DB-3741-BA1E-540AE5A2D276}"/>
                  </a:ext>
                </a:extLst>
              </p:cNvPr>
              <p:cNvSpPr/>
              <p:nvPr/>
            </p:nvSpPr>
            <p:spPr>
              <a:xfrm>
                <a:off x="4998427" y="651271"/>
                <a:ext cx="45719" cy="46521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4" name="Oval 193">
                <a:extLst>
                  <a:ext uri="{FF2B5EF4-FFF2-40B4-BE49-F238E27FC236}">
                    <a16:creationId xmlns:a16="http://schemas.microsoft.com/office/drawing/2014/main" id="{D1CF8A59-22E5-2C47-B6B7-7893E7FC20B4}"/>
                  </a:ext>
                </a:extLst>
              </p:cNvPr>
              <p:cNvSpPr/>
              <p:nvPr/>
            </p:nvSpPr>
            <p:spPr>
              <a:xfrm>
                <a:off x="5028716" y="711829"/>
                <a:ext cx="45719" cy="46521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5" name="Oval 194">
                <a:extLst>
                  <a:ext uri="{FF2B5EF4-FFF2-40B4-BE49-F238E27FC236}">
                    <a16:creationId xmlns:a16="http://schemas.microsoft.com/office/drawing/2014/main" id="{41FD4D20-141E-E346-9891-2232A16EEFC7}"/>
                  </a:ext>
                </a:extLst>
              </p:cNvPr>
              <p:cNvSpPr/>
              <p:nvPr/>
            </p:nvSpPr>
            <p:spPr>
              <a:xfrm>
                <a:off x="4990616" y="762629"/>
                <a:ext cx="45719" cy="46521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6" name="Oval 195">
                <a:extLst>
                  <a:ext uri="{FF2B5EF4-FFF2-40B4-BE49-F238E27FC236}">
                    <a16:creationId xmlns:a16="http://schemas.microsoft.com/office/drawing/2014/main" id="{FC4FACF5-4BF4-254E-BF81-3D9EAE60C470}"/>
                  </a:ext>
                </a:extLst>
              </p:cNvPr>
              <p:cNvSpPr/>
              <p:nvPr/>
            </p:nvSpPr>
            <p:spPr>
              <a:xfrm>
                <a:off x="5022706" y="817848"/>
                <a:ext cx="45719" cy="46521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68" name="Group 167">
              <a:extLst>
                <a:ext uri="{FF2B5EF4-FFF2-40B4-BE49-F238E27FC236}">
                  <a16:creationId xmlns:a16="http://schemas.microsoft.com/office/drawing/2014/main" id="{CB137986-7DF0-C94E-80D6-7F75E2BDD12D}"/>
                </a:ext>
              </a:extLst>
            </p:cNvPr>
            <p:cNvGrpSpPr/>
            <p:nvPr/>
          </p:nvGrpSpPr>
          <p:grpSpPr>
            <a:xfrm>
              <a:off x="2362586" y="600985"/>
              <a:ext cx="2476949" cy="1994525"/>
              <a:chOff x="1050780" y="1385514"/>
              <a:chExt cx="610000" cy="491193"/>
            </a:xfrm>
          </p:grpSpPr>
          <p:grpSp>
            <p:nvGrpSpPr>
              <p:cNvPr id="187" name="Group 186">
                <a:extLst>
                  <a:ext uri="{FF2B5EF4-FFF2-40B4-BE49-F238E27FC236}">
                    <a16:creationId xmlns:a16="http://schemas.microsoft.com/office/drawing/2014/main" id="{6A33B846-FBD7-7C49-A50C-B17DF899BF6F}"/>
                  </a:ext>
                </a:extLst>
              </p:cNvPr>
              <p:cNvGrpSpPr/>
              <p:nvPr/>
            </p:nvGrpSpPr>
            <p:grpSpPr>
              <a:xfrm>
                <a:off x="1099395" y="1450021"/>
                <a:ext cx="479165" cy="398194"/>
                <a:chOff x="1931509" y="1341807"/>
                <a:chExt cx="479165" cy="398194"/>
              </a:xfrm>
            </p:grpSpPr>
            <p:cxnSp>
              <p:nvCxnSpPr>
                <p:cNvPr id="190" name="Straight Connector 189">
                  <a:extLst>
                    <a:ext uri="{FF2B5EF4-FFF2-40B4-BE49-F238E27FC236}">
                      <a16:creationId xmlns:a16="http://schemas.microsoft.com/office/drawing/2014/main" id="{1D6727F6-B889-274E-98B3-8B794EC25EB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931509" y="1341807"/>
                  <a:ext cx="0" cy="398193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1" name="Straight Connector 190">
                  <a:extLst>
                    <a:ext uri="{FF2B5EF4-FFF2-40B4-BE49-F238E27FC236}">
                      <a16:creationId xmlns:a16="http://schemas.microsoft.com/office/drawing/2014/main" id="{8584D4DB-41DA-C545-9717-96C74181D61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931587" y="1740000"/>
                  <a:ext cx="479087" cy="1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88" name="TextBox 187">
                <a:extLst>
                  <a:ext uri="{FF2B5EF4-FFF2-40B4-BE49-F238E27FC236}">
                    <a16:creationId xmlns:a16="http://schemas.microsoft.com/office/drawing/2014/main" id="{F35605CC-A158-8241-8427-1B1656F957CB}"/>
                  </a:ext>
                </a:extLst>
              </p:cNvPr>
              <p:cNvSpPr txBox="1"/>
              <p:nvPr/>
            </p:nvSpPr>
            <p:spPr>
              <a:xfrm>
                <a:off x="1578560" y="1816070"/>
                <a:ext cx="82220" cy="60637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200" b="1" dirty="0"/>
                  <a:t>W</a:t>
                </a:r>
              </a:p>
            </p:txBody>
          </p:sp>
          <p:sp>
            <p:nvSpPr>
              <p:cNvPr id="189" name="TextBox 188">
                <a:extLst>
                  <a:ext uri="{FF2B5EF4-FFF2-40B4-BE49-F238E27FC236}">
                    <a16:creationId xmlns:a16="http://schemas.microsoft.com/office/drawing/2014/main" id="{0716C5F0-5EA5-A449-8FD3-ED57ACFB2143}"/>
                  </a:ext>
                </a:extLst>
              </p:cNvPr>
              <p:cNvSpPr txBox="1"/>
              <p:nvPr/>
            </p:nvSpPr>
            <p:spPr>
              <a:xfrm>
                <a:off x="1050780" y="1385514"/>
                <a:ext cx="97221" cy="60637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200" b="1" dirty="0"/>
                  <a:t>%N</a:t>
                </a:r>
              </a:p>
            </p:txBody>
          </p:sp>
        </p:grpSp>
        <p:grpSp>
          <p:nvGrpSpPr>
            <p:cNvPr id="169" name="Group 168">
              <a:extLst>
                <a:ext uri="{FF2B5EF4-FFF2-40B4-BE49-F238E27FC236}">
                  <a16:creationId xmlns:a16="http://schemas.microsoft.com/office/drawing/2014/main" id="{CFB843D6-9A43-3240-91CF-F6DBCA1883FD}"/>
                </a:ext>
              </a:extLst>
            </p:cNvPr>
            <p:cNvGrpSpPr/>
            <p:nvPr/>
          </p:nvGrpSpPr>
          <p:grpSpPr>
            <a:xfrm>
              <a:off x="3351766" y="1408621"/>
              <a:ext cx="263556" cy="499094"/>
              <a:chOff x="5394743" y="1183125"/>
              <a:chExt cx="263556" cy="499094"/>
            </a:xfrm>
            <a:solidFill>
              <a:srgbClr val="7570B3"/>
            </a:solidFill>
          </p:grpSpPr>
          <p:sp>
            <p:nvSpPr>
              <p:cNvPr id="182" name="Oval 181">
                <a:extLst>
                  <a:ext uri="{FF2B5EF4-FFF2-40B4-BE49-F238E27FC236}">
                    <a16:creationId xmlns:a16="http://schemas.microsoft.com/office/drawing/2014/main" id="{06000781-C59A-4842-B3FB-DE3064E8082D}"/>
                  </a:ext>
                </a:extLst>
              </p:cNvPr>
              <p:cNvSpPr/>
              <p:nvPr/>
            </p:nvSpPr>
            <p:spPr>
              <a:xfrm>
                <a:off x="5600837" y="1183125"/>
                <a:ext cx="45719" cy="46521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3" name="Oval 182">
                <a:extLst>
                  <a:ext uri="{FF2B5EF4-FFF2-40B4-BE49-F238E27FC236}">
                    <a16:creationId xmlns:a16="http://schemas.microsoft.com/office/drawing/2014/main" id="{B76319F3-A53B-4148-ADDA-1A525446496D}"/>
                  </a:ext>
                </a:extLst>
              </p:cNvPr>
              <p:cNvSpPr/>
              <p:nvPr/>
            </p:nvSpPr>
            <p:spPr>
              <a:xfrm>
                <a:off x="5583920" y="1335063"/>
                <a:ext cx="45719" cy="46521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4" name="Oval 183">
                <a:extLst>
                  <a:ext uri="{FF2B5EF4-FFF2-40B4-BE49-F238E27FC236}">
                    <a16:creationId xmlns:a16="http://schemas.microsoft.com/office/drawing/2014/main" id="{52AD2009-C2A9-8340-9724-0AC72BDE1D7F}"/>
                  </a:ext>
                </a:extLst>
              </p:cNvPr>
              <p:cNvSpPr/>
              <p:nvPr/>
            </p:nvSpPr>
            <p:spPr>
              <a:xfrm>
                <a:off x="5612580" y="1473750"/>
                <a:ext cx="45719" cy="46521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5" name="Oval 184">
                <a:extLst>
                  <a:ext uri="{FF2B5EF4-FFF2-40B4-BE49-F238E27FC236}">
                    <a16:creationId xmlns:a16="http://schemas.microsoft.com/office/drawing/2014/main" id="{6CDBCF8B-0394-F04F-823C-6A2666E8C152}"/>
                  </a:ext>
                </a:extLst>
              </p:cNvPr>
              <p:cNvSpPr/>
              <p:nvPr/>
            </p:nvSpPr>
            <p:spPr>
              <a:xfrm>
                <a:off x="5516055" y="1552327"/>
                <a:ext cx="45719" cy="46521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6" name="Oval 185">
                <a:extLst>
                  <a:ext uri="{FF2B5EF4-FFF2-40B4-BE49-F238E27FC236}">
                    <a16:creationId xmlns:a16="http://schemas.microsoft.com/office/drawing/2014/main" id="{DD2A16F5-509B-EB47-89A4-7F01DD6C4AA4}"/>
                  </a:ext>
                </a:extLst>
              </p:cNvPr>
              <p:cNvSpPr/>
              <p:nvPr/>
            </p:nvSpPr>
            <p:spPr>
              <a:xfrm>
                <a:off x="5394743" y="1635698"/>
                <a:ext cx="45719" cy="46521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0" name="Group 169">
              <a:extLst>
                <a:ext uri="{FF2B5EF4-FFF2-40B4-BE49-F238E27FC236}">
                  <a16:creationId xmlns:a16="http://schemas.microsoft.com/office/drawing/2014/main" id="{26C8F95B-07CC-6A49-B5EF-76E4E343CE3E}"/>
                </a:ext>
              </a:extLst>
            </p:cNvPr>
            <p:cNvGrpSpPr/>
            <p:nvPr/>
          </p:nvGrpSpPr>
          <p:grpSpPr>
            <a:xfrm>
              <a:off x="3981358" y="1386528"/>
              <a:ext cx="80449" cy="437816"/>
              <a:chOff x="6024335" y="1161032"/>
              <a:chExt cx="80449" cy="437816"/>
            </a:xfrm>
            <a:solidFill>
              <a:srgbClr val="E7298A"/>
            </a:solidFill>
          </p:grpSpPr>
          <p:sp>
            <p:nvSpPr>
              <p:cNvPr id="177" name="Oval 176">
                <a:extLst>
                  <a:ext uri="{FF2B5EF4-FFF2-40B4-BE49-F238E27FC236}">
                    <a16:creationId xmlns:a16="http://schemas.microsoft.com/office/drawing/2014/main" id="{59C40B4B-4067-1148-B29F-415250F7B3AC}"/>
                  </a:ext>
                </a:extLst>
              </p:cNvPr>
              <p:cNvSpPr/>
              <p:nvPr/>
            </p:nvSpPr>
            <p:spPr>
              <a:xfrm>
                <a:off x="6026590" y="1161032"/>
                <a:ext cx="45719" cy="46521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" name="Oval 177">
                <a:extLst>
                  <a:ext uri="{FF2B5EF4-FFF2-40B4-BE49-F238E27FC236}">
                    <a16:creationId xmlns:a16="http://schemas.microsoft.com/office/drawing/2014/main" id="{C7070CD4-CC3D-2E43-8C14-E63414C232C0}"/>
                  </a:ext>
                </a:extLst>
              </p:cNvPr>
              <p:cNvSpPr/>
              <p:nvPr/>
            </p:nvSpPr>
            <p:spPr>
              <a:xfrm>
                <a:off x="6059065" y="1284654"/>
                <a:ext cx="45719" cy="46521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" name="Oval 178">
                <a:extLst>
                  <a:ext uri="{FF2B5EF4-FFF2-40B4-BE49-F238E27FC236}">
                    <a16:creationId xmlns:a16="http://schemas.microsoft.com/office/drawing/2014/main" id="{E4003165-2FDC-4C4E-AD02-4462FFCACA33}"/>
                  </a:ext>
                </a:extLst>
              </p:cNvPr>
              <p:cNvSpPr/>
              <p:nvPr/>
            </p:nvSpPr>
            <p:spPr>
              <a:xfrm>
                <a:off x="6024335" y="1375003"/>
                <a:ext cx="45719" cy="46521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" name="Oval 179">
                <a:extLst>
                  <a:ext uri="{FF2B5EF4-FFF2-40B4-BE49-F238E27FC236}">
                    <a16:creationId xmlns:a16="http://schemas.microsoft.com/office/drawing/2014/main" id="{D373F6CB-FF1A-B445-B15D-D7D90E36672C}"/>
                  </a:ext>
                </a:extLst>
              </p:cNvPr>
              <p:cNvSpPr/>
              <p:nvPr/>
            </p:nvSpPr>
            <p:spPr>
              <a:xfrm>
                <a:off x="6059065" y="1468995"/>
                <a:ext cx="45719" cy="46521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1" name="Oval 180">
                <a:extLst>
                  <a:ext uri="{FF2B5EF4-FFF2-40B4-BE49-F238E27FC236}">
                    <a16:creationId xmlns:a16="http://schemas.microsoft.com/office/drawing/2014/main" id="{AC042362-96D7-AE4A-8406-74866385DB10}"/>
                  </a:ext>
                </a:extLst>
              </p:cNvPr>
              <p:cNvSpPr/>
              <p:nvPr/>
            </p:nvSpPr>
            <p:spPr>
              <a:xfrm>
                <a:off x="6027334" y="1552327"/>
                <a:ext cx="45719" cy="46521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1" name="Group 170">
              <a:extLst>
                <a:ext uri="{FF2B5EF4-FFF2-40B4-BE49-F238E27FC236}">
                  <a16:creationId xmlns:a16="http://schemas.microsoft.com/office/drawing/2014/main" id="{0FD6CD6F-EE45-7A4C-8023-E3A8F45F1202}"/>
                </a:ext>
              </a:extLst>
            </p:cNvPr>
            <p:cNvGrpSpPr/>
            <p:nvPr/>
          </p:nvGrpSpPr>
          <p:grpSpPr>
            <a:xfrm>
              <a:off x="4034344" y="2022263"/>
              <a:ext cx="389146" cy="197877"/>
              <a:chOff x="6077321" y="1796767"/>
              <a:chExt cx="389146" cy="197877"/>
            </a:xfrm>
            <a:solidFill>
              <a:srgbClr val="66A61E"/>
            </a:solidFill>
          </p:grpSpPr>
          <p:sp>
            <p:nvSpPr>
              <p:cNvPr id="172" name="Oval 171">
                <a:extLst>
                  <a:ext uri="{FF2B5EF4-FFF2-40B4-BE49-F238E27FC236}">
                    <a16:creationId xmlns:a16="http://schemas.microsoft.com/office/drawing/2014/main" id="{310A2716-4051-BD48-B631-EBF148F10CE2}"/>
                  </a:ext>
                </a:extLst>
              </p:cNvPr>
              <p:cNvSpPr/>
              <p:nvPr/>
            </p:nvSpPr>
            <p:spPr>
              <a:xfrm>
                <a:off x="6420748" y="1796767"/>
                <a:ext cx="45719" cy="46521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Oval 172">
                <a:extLst>
                  <a:ext uri="{FF2B5EF4-FFF2-40B4-BE49-F238E27FC236}">
                    <a16:creationId xmlns:a16="http://schemas.microsoft.com/office/drawing/2014/main" id="{7037026A-1B39-6E44-8D41-517658367B93}"/>
                  </a:ext>
                </a:extLst>
              </p:cNvPr>
              <p:cNvSpPr/>
              <p:nvPr/>
            </p:nvSpPr>
            <p:spPr>
              <a:xfrm>
                <a:off x="6304422" y="1835677"/>
                <a:ext cx="45719" cy="46521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Oval 173">
                <a:extLst>
                  <a:ext uri="{FF2B5EF4-FFF2-40B4-BE49-F238E27FC236}">
                    <a16:creationId xmlns:a16="http://schemas.microsoft.com/office/drawing/2014/main" id="{B0683F56-D4D0-304F-8C56-ECE2280480FB}"/>
                  </a:ext>
                </a:extLst>
              </p:cNvPr>
              <p:cNvSpPr/>
              <p:nvPr/>
            </p:nvSpPr>
            <p:spPr>
              <a:xfrm>
                <a:off x="6202637" y="1906023"/>
                <a:ext cx="45719" cy="46521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ECA236C6-5F0C-144B-9FD0-6FEC9C5F6879}"/>
                  </a:ext>
                </a:extLst>
              </p:cNvPr>
              <p:cNvSpPr/>
              <p:nvPr/>
            </p:nvSpPr>
            <p:spPr>
              <a:xfrm>
                <a:off x="6077321" y="1948123"/>
                <a:ext cx="45719" cy="46521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Oval 175">
                <a:extLst>
                  <a:ext uri="{FF2B5EF4-FFF2-40B4-BE49-F238E27FC236}">
                    <a16:creationId xmlns:a16="http://schemas.microsoft.com/office/drawing/2014/main" id="{BCCA4C47-064C-714F-8137-24BDD5F90F06}"/>
                  </a:ext>
                </a:extLst>
              </p:cNvPr>
              <p:cNvSpPr/>
              <p:nvPr/>
            </p:nvSpPr>
            <p:spPr>
              <a:xfrm>
                <a:off x="6237940" y="1853606"/>
                <a:ext cx="45719" cy="46521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93" name="Group 292">
            <a:extLst>
              <a:ext uri="{FF2B5EF4-FFF2-40B4-BE49-F238E27FC236}">
                <a16:creationId xmlns:a16="http://schemas.microsoft.com/office/drawing/2014/main" id="{5FDDB83D-E2D2-314B-A5E4-5F582E7BC893}"/>
              </a:ext>
            </a:extLst>
          </p:cNvPr>
          <p:cNvGrpSpPr/>
          <p:nvPr/>
        </p:nvGrpSpPr>
        <p:grpSpPr>
          <a:xfrm>
            <a:off x="3666656" y="2703621"/>
            <a:ext cx="2476949" cy="1994525"/>
            <a:chOff x="7992440" y="2888018"/>
            <a:chExt cx="2476949" cy="1994525"/>
          </a:xfrm>
        </p:grpSpPr>
        <p:sp>
          <p:nvSpPr>
            <p:cNvPr id="238" name="Freeform 237">
              <a:extLst>
                <a:ext uri="{FF2B5EF4-FFF2-40B4-BE49-F238E27FC236}">
                  <a16:creationId xmlns:a16="http://schemas.microsoft.com/office/drawing/2014/main" id="{22EBA629-4BEB-0C49-AEE9-E37941C1B14C}"/>
                </a:ext>
              </a:extLst>
            </p:cNvPr>
            <p:cNvSpPr/>
            <p:nvPr/>
          </p:nvSpPr>
          <p:spPr>
            <a:xfrm>
              <a:off x="8678678" y="3032782"/>
              <a:ext cx="1650249" cy="1341841"/>
            </a:xfrm>
            <a:custGeom>
              <a:avLst/>
              <a:gdLst>
                <a:gd name="connsiteX0" fmla="*/ 0 w 1650249"/>
                <a:gd name="connsiteY0" fmla="*/ 0 h 1349882"/>
                <a:gd name="connsiteX1" fmla="*/ 189373 w 1650249"/>
                <a:gd name="connsiteY1" fmla="*/ 584350 h 1349882"/>
                <a:gd name="connsiteX2" fmla="*/ 551887 w 1650249"/>
                <a:gd name="connsiteY2" fmla="*/ 990149 h 1349882"/>
                <a:gd name="connsiteX3" fmla="*/ 1358074 w 1650249"/>
                <a:gd name="connsiteY3" fmla="*/ 1303967 h 1349882"/>
                <a:gd name="connsiteX4" fmla="*/ 1650249 w 1650249"/>
                <a:gd name="connsiteY4" fmla="*/ 1341841 h 1349882"/>
                <a:gd name="connsiteX0" fmla="*/ 0 w 1650249"/>
                <a:gd name="connsiteY0" fmla="*/ 0 h 1341841"/>
                <a:gd name="connsiteX1" fmla="*/ 189373 w 1650249"/>
                <a:gd name="connsiteY1" fmla="*/ 584350 h 1341841"/>
                <a:gd name="connsiteX2" fmla="*/ 551887 w 1650249"/>
                <a:gd name="connsiteY2" fmla="*/ 990149 h 1341841"/>
                <a:gd name="connsiteX3" fmla="*/ 1358074 w 1650249"/>
                <a:gd name="connsiteY3" fmla="*/ 1303967 h 1341841"/>
                <a:gd name="connsiteX4" fmla="*/ 1650249 w 1650249"/>
                <a:gd name="connsiteY4" fmla="*/ 1341841 h 1341841"/>
                <a:gd name="connsiteX0" fmla="*/ 0 w 1650249"/>
                <a:gd name="connsiteY0" fmla="*/ 0 h 1341841"/>
                <a:gd name="connsiteX1" fmla="*/ 189373 w 1650249"/>
                <a:gd name="connsiteY1" fmla="*/ 584350 h 1341841"/>
                <a:gd name="connsiteX2" fmla="*/ 551887 w 1650249"/>
                <a:gd name="connsiteY2" fmla="*/ 990149 h 1341841"/>
                <a:gd name="connsiteX3" fmla="*/ 1358074 w 1650249"/>
                <a:gd name="connsiteY3" fmla="*/ 1303967 h 1341841"/>
                <a:gd name="connsiteX4" fmla="*/ 1650249 w 1650249"/>
                <a:gd name="connsiteY4" fmla="*/ 1341841 h 1341841"/>
                <a:gd name="connsiteX0" fmla="*/ 0 w 1650249"/>
                <a:gd name="connsiteY0" fmla="*/ 0 h 1341841"/>
                <a:gd name="connsiteX1" fmla="*/ 189373 w 1650249"/>
                <a:gd name="connsiteY1" fmla="*/ 584350 h 1341841"/>
                <a:gd name="connsiteX2" fmla="*/ 551887 w 1650249"/>
                <a:gd name="connsiteY2" fmla="*/ 990149 h 1341841"/>
                <a:gd name="connsiteX3" fmla="*/ 1358074 w 1650249"/>
                <a:gd name="connsiteY3" fmla="*/ 1303967 h 1341841"/>
                <a:gd name="connsiteX4" fmla="*/ 1650249 w 1650249"/>
                <a:gd name="connsiteY4" fmla="*/ 1341841 h 1341841"/>
                <a:gd name="connsiteX0" fmla="*/ 0 w 1650249"/>
                <a:gd name="connsiteY0" fmla="*/ 0 h 1341841"/>
                <a:gd name="connsiteX1" fmla="*/ 189373 w 1650249"/>
                <a:gd name="connsiteY1" fmla="*/ 584350 h 1341841"/>
                <a:gd name="connsiteX2" fmla="*/ 551887 w 1650249"/>
                <a:gd name="connsiteY2" fmla="*/ 990149 h 1341841"/>
                <a:gd name="connsiteX3" fmla="*/ 1343265 w 1650249"/>
                <a:gd name="connsiteY3" fmla="*/ 1303967 h 1341841"/>
                <a:gd name="connsiteX4" fmla="*/ 1650249 w 1650249"/>
                <a:gd name="connsiteY4" fmla="*/ 1341841 h 1341841"/>
                <a:gd name="connsiteX0" fmla="*/ 0 w 1650249"/>
                <a:gd name="connsiteY0" fmla="*/ 0 h 1341841"/>
                <a:gd name="connsiteX1" fmla="*/ 189373 w 1650249"/>
                <a:gd name="connsiteY1" fmla="*/ 584350 h 1341841"/>
                <a:gd name="connsiteX2" fmla="*/ 551887 w 1650249"/>
                <a:gd name="connsiteY2" fmla="*/ 990149 h 1341841"/>
                <a:gd name="connsiteX3" fmla="*/ 1343265 w 1650249"/>
                <a:gd name="connsiteY3" fmla="*/ 1303967 h 1341841"/>
                <a:gd name="connsiteX4" fmla="*/ 1650249 w 1650249"/>
                <a:gd name="connsiteY4" fmla="*/ 1341841 h 1341841"/>
                <a:gd name="connsiteX0" fmla="*/ 0 w 1650249"/>
                <a:gd name="connsiteY0" fmla="*/ 0 h 1341841"/>
                <a:gd name="connsiteX1" fmla="*/ 189373 w 1650249"/>
                <a:gd name="connsiteY1" fmla="*/ 584350 h 1341841"/>
                <a:gd name="connsiteX2" fmla="*/ 551887 w 1650249"/>
                <a:gd name="connsiteY2" fmla="*/ 990149 h 1341841"/>
                <a:gd name="connsiteX3" fmla="*/ 1343265 w 1650249"/>
                <a:gd name="connsiteY3" fmla="*/ 1303967 h 1341841"/>
                <a:gd name="connsiteX4" fmla="*/ 1650249 w 1650249"/>
                <a:gd name="connsiteY4" fmla="*/ 1341841 h 1341841"/>
                <a:gd name="connsiteX0" fmla="*/ 0 w 1650249"/>
                <a:gd name="connsiteY0" fmla="*/ 0 h 1341841"/>
                <a:gd name="connsiteX1" fmla="*/ 189373 w 1650249"/>
                <a:gd name="connsiteY1" fmla="*/ 584350 h 1341841"/>
                <a:gd name="connsiteX2" fmla="*/ 551887 w 1650249"/>
                <a:gd name="connsiteY2" fmla="*/ 990149 h 1341841"/>
                <a:gd name="connsiteX3" fmla="*/ 1343265 w 1650249"/>
                <a:gd name="connsiteY3" fmla="*/ 1303967 h 1341841"/>
                <a:gd name="connsiteX4" fmla="*/ 1650249 w 1650249"/>
                <a:gd name="connsiteY4" fmla="*/ 1341841 h 1341841"/>
                <a:gd name="connsiteX0" fmla="*/ 0 w 1650249"/>
                <a:gd name="connsiteY0" fmla="*/ 0 h 1341841"/>
                <a:gd name="connsiteX1" fmla="*/ 189373 w 1650249"/>
                <a:gd name="connsiteY1" fmla="*/ 584350 h 1341841"/>
                <a:gd name="connsiteX2" fmla="*/ 551887 w 1650249"/>
                <a:gd name="connsiteY2" fmla="*/ 990149 h 1341841"/>
                <a:gd name="connsiteX3" fmla="*/ 1343265 w 1650249"/>
                <a:gd name="connsiteY3" fmla="*/ 1303967 h 1341841"/>
                <a:gd name="connsiteX4" fmla="*/ 1650249 w 1650249"/>
                <a:gd name="connsiteY4" fmla="*/ 1341841 h 1341841"/>
                <a:gd name="connsiteX0" fmla="*/ 0 w 1650249"/>
                <a:gd name="connsiteY0" fmla="*/ 0 h 1341841"/>
                <a:gd name="connsiteX1" fmla="*/ 189373 w 1650249"/>
                <a:gd name="connsiteY1" fmla="*/ 584350 h 1341841"/>
                <a:gd name="connsiteX2" fmla="*/ 551887 w 1650249"/>
                <a:gd name="connsiteY2" fmla="*/ 990149 h 1341841"/>
                <a:gd name="connsiteX3" fmla="*/ 1343265 w 1650249"/>
                <a:gd name="connsiteY3" fmla="*/ 1303967 h 1341841"/>
                <a:gd name="connsiteX4" fmla="*/ 1650249 w 1650249"/>
                <a:gd name="connsiteY4" fmla="*/ 1341841 h 1341841"/>
                <a:gd name="connsiteX0" fmla="*/ 0 w 1650249"/>
                <a:gd name="connsiteY0" fmla="*/ 0 h 1341841"/>
                <a:gd name="connsiteX1" fmla="*/ 189373 w 1650249"/>
                <a:gd name="connsiteY1" fmla="*/ 584350 h 1341841"/>
                <a:gd name="connsiteX2" fmla="*/ 529675 w 1650249"/>
                <a:gd name="connsiteY2" fmla="*/ 975341 h 1341841"/>
                <a:gd name="connsiteX3" fmla="*/ 1343265 w 1650249"/>
                <a:gd name="connsiteY3" fmla="*/ 1303967 h 1341841"/>
                <a:gd name="connsiteX4" fmla="*/ 1650249 w 1650249"/>
                <a:gd name="connsiteY4" fmla="*/ 1341841 h 1341841"/>
                <a:gd name="connsiteX0" fmla="*/ 0 w 1650249"/>
                <a:gd name="connsiteY0" fmla="*/ 0 h 1341841"/>
                <a:gd name="connsiteX1" fmla="*/ 189373 w 1650249"/>
                <a:gd name="connsiteY1" fmla="*/ 584350 h 1341841"/>
                <a:gd name="connsiteX2" fmla="*/ 529675 w 1650249"/>
                <a:gd name="connsiteY2" fmla="*/ 975341 h 1341841"/>
                <a:gd name="connsiteX3" fmla="*/ 1358073 w 1650249"/>
                <a:gd name="connsiteY3" fmla="*/ 1307669 h 1341841"/>
                <a:gd name="connsiteX4" fmla="*/ 1650249 w 1650249"/>
                <a:gd name="connsiteY4" fmla="*/ 1341841 h 1341841"/>
                <a:gd name="connsiteX0" fmla="*/ 0 w 1650249"/>
                <a:gd name="connsiteY0" fmla="*/ 0 h 1341841"/>
                <a:gd name="connsiteX1" fmla="*/ 189373 w 1650249"/>
                <a:gd name="connsiteY1" fmla="*/ 584350 h 1341841"/>
                <a:gd name="connsiteX2" fmla="*/ 529675 w 1650249"/>
                <a:gd name="connsiteY2" fmla="*/ 975341 h 1341841"/>
                <a:gd name="connsiteX3" fmla="*/ 1358073 w 1650249"/>
                <a:gd name="connsiteY3" fmla="*/ 1307669 h 1341841"/>
                <a:gd name="connsiteX4" fmla="*/ 1650249 w 1650249"/>
                <a:gd name="connsiteY4" fmla="*/ 1341841 h 1341841"/>
                <a:gd name="connsiteX0" fmla="*/ 0 w 1650249"/>
                <a:gd name="connsiteY0" fmla="*/ 0 h 1341841"/>
                <a:gd name="connsiteX1" fmla="*/ 189373 w 1650249"/>
                <a:gd name="connsiteY1" fmla="*/ 584350 h 1341841"/>
                <a:gd name="connsiteX2" fmla="*/ 529675 w 1650249"/>
                <a:gd name="connsiteY2" fmla="*/ 975341 h 1341841"/>
                <a:gd name="connsiteX3" fmla="*/ 1358073 w 1650249"/>
                <a:gd name="connsiteY3" fmla="*/ 1307669 h 1341841"/>
                <a:gd name="connsiteX4" fmla="*/ 1650249 w 1650249"/>
                <a:gd name="connsiteY4" fmla="*/ 1341841 h 1341841"/>
                <a:gd name="connsiteX0" fmla="*/ 0 w 1650249"/>
                <a:gd name="connsiteY0" fmla="*/ 0 h 1341841"/>
                <a:gd name="connsiteX1" fmla="*/ 189373 w 1650249"/>
                <a:gd name="connsiteY1" fmla="*/ 584350 h 1341841"/>
                <a:gd name="connsiteX2" fmla="*/ 540781 w 1650249"/>
                <a:gd name="connsiteY2" fmla="*/ 979043 h 1341841"/>
                <a:gd name="connsiteX3" fmla="*/ 1358073 w 1650249"/>
                <a:gd name="connsiteY3" fmla="*/ 1307669 h 1341841"/>
                <a:gd name="connsiteX4" fmla="*/ 1650249 w 1650249"/>
                <a:gd name="connsiteY4" fmla="*/ 1341841 h 1341841"/>
                <a:gd name="connsiteX0" fmla="*/ 0 w 1650249"/>
                <a:gd name="connsiteY0" fmla="*/ 0 h 1341841"/>
                <a:gd name="connsiteX1" fmla="*/ 189373 w 1650249"/>
                <a:gd name="connsiteY1" fmla="*/ 584350 h 1341841"/>
                <a:gd name="connsiteX2" fmla="*/ 540781 w 1650249"/>
                <a:gd name="connsiteY2" fmla="*/ 979043 h 1341841"/>
                <a:gd name="connsiteX3" fmla="*/ 1358073 w 1650249"/>
                <a:gd name="connsiteY3" fmla="*/ 1307669 h 1341841"/>
                <a:gd name="connsiteX4" fmla="*/ 1650249 w 1650249"/>
                <a:gd name="connsiteY4" fmla="*/ 1341841 h 1341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50249" h="1341841">
                  <a:moveTo>
                    <a:pt x="0" y="0"/>
                  </a:moveTo>
                  <a:cubicBezTo>
                    <a:pt x="41292" y="154132"/>
                    <a:pt x="99243" y="421176"/>
                    <a:pt x="189373" y="584350"/>
                  </a:cubicBezTo>
                  <a:cubicBezTo>
                    <a:pt x="279503" y="747524"/>
                    <a:pt x="427442" y="895510"/>
                    <a:pt x="540781" y="979043"/>
                  </a:cubicBezTo>
                  <a:cubicBezTo>
                    <a:pt x="654120" y="1062576"/>
                    <a:pt x="1134291" y="1267564"/>
                    <a:pt x="1358073" y="1307669"/>
                  </a:cubicBezTo>
                  <a:cubicBezTo>
                    <a:pt x="1500410" y="1332966"/>
                    <a:pt x="1577181" y="1341105"/>
                    <a:pt x="1650249" y="1341841"/>
                  </a:cubicBezTo>
                </a:path>
              </a:pathLst>
            </a:custGeom>
            <a:noFill/>
            <a:ln w="19050" cap="rnd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41" name="Group 240">
              <a:extLst>
                <a:ext uri="{FF2B5EF4-FFF2-40B4-BE49-F238E27FC236}">
                  <a16:creationId xmlns:a16="http://schemas.microsoft.com/office/drawing/2014/main" id="{89BD221A-D5DE-934B-A996-9F8C7D543716}"/>
                </a:ext>
              </a:extLst>
            </p:cNvPr>
            <p:cNvGrpSpPr/>
            <p:nvPr/>
          </p:nvGrpSpPr>
          <p:grpSpPr>
            <a:xfrm>
              <a:off x="7992440" y="2888018"/>
              <a:ext cx="2476949" cy="1994525"/>
              <a:chOff x="1050780" y="1385514"/>
              <a:chExt cx="610000" cy="491193"/>
            </a:xfrm>
          </p:grpSpPr>
          <p:grpSp>
            <p:nvGrpSpPr>
              <p:cNvPr id="260" name="Group 259">
                <a:extLst>
                  <a:ext uri="{FF2B5EF4-FFF2-40B4-BE49-F238E27FC236}">
                    <a16:creationId xmlns:a16="http://schemas.microsoft.com/office/drawing/2014/main" id="{3B1DAE9D-695D-0348-A5C0-5AA50D2E78F8}"/>
                  </a:ext>
                </a:extLst>
              </p:cNvPr>
              <p:cNvGrpSpPr/>
              <p:nvPr/>
            </p:nvGrpSpPr>
            <p:grpSpPr>
              <a:xfrm>
                <a:off x="1099395" y="1450021"/>
                <a:ext cx="479165" cy="398194"/>
                <a:chOff x="1931509" y="1341807"/>
                <a:chExt cx="479165" cy="398194"/>
              </a:xfrm>
            </p:grpSpPr>
            <p:cxnSp>
              <p:nvCxnSpPr>
                <p:cNvPr id="263" name="Straight Connector 262">
                  <a:extLst>
                    <a:ext uri="{FF2B5EF4-FFF2-40B4-BE49-F238E27FC236}">
                      <a16:creationId xmlns:a16="http://schemas.microsoft.com/office/drawing/2014/main" id="{992F69CB-9ACC-AA49-B5A8-EB35C2C2DFC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931509" y="1341807"/>
                  <a:ext cx="0" cy="398193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4" name="Straight Connector 263">
                  <a:extLst>
                    <a:ext uri="{FF2B5EF4-FFF2-40B4-BE49-F238E27FC236}">
                      <a16:creationId xmlns:a16="http://schemas.microsoft.com/office/drawing/2014/main" id="{32D3CAA9-C121-A94E-AC5D-F4C12CCB68E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931587" y="1740000"/>
                  <a:ext cx="479087" cy="1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61" name="TextBox 260">
                <a:extLst>
                  <a:ext uri="{FF2B5EF4-FFF2-40B4-BE49-F238E27FC236}">
                    <a16:creationId xmlns:a16="http://schemas.microsoft.com/office/drawing/2014/main" id="{46E37C92-CDC8-B14E-B3F3-DDDFE48452B3}"/>
                  </a:ext>
                </a:extLst>
              </p:cNvPr>
              <p:cNvSpPr txBox="1"/>
              <p:nvPr/>
            </p:nvSpPr>
            <p:spPr>
              <a:xfrm>
                <a:off x="1578560" y="1816070"/>
                <a:ext cx="82220" cy="60637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200" b="1" dirty="0"/>
                  <a:t>W</a:t>
                </a:r>
              </a:p>
            </p:txBody>
          </p:sp>
          <p:sp>
            <p:nvSpPr>
              <p:cNvPr id="262" name="TextBox 261">
                <a:extLst>
                  <a:ext uri="{FF2B5EF4-FFF2-40B4-BE49-F238E27FC236}">
                    <a16:creationId xmlns:a16="http://schemas.microsoft.com/office/drawing/2014/main" id="{6EAD17B3-15D6-3F4A-AEFF-DE1917DC01C5}"/>
                  </a:ext>
                </a:extLst>
              </p:cNvPr>
              <p:cNvSpPr txBox="1"/>
              <p:nvPr/>
            </p:nvSpPr>
            <p:spPr>
              <a:xfrm>
                <a:off x="1050780" y="1385514"/>
                <a:ext cx="97221" cy="60637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200" b="1" dirty="0"/>
                  <a:t>%N</a:t>
                </a:r>
              </a:p>
            </p:txBody>
          </p:sp>
        </p:grpSp>
        <p:sp>
          <p:nvSpPr>
            <p:cNvPr id="281" name="Freeform 280">
              <a:extLst>
                <a:ext uri="{FF2B5EF4-FFF2-40B4-BE49-F238E27FC236}">
                  <a16:creationId xmlns:a16="http://schemas.microsoft.com/office/drawing/2014/main" id="{103B68D4-C665-8C47-9075-2B1E317B6896}"/>
                </a:ext>
              </a:extLst>
            </p:cNvPr>
            <p:cNvSpPr/>
            <p:nvPr/>
          </p:nvSpPr>
          <p:spPr>
            <a:xfrm>
              <a:off x="8615324" y="3304054"/>
              <a:ext cx="1647863" cy="922243"/>
            </a:xfrm>
            <a:custGeom>
              <a:avLst/>
              <a:gdLst>
                <a:gd name="connsiteX0" fmla="*/ 0 w 1624988"/>
                <a:gd name="connsiteY0" fmla="*/ 0 h 930926"/>
                <a:gd name="connsiteX1" fmla="*/ 198303 w 1624988"/>
                <a:gd name="connsiteY1" fmla="*/ 418641 h 930926"/>
                <a:gd name="connsiteX2" fmla="*/ 594911 w 1624988"/>
                <a:gd name="connsiteY2" fmla="*/ 754656 h 930926"/>
                <a:gd name="connsiteX3" fmla="*/ 1178805 w 1624988"/>
                <a:gd name="connsiteY3" fmla="*/ 886858 h 930926"/>
                <a:gd name="connsiteX4" fmla="*/ 1624988 w 1624988"/>
                <a:gd name="connsiteY4" fmla="*/ 930926 h 930926"/>
                <a:gd name="connsiteX0" fmla="*/ 0 w 1624988"/>
                <a:gd name="connsiteY0" fmla="*/ 0 h 930926"/>
                <a:gd name="connsiteX1" fmla="*/ 198303 w 1624988"/>
                <a:gd name="connsiteY1" fmla="*/ 418641 h 930926"/>
                <a:gd name="connsiteX2" fmla="*/ 594911 w 1624988"/>
                <a:gd name="connsiteY2" fmla="*/ 754656 h 930926"/>
                <a:gd name="connsiteX3" fmla="*/ 1013552 w 1624988"/>
                <a:gd name="connsiteY3" fmla="*/ 870333 h 930926"/>
                <a:gd name="connsiteX4" fmla="*/ 1624988 w 1624988"/>
                <a:gd name="connsiteY4" fmla="*/ 930926 h 930926"/>
                <a:gd name="connsiteX0" fmla="*/ 0 w 1624988"/>
                <a:gd name="connsiteY0" fmla="*/ 0 h 930926"/>
                <a:gd name="connsiteX1" fmla="*/ 198303 w 1624988"/>
                <a:gd name="connsiteY1" fmla="*/ 418641 h 930926"/>
                <a:gd name="connsiteX2" fmla="*/ 594911 w 1624988"/>
                <a:gd name="connsiteY2" fmla="*/ 754656 h 930926"/>
                <a:gd name="connsiteX3" fmla="*/ 1030077 w 1624988"/>
                <a:gd name="connsiteY3" fmla="*/ 870333 h 930926"/>
                <a:gd name="connsiteX4" fmla="*/ 1624988 w 1624988"/>
                <a:gd name="connsiteY4" fmla="*/ 930926 h 930926"/>
                <a:gd name="connsiteX0" fmla="*/ 0 w 1641513"/>
                <a:gd name="connsiteY0" fmla="*/ 0 h 925418"/>
                <a:gd name="connsiteX1" fmla="*/ 214828 w 1641513"/>
                <a:gd name="connsiteY1" fmla="*/ 413133 h 925418"/>
                <a:gd name="connsiteX2" fmla="*/ 611436 w 1641513"/>
                <a:gd name="connsiteY2" fmla="*/ 749148 h 925418"/>
                <a:gd name="connsiteX3" fmla="*/ 1046602 w 1641513"/>
                <a:gd name="connsiteY3" fmla="*/ 864825 h 925418"/>
                <a:gd name="connsiteX4" fmla="*/ 1641513 w 1641513"/>
                <a:gd name="connsiteY4" fmla="*/ 925418 h 925418"/>
                <a:gd name="connsiteX0" fmla="*/ 0 w 1638338"/>
                <a:gd name="connsiteY0" fmla="*/ 0 h 922243"/>
                <a:gd name="connsiteX1" fmla="*/ 211653 w 1638338"/>
                <a:gd name="connsiteY1" fmla="*/ 409958 h 922243"/>
                <a:gd name="connsiteX2" fmla="*/ 608261 w 1638338"/>
                <a:gd name="connsiteY2" fmla="*/ 745973 h 922243"/>
                <a:gd name="connsiteX3" fmla="*/ 1043427 w 1638338"/>
                <a:gd name="connsiteY3" fmla="*/ 861650 h 922243"/>
                <a:gd name="connsiteX4" fmla="*/ 1638338 w 1638338"/>
                <a:gd name="connsiteY4" fmla="*/ 922243 h 922243"/>
                <a:gd name="connsiteX0" fmla="*/ 0 w 1638338"/>
                <a:gd name="connsiteY0" fmla="*/ 0 h 922243"/>
                <a:gd name="connsiteX1" fmla="*/ 211653 w 1638338"/>
                <a:gd name="connsiteY1" fmla="*/ 409958 h 922243"/>
                <a:gd name="connsiteX2" fmla="*/ 608261 w 1638338"/>
                <a:gd name="connsiteY2" fmla="*/ 745973 h 922243"/>
                <a:gd name="connsiteX3" fmla="*/ 1043427 w 1638338"/>
                <a:gd name="connsiteY3" fmla="*/ 864825 h 922243"/>
                <a:gd name="connsiteX4" fmla="*/ 1638338 w 1638338"/>
                <a:gd name="connsiteY4" fmla="*/ 922243 h 922243"/>
                <a:gd name="connsiteX0" fmla="*/ 0 w 1638338"/>
                <a:gd name="connsiteY0" fmla="*/ 0 h 922243"/>
                <a:gd name="connsiteX1" fmla="*/ 211653 w 1638338"/>
                <a:gd name="connsiteY1" fmla="*/ 409958 h 922243"/>
                <a:gd name="connsiteX2" fmla="*/ 608261 w 1638338"/>
                <a:gd name="connsiteY2" fmla="*/ 745973 h 922243"/>
                <a:gd name="connsiteX3" fmla="*/ 1049777 w 1638338"/>
                <a:gd name="connsiteY3" fmla="*/ 868000 h 922243"/>
                <a:gd name="connsiteX4" fmla="*/ 1638338 w 1638338"/>
                <a:gd name="connsiteY4" fmla="*/ 922243 h 922243"/>
                <a:gd name="connsiteX0" fmla="*/ 0 w 1638338"/>
                <a:gd name="connsiteY0" fmla="*/ 0 h 922243"/>
                <a:gd name="connsiteX1" fmla="*/ 211653 w 1638338"/>
                <a:gd name="connsiteY1" fmla="*/ 409958 h 922243"/>
                <a:gd name="connsiteX2" fmla="*/ 595561 w 1638338"/>
                <a:gd name="connsiteY2" fmla="*/ 742798 h 922243"/>
                <a:gd name="connsiteX3" fmla="*/ 1049777 w 1638338"/>
                <a:gd name="connsiteY3" fmla="*/ 868000 h 922243"/>
                <a:gd name="connsiteX4" fmla="*/ 1638338 w 1638338"/>
                <a:gd name="connsiteY4" fmla="*/ 922243 h 922243"/>
                <a:gd name="connsiteX0" fmla="*/ 0 w 1647863"/>
                <a:gd name="connsiteY0" fmla="*/ 0 h 922243"/>
                <a:gd name="connsiteX1" fmla="*/ 211653 w 1647863"/>
                <a:gd name="connsiteY1" fmla="*/ 409958 h 922243"/>
                <a:gd name="connsiteX2" fmla="*/ 595561 w 1647863"/>
                <a:gd name="connsiteY2" fmla="*/ 742798 h 922243"/>
                <a:gd name="connsiteX3" fmla="*/ 1049777 w 1647863"/>
                <a:gd name="connsiteY3" fmla="*/ 868000 h 922243"/>
                <a:gd name="connsiteX4" fmla="*/ 1647863 w 1647863"/>
                <a:gd name="connsiteY4" fmla="*/ 922243 h 922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7863" h="922243">
                  <a:moveTo>
                    <a:pt x="0" y="0"/>
                  </a:moveTo>
                  <a:cubicBezTo>
                    <a:pt x="49575" y="146432"/>
                    <a:pt x="112393" y="286158"/>
                    <a:pt x="211653" y="409958"/>
                  </a:cubicBezTo>
                  <a:cubicBezTo>
                    <a:pt x="310913" y="533758"/>
                    <a:pt x="455874" y="666458"/>
                    <a:pt x="595561" y="742798"/>
                  </a:cubicBezTo>
                  <a:cubicBezTo>
                    <a:pt x="735248" y="819138"/>
                    <a:pt x="878097" y="838622"/>
                    <a:pt x="1049777" y="868000"/>
                  </a:cubicBezTo>
                  <a:cubicBezTo>
                    <a:pt x="1221457" y="897378"/>
                    <a:pt x="1510611" y="914898"/>
                    <a:pt x="1647863" y="922243"/>
                  </a:cubicBezTo>
                </a:path>
              </a:pathLst>
            </a:custGeom>
            <a:noFill/>
            <a:ln w="19050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4" name="TextBox 293">
            <a:extLst>
              <a:ext uri="{FF2B5EF4-FFF2-40B4-BE49-F238E27FC236}">
                <a16:creationId xmlns:a16="http://schemas.microsoft.com/office/drawing/2014/main" id="{79D44BB5-B0EF-C441-A515-BC39FF8964FA}"/>
              </a:ext>
            </a:extLst>
          </p:cNvPr>
          <p:cNvSpPr txBox="1"/>
          <p:nvPr/>
        </p:nvSpPr>
        <p:spPr>
          <a:xfrm>
            <a:off x="3048385" y="693031"/>
            <a:ext cx="3513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(a)</a:t>
            </a:r>
          </a:p>
        </p:txBody>
      </p:sp>
      <p:sp>
        <p:nvSpPr>
          <p:cNvPr id="295" name="TextBox 294">
            <a:extLst>
              <a:ext uri="{FF2B5EF4-FFF2-40B4-BE49-F238E27FC236}">
                <a16:creationId xmlns:a16="http://schemas.microsoft.com/office/drawing/2014/main" id="{4C234910-D725-6B4A-A7A6-D9F1A72EA648}"/>
              </a:ext>
            </a:extLst>
          </p:cNvPr>
          <p:cNvSpPr txBox="1"/>
          <p:nvPr/>
        </p:nvSpPr>
        <p:spPr>
          <a:xfrm>
            <a:off x="5675394" y="688955"/>
            <a:ext cx="357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(b)</a:t>
            </a:r>
          </a:p>
        </p:txBody>
      </p:sp>
      <p:sp>
        <p:nvSpPr>
          <p:cNvPr id="296" name="TextBox 295">
            <a:extLst>
              <a:ext uri="{FF2B5EF4-FFF2-40B4-BE49-F238E27FC236}">
                <a16:creationId xmlns:a16="http://schemas.microsoft.com/office/drawing/2014/main" id="{67D6688A-5CC0-9548-A7A3-52E19004264E}"/>
              </a:ext>
            </a:extLst>
          </p:cNvPr>
          <p:cNvSpPr txBox="1"/>
          <p:nvPr/>
        </p:nvSpPr>
        <p:spPr>
          <a:xfrm>
            <a:off x="3048385" y="2857375"/>
            <a:ext cx="3513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(c)</a:t>
            </a:r>
          </a:p>
        </p:txBody>
      </p:sp>
      <p:sp>
        <p:nvSpPr>
          <p:cNvPr id="297" name="TextBox 296">
            <a:extLst>
              <a:ext uri="{FF2B5EF4-FFF2-40B4-BE49-F238E27FC236}">
                <a16:creationId xmlns:a16="http://schemas.microsoft.com/office/drawing/2014/main" id="{B67B29E7-3492-A948-8DFC-93EFD8AF728A}"/>
              </a:ext>
            </a:extLst>
          </p:cNvPr>
          <p:cNvSpPr txBox="1"/>
          <p:nvPr/>
        </p:nvSpPr>
        <p:spPr>
          <a:xfrm>
            <a:off x="5675394" y="2853299"/>
            <a:ext cx="357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(d)</a:t>
            </a:r>
          </a:p>
        </p:txBody>
      </p:sp>
    </p:spTree>
    <p:extLst>
      <p:ext uri="{BB962C8B-B14F-4D97-AF65-F5344CB8AC3E}">
        <p14:creationId xmlns:p14="http://schemas.microsoft.com/office/powerpoint/2010/main" val="1823702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B561A736-E3BE-5744-B989-7F59DF73BB6D}"/>
              </a:ext>
            </a:extLst>
          </p:cNvPr>
          <p:cNvGrpSpPr/>
          <p:nvPr/>
        </p:nvGrpSpPr>
        <p:grpSpPr>
          <a:xfrm>
            <a:off x="1091181" y="1156007"/>
            <a:ext cx="7693630" cy="1996574"/>
            <a:chOff x="1091181" y="584507"/>
            <a:chExt cx="7693630" cy="1996574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2FD48F25-4F74-6B43-A411-A6CDDD36E3AF}"/>
                </a:ext>
              </a:extLst>
            </p:cNvPr>
            <p:cNvGrpSpPr/>
            <p:nvPr/>
          </p:nvGrpSpPr>
          <p:grpSpPr>
            <a:xfrm>
              <a:off x="1091181" y="586556"/>
              <a:ext cx="2476949" cy="1994525"/>
              <a:chOff x="1091181" y="586556"/>
              <a:chExt cx="2476949" cy="1994525"/>
            </a:xfrm>
          </p:grpSpPr>
          <p:grpSp>
            <p:nvGrpSpPr>
              <p:cNvPr id="218" name="Group 217">
                <a:extLst>
                  <a:ext uri="{FF2B5EF4-FFF2-40B4-BE49-F238E27FC236}">
                    <a16:creationId xmlns:a16="http://schemas.microsoft.com/office/drawing/2014/main" id="{99F22C1C-4E23-6942-AF76-7E15FE0D43D2}"/>
                  </a:ext>
                </a:extLst>
              </p:cNvPr>
              <p:cNvGrpSpPr/>
              <p:nvPr/>
            </p:nvGrpSpPr>
            <p:grpSpPr>
              <a:xfrm>
                <a:off x="1091181" y="586556"/>
                <a:ext cx="2476949" cy="1994525"/>
                <a:chOff x="2362586" y="600985"/>
                <a:chExt cx="2476949" cy="1994525"/>
              </a:xfrm>
            </p:grpSpPr>
            <p:grpSp>
              <p:nvGrpSpPr>
                <p:cNvPr id="166" name="Group 165">
                  <a:extLst>
                    <a:ext uri="{FF2B5EF4-FFF2-40B4-BE49-F238E27FC236}">
                      <a16:creationId xmlns:a16="http://schemas.microsoft.com/office/drawing/2014/main" id="{AF3B8B38-21A6-734E-9F4F-19D6002B2508}"/>
                    </a:ext>
                  </a:extLst>
                </p:cNvPr>
                <p:cNvGrpSpPr/>
                <p:nvPr/>
              </p:nvGrpSpPr>
              <p:grpSpPr>
                <a:xfrm>
                  <a:off x="3031458" y="1236252"/>
                  <a:ext cx="226782" cy="300121"/>
                  <a:chOff x="5074435" y="1010756"/>
                  <a:chExt cx="226782" cy="300121"/>
                </a:xfrm>
                <a:solidFill>
                  <a:srgbClr val="D95F02"/>
                </a:solidFill>
              </p:grpSpPr>
              <p:sp>
                <p:nvSpPr>
                  <p:cNvPr id="197" name="Oval 196">
                    <a:extLst>
                      <a:ext uri="{FF2B5EF4-FFF2-40B4-BE49-F238E27FC236}">
                        <a16:creationId xmlns:a16="http://schemas.microsoft.com/office/drawing/2014/main" id="{BF3F2101-4EFD-C749-B688-E13917B66C72}"/>
                      </a:ext>
                    </a:extLst>
                  </p:cNvPr>
                  <p:cNvSpPr/>
                  <p:nvPr/>
                </p:nvSpPr>
                <p:spPr>
                  <a:xfrm>
                    <a:off x="5202654" y="1010756"/>
                    <a:ext cx="45719" cy="46521"/>
                  </a:xfrm>
                  <a:prstGeom prst="ellips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8" name="Oval 197">
                    <a:extLst>
                      <a:ext uri="{FF2B5EF4-FFF2-40B4-BE49-F238E27FC236}">
                        <a16:creationId xmlns:a16="http://schemas.microsoft.com/office/drawing/2014/main" id="{155349F0-AECA-C842-BAD3-50FBB72F3A98}"/>
                      </a:ext>
                    </a:extLst>
                  </p:cNvPr>
                  <p:cNvSpPr/>
                  <p:nvPr/>
                </p:nvSpPr>
                <p:spPr>
                  <a:xfrm>
                    <a:off x="5212130" y="1137260"/>
                    <a:ext cx="45719" cy="46521"/>
                  </a:xfrm>
                  <a:prstGeom prst="ellips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9" name="Oval 198">
                    <a:extLst>
                      <a:ext uri="{FF2B5EF4-FFF2-40B4-BE49-F238E27FC236}">
                        <a16:creationId xmlns:a16="http://schemas.microsoft.com/office/drawing/2014/main" id="{56B5DA3A-73C0-AE42-9653-F1FAA226B7C3}"/>
                      </a:ext>
                    </a:extLst>
                  </p:cNvPr>
                  <p:cNvSpPr/>
                  <p:nvPr/>
                </p:nvSpPr>
                <p:spPr>
                  <a:xfrm>
                    <a:off x="5145323" y="1206386"/>
                    <a:ext cx="45719" cy="46521"/>
                  </a:xfrm>
                  <a:prstGeom prst="ellips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0" name="Oval 199">
                    <a:extLst>
                      <a:ext uri="{FF2B5EF4-FFF2-40B4-BE49-F238E27FC236}">
                        <a16:creationId xmlns:a16="http://schemas.microsoft.com/office/drawing/2014/main" id="{AC16C9E2-6F75-524E-864D-C61465D5EF8A}"/>
                      </a:ext>
                    </a:extLst>
                  </p:cNvPr>
                  <p:cNvSpPr/>
                  <p:nvPr/>
                </p:nvSpPr>
                <p:spPr>
                  <a:xfrm>
                    <a:off x="5074435" y="1264356"/>
                    <a:ext cx="45719" cy="46521"/>
                  </a:xfrm>
                  <a:prstGeom prst="ellips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1" name="Oval 200">
                    <a:extLst>
                      <a:ext uri="{FF2B5EF4-FFF2-40B4-BE49-F238E27FC236}">
                        <a16:creationId xmlns:a16="http://schemas.microsoft.com/office/drawing/2014/main" id="{4BAA492A-4161-9C49-9FCB-D876C234D75B}"/>
                      </a:ext>
                    </a:extLst>
                  </p:cNvPr>
                  <p:cNvSpPr/>
                  <p:nvPr/>
                </p:nvSpPr>
                <p:spPr>
                  <a:xfrm>
                    <a:off x="5255498" y="1074008"/>
                    <a:ext cx="45719" cy="46521"/>
                  </a:xfrm>
                  <a:prstGeom prst="ellips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67" name="Group 166">
                  <a:extLst>
                    <a:ext uri="{FF2B5EF4-FFF2-40B4-BE49-F238E27FC236}">
                      <a16:creationId xmlns:a16="http://schemas.microsoft.com/office/drawing/2014/main" id="{45F7F657-4052-7B4A-8721-C33D3816AB0B}"/>
                    </a:ext>
                  </a:extLst>
                </p:cNvPr>
                <p:cNvGrpSpPr/>
                <p:nvPr/>
              </p:nvGrpSpPr>
              <p:grpSpPr>
                <a:xfrm>
                  <a:off x="2937997" y="795363"/>
                  <a:ext cx="83819" cy="276365"/>
                  <a:chOff x="4990616" y="588004"/>
                  <a:chExt cx="83819" cy="276365"/>
                </a:xfrm>
                <a:solidFill>
                  <a:srgbClr val="1B9E77"/>
                </a:solidFill>
              </p:grpSpPr>
              <p:sp>
                <p:nvSpPr>
                  <p:cNvPr id="192" name="Oval 191">
                    <a:extLst>
                      <a:ext uri="{FF2B5EF4-FFF2-40B4-BE49-F238E27FC236}">
                        <a16:creationId xmlns:a16="http://schemas.microsoft.com/office/drawing/2014/main" id="{88BF10E1-A176-F04F-A03F-BB3FBB48329F}"/>
                      </a:ext>
                    </a:extLst>
                  </p:cNvPr>
                  <p:cNvSpPr/>
                  <p:nvPr/>
                </p:nvSpPr>
                <p:spPr>
                  <a:xfrm>
                    <a:off x="5028716" y="588004"/>
                    <a:ext cx="45719" cy="46521"/>
                  </a:xfrm>
                  <a:prstGeom prst="ellips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3" name="Oval 192">
                    <a:extLst>
                      <a:ext uri="{FF2B5EF4-FFF2-40B4-BE49-F238E27FC236}">
                        <a16:creationId xmlns:a16="http://schemas.microsoft.com/office/drawing/2014/main" id="{D6FC6AC4-29DB-3741-BA1E-540AE5A2D276}"/>
                      </a:ext>
                    </a:extLst>
                  </p:cNvPr>
                  <p:cNvSpPr/>
                  <p:nvPr/>
                </p:nvSpPr>
                <p:spPr>
                  <a:xfrm>
                    <a:off x="4998427" y="651271"/>
                    <a:ext cx="45719" cy="46521"/>
                  </a:xfrm>
                  <a:prstGeom prst="ellips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4" name="Oval 193">
                    <a:extLst>
                      <a:ext uri="{FF2B5EF4-FFF2-40B4-BE49-F238E27FC236}">
                        <a16:creationId xmlns:a16="http://schemas.microsoft.com/office/drawing/2014/main" id="{D1CF8A59-22E5-2C47-B6B7-7893E7FC20B4}"/>
                      </a:ext>
                    </a:extLst>
                  </p:cNvPr>
                  <p:cNvSpPr/>
                  <p:nvPr/>
                </p:nvSpPr>
                <p:spPr>
                  <a:xfrm>
                    <a:off x="5028716" y="711829"/>
                    <a:ext cx="45719" cy="46521"/>
                  </a:xfrm>
                  <a:prstGeom prst="ellips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95" name="Oval 194">
                    <a:extLst>
                      <a:ext uri="{FF2B5EF4-FFF2-40B4-BE49-F238E27FC236}">
                        <a16:creationId xmlns:a16="http://schemas.microsoft.com/office/drawing/2014/main" id="{41FD4D20-141E-E346-9891-2232A16EEFC7}"/>
                      </a:ext>
                    </a:extLst>
                  </p:cNvPr>
                  <p:cNvSpPr/>
                  <p:nvPr/>
                </p:nvSpPr>
                <p:spPr>
                  <a:xfrm>
                    <a:off x="4990616" y="762629"/>
                    <a:ext cx="45719" cy="46521"/>
                  </a:xfrm>
                  <a:prstGeom prst="ellips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96" name="Oval 195">
                    <a:extLst>
                      <a:ext uri="{FF2B5EF4-FFF2-40B4-BE49-F238E27FC236}">
                        <a16:creationId xmlns:a16="http://schemas.microsoft.com/office/drawing/2014/main" id="{FC4FACF5-4BF4-254E-BF81-3D9EAE60C470}"/>
                      </a:ext>
                    </a:extLst>
                  </p:cNvPr>
                  <p:cNvSpPr/>
                  <p:nvPr/>
                </p:nvSpPr>
                <p:spPr>
                  <a:xfrm>
                    <a:off x="5022706" y="817848"/>
                    <a:ext cx="45719" cy="46521"/>
                  </a:xfrm>
                  <a:prstGeom prst="ellips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168" name="Group 167">
                  <a:extLst>
                    <a:ext uri="{FF2B5EF4-FFF2-40B4-BE49-F238E27FC236}">
                      <a16:creationId xmlns:a16="http://schemas.microsoft.com/office/drawing/2014/main" id="{CB137986-7DF0-C94E-80D6-7F75E2BDD12D}"/>
                    </a:ext>
                  </a:extLst>
                </p:cNvPr>
                <p:cNvGrpSpPr/>
                <p:nvPr/>
              </p:nvGrpSpPr>
              <p:grpSpPr>
                <a:xfrm>
                  <a:off x="2362586" y="600985"/>
                  <a:ext cx="2476949" cy="1994525"/>
                  <a:chOff x="1050780" y="1385514"/>
                  <a:chExt cx="610000" cy="491193"/>
                </a:xfrm>
              </p:grpSpPr>
              <p:grpSp>
                <p:nvGrpSpPr>
                  <p:cNvPr id="187" name="Group 186">
                    <a:extLst>
                      <a:ext uri="{FF2B5EF4-FFF2-40B4-BE49-F238E27FC236}">
                        <a16:creationId xmlns:a16="http://schemas.microsoft.com/office/drawing/2014/main" id="{6A33B846-FBD7-7C49-A50C-B17DF899BF6F}"/>
                      </a:ext>
                    </a:extLst>
                  </p:cNvPr>
                  <p:cNvGrpSpPr/>
                  <p:nvPr/>
                </p:nvGrpSpPr>
                <p:grpSpPr>
                  <a:xfrm>
                    <a:off x="1099395" y="1450021"/>
                    <a:ext cx="479165" cy="398194"/>
                    <a:chOff x="1931509" y="1341807"/>
                    <a:chExt cx="479165" cy="398194"/>
                  </a:xfrm>
                </p:grpSpPr>
                <p:cxnSp>
                  <p:nvCxnSpPr>
                    <p:cNvPr id="190" name="Straight Connector 189">
                      <a:extLst>
                        <a:ext uri="{FF2B5EF4-FFF2-40B4-BE49-F238E27FC236}">
                          <a16:creationId xmlns:a16="http://schemas.microsoft.com/office/drawing/2014/main" id="{1D6727F6-B889-274E-98B3-8B794EC25EB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1931509" y="1341807"/>
                      <a:ext cx="0" cy="398193"/>
                    </a:xfrm>
                    <a:prstGeom prst="line">
                      <a:avLst/>
                    </a:prstGeom>
                    <a:ln w="952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1" name="Straight Connector 190">
                      <a:extLst>
                        <a:ext uri="{FF2B5EF4-FFF2-40B4-BE49-F238E27FC236}">
                          <a16:creationId xmlns:a16="http://schemas.microsoft.com/office/drawing/2014/main" id="{8584D4DB-41DA-C545-9717-96C74181D61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1931587" y="1740000"/>
                      <a:ext cx="479087" cy="1"/>
                    </a:xfrm>
                    <a:prstGeom prst="line">
                      <a:avLst/>
                    </a:prstGeom>
                    <a:ln w="952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88" name="TextBox 187">
                    <a:extLst>
                      <a:ext uri="{FF2B5EF4-FFF2-40B4-BE49-F238E27FC236}">
                        <a16:creationId xmlns:a16="http://schemas.microsoft.com/office/drawing/2014/main" id="{F35605CC-A158-8241-8427-1B1656F957CB}"/>
                      </a:ext>
                    </a:extLst>
                  </p:cNvPr>
                  <p:cNvSpPr txBox="1"/>
                  <p:nvPr/>
                </p:nvSpPr>
                <p:spPr>
                  <a:xfrm>
                    <a:off x="1578560" y="1816070"/>
                    <a:ext cx="82220" cy="60637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>
                    <a:spAutoFit/>
                  </a:bodyPr>
                  <a:lstStyle/>
                  <a:p>
                    <a:pPr algn="ctr"/>
                    <a:r>
                      <a:rPr lang="en-US" sz="1200" b="1" dirty="0"/>
                      <a:t>W</a:t>
                    </a:r>
                  </a:p>
                </p:txBody>
              </p:sp>
              <p:sp>
                <p:nvSpPr>
                  <p:cNvPr id="189" name="TextBox 188">
                    <a:extLst>
                      <a:ext uri="{FF2B5EF4-FFF2-40B4-BE49-F238E27FC236}">
                        <a16:creationId xmlns:a16="http://schemas.microsoft.com/office/drawing/2014/main" id="{0716C5F0-5EA5-A449-8FD3-ED57ACFB2143}"/>
                      </a:ext>
                    </a:extLst>
                  </p:cNvPr>
                  <p:cNvSpPr txBox="1"/>
                  <p:nvPr/>
                </p:nvSpPr>
                <p:spPr>
                  <a:xfrm>
                    <a:off x="1050780" y="1385514"/>
                    <a:ext cx="97221" cy="60637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>
                    <a:spAutoFit/>
                  </a:bodyPr>
                  <a:lstStyle/>
                  <a:p>
                    <a:pPr algn="ctr"/>
                    <a:r>
                      <a:rPr lang="en-US" sz="1200" b="1" dirty="0"/>
                      <a:t>%N</a:t>
                    </a:r>
                  </a:p>
                </p:txBody>
              </p:sp>
            </p:grpSp>
            <p:grpSp>
              <p:nvGrpSpPr>
                <p:cNvPr id="169" name="Group 168">
                  <a:extLst>
                    <a:ext uri="{FF2B5EF4-FFF2-40B4-BE49-F238E27FC236}">
                      <a16:creationId xmlns:a16="http://schemas.microsoft.com/office/drawing/2014/main" id="{CFB843D6-9A43-3240-91CF-F6DBCA1883FD}"/>
                    </a:ext>
                  </a:extLst>
                </p:cNvPr>
                <p:cNvGrpSpPr/>
                <p:nvPr/>
              </p:nvGrpSpPr>
              <p:grpSpPr>
                <a:xfrm>
                  <a:off x="3351766" y="1408621"/>
                  <a:ext cx="263556" cy="499094"/>
                  <a:chOff x="5394743" y="1183125"/>
                  <a:chExt cx="263556" cy="499094"/>
                </a:xfrm>
                <a:solidFill>
                  <a:srgbClr val="7570B3"/>
                </a:solidFill>
              </p:grpSpPr>
              <p:sp>
                <p:nvSpPr>
                  <p:cNvPr id="182" name="Oval 181">
                    <a:extLst>
                      <a:ext uri="{FF2B5EF4-FFF2-40B4-BE49-F238E27FC236}">
                        <a16:creationId xmlns:a16="http://schemas.microsoft.com/office/drawing/2014/main" id="{06000781-C59A-4842-B3FB-DE3064E8082D}"/>
                      </a:ext>
                    </a:extLst>
                  </p:cNvPr>
                  <p:cNvSpPr/>
                  <p:nvPr/>
                </p:nvSpPr>
                <p:spPr>
                  <a:xfrm>
                    <a:off x="5600837" y="1183125"/>
                    <a:ext cx="45719" cy="46521"/>
                  </a:xfrm>
                  <a:prstGeom prst="ellips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3" name="Oval 182">
                    <a:extLst>
                      <a:ext uri="{FF2B5EF4-FFF2-40B4-BE49-F238E27FC236}">
                        <a16:creationId xmlns:a16="http://schemas.microsoft.com/office/drawing/2014/main" id="{B76319F3-A53B-4148-ADDA-1A525446496D}"/>
                      </a:ext>
                    </a:extLst>
                  </p:cNvPr>
                  <p:cNvSpPr/>
                  <p:nvPr/>
                </p:nvSpPr>
                <p:spPr>
                  <a:xfrm>
                    <a:off x="5583920" y="1335063"/>
                    <a:ext cx="45719" cy="46521"/>
                  </a:xfrm>
                  <a:prstGeom prst="ellips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4" name="Oval 183">
                    <a:extLst>
                      <a:ext uri="{FF2B5EF4-FFF2-40B4-BE49-F238E27FC236}">
                        <a16:creationId xmlns:a16="http://schemas.microsoft.com/office/drawing/2014/main" id="{52AD2009-C2A9-8340-9724-0AC72BDE1D7F}"/>
                      </a:ext>
                    </a:extLst>
                  </p:cNvPr>
                  <p:cNvSpPr/>
                  <p:nvPr/>
                </p:nvSpPr>
                <p:spPr>
                  <a:xfrm>
                    <a:off x="5612580" y="1473750"/>
                    <a:ext cx="45719" cy="46521"/>
                  </a:xfrm>
                  <a:prstGeom prst="ellips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5" name="Oval 184">
                    <a:extLst>
                      <a:ext uri="{FF2B5EF4-FFF2-40B4-BE49-F238E27FC236}">
                        <a16:creationId xmlns:a16="http://schemas.microsoft.com/office/drawing/2014/main" id="{6CDBCF8B-0394-F04F-823C-6A2666E8C152}"/>
                      </a:ext>
                    </a:extLst>
                  </p:cNvPr>
                  <p:cNvSpPr/>
                  <p:nvPr/>
                </p:nvSpPr>
                <p:spPr>
                  <a:xfrm>
                    <a:off x="5516055" y="1552327"/>
                    <a:ext cx="45719" cy="46521"/>
                  </a:xfrm>
                  <a:prstGeom prst="ellips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6" name="Oval 185">
                    <a:extLst>
                      <a:ext uri="{FF2B5EF4-FFF2-40B4-BE49-F238E27FC236}">
                        <a16:creationId xmlns:a16="http://schemas.microsoft.com/office/drawing/2014/main" id="{DD2A16F5-509B-EB47-89A4-7F01DD6C4AA4}"/>
                      </a:ext>
                    </a:extLst>
                  </p:cNvPr>
                  <p:cNvSpPr/>
                  <p:nvPr/>
                </p:nvSpPr>
                <p:spPr>
                  <a:xfrm>
                    <a:off x="5394743" y="1635698"/>
                    <a:ext cx="45719" cy="46521"/>
                  </a:xfrm>
                  <a:prstGeom prst="ellips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70" name="Group 169">
                  <a:extLst>
                    <a:ext uri="{FF2B5EF4-FFF2-40B4-BE49-F238E27FC236}">
                      <a16:creationId xmlns:a16="http://schemas.microsoft.com/office/drawing/2014/main" id="{26C8F95B-07CC-6A49-B5EF-76E4E343CE3E}"/>
                    </a:ext>
                  </a:extLst>
                </p:cNvPr>
                <p:cNvGrpSpPr/>
                <p:nvPr/>
              </p:nvGrpSpPr>
              <p:grpSpPr>
                <a:xfrm>
                  <a:off x="3981358" y="1386528"/>
                  <a:ext cx="80449" cy="437816"/>
                  <a:chOff x="6024335" y="1161032"/>
                  <a:chExt cx="80449" cy="437816"/>
                </a:xfrm>
                <a:solidFill>
                  <a:srgbClr val="E7298A"/>
                </a:solidFill>
              </p:grpSpPr>
              <p:sp>
                <p:nvSpPr>
                  <p:cNvPr id="177" name="Oval 176">
                    <a:extLst>
                      <a:ext uri="{FF2B5EF4-FFF2-40B4-BE49-F238E27FC236}">
                        <a16:creationId xmlns:a16="http://schemas.microsoft.com/office/drawing/2014/main" id="{59C40B4B-4067-1148-B29F-415250F7B3AC}"/>
                      </a:ext>
                    </a:extLst>
                  </p:cNvPr>
                  <p:cNvSpPr/>
                  <p:nvPr/>
                </p:nvSpPr>
                <p:spPr>
                  <a:xfrm>
                    <a:off x="6026590" y="1161032"/>
                    <a:ext cx="45719" cy="46521"/>
                  </a:xfrm>
                  <a:prstGeom prst="ellips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8" name="Oval 177">
                    <a:extLst>
                      <a:ext uri="{FF2B5EF4-FFF2-40B4-BE49-F238E27FC236}">
                        <a16:creationId xmlns:a16="http://schemas.microsoft.com/office/drawing/2014/main" id="{C7070CD4-CC3D-2E43-8C14-E63414C232C0}"/>
                      </a:ext>
                    </a:extLst>
                  </p:cNvPr>
                  <p:cNvSpPr/>
                  <p:nvPr/>
                </p:nvSpPr>
                <p:spPr>
                  <a:xfrm>
                    <a:off x="6059065" y="1284654"/>
                    <a:ext cx="45719" cy="46521"/>
                  </a:xfrm>
                  <a:prstGeom prst="ellips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9" name="Oval 178">
                    <a:extLst>
                      <a:ext uri="{FF2B5EF4-FFF2-40B4-BE49-F238E27FC236}">
                        <a16:creationId xmlns:a16="http://schemas.microsoft.com/office/drawing/2014/main" id="{E4003165-2FDC-4C4E-AD02-4462FFCACA33}"/>
                      </a:ext>
                    </a:extLst>
                  </p:cNvPr>
                  <p:cNvSpPr/>
                  <p:nvPr/>
                </p:nvSpPr>
                <p:spPr>
                  <a:xfrm>
                    <a:off x="6024335" y="1375003"/>
                    <a:ext cx="45719" cy="46521"/>
                  </a:xfrm>
                  <a:prstGeom prst="ellips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0" name="Oval 179">
                    <a:extLst>
                      <a:ext uri="{FF2B5EF4-FFF2-40B4-BE49-F238E27FC236}">
                        <a16:creationId xmlns:a16="http://schemas.microsoft.com/office/drawing/2014/main" id="{D373F6CB-FF1A-B445-B15D-D7D90E36672C}"/>
                      </a:ext>
                    </a:extLst>
                  </p:cNvPr>
                  <p:cNvSpPr/>
                  <p:nvPr/>
                </p:nvSpPr>
                <p:spPr>
                  <a:xfrm>
                    <a:off x="6059065" y="1468995"/>
                    <a:ext cx="45719" cy="46521"/>
                  </a:xfrm>
                  <a:prstGeom prst="ellips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1" name="Oval 180">
                    <a:extLst>
                      <a:ext uri="{FF2B5EF4-FFF2-40B4-BE49-F238E27FC236}">
                        <a16:creationId xmlns:a16="http://schemas.microsoft.com/office/drawing/2014/main" id="{AC042362-96D7-AE4A-8406-74866385DB10}"/>
                      </a:ext>
                    </a:extLst>
                  </p:cNvPr>
                  <p:cNvSpPr/>
                  <p:nvPr/>
                </p:nvSpPr>
                <p:spPr>
                  <a:xfrm>
                    <a:off x="6027334" y="1552327"/>
                    <a:ext cx="45719" cy="46521"/>
                  </a:xfrm>
                  <a:prstGeom prst="ellips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71" name="Group 170">
                  <a:extLst>
                    <a:ext uri="{FF2B5EF4-FFF2-40B4-BE49-F238E27FC236}">
                      <a16:creationId xmlns:a16="http://schemas.microsoft.com/office/drawing/2014/main" id="{0FD6CD6F-EE45-7A4C-8023-E3A8F45F1202}"/>
                    </a:ext>
                  </a:extLst>
                </p:cNvPr>
                <p:cNvGrpSpPr/>
                <p:nvPr/>
              </p:nvGrpSpPr>
              <p:grpSpPr>
                <a:xfrm>
                  <a:off x="4034344" y="2022263"/>
                  <a:ext cx="389146" cy="197877"/>
                  <a:chOff x="6077321" y="1796767"/>
                  <a:chExt cx="389146" cy="197877"/>
                </a:xfrm>
                <a:solidFill>
                  <a:srgbClr val="66A61E"/>
                </a:solidFill>
              </p:grpSpPr>
              <p:sp>
                <p:nvSpPr>
                  <p:cNvPr id="172" name="Oval 171">
                    <a:extLst>
                      <a:ext uri="{FF2B5EF4-FFF2-40B4-BE49-F238E27FC236}">
                        <a16:creationId xmlns:a16="http://schemas.microsoft.com/office/drawing/2014/main" id="{310A2716-4051-BD48-B631-EBF148F10CE2}"/>
                      </a:ext>
                    </a:extLst>
                  </p:cNvPr>
                  <p:cNvSpPr/>
                  <p:nvPr/>
                </p:nvSpPr>
                <p:spPr>
                  <a:xfrm>
                    <a:off x="6420748" y="1796767"/>
                    <a:ext cx="45719" cy="46521"/>
                  </a:xfrm>
                  <a:prstGeom prst="ellips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3" name="Oval 172">
                    <a:extLst>
                      <a:ext uri="{FF2B5EF4-FFF2-40B4-BE49-F238E27FC236}">
                        <a16:creationId xmlns:a16="http://schemas.microsoft.com/office/drawing/2014/main" id="{7037026A-1B39-6E44-8D41-517658367B93}"/>
                      </a:ext>
                    </a:extLst>
                  </p:cNvPr>
                  <p:cNvSpPr/>
                  <p:nvPr/>
                </p:nvSpPr>
                <p:spPr>
                  <a:xfrm>
                    <a:off x="6304422" y="1835677"/>
                    <a:ext cx="45719" cy="46521"/>
                  </a:xfrm>
                  <a:prstGeom prst="ellips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4" name="Oval 173">
                    <a:extLst>
                      <a:ext uri="{FF2B5EF4-FFF2-40B4-BE49-F238E27FC236}">
                        <a16:creationId xmlns:a16="http://schemas.microsoft.com/office/drawing/2014/main" id="{B0683F56-D4D0-304F-8C56-ECE2280480FB}"/>
                      </a:ext>
                    </a:extLst>
                  </p:cNvPr>
                  <p:cNvSpPr/>
                  <p:nvPr/>
                </p:nvSpPr>
                <p:spPr>
                  <a:xfrm>
                    <a:off x="6202637" y="1906023"/>
                    <a:ext cx="45719" cy="46521"/>
                  </a:xfrm>
                  <a:prstGeom prst="ellips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5" name="Oval 174">
                    <a:extLst>
                      <a:ext uri="{FF2B5EF4-FFF2-40B4-BE49-F238E27FC236}">
                        <a16:creationId xmlns:a16="http://schemas.microsoft.com/office/drawing/2014/main" id="{ECA236C6-5F0C-144B-9FD0-6FEC9C5F6879}"/>
                      </a:ext>
                    </a:extLst>
                  </p:cNvPr>
                  <p:cNvSpPr/>
                  <p:nvPr/>
                </p:nvSpPr>
                <p:spPr>
                  <a:xfrm>
                    <a:off x="6077321" y="1948123"/>
                    <a:ext cx="45719" cy="46521"/>
                  </a:xfrm>
                  <a:prstGeom prst="ellips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6" name="Oval 175">
                    <a:extLst>
                      <a:ext uri="{FF2B5EF4-FFF2-40B4-BE49-F238E27FC236}">
                        <a16:creationId xmlns:a16="http://schemas.microsoft.com/office/drawing/2014/main" id="{BCCA4C47-064C-714F-8137-24BDD5F90F06}"/>
                      </a:ext>
                    </a:extLst>
                  </p:cNvPr>
                  <p:cNvSpPr/>
                  <p:nvPr/>
                </p:nvSpPr>
                <p:spPr>
                  <a:xfrm>
                    <a:off x="6237940" y="1853606"/>
                    <a:ext cx="45719" cy="46521"/>
                  </a:xfrm>
                  <a:prstGeom prst="ellips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294" name="TextBox 293">
                <a:extLst>
                  <a:ext uri="{FF2B5EF4-FFF2-40B4-BE49-F238E27FC236}">
                    <a16:creationId xmlns:a16="http://schemas.microsoft.com/office/drawing/2014/main" id="{79D44BB5-B0EF-C441-A515-BC39FF8964FA}"/>
                  </a:ext>
                </a:extLst>
              </p:cNvPr>
              <p:cNvSpPr txBox="1"/>
              <p:nvPr/>
            </p:nvSpPr>
            <p:spPr>
              <a:xfrm>
                <a:off x="3048385" y="693031"/>
                <a:ext cx="35137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(a)</a:t>
                </a: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1CCDF564-C4E5-0745-BF1C-9BBDA35E0158}"/>
                </a:ext>
              </a:extLst>
            </p:cNvPr>
            <p:cNvGrpSpPr/>
            <p:nvPr/>
          </p:nvGrpSpPr>
          <p:grpSpPr>
            <a:xfrm>
              <a:off x="3703265" y="584507"/>
              <a:ext cx="2476949" cy="1994525"/>
              <a:chOff x="3703265" y="584507"/>
              <a:chExt cx="2476949" cy="1994525"/>
            </a:xfrm>
          </p:grpSpPr>
          <p:grpSp>
            <p:nvGrpSpPr>
              <p:cNvPr id="292" name="Group 291">
                <a:extLst>
                  <a:ext uri="{FF2B5EF4-FFF2-40B4-BE49-F238E27FC236}">
                    <a16:creationId xmlns:a16="http://schemas.microsoft.com/office/drawing/2014/main" id="{A82835BF-A805-614E-9E7F-11CFBAC80033}"/>
                  </a:ext>
                </a:extLst>
              </p:cNvPr>
              <p:cNvGrpSpPr/>
              <p:nvPr/>
            </p:nvGrpSpPr>
            <p:grpSpPr>
              <a:xfrm>
                <a:off x="3703265" y="584507"/>
                <a:ext cx="2476949" cy="1994525"/>
                <a:chOff x="4664149" y="3077927"/>
                <a:chExt cx="2476949" cy="1994525"/>
              </a:xfrm>
            </p:grpSpPr>
            <p:grpSp>
              <p:nvGrpSpPr>
                <p:cNvPr id="94" name="Group 93">
                  <a:extLst>
                    <a:ext uri="{FF2B5EF4-FFF2-40B4-BE49-F238E27FC236}">
                      <a16:creationId xmlns:a16="http://schemas.microsoft.com/office/drawing/2014/main" id="{B161F4D4-74A3-A545-B1BE-0927B868EF38}"/>
                    </a:ext>
                  </a:extLst>
                </p:cNvPr>
                <p:cNvGrpSpPr/>
                <p:nvPr/>
              </p:nvGrpSpPr>
              <p:grpSpPr>
                <a:xfrm>
                  <a:off x="5020562" y="3226319"/>
                  <a:ext cx="1910339" cy="1526493"/>
                  <a:chOff x="4761976" y="523881"/>
                  <a:chExt cx="1910339" cy="1526493"/>
                </a:xfrm>
              </p:grpSpPr>
              <p:grpSp>
                <p:nvGrpSpPr>
                  <p:cNvPr id="17" name="Group 16">
                    <a:extLst>
                      <a:ext uri="{FF2B5EF4-FFF2-40B4-BE49-F238E27FC236}">
                        <a16:creationId xmlns:a16="http://schemas.microsoft.com/office/drawing/2014/main" id="{F0655611-5581-9F40-A36E-6BF6AADDD66D}"/>
                      </a:ext>
                    </a:extLst>
                  </p:cNvPr>
                  <p:cNvGrpSpPr/>
                  <p:nvPr/>
                </p:nvGrpSpPr>
                <p:grpSpPr>
                  <a:xfrm>
                    <a:off x="4761976" y="523881"/>
                    <a:ext cx="267636" cy="399349"/>
                    <a:chOff x="3381872" y="1718752"/>
                    <a:chExt cx="65911" cy="98348"/>
                  </a:xfrm>
                </p:grpSpPr>
                <p:cxnSp>
                  <p:nvCxnSpPr>
                    <p:cNvPr id="18" name="Straight Connector 17">
                      <a:extLst>
                        <a:ext uri="{FF2B5EF4-FFF2-40B4-BE49-F238E27FC236}">
                          <a16:creationId xmlns:a16="http://schemas.microsoft.com/office/drawing/2014/main" id="{39A58DF1-2778-1A4C-A5EC-1170F9F4FF5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3381872" y="1785431"/>
                      <a:ext cx="65911" cy="31669"/>
                    </a:xfrm>
                    <a:prstGeom prst="line">
                      <a:avLst/>
                    </a:prstGeom>
                    <a:ln w="19050" cap="rnd">
                      <a:solidFill>
                        <a:srgbClr val="1B9E77"/>
                      </a:solidFill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" name="Straight Connector 18">
                      <a:extLst>
                        <a:ext uri="{FF2B5EF4-FFF2-40B4-BE49-F238E27FC236}">
                          <a16:creationId xmlns:a16="http://schemas.microsoft.com/office/drawing/2014/main" id="{4EAF04FB-7E38-2242-9E22-7861532A1D8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3447556" y="1718752"/>
                      <a:ext cx="0" cy="66945"/>
                    </a:xfrm>
                    <a:prstGeom prst="line">
                      <a:avLst/>
                    </a:prstGeom>
                    <a:ln w="19050" cap="rnd">
                      <a:solidFill>
                        <a:srgbClr val="1B9E77"/>
                      </a:solidFill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4" name="Group 23">
                    <a:extLst>
                      <a:ext uri="{FF2B5EF4-FFF2-40B4-BE49-F238E27FC236}">
                        <a16:creationId xmlns:a16="http://schemas.microsoft.com/office/drawing/2014/main" id="{9481149C-BE05-194C-98DC-78E44C27ABFA}"/>
                      </a:ext>
                    </a:extLst>
                  </p:cNvPr>
                  <p:cNvGrpSpPr/>
                  <p:nvPr/>
                </p:nvGrpSpPr>
                <p:grpSpPr>
                  <a:xfrm>
                    <a:off x="4841757" y="735086"/>
                    <a:ext cx="399207" cy="667667"/>
                    <a:chOff x="3349470" y="1670815"/>
                    <a:chExt cx="98313" cy="164427"/>
                  </a:xfrm>
                </p:grpSpPr>
                <p:cxnSp>
                  <p:nvCxnSpPr>
                    <p:cNvPr id="25" name="Straight Connector 24">
                      <a:extLst>
                        <a:ext uri="{FF2B5EF4-FFF2-40B4-BE49-F238E27FC236}">
                          <a16:creationId xmlns:a16="http://schemas.microsoft.com/office/drawing/2014/main" id="{2E2E81C3-B9F0-2347-8CEA-DB7DE03696E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3349470" y="1785431"/>
                      <a:ext cx="98313" cy="49811"/>
                    </a:xfrm>
                    <a:prstGeom prst="line">
                      <a:avLst/>
                    </a:prstGeom>
                    <a:ln w="19050" cap="rnd">
                      <a:solidFill>
                        <a:srgbClr val="D95F02"/>
                      </a:solidFill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6" name="Straight Connector 25">
                      <a:extLst>
                        <a:ext uri="{FF2B5EF4-FFF2-40B4-BE49-F238E27FC236}">
                          <a16:creationId xmlns:a16="http://schemas.microsoft.com/office/drawing/2014/main" id="{0E56E4CA-3A6F-574A-8DD9-95039C7C3B4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3447556" y="1670815"/>
                      <a:ext cx="0" cy="114882"/>
                    </a:xfrm>
                    <a:prstGeom prst="line">
                      <a:avLst/>
                    </a:prstGeom>
                    <a:ln w="19050" cap="rnd">
                      <a:solidFill>
                        <a:srgbClr val="D95F02"/>
                      </a:solidFill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7" name="Group 26">
                    <a:extLst>
                      <a:ext uri="{FF2B5EF4-FFF2-40B4-BE49-F238E27FC236}">
                        <a16:creationId xmlns:a16="http://schemas.microsoft.com/office/drawing/2014/main" id="{3EC01042-0A88-E348-81F7-F78211EC7358}"/>
                      </a:ext>
                    </a:extLst>
                  </p:cNvPr>
                  <p:cNvGrpSpPr/>
                  <p:nvPr/>
                </p:nvGrpSpPr>
                <p:grpSpPr>
                  <a:xfrm>
                    <a:off x="5024442" y="843798"/>
                    <a:ext cx="602463" cy="989610"/>
                    <a:chOff x="3299977" y="1614345"/>
                    <a:chExt cx="148369" cy="243712"/>
                  </a:xfrm>
                </p:grpSpPr>
                <p:cxnSp>
                  <p:nvCxnSpPr>
                    <p:cNvPr id="28" name="Straight Connector 27">
                      <a:extLst>
                        <a:ext uri="{FF2B5EF4-FFF2-40B4-BE49-F238E27FC236}">
                          <a16:creationId xmlns:a16="http://schemas.microsoft.com/office/drawing/2014/main" id="{3436AF28-9D85-3F4A-B036-BDF6C0BCCFC9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3299977" y="1785431"/>
                      <a:ext cx="147806" cy="72626"/>
                    </a:xfrm>
                    <a:prstGeom prst="line">
                      <a:avLst/>
                    </a:prstGeom>
                    <a:ln w="19050" cap="rnd">
                      <a:solidFill>
                        <a:srgbClr val="7570B3"/>
                      </a:solidFill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9" name="Straight Connector 28">
                      <a:extLst>
                        <a:ext uri="{FF2B5EF4-FFF2-40B4-BE49-F238E27FC236}">
                          <a16:creationId xmlns:a16="http://schemas.microsoft.com/office/drawing/2014/main" id="{10E7D991-8743-C441-9E14-FA8ADECCA36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3447556" y="1614345"/>
                      <a:ext cx="790" cy="171351"/>
                    </a:xfrm>
                    <a:prstGeom prst="line">
                      <a:avLst/>
                    </a:prstGeom>
                    <a:ln w="19050" cap="rnd">
                      <a:solidFill>
                        <a:srgbClr val="7570B3"/>
                      </a:solidFill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30" name="Group 29">
                    <a:extLst>
                      <a:ext uri="{FF2B5EF4-FFF2-40B4-BE49-F238E27FC236}">
                        <a16:creationId xmlns:a16="http://schemas.microsoft.com/office/drawing/2014/main" id="{42C7EB44-6874-7548-B790-020496192AC2}"/>
                      </a:ext>
                    </a:extLst>
                  </p:cNvPr>
                  <p:cNvGrpSpPr/>
                  <p:nvPr/>
                </p:nvGrpSpPr>
                <p:grpSpPr>
                  <a:xfrm>
                    <a:off x="5558094" y="1057279"/>
                    <a:ext cx="519217" cy="867582"/>
                    <a:chOff x="3320250" y="1637255"/>
                    <a:chExt cx="127868" cy="213660"/>
                  </a:xfrm>
                </p:grpSpPr>
                <p:cxnSp>
                  <p:nvCxnSpPr>
                    <p:cNvPr id="31" name="Straight Connector 30">
                      <a:extLst>
                        <a:ext uri="{FF2B5EF4-FFF2-40B4-BE49-F238E27FC236}">
                          <a16:creationId xmlns:a16="http://schemas.microsoft.com/office/drawing/2014/main" id="{D45237CE-1A97-9A4C-96F4-6608D1186FA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3320250" y="1785431"/>
                      <a:ext cx="127533" cy="65484"/>
                    </a:xfrm>
                    <a:prstGeom prst="line">
                      <a:avLst/>
                    </a:prstGeom>
                    <a:ln w="19050" cap="rnd">
                      <a:solidFill>
                        <a:srgbClr val="E7298A"/>
                      </a:solidFill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2" name="Straight Connector 31">
                      <a:extLst>
                        <a:ext uri="{FF2B5EF4-FFF2-40B4-BE49-F238E27FC236}">
                          <a16:creationId xmlns:a16="http://schemas.microsoft.com/office/drawing/2014/main" id="{5AA6D59B-4FA7-AF42-8021-D9BB3A77198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3447556" y="1637255"/>
                      <a:ext cx="562" cy="148442"/>
                    </a:xfrm>
                    <a:prstGeom prst="line">
                      <a:avLst/>
                    </a:prstGeom>
                    <a:ln w="19050" cap="rnd">
                      <a:solidFill>
                        <a:srgbClr val="E7298A"/>
                      </a:solidFill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0" name="Group 39">
                    <a:extLst>
                      <a:ext uri="{FF2B5EF4-FFF2-40B4-BE49-F238E27FC236}">
                        <a16:creationId xmlns:a16="http://schemas.microsoft.com/office/drawing/2014/main" id="{2C9A8727-78A1-C444-A2D5-069BA9E1BC91}"/>
                      </a:ext>
                    </a:extLst>
                  </p:cNvPr>
                  <p:cNvGrpSpPr/>
                  <p:nvPr/>
                </p:nvGrpSpPr>
                <p:grpSpPr>
                  <a:xfrm>
                    <a:off x="5959209" y="1284659"/>
                    <a:ext cx="711750" cy="765715"/>
                    <a:chOff x="3272500" y="1681294"/>
                    <a:chExt cx="175283" cy="188573"/>
                  </a:xfrm>
                </p:grpSpPr>
                <p:cxnSp>
                  <p:nvCxnSpPr>
                    <p:cNvPr id="41" name="Straight Connector 40">
                      <a:extLst>
                        <a:ext uri="{FF2B5EF4-FFF2-40B4-BE49-F238E27FC236}">
                          <a16:creationId xmlns:a16="http://schemas.microsoft.com/office/drawing/2014/main" id="{70E910C4-AA30-4040-9E03-06066E58D76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3272500" y="1785431"/>
                      <a:ext cx="175283" cy="84436"/>
                    </a:xfrm>
                    <a:prstGeom prst="line">
                      <a:avLst/>
                    </a:prstGeom>
                    <a:ln w="19050" cap="rnd">
                      <a:solidFill>
                        <a:srgbClr val="66A61E"/>
                      </a:solidFill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2" name="Straight Connector 41">
                      <a:extLst>
                        <a:ext uri="{FF2B5EF4-FFF2-40B4-BE49-F238E27FC236}">
                          <a16:creationId xmlns:a16="http://schemas.microsoft.com/office/drawing/2014/main" id="{8A12876E-2201-6B49-BA59-A83A848B26F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3447556" y="1681294"/>
                      <a:ext cx="227" cy="104404"/>
                    </a:xfrm>
                    <a:prstGeom prst="line">
                      <a:avLst/>
                    </a:prstGeom>
                    <a:ln w="19050" cap="rnd">
                      <a:solidFill>
                        <a:srgbClr val="66A61E"/>
                      </a:solidFill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39" name="Freeform 38">
                    <a:extLst>
                      <a:ext uri="{FF2B5EF4-FFF2-40B4-BE49-F238E27FC236}">
                        <a16:creationId xmlns:a16="http://schemas.microsoft.com/office/drawing/2014/main" id="{B4789FDE-E694-AB4F-A2CC-998EABF77B68}"/>
                      </a:ext>
                    </a:extLst>
                  </p:cNvPr>
                  <p:cNvSpPr/>
                  <p:nvPr/>
                </p:nvSpPr>
                <p:spPr>
                  <a:xfrm>
                    <a:off x="5024452" y="791786"/>
                    <a:ext cx="1647863" cy="922243"/>
                  </a:xfrm>
                  <a:custGeom>
                    <a:avLst/>
                    <a:gdLst>
                      <a:gd name="connsiteX0" fmla="*/ 0 w 1624988"/>
                      <a:gd name="connsiteY0" fmla="*/ 0 h 930926"/>
                      <a:gd name="connsiteX1" fmla="*/ 198303 w 1624988"/>
                      <a:gd name="connsiteY1" fmla="*/ 418641 h 930926"/>
                      <a:gd name="connsiteX2" fmla="*/ 594911 w 1624988"/>
                      <a:gd name="connsiteY2" fmla="*/ 754656 h 930926"/>
                      <a:gd name="connsiteX3" fmla="*/ 1178805 w 1624988"/>
                      <a:gd name="connsiteY3" fmla="*/ 886858 h 930926"/>
                      <a:gd name="connsiteX4" fmla="*/ 1624988 w 1624988"/>
                      <a:gd name="connsiteY4" fmla="*/ 930926 h 930926"/>
                      <a:gd name="connsiteX0" fmla="*/ 0 w 1624988"/>
                      <a:gd name="connsiteY0" fmla="*/ 0 h 930926"/>
                      <a:gd name="connsiteX1" fmla="*/ 198303 w 1624988"/>
                      <a:gd name="connsiteY1" fmla="*/ 418641 h 930926"/>
                      <a:gd name="connsiteX2" fmla="*/ 594911 w 1624988"/>
                      <a:gd name="connsiteY2" fmla="*/ 754656 h 930926"/>
                      <a:gd name="connsiteX3" fmla="*/ 1013552 w 1624988"/>
                      <a:gd name="connsiteY3" fmla="*/ 870333 h 930926"/>
                      <a:gd name="connsiteX4" fmla="*/ 1624988 w 1624988"/>
                      <a:gd name="connsiteY4" fmla="*/ 930926 h 930926"/>
                      <a:gd name="connsiteX0" fmla="*/ 0 w 1624988"/>
                      <a:gd name="connsiteY0" fmla="*/ 0 h 930926"/>
                      <a:gd name="connsiteX1" fmla="*/ 198303 w 1624988"/>
                      <a:gd name="connsiteY1" fmla="*/ 418641 h 930926"/>
                      <a:gd name="connsiteX2" fmla="*/ 594911 w 1624988"/>
                      <a:gd name="connsiteY2" fmla="*/ 754656 h 930926"/>
                      <a:gd name="connsiteX3" fmla="*/ 1030077 w 1624988"/>
                      <a:gd name="connsiteY3" fmla="*/ 870333 h 930926"/>
                      <a:gd name="connsiteX4" fmla="*/ 1624988 w 1624988"/>
                      <a:gd name="connsiteY4" fmla="*/ 930926 h 930926"/>
                      <a:gd name="connsiteX0" fmla="*/ 0 w 1641513"/>
                      <a:gd name="connsiteY0" fmla="*/ 0 h 925418"/>
                      <a:gd name="connsiteX1" fmla="*/ 214828 w 1641513"/>
                      <a:gd name="connsiteY1" fmla="*/ 413133 h 925418"/>
                      <a:gd name="connsiteX2" fmla="*/ 611436 w 1641513"/>
                      <a:gd name="connsiteY2" fmla="*/ 749148 h 925418"/>
                      <a:gd name="connsiteX3" fmla="*/ 1046602 w 1641513"/>
                      <a:gd name="connsiteY3" fmla="*/ 864825 h 925418"/>
                      <a:gd name="connsiteX4" fmla="*/ 1641513 w 1641513"/>
                      <a:gd name="connsiteY4" fmla="*/ 925418 h 925418"/>
                      <a:gd name="connsiteX0" fmla="*/ 0 w 1638338"/>
                      <a:gd name="connsiteY0" fmla="*/ 0 h 922243"/>
                      <a:gd name="connsiteX1" fmla="*/ 211653 w 1638338"/>
                      <a:gd name="connsiteY1" fmla="*/ 409958 h 922243"/>
                      <a:gd name="connsiteX2" fmla="*/ 608261 w 1638338"/>
                      <a:gd name="connsiteY2" fmla="*/ 745973 h 922243"/>
                      <a:gd name="connsiteX3" fmla="*/ 1043427 w 1638338"/>
                      <a:gd name="connsiteY3" fmla="*/ 861650 h 922243"/>
                      <a:gd name="connsiteX4" fmla="*/ 1638338 w 1638338"/>
                      <a:gd name="connsiteY4" fmla="*/ 922243 h 922243"/>
                      <a:gd name="connsiteX0" fmla="*/ 0 w 1638338"/>
                      <a:gd name="connsiteY0" fmla="*/ 0 h 922243"/>
                      <a:gd name="connsiteX1" fmla="*/ 211653 w 1638338"/>
                      <a:gd name="connsiteY1" fmla="*/ 409958 h 922243"/>
                      <a:gd name="connsiteX2" fmla="*/ 608261 w 1638338"/>
                      <a:gd name="connsiteY2" fmla="*/ 745973 h 922243"/>
                      <a:gd name="connsiteX3" fmla="*/ 1043427 w 1638338"/>
                      <a:gd name="connsiteY3" fmla="*/ 864825 h 922243"/>
                      <a:gd name="connsiteX4" fmla="*/ 1638338 w 1638338"/>
                      <a:gd name="connsiteY4" fmla="*/ 922243 h 922243"/>
                      <a:gd name="connsiteX0" fmla="*/ 0 w 1638338"/>
                      <a:gd name="connsiteY0" fmla="*/ 0 h 922243"/>
                      <a:gd name="connsiteX1" fmla="*/ 211653 w 1638338"/>
                      <a:gd name="connsiteY1" fmla="*/ 409958 h 922243"/>
                      <a:gd name="connsiteX2" fmla="*/ 608261 w 1638338"/>
                      <a:gd name="connsiteY2" fmla="*/ 745973 h 922243"/>
                      <a:gd name="connsiteX3" fmla="*/ 1049777 w 1638338"/>
                      <a:gd name="connsiteY3" fmla="*/ 868000 h 922243"/>
                      <a:gd name="connsiteX4" fmla="*/ 1638338 w 1638338"/>
                      <a:gd name="connsiteY4" fmla="*/ 922243 h 922243"/>
                      <a:gd name="connsiteX0" fmla="*/ 0 w 1638338"/>
                      <a:gd name="connsiteY0" fmla="*/ 0 h 922243"/>
                      <a:gd name="connsiteX1" fmla="*/ 211653 w 1638338"/>
                      <a:gd name="connsiteY1" fmla="*/ 409958 h 922243"/>
                      <a:gd name="connsiteX2" fmla="*/ 595561 w 1638338"/>
                      <a:gd name="connsiteY2" fmla="*/ 742798 h 922243"/>
                      <a:gd name="connsiteX3" fmla="*/ 1049777 w 1638338"/>
                      <a:gd name="connsiteY3" fmla="*/ 868000 h 922243"/>
                      <a:gd name="connsiteX4" fmla="*/ 1638338 w 1638338"/>
                      <a:gd name="connsiteY4" fmla="*/ 922243 h 922243"/>
                      <a:gd name="connsiteX0" fmla="*/ 0 w 1647863"/>
                      <a:gd name="connsiteY0" fmla="*/ 0 h 922243"/>
                      <a:gd name="connsiteX1" fmla="*/ 211653 w 1647863"/>
                      <a:gd name="connsiteY1" fmla="*/ 409958 h 922243"/>
                      <a:gd name="connsiteX2" fmla="*/ 595561 w 1647863"/>
                      <a:gd name="connsiteY2" fmla="*/ 742798 h 922243"/>
                      <a:gd name="connsiteX3" fmla="*/ 1049777 w 1647863"/>
                      <a:gd name="connsiteY3" fmla="*/ 868000 h 922243"/>
                      <a:gd name="connsiteX4" fmla="*/ 1647863 w 1647863"/>
                      <a:gd name="connsiteY4" fmla="*/ 922243 h 92224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647863" h="922243">
                        <a:moveTo>
                          <a:pt x="0" y="0"/>
                        </a:moveTo>
                        <a:cubicBezTo>
                          <a:pt x="49575" y="146432"/>
                          <a:pt x="112393" y="286158"/>
                          <a:pt x="211653" y="409958"/>
                        </a:cubicBezTo>
                        <a:cubicBezTo>
                          <a:pt x="310913" y="533758"/>
                          <a:pt x="455874" y="666458"/>
                          <a:pt x="595561" y="742798"/>
                        </a:cubicBezTo>
                        <a:cubicBezTo>
                          <a:pt x="735248" y="819138"/>
                          <a:pt x="878097" y="838622"/>
                          <a:pt x="1049777" y="868000"/>
                        </a:cubicBezTo>
                        <a:cubicBezTo>
                          <a:pt x="1221457" y="897378"/>
                          <a:pt x="1510611" y="914898"/>
                          <a:pt x="1647863" y="922243"/>
                        </a:cubicBezTo>
                      </a:path>
                    </a:pathLst>
                  </a:custGeom>
                  <a:noFill/>
                  <a:ln w="19050" cap="rnd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98" name="Group 97">
                  <a:extLst>
                    <a:ext uri="{FF2B5EF4-FFF2-40B4-BE49-F238E27FC236}">
                      <a16:creationId xmlns:a16="http://schemas.microsoft.com/office/drawing/2014/main" id="{4B09421F-EBAC-2C45-9316-BAF19AE4AF0A}"/>
                    </a:ext>
                  </a:extLst>
                </p:cNvPr>
                <p:cNvGrpSpPr/>
                <p:nvPr/>
              </p:nvGrpSpPr>
              <p:grpSpPr>
                <a:xfrm>
                  <a:off x="5333021" y="3713194"/>
                  <a:ext cx="226782" cy="300121"/>
                  <a:chOff x="5074435" y="1010756"/>
                  <a:chExt cx="226782" cy="300121"/>
                </a:xfrm>
              </p:grpSpPr>
              <p:sp>
                <p:nvSpPr>
                  <p:cNvPr id="71" name="Oval 70">
                    <a:extLst>
                      <a:ext uri="{FF2B5EF4-FFF2-40B4-BE49-F238E27FC236}">
                        <a16:creationId xmlns:a16="http://schemas.microsoft.com/office/drawing/2014/main" id="{C4C613A0-85A9-1C41-A548-A88F33DD260F}"/>
                      </a:ext>
                    </a:extLst>
                  </p:cNvPr>
                  <p:cNvSpPr/>
                  <p:nvPr/>
                </p:nvSpPr>
                <p:spPr>
                  <a:xfrm>
                    <a:off x="5202654" y="1010756"/>
                    <a:ext cx="45719" cy="46521"/>
                  </a:xfrm>
                  <a:prstGeom prst="ellipse">
                    <a:avLst/>
                  </a:prstGeom>
                  <a:solidFill>
                    <a:srgbClr val="FDCDAC"/>
                  </a:solidFill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2" name="Oval 71">
                    <a:extLst>
                      <a:ext uri="{FF2B5EF4-FFF2-40B4-BE49-F238E27FC236}">
                        <a16:creationId xmlns:a16="http://schemas.microsoft.com/office/drawing/2014/main" id="{4877E10D-2BF6-7C4A-93D2-FA18AA30290E}"/>
                      </a:ext>
                    </a:extLst>
                  </p:cNvPr>
                  <p:cNvSpPr/>
                  <p:nvPr/>
                </p:nvSpPr>
                <p:spPr>
                  <a:xfrm>
                    <a:off x="5212130" y="1137260"/>
                    <a:ext cx="45719" cy="46521"/>
                  </a:xfrm>
                  <a:prstGeom prst="ellipse">
                    <a:avLst/>
                  </a:prstGeom>
                  <a:solidFill>
                    <a:srgbClr val="FDCDAC"/>
                  </a:solidFill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3" name="Oval 72">
                    <a:extLst>
                      <a:ext uri="{FF2B5EF4-FFF2-40B4-BE49-F238E27FC236}">
                        <a16:creationId xmlns:a16="http://schemas.microsoft.com/office/drawing/2014/main" id="{00D8EFC9-DA10-D742-A655-2C6495E70265}"/>
                      </a:ext>
                    </a:extLst>
                  </p:cNvPr>
                  <p:cNvSpPr/>
                  <p:nvPr/>
                </p:nvSpPr>
                <p:spPr>
                  <a:xfrm>
                    <a:off x="5145323" y="1206386"/>
                    <a:ext cx="45719" cy="46521"/>
                  </a:xfrm>
                  <a:prstGeom prst="ellipse">
                    <a:avLst/>
                  </a:prstGeom>
                  <a:solidFill>
                    <a:srgbClr val="FDCDAC"/>
                  </a:solidFill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4" name="Oval 73">
                    <a:extLst>
                      <a:ext uri="{FF2B5EF4-FFF2-40B4-BE49-F238E27FC236}">
                        <a16:creationId xmlns:a16="http://schemas.microsoft.com/office/drawing/2014/main" id="{AB402413-1DEB-1F49-ABE9-6BD06CBFF20E}"/>
                      </a:ext>
                    </a:extLst>
                  </p:cNvPr>
                  <p:cNvSpPr/>
                  <p:nvPr/>
                </p:nvSpPr>
                <p:spPr>
                  <a:xfrm>
                    <a:off x="5074435" y="1264356"/>
                    <a:ext cx="45719" cy="46521"/>
                  </a:xfrm>
                  <a:prstGeom prst="ellipse">
                    <a:avLst/>
                  </a:prstGeom>
                  <a:solidFill>
                    <a:srgbClr val="FDCDAC"/>
                  </a:solidFill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5" name="Oval 74">
                    <a:extLst>
                      <a:ext uri="{FF2B5EF4-FFF2-40B4-BE49-F238E27FC236}">
                        <a16:creationId xmlns:a16="http://schemas.microsoft.com/office/drawing/2014/main" id="{56DEEF39-B470-BB41-BD98-2AA4232F4665}"/>
                      </a:ext>
                    </a:extLst>
                  </p:cNvPr>
                  <p:cNvSpPr/>
                  <p:nvPr/>
                </p:nvSpPr>
                <p:spPr>
                  <a:xfrm>
                    <a:off x="5255498" y="1074008"/>
                    <a:ext cx="45719" cy="46521"/>
                  </a:xfrm>
                  <a:prstGeom prst="ellipse">
                    <a:avLst/>
                  </a:prstGeom>
                  <a:solidFill>
                    <a:srgbClr val="FDCDAC"/>
                  </a:solidFill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70" name="Group 69">
                  <a:extLst>
                    <a:ext uri="{FF2B5EF4-FFF2-40B4-BE49-F238E27FC236}">
                      <a16:creationId xmlns:a16="http://schemas.microsoft.com/office/drawing/2014/main" id="{7478FDC2-784F-8D4C-A7F4-862E33DFF186}"/>
                    </a:ext>
                  </a:extLst>
                </p:cNvPr>
                <p:cNvGrpSpPr/>
                <p:nvPr/>
              </p:nvGrpSpPr>
              <p:grpSpPr>
                <a:xfrm>
                  <a:off x="5239560" y="3272305"/>
                  <a:ext cx="83819" cy="276365"/>
                  <a:chOff x="4990616" y="588004"/>
                  <a:chExt cx="83819" cy="276365"/>
                </a:xfrm>
              </p:grpSpPr>
              <p:sp>
                <p:nvSpPr>
                  <p:cNvPr id="65" name="Oval 64">
                    <a:extLst>
                      <a:ext uri="{FF2B5EF4-FFF2-40B4-BE49-F238E27FC236}">
                        <a16:creationId xmlns:a16="http://schemas.microsoft.com/office/drawing/2014/main" id="{1195100B-F66E-AA40-826B-B8A5F71CCBED}"/>
                      </a:ext>
                    </a:extLst>
                  </p:cNvPr>
                  <p:cNvSpPr/>
                  <p:nvPr/>
                </p:nvSpPr>
                <p:spPr>
                  <a:xfrm>
                    <a:off x="5028716" y="588004"/>
                    <a:ext cx="45719" cy="46521"/>
                  </a:xfrm>
                  <a:prstGeom prst="ellipse">
                    <a:avLst/>
                  </a:prstGeom>
                  <a:solidFill>
                    <a:srgbClr val="B3E2CD"/>
                  </a:solidFill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6" name="Oval 65">
                    <a:extLst>
                      <a:ext uri="{FF2B5EF4-FFF2-40B4-BE49-F238E27FC236}">
                        <a16:creationId xmlns:a16="http://schemas.microsoft.com/office/drawing/2014/main" id="{5D00C1E0-3F13-6A4B-96C8-E465670A1434}"/>
                      </a:ext>
                    </a:extLst>
                  </p:cNvPr>
                  <p:cNvSpPr/>
                  <p:nvPr/>
                </p:nvSpPr>
                <p:spPr>
                  <a:xfrm>
                    <a:off x="4998427" y="651271"/>
                    <a:ext cx="45719" cy="46521"/>
                  </a:xfrm>
                  <a:prstGeom prst="ellipse">
                    <a:avLst/>
                  </a:prstGeom>
                  <a:solidFill>
                    <a:srgbClr val="B3E2CD"/>
                  </a:solidFill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7" name="Oval 66">
                    <a:extLst>
                      <a:ext uri="{FF2B5EF4-FFF2-40B4-BE49-F238E27FC236}">
                        <a16:creationId xmlns:a16="http://schemas.microsoft.com/office/drawing/2014/main" id="{A54508AB-78F7-4741-A685-B538E639708A}"/>
                      </a:ext>
                    </a:extLst>
                  </p:cNvPr>
                  <p:cNvSpPr/>
                  <p:nvPr/>
                </p:nvSpPr>
                <p:spPr>
                  <a:xfrm>
                    <a:off x="5028716" y="711829"/>
                    <a:ext cx="45719" cy="46521"/>
                  </a:xfrm>
                  <a:prstGeom prst="ellipse">
                    <a:avLst/>
                  </a:prstGeom>
                  <a:solidFill>
                    <a:srgbClr val="B3E2CD"/>
                  </a:solidFill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68" name="Oval 67">
                    <a:extLst>
                      <a:ext uri="{FF2B5EF4-FFF2-40B4-BE49-F238E27FC236}">
                        <a16:creationId xmlns:a16="http://schemas.microsoft.com/office/drawing/2014/main" id="{D216A0EB-8FAA-3B4B-B826-9CDF9B60E213}"/>
                      </a:ext>
                    </a:extLst>
                  </p:cNvPr>
                  <p:cNvSpPr/>
                  <p:nvPr/>
                </p:nvSpPr>
                <p:spPr>
                  <a:xfrm>
                    <a:off x="4990616" y="762629"/>
                    <a:ext cx="45719" cy="46521"/>
                  </a:xfrm>
                  <a:prstGeom prst="ellipse">
                    <a:avLst/>
                  </a:prstGeom>
                  <a:solidFill>
                    <a:srgbClr val="B3E2CD"/>
                  </a:solidFill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69" name="Oval 68">
                    <a:extLst>
                      <a:ext uri="{FF2B5EF4-FFF2-40B4-BE49-F238E27FC236}">
                        <a16:creationId xmlns:a16="http://schemas.microsoft.com/office/drawing/2014/main" id="{D73E3621-244C-7748-A648-2EA400605E58}"/>
                      </a:ext>
                    </a:extLst>
                  </p:cNvPr>
                  <p:cNvSpPr/>
                  <p:nvPr/>
                </p:nvSpPr>
                <p:spPr>
                  <a:xfrm>
                    <a:off x="5022706" y="817848"/>
                    <a:ext cx="45719" cy="46521"/>
                  </a:xfrm>
                  <a:prstGeom prst="ellipse">
                    <a:avLst/>
                  </a:prstGeom>
                  <a:solidFill>
                    <a:srgbClr val="B3E2CD"/>
                  </a:solidFill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2" name="Group 1">
                  <a:extLst>
                    <a:ext uri="{FF2B5EF4-FFF2-40B4-BE49-F238E27FC236}">
                      <a16:creationId xmlns:a16="http://schemas.microsoft.com/office/drawing/2014/main" id="{114F18EE-4E4C-4342-B4F2-C8A19161AB74}"/>
                    </a:ext>
                  </a:extLst>
                </p:cNvPr>
                <p:cNvGrpSpPr/>
                <p:nvPr/>
              </p:nvGrpSpPr>
              <p:grpSpPr>
                <a:xfrm>
                  <a:off x="4664149" y="3077927"/>
                  <a:ext cx="2476949" cy="1994525"/>
                  <a:chOff x="1050780" y="1385514"/>
                  <a:chExt cx="610000" cy="491193"/>
                </a:xfrm>
              </p:grpSpPr>
              <p:grpSp>
                <p:nvGrpSpPr>
                  <p:cNvPr id="3" name="Group 2">
                    <a:extLst>
                      <a:ext uri="{FF2B5EF4-FFF2-40B4-BE49-F238E27FC236}">
                        <a16:creationId xmlns:a16="http://schemas.microsoft.com/office/drawing/2014/main" id="{6B390499-DC44-AA41-926A-2429629D466B}"/>
                      </a:ext>
                    </a:extLst>
                  </p:cNvPr>
                  <p:cNvGrpSpPr/>
                  <p:nvPr/>
                </p:nvGrpSpPr>
                <p:grpSpPr>
                  <a:xfrm>
                    <a:off x="1099395" y="1450021"/>
                    <a:ext cx="479165" cy="398194"/>
                    <a:chOff x="1931509" y="1341807"/>
                    <a:chExt cx="479165" cy="398194"/>
                  </a:xfrm>
                </p:grpSpPr>
                <p:cxnSp>
                  <p:nvCxnSpPr>
                    <p:cNvPr id="6" name="Straight Connector 5">
                      <a:extLst>
                        <a:ext uri="{FF2B5EF4-FFF2-40B4-BE49-F238E27FC236}">
                          <a16:creationId xmlns:a16="http://schemas.microsoft.com/office/drawing/2014/main" id="{B6957A9C-808B-FF4D-A74E-05D5231B9B4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1931509" y="1341807"/>
                      <a:ext cx="0" cy="398193"/>
                    </a:xfrm>
                    <a:prstGeom prst="line">
                      <a:avLst/>
                    </a:prstGeom>
                    <a:ln w="952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" name="Straight Connector 6">
                      <a:extLst>
                        <a:ext uri="{FF2B5EF4-FFF2-40B4-BE49-F238E27FC236}">
                          <a16:creationId xmlns:a16="http://schemas.microsoft.com/office/drawing/2014/main" id="{C12A9714-C61D-4042-A41E-98490EFC393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1931587" y="1740000"/>
                      <a:ext cx="479087" cy="1"/>
                    </a:xfrm>
                    <a:prstGeom prst="line">
                      <a:avLst/>
                    </a:prstGeom>
                    <a:ln w="952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4" name="TextBox 3">
                    <a:extLst>
                      <a:ext uri="{FF2B5EF4-FFF2-40B4-BE49-F238E27FC236}">
                        <a16:creationId xmlns:a16="http://schemas.microsoft.com/office/drawing/2014/main" id="{B6ADD75F-9A9C-D441-B695-E12D38228964}"/>
                      </a:ext>
                    </a:extLst>
                  </p:cNvPr>
                  <p:cNvSpPr txBox="1"/>
                  <p:nvPr/>
                </p:nvSpPr>
                <p:spPr>
                  <a:xfrm>
                    <a:off x="1578560" y="1816070"/>
                    <a:ext cx="82220" cy="60637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>
                    <a:spAutoFit/>
                  </a:bodyPr>
                  <a:lstStyle/>
                  <a:p>
                    <a:pPr algn="ctr"/>
                    <a:r>
                      <a:rPr lang="en-US" sz="1200" b="1" dirty="0"/>
                      <a:t>W</a:t>
                    </a:r>
                  </a:p>
                </p:txBody>
              </p:sp>
              <p:sp>
                <p:nvSpPr>
                  <p:cNvPr id="5" name="TextBox 4">
                    <a:extLst>
                      <a:ext uri="{FF2B5EF4-FFF2-40B4-BE49-F238E27FC236}">
                        <a16:creationId xmlns:a16="http://schemas.microsoft.com/office/drawing/2014/main" id="{4B7240B5-1022-0F45-BE6F-969E19F4BB2F}"/>
                      </a:ext>
                    </a:extLst>
                  </p:cNvPr>
                  <p:cNvSpPr txBox="1"/>
                  <p:nvPr/>
                </p:nvSpPr>
                <p:spPr>
                  <a:xfrm>
                    <a:off x="1050780" y="1385514"/>
                    <a:ext cx="97221" cy="60637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>
                    <a:spAutoFit/>
                  </a:bodyPr>
                  <a:lstStyle/>
                  <a:p>
                    <a:pPr algn="ctr"/>
                    <a:r>
                      <a:rPr lang="en-US" sz="1200" b="1" dirty="0"/>
                      <a:t>%N</a:t>
                    </a:r>
                  </a:p>
                </p:txBody>
              </p:sp>
            </p:grpSp>
            <p:grpSp>
              <p:nvGrpSpPr>
                <p:cNvPr id="99" name="Group 98">
                  <a:extLst>
                    <a:ext uri="{FF2B5EF4-FFF2-40B4-BE49-F238E27FC236}">
                      <a16:creationId xmlns:a16="http://schemas.microsoft.com/office/drawing/2014/main" id="{02CDB4F4-DCBB-D34B-A19B-14E5083FA6C1}"/>
                    </a:ext>
                  </a:extLst>
                </p:cNvPr>
                <p:cNvGrpSpPr/>
                <p:nvPr/>
              </p:nvGrpSpPr>
              <p:grpSpPr>
                <a:xfrm>
                  <a:off x="5653329" y="3885563"/>
                  <a:ext cx="263556" cy="499094"/>
                  <a:chOff x="5394743" y="1183125"/>
                  <a:chExt cx="263556" cy="499094"/>
                </a:xfrm>
              </p:grpSpPr>
              <p:sp>
                <p:nvSpPr>
                  <p:cNvPr id="79" name="Oval 78">
                    <a:extLst>
                      <a:ext uri="{FF2B5EF4-FFF2-40B4-BE49-F238E27FC236}">
                        <a16:creationId xmlns:a16="http://schemas.microsoft.com/office/drawing/2014/main" id="{AFE0ACCA-CD53-994E-A12E-86C55BF1D7D4}"/>
                      </a:ext>
                    </a:extLst>
                  </p:cNvPr>
                  <p:cNvSpPr/>
                  <p:nvPr/>
                </p:nvSpPr>
                <p:spPr>
                  <a:xfrm>
                    <a:off x="5600837" y="1183125"/>
                    <a:ext cx="45719" cy="46521"/>
                  </a:xfrm>
                  <a:prstGeom prst="ellipse">
                    <a:avLst/>
                  </a:prstGeom>
                  <a:solidFill>
                    <a:srgbClr val="CBD5E8"/>
                  </a:solidFill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0" name="Oval 79">
                    <a:extLst>
                      <a:ext uri="{FF2B5EF4-FFF2-40B4-BE49-F238E27FC236}">
                        <a16:creationId xmlns:a16="http://schemas.microsoft.com/office/drawing/2014/main" id="{F342952F-FD16-2646-8917-2ADE49E5D4FE}"/>
                      </a:ext>
                    </a:extLst>
                  </p:cNvPr>
                  <p:cNvSpPr/>
                  <p:nvPr/>
                </p:nvSpPr>
                <p:spPr>
                  <a:xfrm>
                    <a:off x="5583920" y="1335063"/>
                    <a:ext cx="45719" cy="46521"/>
                  </a:xfrm>
                  <a:prstGeom prst="ellipse">
                    <a:avLst/>
                  </a:prstGeom>
                  <a:solidFill>
                    <a:srgbClr val="CBD5E8"/>
                  </a:solidFill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1" name="Oval 80">
                    <a:extLst>
                      <a:ext uri="{FF2B5EF4-FFF2-40B4-BE49-F238E27FC236}">
                        <a16:creationId xmlns:a16="http://schemas.microsoft.com/office/drawing/2014/main" id="{A36390BD-FE60-1443-962E-4421A6CF87DC}"/>
                      </a:ext>
                    </a:extLst>
                  </p:cNvPr>
                  <p:cNvSpPr/>
                  <p:nvPr/>
                </p:nvSpPr>
                <p:spPr>
                  <a:xfrm>
                    <a:off x="5612580" y="1473750"/>
                    <a:ext cx="45719" cy="46521"/>
                  </a:xfrm>
                  <a:prstGeom prst="ellipse">
                    <a:avLst/>
                  </a:prstGeom>
                  <a:solidFill>
                    <a:srgbClr val="CBD5E8"/>
                  </a:solidFill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2" name="Oval 81">
                    <a:extLst>
                      <a:ext uri="{FF2B5EF4-FFF2-40B4-BE49-F238E27FC236}">
                        <a16:creationId xmlns:a16="http://schemas.microsoft.com/office/drawing/2014/main" id="{AC0F46DF-F52F-DF48-8989-00570A06B2C1}"/>
                      </a:ext>
                    </a:extLst>
                  </p:cNvPr>
                  <p:cNvSpPr/>
                  <p:nvPr/>
                </p:nvSpPr>
                <p:spPr>
                  <a:xfrm>
                    <a:off x="5516055" y="1552327"/>
                    <a:ext cx="45719" cy="46521"/>
                  </a:xfrm>
                  <a:prstGeom prst="ellipse">
                    <a:avLst/>
                  </a:prstGeom>
                  <a:solidFill>
                    <a:srgbClr val="CBD5E8"/>
                  </a:solidFill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3" name="Oval 82">
                    <a:extLst>
                      <a:ext uri="{FF2B5EF4-FFF2-40B4-BE49-F238E27FC236}">
                        <a16:creationId xmlns:a16="http://schemas.microsoft.com/office/drawing/2014/main" id="{1F052B35-6A20-E346-99D1-68B8CC38FC11}"/>
                      </a:ext>
                    </a:extLst>
                  </p:cNvPr>
                  <p:cNvSpPr/>
                  <p:nvPr/>
                </p:nvSpPr>
                <p:spPr>
                  <a:xfrm>
                    <a:off x="5394743" y="1635698"/>
                    <a:ext cx="45719" cy="46521"/>
                  </a:xfrm>
                  <a:prstGeom prst="ellipse">
                    <a:avLst/>
                  </a:prstGeom>
                  <a:solidFill>
                    <a:srgbClr val="CBD5E8"/>
                  </a:solidFill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00" name="Group 99">
                  <a:extLst>
                    <a:ext uri="{FF2B5EF4-FFF2-40B4-BE49-F238E27FC236}">
                      <a16:creationId xmlns:a16="http://schemas.microsoft.com/office/drawing/2014/main" id="{F4A3C1E5-ED19-1D48-9776-089989333BA6}"/>
                    </a:ext>
                  </a:extLst>
                </p:cNvPr>
                <p:cNvGrpSpPr/>
                <p:nvPr/>
              </p:nvGrpSpPr>
              <p:grpSpPr>
                <a:xfrm>
                  <a:off x="6282921" y="3863470"/>
                  <a:ext cx="80449" cy="437816"/>
                  <a:chOff x="6024335" y="1161032"/>
                  <a:chExt cx="80449" cy="437816"/>
                </a:xfrm>
              </p:grpSpPr>
              <p:sp>
                <p:nvSpPr>
                  <p:cNvPr id="84" name="Oval 83">
                    <a:extLst>
                      <a:ext uri="{FF2B5EF4-FFF2-40B4-BE49-F238E27FC236}">
                        <a16:creationId xmlns:a16="http://schemas.microsoft.com/office/drawing/2014/main" id="{745E3350-7F50-E44D-A1CF-25D386DA3028}"/>
                      </a:ext>
                    </a:extLst>
                  </p:cNvPr>
                  <p:cNvSpPr/>
                  <p:nvPr/>
                </p:nvSpPr>
                <p:spPr>
                  <a:xfrm>
                    <a:off x="6026590" y="1161032"/>
                    <a:ext cx="45719" cy="46521"/>
                  </a:xfrm>
                  <a:prstGeom prst="ellipse">
                    <a:avLst/>
                  </a:prstGeom>
                  <a:solidFill>
                    <a:srgbClr val="F4CAE4"/>
                  </a:solidFill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5" name="Oval 84">
                    <a:extLst>
                      <a:ext uri="{FF2B5EF4-FFF2-40B4-BE49-F238E27FC236}">
                        <a16:creationId xmlns:a16="http://schemas.microsoft.com/office/drawing/2014/main" id="{71F42AEF-EC98-3B4E-9E3A-0CC6665CE44B}"/>
                      </a:ext>
                    </a:extLst>
                  </p:cNvPr>
                  <p:cNvSpPr/>
                  <p:nvPr/>
                </p:nvSpPr>
                <p:spPr>
                  <a:xfrm>
                    <a:off x="6059065" y="1284654"/>
                    <a:ext cx="45719" cy="46521"/>
                  </a:xfrm>
                  <a:prstGeom prst="ellipse">
                    <a:avLst/>
                  </a:prstGeom>
                  <a:solidFill>
                    <a:srgbClr val="F4CAE4"/>
                  </a:solidFill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6" name="Oval 85">
                    <a:extLst>
                      <a:ext uri="{FF2B5EF4-FFF2-40B4-BE49-F238E27FC236}">
                        <a16:creationId xmlns:a16="http://schemas.microsoft.com/office/drawing/2014/main" id="{2560A9F7-9DBA-A345-B936-3895B2A5452D}"/>
                      </a:ext>
                    </a:extLst>
                  </p:cNvPr>
                  <p:cNvSpPr/>
                  <p:nvPr/>
                </p:nvSpPr>
                <p:spPr>
                  <a:xfrm>
                    <a:off x="6024335" y="1375003"/>
                    <a:ext cx="45719" cy="46521"/>
                  </a:xfrm>
                  <a:prstGeom prst="ellipse">
                    <a:avLst/>
                  </a:prstGeom>
                  <a:solidFill>
                    <a:srgbClr val="F4CAE4"/>
                  </a:solidFill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7" name="Oval 86">
                    <a:extLst>
                      <a:ext uri="{FF2B5EF4-FFF2-40B4-BE49-F238E27FC236}">
                        <a16:creationId xmlns:a16="http://schemas.microsoft.com/office/drawing/2014/main" id="{EF378F58-4FED-BE49-B350-E183B4B42091}"/>
                      </a:ext>
                    </a:extLst>
                  </p:cNvPr>
                  <p:cNvSpPr/>
                  <p:nvPr/>
                </p:nvSpPr>
                <p:spPr>
                  <a:xfrm>
                    <a:off x="6059065" y="1468995"/>
                    <a:ext cx="45719" cy="46521"/>
                  </a:xfrm>
                  <a:prstGeom prst="ellipse">
                    <a:avLst/>
                  </a:prstGeom>
                  <a:solidFill>
                    <a:srgbClr val="F4CAE4"/>
                  </a:solidFill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8" name="Oval 87">
                    <a:extLst>
                      <a:ext uri="{FF2B5EF4-FFF2-40B4-BE49-F238E27FC236}">
                        <a16:creationId xmlns:a16="http://schemas.microsoft.com/office/drawing/2014/main" id="{3A5DC60F-3CD0-4943-A204-3A544383531D}"/>
                      </a:ext>
                    </a:extLst>
                  </p:cNvPr>
                  <p:cNvSpPr/>
                  <p:nvPr/>
                </p:nvSpPr>
                <p:spPr>
                  <a:xfrm>
                    <a:off x="6027334" y="1552327"/>
                    <a:ext cx="45719" cy="46521"/>
                  </a:xfrm>
                  <a:prstGeom prst="ellipse">
                    <a:avLst/>
                  </a:prstGeom>
                  <a:solidFill>
                    <a:srgbClr val="F4CAE4"/>
                  </a:solidFill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01" name="Group 100">
                  <a:extLst>
                    <a:ext uri="{FF2B5EF4-FFF2-40B4-BE49-F238E27FC236}">
                      <a16:creationId xmlns:a16="http://schemas.microsoft.com/office/drawing/2014/main" id="{1BF44D7F-AD5C-A640-9106-5C34E77D462A}"/>
                    </a:ext>
                  </a:extLst>
                </p:cNvPr>
                <p:cNvGrpSpPr/>
                <p:nvPr/>
              </p:nvGrpSpPr>
              <p:grpSpPr>
                <a:xfrm>
                  <a:off x="6335907" y="4499205"/>
                  <a:ext cx="389146" cy="197877"/>
                  <a:chOff x="6077321" y="1796767"/>
                  <a:chExt cx="389146" cy="197877"/>
                </a:xfrm>
              </p:grpSpPr>
              <p:sp>
                <p:nvSpPr>
                  <p:cNvPr id="89" name="Oval 88">
                    <a:extLst>
                      <a:ext uri="{FF2B5EF4-FFF2-40B4-BE49-F238E27FC236}">
                        <a16:creationId xmlns:a16="http://schemas.microsoft.com/office/drawing/2014/main" id="{5CFD809C-160F-6440-AFB0-5D5781782AFA}"/>
                      </a:ext>
                    </a:extLst>
                  </p:cNvPr>
                  <p:cNvSpPr/>
                  <p:nvPr/>
                </p:nvSpPr>
                <p:spPr>
                  <a:xfrm>
                    <a:off x="6420748" y="1796767"/>
                    <a:ext cx="45719" cy="46521"/>
                  </a:xfrm>
                  <a:prstGeom prst="ellipse">
                    <a:avLst/>
                  </a:prstGeom>
                  <a:solidFill>
                    <a:srgbClr val="E6F5C9"/>
                  </a:solidFill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0" name="Oval 89">
                    <a:extLst>
                      <a:ext uri="{FF2B5EF4-FFF2-40B4-BE49-F238E27FC236}">
                        <a16:creationId xmlns:a16="http://schemas.microsoft.com/office/drawing/2014/main" id="{DACB03E5-9B20-1548-B69C-ECBFA7291AC3}"/>
                      </a:ext>
                    </a:extLst>
                  </p:cNvPr>
                  <p:cNvSpPr/>
                  <p:nvPr/>
                </p:nvSpPr>
                <p:spPr>
                  <a:xfrm>
                    <a:off x="6304422" y="1835677"/>
                    <a:ext cx="45719" cy="46521"/>
                  </a:xfrm>
                  <a:prstGeom prst="ellipse">
                    <a:avLst/>
                  </a:prstGeom>
                  <a:solidFill>
                    <a:srgbClr val="E6F5C9"/>
                  </a:solidFill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1" name="Oval 90">
                    <a:extLst>
                      <a:ext uri="{FF2B5EF4-FFF2-40B4-BE49-F238E27FC236}">
                        <a16:creationId xmlns:a16="http://schemas.microsoft.com/office/drawing/2014/main" id="{EA32DEF8-7D0E-914F-9773-DF153AE64C46}"/>
                      </a:ext>
                    </a:extLst>
                  </p:cNvPr>
                  <p:cNvSpPr/>
                  <p:nvPr/>
                </p:nvSpPr>
                <p:spPr>
                  <a:xfrm>
                    <a:off x="6202637" y="1906023"/>
                    <a:ext cx="45719" cy="46521"/>
                  </a:xfrm>
                  <a:prstGeom prst="ellipse">
                    <a:avLst/>
                  </a:prstGeom>
                  <a:solidFill>
                    <a:srgbClr val="E6F5C9"/>
                  </a:solidFill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2" name="Oval 91">
                    <a:extLst>
                      <a:ext uri="{FF2B5EF4-FFF2-40B4-BE49-F238E27FC236}">
                        <a16:creationId xmlns:a16="http://schemas.microsoft.com/office/drawing/2014/main" id="{44B35739-C229-F842-A504-AF99F8253B71}"/>
                      </a:ext>
                    </a:extLst>
                  </p:cNvPr>
                  <p:cNvSpPr/>
                  <p:nvPr/>
                </p:nvSpPr>
                <p:spPr>
                  <a:xfrm>
                    <a:off x="6077321" y="1948123"/>
                    <a:ext cx="45719" cy="46521"/>
                  </a:xfrm>
                  <a:prstGeom prst="ellipse">
                    <a:avLst/>
                  </a:prstGeom>
                  <a:solidFill>
                    <a:srgbClr val="E6F5C9"/>
                  </a:solidFill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3" name="Oval 92">
                    <a:extLst>
                      <a:ext uri="{FF2B5EF4-FFF2-40B4-BE49-F238E27FC236}">
                        <a16:creationId xmlns:a16="http://schemas.microsoft.com/office/drawing/2014/main" id="{58A27984-5A59-CD4E-A94E-93941D58AC14}"/>
                      </a:ext>
                    </a:extLst>
                  </p:cNvPr>
                  <p:cNvSpPr/>
                  <p:nvPr/>
                </p:nvSpPr>
                <p:spPr>
                  <a:xfrm>
                    <a:off x="6237940" y="1853606"/>
                    <a:ext cx="45719" cy="46521"/>
                  </a:xfrm>
                  <a:prstGeom prst="ellipse">
                    <a:avLst/>
                  </a:prstGeom>
                  <a:solidFill>
                    <a:srgbClr val="E6F5C9"/>
                  </a:solidFill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295" name="TextBox 294">
                <a:extLst>
                  <a:ext uri="{FF2B5EF4-FFF2-40B4-BE49-F238E27FC236}">
                    <a16:creationId xmlns:a16="http://schemas.microsoft.com/office/drawing/2014/main" id="{4C234910-D725-6B4A-A7A6-D9F1A72EA648}"/>
                  </a:ext>
                </a:extLst>
              </p:cNvPr>
              <p:cNvSpPr txBox="1"/>
              <p:nvPr/>
            </p:nvSpPr>
            <p:spPr>
              <a:xfrm>
                <a:off x="5675394" y="688955"/>
                <a:ext cx="35779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(b)</a:t>
                </a: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A875532-D4D7-F24D-A97B-BB125F19F0B7}"/>
                </a:ext>
              </a:extLst>
            </p:cNvPr>
            <p:cNvGrpSpPr/>
            <p:nvPr/>
          </p:nvGrpSpPr>
          <p:grpSpPr>
            <a:xfrm>
              <a:off x="6307862" y="584507"/>
              <a:ext cx="2476949" cy="1994525"/>
              <a:chOff x="1091181" y="2707765"/>
              <a:chExt cx="2476949" cy="1994525"/>
            </a:xfrm>
          </p:grpSpPr>
          <p:grpSp>
            <p:nvGrpSpPr>
              <p:cNvPr id="219" name="Group 218">
                <a:extLst>
                  <a:ext uri="{FF2B5EF4-FFF2-40B4-BE49-F238E27FC236}">
                    <a16:creationId xmlns:a16="http://schemas.microsoft.com/office/drawing/2014/main" id="{0AF81FF3-CCE0-B84D-BB69-D19CE0586C8B}"/>
                  </a:ext>
                </a:extLst>
              </p:cNvPr>
              <p:cNvGrpSpPr/>
              <p:nvPr/>
            </p:nvGrpSpPr>
            <p:grpSpPr>
              <a:xfrm>
                <a:off x="1091181" y="2707765"/>
                <a:ext cx="2476949" cy="1994525"/>
                <a:chOff x="8008786" y="600985"/>
                <a:chExt cx="2476949" cy="1994525"/>
              </a:xfrm>
            </p:grpSpPr>
            <p:sp>
              <p:nvSpPr>
                <p:cNvPr id="160" name="Freeform 159">
                  <a:extLst>
                    <a:ext uri="{FF2B5EF4-FFF2-40B4-BE49-F238E27FC236}">
                      <a16:creationId xmlns:a16="http://schemas.microsoft.com/office/drawing/2014/main" id="{582AE607-47C7-7043-A1E8-4D1036C25DB8}"/>
                    </a:ext>
                  </a:extLst>
                </p:cNvPr>
                <p:cNvSpPr/>
                <p:nvPr/>
              </p:nvSpPr>
              <p:spPr>
                <a:xfrm>
                  <a:off x="8695024" y="745749"/>
                  <a:ext cx="1650249" cy="1341841"/>
                </a:xfrm>
                <a:custGeom>
                  <a:avLst/>
                  <a:gdLst>
                    <a:gd name="connsiteX0" fmla="*/ 0 w 1650249"/>
                    <a:gd name="connsiteY0" fmla="*/ 0 h 1349882"/>
                    <a:gd name="connsiteX1" fmla="*/ 189373 w 1650249"/>
                    <a:gd name="connsiteY1" fmla="*/ 584350 h 1349882"/>
                    <a:gd name="connsiteX2" fmla="*/ 551887 w 1650249"/>
                    <a:gd name="connsiteY2" fmla="*/ 990149 h 1349882"/>
                    <a:gd name="connsiteX3" fmla="*/ 1358074 w 1650249"/>
                    <a:gd name="connsiteY3" fmla="*/ 1303967 h 1349882"/>
                    <a:gd name="connsiteX4" fmla="*/ 1650249 w 1650249"/>
                    <a:gd name="connsiteY4" fmla="*/ 1341841 h 1349882"/>
                    <a:gd name="connsiteX0" fmla="*/ 0 w 1650249"/>
                    <a:gd name="connsiteY0" fmla="*/ 0 h 1341841"/>
                    <a:gd name="connsiteX1" fmla="*/ 189373 w 1650249"/>
                    <a:gd name="connsiteY1" fmla="*/ 584350 h 1341841"/>
                    <a:gd name="connsiteX2" fmla="*/ 551887 w 1650249"/>
                    <a:gd name="connsiteY2" fmla="*/ 990149 h 1341841"/>
                    <a:gd name="connsiteX3" fmla="*/ 1358074 w 1650249"/>
                    <a:gd name="connsiteY3" fmla="*/ 1303967 h 1341841"/>
                    <a:gd name="connsiteX4" fmla="*/ 1650249 w 1650249"/>
                    <a:gd name="connsiteY4" fmla="*/ 1341841 h 1341841"/>
                    <a:gd name="connsiteX0" fmla="*/ 0 w 1650249"/>
                    <a:gd name="connsiteY0" fmla="*/ 0 h 1341841"/>
                    <a:gd name="connsiteX1" fmla="*/ 189373 w 1650249"/>
                    <a:gd name="connsiteY1" fmla="*/ 584350 h 1341841"/>
                    <a:gd name="connsiteX2" fmla="*/ 551887 w 1650249"/>
                    <a:gd name="connsiteY2" fmla="*/ 990149 h 1341841"/>
                    <a:gd name="connsiteX3" fmla="*/ 1358074 w 1650249"/>
                    <a:gd name="connsiteY3" fmla="*/ 1303967 h 1341841"/>
                    <a:gd name="connsiteX4" fmla="*/ 1650249 w 1650249"/>
                    <a:gd name="connsiteY4" fmla="*/ 1341841 h 1341841"/>
                    <a:gd name="connsiteX0" fmla="*/ 0 w 1650249"/>
                    <a:gd name="connsiteY0" fmla="*/ 0 h 1341841"/>
                    <a:gd name="connsiteX1" fmla="*/ 189373 w 1650249"/>
                    <a:gd name="connsiteY1" fmla="*/ 584350 h 1341841"/>
                    <a:gd name="connsiteX2" fmla="*/ 551887 w 1650249"/>
                    <a:gd name="connsiteY2" fmla="*/ 990149 h 1341841"/>
                    <a:gd name="connsiteX3" fmla="*/ 1358074 w 1650249"/>
                    <a:gd name="connsiteY3" fmla="*/ 1303967 h 1341841"/>
                    <a:gd name="connsiteX4" fmla="*/ 1650249 w 1650249"/>
                    <a:gd name="connsiteY4" fmla="*/ 1341841 h 1341841"/>
                    <a:gd name="connsiteX0" fmla="*/ 0 w 1650249"/>
                    <a:gd name="connsiteY0" fmla="*/ 0 h 1341841"/>
                    <a:gd name="connsiteX1" fmla="*/ 189373 w 1650249"/>
                    <a:gd name="connsiteY1" fmla="*/ 584350 h 1341841"/>
                    <a:gd name="connsiteX2" fmla="*/ 551887 w 1650249"/>
                    <a:gd name="connsiteY2" fmla="*/ 990149 h 1341841"/>
                    <a:gd name="connsiteX3" fmla="*/ 1343265 w 1650249"/>
                    <a:gd name="connsiteY3" fmla="*/ 1303967 h 1341841"/>
                    <a:gd name="connsiteX4" fmla="*/ 1650249 w 1650249"/>
                    <a:gd name="connsiteY4" fmla="*/ 1341841 h 1341841"/>
                    <a:gd name="connsiteX0" fmla="*/ 0 w 1650249"/>
                    <a:gd name="connsiteY0" fmla="*/ 0 h 1341841"/>
                    <a:gd name="connsiteX1" fmla="*/ 189373 w 1650249"/>
                    <a:gd name="connsiteY1" fmla="*/ 584350 h 1341841"/>
                    <a:gd name="connsiteX2" fmla="*/ 551887 w 1650249"/>
                    <a:gd name="connsiteY2" fmla="*/ 990149 h 1341841"/>
                    <a:gd name="connsiteX3" fmla="*/ 1343265 w 1650249"/>
                    <a:gd name="connsiteY3" fmla="*/ 1303967 h 1341841"/>
                    <a:gd name="connsiteX4" fmla="*/ 1650249 w 1650249"/>
                    <a:gd name="connsiteY4" fmla="*/ 1341841 h 1341841"/>
                    <a:gd name="connsiteX0" fmla="*/ 0 w 1650249"/>
                    <a:gd name="connsiteY0" fmla="*/ 0 h 1341841"/>
                    <a:gd name="connsiteX1" fmla="*/ 189373 w 1650249"/>
                    <a:gd name="connsiteY1" fmla="*/ 584350 h 1341841"/>
                    <a:gd name="connsiteX2" fmla="*/ 551887 w 1650249"/>
                    <a:gd name="connsiteY2" fmla="*/ 990149 h 1341841"/>
                    <a:gd name="connsiteX3" fmla="*/ 1343265 w 1650249"/>
                    <a:gd name="connsiteY3" fmla="*/ 1303967 h 1341841"/>
                    <a:gd name="connsiteX4" fmla="*/ 1650249 w 1650249"/>
                    <a:gd name="connsiteY4" fmla="*/ 1341841 h 1341841"/>
                    <a:gd name="connsiteX0" fmla="*/ 0 w 1650249"/>
                    <a:gd name="connsiteY0" fmla="*/ 0 h 1341841"/>
                    <a:gd name="connsiteX1" fmla="*/ 189373 w 1650249"/>
                    <a:gd name="connsiteY1" fmla="*/ 584350 h 1341841"/>
                    <a:gd name="connsiteX2" fmla="*/ 551887 w 1650249"/>
                    <a:gd name="connsiteY2" fmla="*/ 990149 h 1341841"/>
                    <a:gd name="connsiteX3" fmla="*/ 1343265 w 1650249"/>
                    <a:gd name="connsiteY3" fmla="*/ 1303967 h 1341841"/>
                    <a:gd name="connsiteX4" fmla="*/ 1650249 w 1650249"/>
                    <a:gd name="connsiteY4" fmla="*/ 1341841 h 1341841"/>
                    <a:gd name="connsiteX0" fmla="*/ 0 w 1650249"/>
                    <a:gd name="connsiteY0" fmla="*/ 0 h 1341841"/>
                    <a:gd name="connsiteX1" fmla="*/ 189373 w 1650249"/>
                    <a:gd name="connsiteY1" fmla="*/ 584350 h 1341841"/>
                    <a:gd name="connsiteX2" fmla="*/ 551887 w 1650249"/>
                    <a:gd name="connsiteY2" fmla="*/ 990149 h 1341841"/>
                    <a:gd name="connsiteX3" fmla="*/ 1343265 w 1650249"/>
                    <a:gd name="connsiteY3" fmla="*/ 1303967 h 1341841"/>
                    <a:gd name="connsiteX4" fmla="*/ 1650249 w 1650249"/>
                    <a:gd name="connsiteY4" fmla="*/ 1341841 h 1341841"/>
                    <a:gd name="connsiteX0" fmla="*/ 0 w 1650249"/>
                    <a:gd name="connsiteY0" fmla="*/ 0 h 1341841"/>
                    <a:gd name="connsiteX1" fmla="*/ 189373 w 1650249"/>
                    <a:gd name="connsiteY1" fmla="*/ 584350 h 1341841"/>
                    <a:gd name="connsiteX2" fmla="*/ 551887 w 1650249"/>
                    <a:gd name="connsiteY2" fmla="*/ 990149 h 1341841"/>
                    <a:gd name="connsiteX3" fmla="*/ 1343265 w 1650249"/>
                    <a:gd name="connsiteY3" fmla="*/ 1303967 h 1341841"/>
                    <a:gd name="connsiteX4" fmla="*/ 1650249 w 1650249"/>
                    <a:gd name="connsiteY4" fmla="*/ 1341841 h 1341841"/>
                    <a:gd name="connsiteX0" fmla="*/ 0 w 1650249"/>
                    <a:gd name="connsiteY0" fmla="*/ 0 h 1341841"/>
                    <a:gd name="connsiteX1" fmla="*/ 189373 w 1650249"/>
                    <a:gd name="connsiteY1" fmla="*/ 584350 h 1341841"/>
                    <a:gd name="connsiteX2" fmla="*/ 529675 w 1650249"/>
                    <a:gd name="connsiteY2" fmla="*/ 975341 h 1341841"/>
                    <a:gd name="connsiteX3" fmla="*/ 1343265 w 1650249"/>
                    <a:gd name="connsiteY3" fmla="*/ 1303967 h 1341841"/>
                    <a:gd name="connsiteX4" fmla="*/ 1650249 w 1650249"/>
                    <a:gd name="connsiteY4" fmla="*/ 1341841 h 1341841"/>
                    <a:gd name="connsiteX0" fmla="*/ 0 w 1650249"/>
                    <a:gd name="connsiteY0" fmla="*/ 0 h 1341841"/>
                    <a:gd name="connsiteX1" fmla="*/ 189373 w 1650249"/>
                    <a:gd name="connsiteY1" fmla="*/ 584350 h 1341841"/>
                    <a:gd name="connsiteX2" fmla="*/ 529675 w 1650249"/>
                    <a:gd name="connsiteY2" fmla="*/ 975341 h 1341841"/>
                    <a:gd name="connsiteX3" fmla="*/ 1358073 w 1650249"/>
                    <a:gd name="connsiteY3" fmla="*/ 1307669 h 1341841"/>
                    <a:gd name="connsiteX4" fmla="*/ 1650249 w 1650249"/>
                    <a:gd name="connsiteY4" fmla="*/ 1341841 h 1341841"/>
                    <a:gd name="connsiteX0" fmla="*/ 0 w 1650249"/>
                    <a:gd name="connsiteY0" fmla="*/ 0 h 1341841"/>
                    <a:gd name="connsiteX1" fmla="*/ 189373 w 1650249"/>
                    <a:gd name="connsiteY1" fmla="*/ 584350 h 1341841"/>
                    <a:gd name="connsiteX2" fmla="*/ 529675 w 1650249"/>
                    <a:gd name="connsiteY2" fmla="*/ 975341 h 1341841"/>
                    <a:gd name="connsiteX3" fmla="*/ 1358073 w 1650249"/>
                    <a:gd name="connsiteY3" fmla="*/ 1307669 h 1341841"/>
                    <a:gd name="connsiteX4" fmla="*/ 1650249 w 1650249"/>
                    <a:gd name="connsiteY4" fmla="*/ 1341841 h 1341841"/>
                    <a:gd name="connsiteX0" fmla="*/ 0 w 1650249"/>
                    <a:gd name="connsiteY0" fmla="*/ 0 h 1341841"/>
                    <a:gd name="connsiteX1" fmla="*/ 189373 w 1650249"/>
                    <a:gd name="connsiteY1" fmla="*/ 584350 h 1341841"/>
                    <a:gd name="connsiteX2" fmla="*/ 529675 w 1650249"/>
                    <a:gd name="connsiteY2" fmla="*/ 975341 h 1341841"/>
                    <a:gd name="connsiteX3" fmla="*/ 1358073 w 1650249"/>
                    <a:gd name="connsiteY3" fmla="*/ 1307669 h 1341841"/>
                    <a:gd name="connsiteX4" fmla="*/ 1650249 w 1650249"/>
                    <a:gd name="connsiteY4" fmla="*/ 1341841 h 1341841"/>
                    <a:gd name="connsiteX0" fmla="*/ 0 w 1650249"/>
                    <a:gd name="connsiteY0" fmla="*/ 0 h 1341841"/>
                    <a:gd name="connsiteX1" fmla="*/ 189373 w 1650249"/>
                    <a:gd name="connsiteY1" fmla="*/ 584350 h 1341841"/>
                    <a:gd name="connsiteX2" fmla="*/ 540781 w 1650249"/>
                    <a:gd name="connsiteY2" fmla="*/ 979043 h 1341841"/>
                    <a:gd name="connsiteX3" fmla="*/ 1358073 w 1650249"/>
                    <a:gd name="connsiteY3" fmla="*/ 1307669 h 1341841"/>
                    <a:gd name="connsiteX4" fmla="*/ 1650249 w 1650249"/>
                    <a:gd name="connsiteY4" fmla="*/ 1341841 h 1341841"/>
                    <a:gd name="connsiteX0" fmla="*/ 0 w 1650249"/>
                    <a:gd name="connsiteY0" fmla="*/ 0 h 1341841"/>
                    <a:gd name="connsiteX1" fmla="*/ 189373 w 1650249"/>
                    <a:gd name="connsiteY1" fmla="*/ 584350 h 1341841"/>
                    <a:gd name="connsiteX2" fmla="*/ 540781 w 1650249"/>
                    <a:gd name="connsiteY2" fmla="*/ 979043 h 1341841"/>
                    <a:gd name="connsiteX3" fmla="*/ 1358073 w 1650249"/>
                    <a:gd name="connsiteY3" fmla="*/ 1307669 h 1341841"/>
                    <a:gd name="connsiteX4" fmla="*/ 1650249 w 1650249"/>
                    <a:gd name="connsiteY4" fmla="*/ 1341841 h 13418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50249" h="1341841">
                      <a:moveTo>
                        <a:pt x="0" y="0"/>
                      </a:moveTo>
                      <a:cubicBezTo>
                        <a:pt x="41292" y="154132"/>
                        <a:pt x="99243" y="421176"/>
                        <a:pt x="189373" y="584350"/>
                      </a:cubicBezTo>
                      <a:cubicBezTo>
                        <a:pt x="279503" y="747524"/>
                        <a:pt x="427442" y="895510"/>
                        <a:pt x="540781" y="979043"/>
                      </a:cubicBezTo>
                      <a:cubicBezTo>
                        <a:pt x="654120" y="1062576"/>
                        <a:pt x="1134291" y="1267564"/>
                        <a:pt x="1358073" y="1307669"/>
                      </a:cubicBezTo>
                      <a:cubicBezTo>
                        <a:pt x="1500410" y="1332966"/>
                        <a:pt x="1577181" y="1341105"/>
                        <a:pt x="1650249" y="1341841"/>
                      </a:cubicBezTo>
                    </a:path>
                  </a:pathLst>
                </a:custGeom>
                <a:noFill/>
                <a:ln w="19050" cap="rnd"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161" name="Group 160">
                  <a:extLst>
                    <a:ext uri="{FF2B5EF4-FFF2-40B4-BE49-F238E27FC236}">
                      <a16:creationId xmlns:a16="http://schemas.microsoft.com/office/drawing/2014/main" id="{5773517B-233D-A946-A499-A241D52F661C}"/>
                    </a:ext>
                  </a:extLst>
                </p:cNvPr>
                <p:cNvGrpSpPr/>
                <p:nvPr/>
              </p:nvGrpSpPr>
              <p:grpSpPr>
                <a:xfrm>
                  <a:off x="8677658" y="1236252"/>
                  <a:ext cx="226782" cy="300121"/>
                  <a:chOff x="6318506" y="1172244"/>
                  <a:chExt cx="226782" cy="300121"/>
                </a:xfrm>
              </p:grpSpPr>
              <p:sp>
                <p:nvSpPr>
                  <p:cNvPr id="123" name="Oval 122">
                    <a:extLst>
                      <a:ext uri="{FF2B5EF4-FFF2-40B4-BE49-F238E27FC236}">
                        <a16:creationId xmlns:a16="http://schemas.microsoft.com/office/drawing/2014/main" id="{EDF6E99E-4B67-7340-B025-8CFE8434B673}"/>
                      </a:ext>
                    </a:extLst>
                  </p:cNvPr>
                  <p:cNvSpPr/>
                  <p:nvPr/>
                </p:nvSpPr>
                <p:spPr>
                  <a:xfrm>
                    <a:off x="6446725" y="1172244"/>
                    <a:ext cx="45719" cy="46521"/>
                  </a:xfrm>
                  <a:prstGeom prst="ellipse">
                    <a:avLst/>
                  </a:prstGeom>
                  <a:solidFill>
                    <a:srgbClr val="FDCDAC">
                      <a:alpha val="65882"/>
                    </a:srgbClr>
                  </a:solidFill>
                  <a:ln>
                    <a:solidFill>
                      <a:srgbClr val="404040">
                        <a:alpha val="65882"/>
                      </a:srgb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4" name="Oval 123">
                    <a:extLst>
                      <a:ext uri="{FF2B5EF4-FFF2-40B4-BE49-F238E27FC236}">
                        <a16:creationId xmlns:a16="http://schemas.microsoft.com/office/drawing/2014/main" id="{491779E1-6F99-A94A-A175-1336D962D659}"/>
                      </a:ext>
                    </a:extLst>
                  </p:cNvPr>
                  <p:cNvSpPr/>
                  <p:nvPr/>
                </p:nvSpPr>
                <p:spPr>
                  <a:xfrm>
                    <a:off x="6456201" y="1298748"/>
                    <a:ext cx="45719" cy="46521"/>
                  </a:xfrm>
                  <a:prstGeom prst="ellipse">
                    <a:avLst/>
                  </a:prstGeom>
                  <a:solidFill>
                    <a:srgbClr val="FDCDAC">
                      <a:alpha val="65882"/>
                    </a:srgbClr>
                  </a:solidFill>
                  <a:ln>
                    <a:solidFill>
                      <a:srgbClr val="404040">
                        <a:alpha val="65882"/>
                      </a:srgb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5" name="Oval 124">
                    <a:extLst>
                      <a:ext uri="{FF2B5EF4-FFF2-40B4-BE49-F238E27FC236}">
                        <a16:creationId xmlns:a16="http://schemas.microsoft.com/office/drawing/2014/main" id="{7A9DFE1B-0C73-E84F-B7E4-CA57913F61C8}"/>
                      </a:ext>
                    </a:extLst>
                  </p:cNvPr>
                  <p:cNvSpPr/>
                  <p:nvPr/>
                </p:nvSpPr>
                <p:spPr>
                  <a:xfrm>
                    <a:off x="6389394" y="1367874"/>
                    <a:ext cx="45719" cy="46521"/>
                  </a:xfrm>
                  <a:prstGeom prst="ellipse">
                    <a:avLst/>
                  </a:prstGeom>
                  <a:solidFill>
                    <a:srgbClr val="FDCDAC">
                      <a:alpha val="65882"/>
                    </a:srgbClr>
                  </a:solidFill>
                  <a:ln>
                    <a:solidFill>
                      <a:srgbClr val="404040">
                        <a:alpha val="65882"/>
                      </a:srgb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6" name="Oval 125">
                    <a:extLst>
                      <a:ext uri="{FF2B5EF4-FFF2-40B4-BE49-F238E27FC236}">
                        <a16:creationId xmlns:a16="http://schemas.microsoft.com/office/drawing/2014/main" id="{70E4DA23-27CD-1041-9E34-49516FB85BBA}"/>
                      </a:ext>
                    </a:extLst>
                  </p:cNvPr>
                  <p:cNvSpPr/>
                  <p:nvPr/>
                </p:nvSpPr>
                <p:spPr>
                  <a:xfrm>
                    <a:off x="6318506" y="1425844"/>
                    <a:ext cx="45719" cy="46521"/>
                  </a:xfrm>
                  <a:prstGeom prst="ellipse">
                    <a:avLst/>
                  </a:prstGeom>
                  <a:solidFill>
                    <a:srgbClr val="FDCDAC">
                      <a:alpha val="65882"/>
                    </a:srgbClr>
                  </a:solidFill>
                  <a:ln>
                    <a:solidFill>
                      <a:srgbClr val="404040">
                        <a:alpha val="65882"/>
                      </a:srgb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7" name="Oval 126">
                    <a:extLst>
                      <a:ext uri="{FF2B5EF4-FFF2-40B4-BE49-F238E27FC236}">
                        <a16:creationId xmlns:a16="http://schemas.microsoft.com/office/drawing/2014/main" id="{D56A6F92-7AE8-8842-ABAF-89DE6BAAE2CA}"/>
                      </a:ext>
                    </a:extLst>
                  </p:cNvPr>
                  <p:cNvSpPr/>
                  <p:nvPr/>
                </p:nvSpPr>
                <p:spPr>
                  <a:xfrm>
                    <a:off x="6499569" y="1235496"/>
                    <a:ext cx="45719" cy="46521"/>
                  </a:xfrm>
                  <a:prstGeom prst="ellipse">
                    <a:avLst/>
                  </a:prstGeom>
                  <a:solidFill>
                    <a:srgbClr val="D95F0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28" name="Group 127">
                  <a:extLst>
                    <a:ext uri="{FF2B5EF4-FFF2-40B4-BE49-F238E27FC236}">
                      <a16:creationId xmlns:a16="http://schemas.microsoft.com/office/drawing/2014/main" id="{319DBA23-409B-0C4E-A9B1-070F8A4C9586}"/>
                    </a:ext>
                  </a:extLst>
                </p:cNvPr>
                <p:cNvGrpSpPr/>
                <p:nvPr/>
              </p:nvGrpSpPr>
              <p:grpSpPr>
                <a:xfrm>
                  <a:off x="8584197" y="795363"/>
                  <a:ext cx="83819" cy="276365"/>
                  <a:chOff x="4990616" y="588004"/>
                  <a:chExt cx="83819" cy="276365"/>
                </a:xfrm>
                <a:solidFill>
                  <a:srgbClr val="B3E2CD">
                    <a:alpha val="65882"/>
                  </a:srgbClr>
                </a:solidFill>
              </p:grpSpPr>
              <p:sp>
                <p:nvSpPr>
                  <p:cNvPr id="129" name="Oval 128">
                    <a:extLst>
                      <a:ext uri="{FF2B5EF4-FFF2-40B4-BE49-F238E27FC236}">
                        <a16:creationId xmlns:a16="http://schemas.microsoft.com/office/drawing/2014/main" id="{BFDCF937-794E-7145-9BB0-561D6855B5EF}"/>
                      </a:ext>
                    </a:extLst>
                  </p:cNvPr>
                  <p:cNvSpPr/>
                  <p:nvPr/>
                </p:nvSpPr>
                <p:spPr>
                  <a:xfrm>
                    <a:off x="5028716" y="588004"/>
                    <a:ext cx="45719" cy="46521"/>
                  </a:xfrm>
                  <a:prstGeom prst="ellipse">
                    <a:avLst/>
                  </a:prstGeom>
                  <a:grpFill/>
                  <a:ln>
                    <a:solidFill>
                      <a:srgbClr val="404040">
                        <a:alpha val="65882"/>
                      </a:srgb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0" name="Oval 129">
                    <a:extLst>
                      <a:ext uri="{FF2B5EF4-FFF2-40B4-BE49-F238E27FC236}">
                        <a16:creationId xmlns:a16="http://schemas.microsoft.com/office/drawing/2014/main" id="{FFB7151F-2046-9649-81D7-92A67759A395}"/>
                      </a:ext>
                    </a:extLst>
                  </p:cNvPr>
                  <p:cNvSpPr/>
                  <p:nvPr/>
                </p:nvSpPr>
                <p:spPr>
                  <a:xfrm>
                    <a:off x="4998427" y="651271"/>
                    <a:ext cx="45719" cy="46521"/>
                  </a:xfrm>
                  <a:prstGeom prst="ellipse">
                    <a:avLst/>
                  </a:prstGeom>
                  <a:grpFill/>
                  <a:ln>
                    <a:solidFill>
                      <a:srgbClr val="404040">
                        <a:alpha val="65882"/>
                      </a:srgb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1" name="Oval 130">
                    <a:extLst>
                      <a:ext uri="{FF2B5EF4-FFF2-40B4-BE49-F238E27FC236}">
                        <a16:creationId xmlns:a16="http://schemas.microsoft.com/office/drawing/2014/main" id="{D2C245C5-35FF-FB49-A2BB-17B29122E85B}"/>
                      </a:ext>
                    </a:extLst>
                  </p:cNvPr>
                  <p:cNvSpPr/>
                  <p:nvPr/>
                </p:nvSpPr>
                <p:spPr>
                  <a:xfrm>
                    <a:off x="5028716" y="711829"/>
                    <a:ext cx="45719" cy="46521"/>
                  </a:xfrm>
                  <a:prstGeom prst="ellipse">
                    <a:avLst/>
                  </a:prstGeom>
                  <a:grpFill/>
                  <a:ln>
                    <a:solidFill>
                      <a:srgbClr val="404040">
                        <a:alpha val="65882"/>
                      </a:srgb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32" name="Oval 131">
                    <a:extLst>
                      <a:ext uri="{FF2B5EF4-FFF2-40B4-BE49-F238E27FC236}">
                        <a16:creationId xmlns:a16="http://schemas.microsoft.com/office/drawing/2014/main" id="{1B90BE98-4478-5B4D-90D8-456F161D7466}"/>
                      </a:ext>
                    </a:extLst>
                  </p:cNvPr>
                  <p:cNvSpPr/>
                  <p:nvPr/>
                </p:nvSpPr>
                <p:spPr>
                  <a:xfrm>
                    <a:off x="4990616" y="762629"/>
                    <a:ext cx="45719" cy="46521"/>
                  </a:xfrm>
                  <a:prstGeom prst="ellipse">
                    <a:avLst/>
                  </a:prstGeom>
                  <a:grpFill/>
                  <a:ln>
                    <a:solidFill>
                      <a:srgbClr val="404040">
                        <a:alpha val="65882"/>
                      </a:srgb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33" name="Oval 132">
                    <a:extLst>
                      <a:ext uri="{FF2B5EF4-FFF2-40B4-BE49-F238E27FC236}">
                        <a16:creationId xmlns:a16="http://schemas.microsoft.com/office/drawing/2014/main" id="{99A6246C-7DAF-774A-B0EB-82799A61C4ED}"/>
                      </a:ext>
                    </a:extLst>
                  </p:cNvPr>
                  <p:cNvSpPr/>
                  <p:nvPr/>
                </p:nvSpPr>
                <p:spPr>
                  <a:xfrm>
                    <a:off x="5022706" y="817848"/>
                    <a:ext cx="45719" cy="46521"/>
                  </a:xfrm>
                  <a:prstGeom prst="ellipse">
                    <a:avLst/>
                  </a:prstGeom>
                  <a:grpFill/>
                  <a:ln>
                    <a:solidFill>
                      <a:srgbClr val="404040">
                        <a:alpha val="65882"/>
                      </a:srgb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134" name="Group 133">
                  <a:extLst>
                    <a:ext uri="{FF2B5EF4-FFF2-40B4-BE49-F238E27FC236}">
                      <a16:creationId xmlns:a16="http://schemas.microsoft.com/office/drawing/2014/main" id="{E7862E4D-D657-BB4F-94A1-598EA1FDFF5D}"/>
                    </a:ext>
                  </a:extLst>
                </p:cNvPr>
                <p:cNvGrpSpPr/>
                <p:nvPr/>
              </p:nvGrpSpPr>
              <p:grpSpPr>
                <a:xfrm>
                  <a:off x="8008786" y="600985"/>
                  <a:ext cx="2476949" cy="1994525"/>
                  <a:chOff x="1050780" y="1385514"/>
                  <a:chExt cx="610000" cy="491193"/>
                </a:xfrm>
              </p:grpSpPr>
              <p:grpSp>
                <p:nvGrpSpPr>
                  <p:cNvPr id="135" name="Group 134">
                    <a:extLst>
                      <a:ext uri="{FF2B5EF4-FFF2-40B4-BE49-F238E27FC236}">
                        <a16:creationId xmlns:a16="http://schemas.microsoft.com/office/drawing/2014/main" id="{271BF8F7-5A92-AE4A-B6BF-AADC34DEBE9D}"/>
                      </a:ext>
                    </a:extLst>
                  </p:cNvPr>
                  <p:cNvGrpSpPr/>
                  <p:nvPr/>
                </p:nvGrpSpPr>
                <p:grpSpPr>
                  <a:xfrm>
                    <a:off x="1099395" y="1450021"/>
                    <a:ext cx="479165" cy="398194"/>
                    <a:chOff x="1931509" y="1341807"/>
                    <a:chExt cx="479165" cy="398194"/>
                  </a:xfrm>
                </p:grpSpPr>
                <p:cxnSp>
                  <p:nvCxnSpPr>
                    <p:cNvPr id="138" name="Straight Connector 137">
                      <a:extLst>
                        <a:ext uri="{FF2B5EF4-FFF2-40B4-BE49-F238E27FC236}">
                          <a16:creationId xmlns:a16="http://schemas.microsoft.com/office/drawing/2014/main" id="{3DF0E465-2B7E-7B44-BF96-B30BABB6B17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1931509" y="1341807"/>
                      <a:ext cx="0" cy="398193"/>
                    </a:xfrm>
                    <a:prstGeom prst="line">
                      <a:avLst/>
                    </a:prstGeom>
                    <a:ln w="952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9" name="Straight Connector 138">
                      <a:extLst>
                        <a:ext uri="{FF2B5EF4-FFF2-40B4-BE49-F238E27FC236}">
                          <a16:creationId xmlns:a16="http://schemas.microsoft.com/office/drawing/2014/main" id="{C14CDBD3-9836-8A46-A0F9-2C2F489C8A4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1931587" y="1740000"/>
                      <a:ext cx="479087" cy="1"/>
                    </a:xfrm>
                    <a:prstGeom prst="line">
                      <a:avLst/>
                    </a:prstGeom>
                    <a:ln w="952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36" name="TextBox 135">
                    <a:extLst>
                      <a:ext uri="{FF2B5EF4-FFF2-40B4-BE49-F238E27FC236}">
                        <a16:creationId xmlns:a16="http://schemas.microsoft.com/office/drawing/2014/main" id="{443EAA29-440C-DB4A-8422-EF378CAB4D79}"/>
                      </a:ext>
                    </a:extLst>
                  </p:cNvPr>
                  <p:cNvSpPr txBox="1"/>
                  <p:nvPr/>
                </p:nvSpPr>
                <p:spPr>
                  <a:xfrm>
                    <a:off x="1578560" y="1816070"/>
                    <a:ext cx="82220" cy="60637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>
                    <a:spAutoFit/>
                  </a:bodyPr>
                  <a:lstStyle/>
                  <a:p>
                    <a:pPr algn="ctr"/>
                    <a:r>
                      <a:rPr lang="en-US" sz="1200" b="1" dirty="0"/>
                      <a:t>W</a:t>
                    </a:r>
                  </a:p>
                </p:txBody>
              </p:sp>
              <p:sp>
                <p:nvSpPr>
                  <p:cNvPr id="137" name="TextBox 136">
                    <a:extLst>
                      <a:ext uri="{FF2B5EF4-FFF2-40B4-BE49-F238E27FC236}">
                        <a16:creationId xmlns:a16="http://schemas.microsoft.com/office/drawing/2014/main" id="{058D64E1-0805-204F-8CD3-B3EEBE0ABCD2}"/>
                      </a:ext>
                    </a:extLst>
                  </p:cNvPr>
                  <p:cNvSpPr txBox="1"/>
                  <p:nvPr/>
                </p:nvSpPr>
                <p:spPr>
                  <a:xfrm>
                    <a:off x="1050780" y="1385514"/>
                    <a:ext cx="97221" cy="60637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>
                    <a:spAutoFit/>
                  </a:bodyPr>
                  <a:lstStyle/>
                  <a:p>
                    <a:pPr algn="ctr"/>
                    <a:r>
                      <a:rPr lang="en-US" sz="1200" b="1" dirty="0"/>
                      <a:t>%N</a:t>
                    </a:r>
                  </a:p>
                </p:txBody>
              </p:sp>
            </p:grpSp>
            <p:grpSp>
              <p:nvGrpSpPr>
                <p:cNvPr id="163" name="Group 162">
                  <a:extLst>
                    <a:ext uri="{FF2B5EF4-FFF2-40B4-BE49-F238E27FC236}">
                      <a16:creationId xmlns:a16="http://schemas.microsoft.com/office/drawing/2014/main" id="{B93ED740-552F-9C43-BF12-5B95DE0FF91F}"/>
                    </a:ext>
                  </a:extLst>
                </p:cNvPr>
                <p:cNvGrpSpPr/>
                <p:nvPr/>
              </p:nvGrpSpPr>
              <p:grpSpPr>
                <a:xfrm>
                  <a:off x="8997966" y="1408621"/>
                  <a:ext cx="263556" cy="499094"/>
                  <a:chOff x="6638814" y="1344613"/>
                  <a:chExt cx="263556" cy="499094"/>
                </a:xfrm>
              </p:grpSpPr>
              <p:sp>
                <p:nvSpPr>
                  <p:cNvPr id="141" name="Oval 140">
                    <a:extLst>
                      <a:ext uri="{FF2B5EF4-FFF2-40B4-BE49-F238E27FC236}">
                        <a16:creationId xmlns:a16="http://schemas.microsoft.com/office/drawing/2014/main" id="{7A3B4921-4BB2-7D43-ABB1-F3C3219315FA}"/>
                      </a:ext>
                    </a:extLst>
                  </p:cNvPr>
                  <p:cNvSpPr/>
                  <p:nvPr/>
                </p:nvSpPr>
                <p:spPr>
                  <a:xfrm>
                    <a:off x="6844908" y="1344613"/>
                    <a:ext cx="45719" cy="46521"/>
                  </a:xfrm>
                  <a:prstGeom prst="ellipse">
                    <a:avLst/>
                  </a:prstGeom>
                  <a:solidFill>
                    <a:srgbClr val="CBD5E8">
                      <a:alpha val="65882"/>
                    </a:srgbClr>
                  </a:solidFill>
                  <a:ln>
                    <a:solidFill>
                      <a:srgbClr val="404040">
                        <a:alpha val="65882"/>
                      </a:srgb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2" name="Oval 141">
                    <a:extLst>
                      <a:ext uri="{FF2B5EF4-FFF2-40B4-BE49-F238E27FC236}">
                        <a16:creationId xmlns:a16="http://schemas.microsoft.com/office/drawing/2014/main" id="{7118F3E2-0617-5643-86B9-A3D9967418DC}"/>
                      </a:ext>
                    </a:extLst>
                  </p:cNvPr>
                  <p:cNvSpPr/>
                  <p:nvPr/>
                </p:nvSpPr>
                <p:spPr>
                  <a:xfrm>
                    <a:off x="6827991" y="1496551"/>
                    <a:ext cx="45719" cy="46521"/>
                  </a:xfrm>
                  <a:prstGeom prst="ellipse">
                    <a:avLst/>
                  </a:prstGeom>
                  <a:solidFill>
                    <a:srgbClr val="CBD5E8">
                      <a:alpha val="65882"/>
                    </a:srgbClr>
                  </a:solidFill>
                  <a:ln>
                    <a:solidFill>
                      <a:srgbClr val="404040">
                        <a:alpha val="65882"/>
                      </a:srgb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3" name="Oval 142">
                    <a:extLst>
                      <a:ext uri="{FF2B5EF4-FFF2-40B4-BE49-F238E27FC236}">
                        <a16:creationId xmlns:a16="http://schemas.microsoft.com/office/drawing/2014/main" id="{B193DF60-6CA4-4947-8577-07044457ACE2}"/>
                      </a:ext>
                    </a:extLst>
                  </p:cNvPr>
                  <p:cNvSpPr/>
                  <p:nvPr/>
                </p:nvSpPr>
                <p:spPr>
                  <a:xfrm>
                    <a:off x="6856651" y="1635238"/>
                    <a:ext cx="45719" cy="46521"/>
                  </a:xfrm>
                  <a:prstGeom prst="ellipse">
                    <a:avLst/>
                  </a:prstGeom>
                  <a:solidFill>
                    <a:srgbClr val="7570B3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4" name="Oval 143">
                    <a:extLst>
                      <a:ext uri="{FF2B5EF4-FFF2-40B4-BE49-F238E27FC236}">
                        <a16:creationId xmlns:a16="http://schemas.microsoft.com/office/drawing/2014/main" id="{F34886CC-E81F-984B-BEE4-34C41E548C80}"/>
                      </a:ext>
                    </a:extLst>
                  </p:cNvPr>
                  <p:cNvSpPr/>
                  <p:nvPr/>
                </p:nvSpPr>
                <p:spPr>
                  <a:xfrm>
                    <a:off x="6760126" y="1713815"/>
                    <a:ext cx="45719" cy="46521"/>
                  </a:xfrm>
                  <a:prstGeom prst="ellipse">
                    <a:avLst/>
                  </a:prstGeom>
                  <a:solidFill>
                    <a:srgbClr val="CBD5E8">
                      <a:alpha val="65882"/>
                    </a:srgbClr>
                  </a:solidFill>
                  <a:ln>
                    <a:solidFill>
                      <a:srgbClr val="404040">
                        <a:alpha val="65882"/>
                      </a:srgb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5" name="Oval 144">
                    <a:extLst>
                      <a:ext uri="{FF2B5EF4-FFF2-40B4-BE49-F238E27FC236}">
                        <a16:creationId xmlns:a16="http://schemas.microsoft.com/office/drawing/2014/main" id="{6F30F920-53A4-E947-AF90-E2FEBD16093B}"/>
                      </a:ext>
                    </a:extLst>
                  </p:cNvPr>
                  <p:cNvSpPr/>
                  <p:nvPr/>
                </p:nvSpPr>
                <p:spPr>
                  <a:xfrm>
                    <a:off x="6638814" y="1797186"/>
                    <a:ext cx="45719" cy="46521"/>
                  </a:xfrm>
                  <a:prstGeom prst="ellipse">
                    <a:avLst/>
                  </a:prstGeom>
                  <a:solidFill>
                    <a:srgbClr val="CBD5E8">
                      <a:alpha val="65882"/>
                    </a:srgbClr>
                  </a:solidFill>
                  <a:ln>
                    <a:solidFill>
                      <a:srgbClr val="404040">
                        <a:alpha val="65882"/>
                      </a:srgb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46" name="Group 145">
                  <a:extLst>
                    <a:ext uri="{FF2B5EF4-FFF2-40B4-BE49-F238E27FC236}">
                      <a16:creationId xmlns:a16="http://schemas.microsoft.com/office/drawing/2014/main" id="{AEFB2040-D34F-5D42-8529-E73C4E2A5530}"/>
                    </a:ext>
                  </a:extLst>
                </p:cNvPr>
                <p:cNvGrpSpPr/>
                <p:nvPr/>
              </p:nvGrpSpPr>
              <p:grpSpPr>
                <a:xfrm>
                  <a:off x="9627558" y="1386528"/>
                  <a:ext cx="80449" cy="437816"/>
                  <a:chOff x="6024335" y="1161032"/>
                  <a:chExt cx="80449" cy="437816"/>
                </a:xfrm>
                <a:solidFill>
                  <a:srgbClr val="F4CAE4">
                    <a:alpha val="65882"/>
                  </a:srgbClr>
                </a:solidFill>
              </p:grpSpPr>
              <p:sp>
                <p:nvSpPr>
                  <p:cNvPr id="147" name="Oval 146">
                    <a:extLst>
                      <a:ext uri="{FF2B5EF4-FFF2-40B4-BE49-F238E27FC236}">
                        <a16:creationId xmlns:a16="http://schemas.microsoft.com/office/drawing/2014/main" id="{315B3A8E-460E-5D4C-BADC-0EAE01FBEAE1}"/>
                      </a:ext>
                    </a:extLst>
                  </p:cNvPr>
                  <p:cNvSpPr/>
                  <p:nvPr/>
                </p:nvSpPr>
                <p:spPr>
                  <a:xfrm>
                    <a:off x="6026590" y="1161032"/>
                    <a:ext cx="45719" cy="46521"/>
                  </a:xfrm>
                  <a:prstGeom prst="ellipse">
                    <a:avLst/>
                  </a:prstGeom>
                  <a:grpFill/>
                  <a:ln>
                    <a:solidFill>
                      <a:srgbClr val="404040">
                        <a:alpha val="65882"/>
                      </a:srgb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8" name="Oval 147">
                    <a:extLst>
                      <a:ext uri="{FF2B5EF4-FFF2-40B4-BE49-F238E27FC236}">
                        <a16:creationId xmlns:a16="http://schemas.microsoft.com/office/drawing/2014/main" id="{FAF23B2E-9EA3-1B4B-9057-32562D5F15DE}"/>
                      </a:ext>
                    </a:extLst>
                  </p:cNvPr>
                  <p:cNvSpPr/>
                  <p:nvPr/>
                </p:nvSpPr>
                <p:spPr>
                  <a:xfrm>
                    <a:off x="6059065" y="1284654"/>
                    <a:ext cx="45719" cy="46521"/>
                  </a:xfrm>
                  <a:prstGeom prst="ellipse">
                    <a:avLst/>
                  </a:prstGeom>
                  <a:grpFill/>
                  <a:ln>
                    <a:solidFill>
                      <a:srgbClr val="404040">
                        <a:alpha val="65882"/>
                      </a:srgb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9" name="Oval 148">
                    <a:extLst>
                      <a:ext uri="{FF2B5EF4-FFF2-40B4-BE49-F238E27FC236}">
                        <a16:creationId xmlns:a16="http://schemas.microsoft.com/office/drawing/2014/main" id="{FA392E0A-F5C7-AB4D-8D8A-99604B3BCB19}"/>
                      </a:ext>
                    </a:extLst>
                  </p:cNvPr>
                  <p:cNvSpPr/>
                  <p:nvPr/>
                </p:nvSpPr>
                <p:spPr>
                  <a:xfrm>
                    <a:off x="6024335" y="1375003"/>
                    <a:ext cx="45719" cy="46521"/>
                  </a:xfrm>
                  <a:prstGeom prst="ellipse">
                    <a:avLst/>
                  </a:prstGeom>
                  <a:grpFill/>
                  <a:ln>
                    <a:solidFill>
                      <a:srgbClr val="404040">
                        <a:alpha val="65882"/>
                      </a:srgb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0" name="Oval 149">
                    <a:extLst>
                      <a:ext uri="{FF2B5EF4-FFF2-40B4-BE49-F238E27FC236}">
                        <a16:creationId xmlns:a16="http://schemas.microsoft.com/office/drawing/2014/main" id="{7BAA9AD7-8DB8-F947-A933-2794FF1D1278}"/>
                      </a:ext>
                    </a:extLst>
                  </p:cNvPr>
                  <p:cNvSpPr/>
                  <p:nvPr/>
                </p:nvSpPr>
                <p:spPr>
                  <a:xfrm>
                    <a:off x="6059065" y="1468995"/>
                    <a:ext cx="45719" cy="46521"/>
                  </a:xfrm>
                  <a:prstGeom prst="ellipse">
                    <a:avLst/>
                  </a:prstGeom>
                  <a:grpFill/>
                  <a:ln>
                    <a:solidFill>
                      <a:srgbClr val="404040">
                        <a:alpha val="65882"/>
                      </a:srgb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1" name="Oval 150">
                    <a:extLst>
                      <a:ext uri="{FF2B5EF4-FFF2-40B4-BE49-F238E27FC236}">
                        <a16:creationId xmlns:a16="http://schemas.microsoft.com/office/drawing/2014/main" id="{3432716E-40F6-1C41-946D-1D8F4D8CC7E7}"/>
                      </a:ext>
                    </a:extLst>
                  </p:cNvPr>
                  <p:cNvSpPr/>
                  <p:nvPr/>
                </p:nvSpPr>
                <p:spPr>
                  <a:xfrm>
                    <a:off x="6027334" y="1552327"/>
                    <a:ext cx="45719" cy="46521"/>
                  </a:xfrm>
                  <a:prstGeom prst="ellipse">
                    <a:avLst/>
                  </a:prstGeom>
                  <a:grpFill/>
                  <a:ln>
                    <a:solidFill>
                      <a:srgbClr val="404040">
                        <a:alpha val="65882"/>
                      </a:srgb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62" name="Group 161">
                  <a:extLst>
                    <a:ext uri="{FF2B5EF4-FFF2-40B4-BE49-F238E27FC236}">
                      <a16:creationId xmlns:a16="http://schemas.microsoft.com/office/drawing/2014/main" id="{2B81195D-927E-1140-9B4A-7F6B87C22FD0}"/>
                    </a:ext>
                  </a:extLst>
                </p:cNvPr>
                <p:cNvGrpSpPr/>
                <p:nvPr/>
              </p:nvGrpSpPr>
              <p:grpSpPr>
                <a:xfrm>
                  <a:off x="9680544" y="2022263"/>
                  <a:ext cx="389146" cy="197877"/>
                  <a:chOff x="7321392" y="1958255"/>
                  <a:chExt cx="389146" cy="197877"/>
                </a:xfrm>
              </p:grpSpPr>
              <p:sp>
                <p:nvSpPr>
                  <p:cNvPr id="153" name="Oval 152">
                    <a:extLst>
                      <a:ext uri="{FF2B5EF4-FFF2-40B4-BE49-F238E27FC236}">
                        <a16:creationId xmlns:a16="http://schemas.microsoft.com/office/drawing/2014/main" id="{0572FA94-2845-B74D-BFA8-1EE0E4B77275}"/>
                      </a:ext>
                    </a:extLst>
                  </p:cNvPr>
                  <p:cNvSpPr/>
                  <p:nvPr/>
                </p:nvSpPr>
                <p:spPr>
                  <a:xfrm>
                    <a:off x="7664819" y="1958255"/>
                    <a:ext cx="45719" cy="46521"/>
                  </a:xfrm>
                  <a:prstGeom prst="ellipse">
                    <a:avLst/>
                  </a:prstGeom>
                  <a:solidFill>
                    <a:srgbClr val="66A61E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4" name="Oval 153">
                    <a:extLst>
                      <a:ext uri="{FF2B5EF4-FFF2-40B4-BE49-F238E27FC236}">
                        <a16:creationId xmlns:a16="http://schemas.microsoft.com/office/drawing/2014/main" id="{47A894EF-0ADF-5440-88F1-2EC9DCB69F39}"/>
                      </a:ext>
                    </a:extLst>
                  </p:cNvPr>
                  <p:cNvSpPr/>
                  <p:nvPr/>
                </p:nvSpPr>
                <p:spPr>
                  <a:xfrm>
                    <a:off x="7548493" y="1997165"/>
                    <a:ext cx="45719" cy="46521"/>
                  </a:xfrm>
                  <a:prstGeom prst="ellipse">
                    <a:avLst/>
                  </a:prstGeom>
                  <a:solidFill>
                    <a:srgbClr val="E6F5C9">
                      <a:alpha val="65882"/>
                    </a:srgbClr>
                  </a:solidFill>
                  <a:ln>
                    <a:solidFill>
                      <a:srgbClr val="404040">
                        <a:alpha val="65882"/>
                      </a:srgb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5" name="Oval 154">
                    <a:extLst>
                      <a:ext uri="{FF2B5EF4-FFF2-40B4-BE49-F238E27FC236}">
                        <a16:creationId xmlns:a16="http://schemas.microsoft.com/office/drawing/2014/main" id="{A5041882-9815-E241-A050-6DB283E640FE}"/>
                      </a:ext>
                    </a:extLst>
                  </p:cNvPr>
                  <p:cNvSpPr/>
                  <p:nvPr/>
                </p:nvSpPr>
                <p:spPr>
                  <a:xfrm>
                    <a:off x="7446708" y="2067511"/>
                    <a:ext cx="45719" cy="46521"/>
                  </a:xfrm>
                  <a:prstGeom prst="ellipse">
                    <a:avLst/>
                  </a:prstGeom>
                  <a:solidFill>
                    <a:srgbClr val="E6F5C9">
                      <a:alpha val="65882"/>
                    </a:srgbClr>
                  </a:solidFill>
                  <a:ln>
                    <a:solidFill>
                      <a:srgbClr val="404040">
                        <a:alpha val="65882"/>
                      </a:srgb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6" name="Oval 155">
                    <a:extLst>
                      <a:ext uri="{FF2B5EF4-FFF2-40B4-BE49-F238E27FC236}">
                        <a16:creationId xmlns:a16="http://schemas.microsoft.com/office/drawing/2014/main" id="{0EE1B7FB-9A77-0841-875F-0F1B0B0CFD23}"/>
                      </a:ext>
                    </a:extLst>
                  </p:cNvPr>
                  <p:cNvSpPr/>
                  <p:nvPr/>
                </p:nvSpPr>
                <p:spPr>
                  <a:xfrm>
                    <a:off x="7321392" y="2109611"/>
                    <a:ext cx="45719" cy="46521"/>
                  </a:xfrm>
                  <a:prstGeom prst="ellipse">
                    <a:avLst/>
                  </a:prstGeom>
                  <a:solidFill>
                    <a:srgbClr val="E6F5C9">
                      <a:alpha val="65882"/>
                    </a:srgbClr>
                  </a:solidFill>
                  <a:ln>
                    <a:solidFill>
                      <a:srgbClr val="404040">
                        <a:alpha val="65882"/>
                      </a:srgb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7" name="Oval 156">
                    <a:extLst>
                      <a:ext uri="{FF2B5EF4-FFF2-40B4-BE49-F238E27FC236}">
                        <a16:creationId xmlns:a16="http://schemas.microsoft.com/office/drawing/2014/main" id="{0EBA5144-8616-0B42-A86B-1076F3A9E750}"/>
                      </a:ext>
                    </a:extLst>
                  </p:cNvPr>
                  <p:cNvSpPr/>
                  <p:nvPr/>
                </p:nvSpPr>
                <p:spPr>
                  <a:xfrm>
                    <a:off x="7482011" y="2015094"/>
                    <a:ext cx="45719" cy="46521"/>
                  </a:xfrm>
                  <a:prstGeom prst="ellipse">
                    <a:avLst/>
                  </a:prstGeom>
                  <a:solidFill>
                    <a:srgbClr val="E6F5C9">
                      <a:alpha val="65882"/>
                    </a:srgbClr>
                  </a:solidFill>
                  <a:ln>
                    <a:solidFill>
                      <a:srgbClr val="404040">
                        <a:alpha val="65882"/>
                      </a:srgb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296" name="TextBox 295">
                <a:extLst>
                  <a:ext uri="{FF2B5EF4-FFF2-40B4-BE49-F238E27FC236}">
                    <a16:creationId xmlns:a16="http://schemas.microsoft.com/office/drawing/2014/main" id="{67D6688A-5CC0-9548-A7A3-52E19004264E}"/>
                  </a:ext>
                </a:extLst>
              </p:cNvPr>
              <p:cNvSpPr txBox="1"/>
              <p:nvPr/>
            </p:nvSpPr>
            <p:spPr>
              <a:xfrm>
                <a:off x="3049302" y="2811170"/>
                <a:ext cx="35137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(c)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51429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9FEE720B-99E6-DA43-9EEA-388342E9192C}"/>
              </a:ext>
            </a:extLst>
          </p:cNvPr>
          <p:cNvSpPr txBox="1"/>
          <p:nvPr/>
        </p:nvSpPr>
        <p:spPr>
          <a:xfrm>
            <a:off x="2032897" y="1088878"/>
            <a:ext cx="82296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L-P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0A3B6C-B02A-9E48-96F9-01CF7772CDD1}"/>
              </a:ext>
            </a:extLst>
          </p:cNvPr>
          <p:cNvSpPr txBox="1"/>
          <p:nvPr/>
        </p:nvSpPr>
        <p:spPr>
          <a:xfrm>
            <a:off x="976471" y="1081212"/>
            <a:ext cx="82296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Index</a:t>
            </a:r>
          </a:p>
        </p:txBody>
      </p: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CE24293F-23A3-5543-B114-BD45EED334C4}"/>
              </a:ext>
            </a:extLst>
          </p:cNvPr>
          <p:cNvGrpSpPr/>
          <p:nvPr/>
        </p:nvGrpSpPr>
        <p:grpSpPr>
          <a:xfrm>
            <a:off x="946500" y="1297378"/>
            <a:ext cx="803917" cy="643169"/>
            <a:chOff x="946500" y="1297378"/>
            <a:chExt cx="803917" cy="643169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6EFCBA8F-8086-D344-B807-09B35BB88C91}"/>
                </a:ext>
              </a:extLst>
            </p:cNvPr>
            <p:cNvGrpSpPr/>
            <p:nvPr/>
          </p:nvGrpSpPr>
          <p:grpSpPr>
            <a:xfrm>
              <a:off x="1198100" y="1500374"/>
              <a:ext cx="265390" cy="291420"/>
              <a:chOff x="2773300" y="958461"/>
              <a:chExt cx="265390" cy="291420"/>
            </a:xfrm>
            <a:solidFill>
              <a:srgbClr val="B3E2CD"/>
            </a:solidFill>
          </p:grpSpPr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189F0C98-3911-BC47-862A-FF3E18DA3DC4}"/>
                  </a:ext>
                </a:extLst>
              </p:cNvPr>
              <p:cNvSpPr/>
              <p:nvPr/>
            </p:nvSpPr>
            <p:spPr>
              <a:xfrm>
                <a:off x="2773300" y="1203360"/>
                <a:ext cx="45719" cy="46521"/>
              </a:xfrm>
              <a:prstGeom prst="ellipse">
                <a:avLst/>
              </a:prstGeom>
              <a:grpFill/>
              <a:ln>
                <a:solidFill>
                  <a:srgbClr val="1B9E7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F462A1A4-B741-A247-8EDD-CCFABD2BF6C9}"/>
                  </a:ext>
                </a:extLst>
              </p:cNvPr>
              <p:cNvSpPr/>
              <p:nvPr/>
            </p:nvSpPr>
            <p:spPr>
              <a:xfrm>
                <a:off x="2890869" y="1180099"/>
                <a:ext cx="45719" cy="46521"/>
              </a:xfrm>
              <a:prstGeom prst="ellipse">
                <a:avLst/>
              </a:prstGeom>
              <a:grpFill/>
              <a:ln>
                <a:solidFill>
                  <a:srgbClr val="1B9E7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BCEBB25D-C1B2-A34C-9642-74391AA12DC2}"/>
                  </a:ext>
                </a:extLst>
              </p:cNvPr>
              <p:cNvSpPr/>
              <p:nvPr/>
            </p:nvSpPr>
            <p:spPr>
              <a:xfrm>
                <a:off x="2940292" y="1122926"/>
                <a:ext cx="45719" cy="46521"/>
              </a:xfrm>
              <a:prstGeom prst="ellipse">
                <a:avLst/>
              </a:prstGeom>
              <a:grpFill/>
              <a:ln>
                <a:solidFill>
                  <a:srgbClr val="1B9E7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31449D28-FFFF-504E-B833-C574B44C983C}"/>
                  </a:ext>
                </a:extLst>
              </p:cNvPr>
              <p:cNvSpPr/>
              <p:nvPr/>
            </p:nvSpPr>
            <p:spPr>
              <a:xfrm>
                <a:off x="2992971" y="1043614"/>
                <a:ext cx="45719" cy="46521"/>
              </a:xfrm>
              <a:prstGeom prst="ellipse">
                <a:avLst/>
              </a:prstGeom>
              <a:grpFill/>
              <a:ln>
                <a:solidFill>
                  <a:srgbClr val="1B9E7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7E9579E9-09E0-704E-9F95-CB5982F723BA}"/>
                  </a:ext>
                </a:extLst>
              </p:cNvPr>
              <p:cNvSpPr/>
              <p:nvPr/>
            </p:nvSpPr>
            <p:spPr>
              <a:xfrm>
                <a:off x="2973286" y="958461"/>
                <a:ext cx="45719" cy="46521"/>
              </a:xfrm>
              <a:prstGeom prst="ellipse">
                <a:avLst/>
              </a:prstGeom>
              <a:grpFill/>
              <a:ln>
                <a:solidFill>
                  <a:srgbClr val="1B9E7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0" name="Group 139">
              <a:extLst>
                <a:ext uri="{FF2B5EF4-FFF2-40B4-BE49-F238E27FC236}">
                  <a16:creationId xmlns:a16="http://schemas.microsoft.com/office/drawing/2014/main" id="{515395C6-4358-1143-AA15-F8572CEB0FFF}"/>
                </a:ext>
              </a:extLst>
            </p:cNvPr>
            <p:cNvGrpSpPr/>
            <p:nvPr/>
          </p:nvGrpSpPr>
          <p:grpSpPr>
            <a:xfrm>
              <a:off x="946500" y="1297378"/>
              <a:ext cx="803917" cy="643169"/>
              <a:chOff x="946500" y="1297378"/>
              <a:chExt cx="803917" cy="643169"/>
            </a:xfrm>
          </p:grpSpPr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DC8C45BC-892D-3341-9D5F-FAD480359FEA}"/>
                  </a:ext>
                </a:extLst>
              </p:cNvPr>
              <p:cNvGrpSpPr/>
              <p:nvPr/>
            </p:nvGrpSpPr>
            <p:grpSpPr>
              <a:xfrm>
                <a:off x="1099395" y="1450021"/>
                <a:ext cx="479165" cy="398194"/>
                <a:chOff x="1931509" y="1341807"/>
                <a:chExt cx="479165" cy="398194"/>
              </a:xfrm>
            </p:grpSpPr>
            <p:cxnSp>
              <p:nvCxnSpPr>
                <p:cNvPr id="50" name="Straight Connector 49">
                  <a:extLst>
                    <a:ext uri="{FF2B5EF4-FFF2-40B4-BE49-F238E27FC236}">
                      <a16:creationId xmlns:a16="http://schemas.microsoft.com/office/drawing/2014/main" id="{44015AFA-A7F5-8849-92E2-0272841D927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931509" y="1341807"/>
                  <a:ext cx="0" cy="398193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>
                  <a:extLst>
                    <a:ext uri="{FF2B5EF4-FFF2-40B4-BE49-F238E27FC236}">
                      <a16:creationId xmlns:a16="http://schemas.microsoft.com/office/drawing/2014/main" id="{4020C2A4-5000-034B-BB3F-8CB80F98B89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931587" y="1740000"/>
                  <a:ext cx="479087" cy="1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261CB4CC-8F21-1747-9857-38B66D4D1F77}"/>
                  </a:ext>
                </a:extLst>
              </p:cNvPr>
              <p:cNvSpPr txBox="1"/>
              <p:nvPr/>
            </p:nvSpPr>
            <p:spPr>
              <a:xfrm>
                <a:off x="1550402" y="1755881"/>
                <a:ext cx="200015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600" dirty="0"/>
                  <a:t>W</a:t>
                </a: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3F553441-750F-F04C-90B1-D017D512ECED}"/>
                  </a:ext>
                </a:extLst>
              </p:cNvPr>
              <p:cNvSpPr txBox="1"/>
              <p:nvPr/>
            </p:nvSpPr>
            <p:spPr>
              <a:xfrm>
                <a:off x="946500" y="1297378"/>
                <a:ext cx="315802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600" dirty="0"/>
                  <a:t>%N</a:t>
                </a:r>
              </a:p>
            </p:txBody>
          </p:sp>
        </p:grpSp>
      </p:grp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3B583C4D-867C-AB44-9D41-863098288388}"/>
              </a:ext>
            </a:extLst>
          </p:cNvPr>
          <p:cNvGrpSpPr/>
          <p:nvPr/>
        </p:nvGrpSpPr>
        <p:grpSpPr>
          <a:xfrm>
            <a:off x="2032897" y="1287202"/>
            <a:ext cx="803917" cy="643169"/>
            <a:chOff x="2032897" y="1287202"/>
            <a:chExt cx="803917" cy="643169"/>
          </a:xfrm>
        </p:grpSpPr>
        <p:grpSp>
          <p:nvGrpSpPr>
            <p:cNvPr id="143" name="Group 142">
              <a:extLst>
                <a:ext uri="{FF2B5EF4-FFF2-40B4-BE49-F238E27FC236}">
                  <a16:creationId xmlns:a16="http://schemas.microsoft.com/office/drawing/2014/main" id="{903B4BDF-4009-AB4E-9708-A0E2F8F5EF67}"/>
                </a:ext>
              </a:extLst>
            </p:cNvPr>
            <p:cNvGrpSpPr/>
            <p:nvPr/>
          </p:nvGrpSpPr>
          <p:grpSpPr>
            <a:xfrm>
              <a:off x="2284497" y="1490198"/>
              <a:ext cx="265390" cy="291420"/>
              <a:chOff x="2773300" y="958461"/>
              <a:chExt cx="265390" cy="291420"/>
            </a:xfrm>
            <a:solidFill>
              <a:srgbClr val="B3E2CD"/>
            </a:solidFill>
          </p:grpSpPr>
          <p:sp>
            <p:nvSpPr>
              <p:cNvPr id="150" name="Oval 149">
                <a:extLst>
                  <a:ext uri="{FF2B5EF4-FFF2-40B4-BE49-F238E27FC236}">
                    <a16:creationId xmlns:a16="http://schemas.microsoft.com/office/drawing/2014/main" id="{983374D0-7793-4341-89E4-2297E7A4D612}"/>
                  </a:ext>
                </a:extLst>
              </p:cNvPr>
              <p:cNvSpPr/>
              <p:nvPr/>
            </p:nvSpPr>
            <p:spPr>
              <a:xfrm>
                <a:off x="2773300" y="1203360"/>
                <a:ext cx="45719" cy="46521"/>
              </a:xfrm>
              <a:prstGeom prst="ellipse">
                <a:avLst/>
              </a:prstGeom>
              <a:grpFill/>
              <a:ln>
                <a:solidFill>
                  <a:srgbClr val="1B9E7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Oval 150">
                <a:extLst>
                  <a:ext uri="{FF2B5EF4-FFF2-40B4-BE49-F238E27FC236}">
                    <a16:creationId xmlns:a16="http://schemas.microsoft.com/office/drawing/2014/main" id="{AFBC1F54-5238-0F4C-839F-9408931A3EB4}"/>
                  </a:ext>
                </a:extLst>
              </p:cNvPr>
              <p:cNvSpPr/>
              <p:nvPr/>
            </p:nvSpPr>
            <p:spPr>
              <a:xfrm>
                <a:off x="2890869" y="1180099"/>
                <a:ext cx="45719" cy="46521"/>
              </a:xfrm>
              <a:prstGeom prst="ellipse">
                <a:avLst/>
              </a:prstGeom>
              <a:grpFill/>
              <a:ln>
                <a:solidFill>
                  <a:srgbClr val="1B9E7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Oval 151">
                <a:extLst>
                  <a:ext uri="{FF2B5EF4-FFF2-40B4-BE49-F238E27FC236}">
                    <a16:creationId xmlns:a16="http://schemas.microsoft.com/office/drawing/2014/main" id="{9493D535-6492-7D4E-AB97-58ABFF239445}"/>
                  </a:ext>
                </a:extLst>
              </p:cNvPr>
              <p:cNvSpPr/>
              <p:nvPr/>
            </p:nvSpPr>
            <p:spPr>
              <a:xfrm>
                <a:off x="2940292" y="1122926"/>
                <a:ext cx="45719" cy="46521"/>
              </a:xfrm>
              <a:prstGeom prst="ellipse">
                <a:avLst/>
              </a:prstGeom>
              <a:grpFill/>
              <a:ln>
                <a:solidFill>
                  <a:srgbClr val="1B9E7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Oval 152">
                <a:extLst>
                  <a:ext uri="{FF2B5EF4-FFF2-40B4-BE49-F238E27FC236}">
                    <a16:creationId xmlns:a16="http://schemas.microsoft.com/office/drawing/2014/main" id="{C96927E7-89CD-E246-A477-6867EBE9FDA2}"/>
                  </a:ext>
                </a:extLst>
              </p:cNvPr>
              <p:cNvSpPr/>
              <p:nvPr/>
            </p:nvSpPr>
            <p:spPr>
              <a:xfrm>
                <a:off x="2992971" y="1043614"/>
                <a:ext cx="45719" cy="46521"/>
              </a:xfrm>
              <a:prstGeom prst="ellipse">
                <a:avLst/>
              </a:prstGeom>
              <a:grpFill/>
              <a:ln>
                <a:solidFill>
                  <a:srgbClr val="1B9E7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Oval 153">
                <a:extLst>
                  <a:ext uri="{FF2B5EF4-FFF2-40B4-BE49-F238E27FC236}">
                    <a16:creationId xmlns:a16="http://schemas.microsoft.com/office/drawing/2014/main" id="{DDD2A17B-FCF4-9440-8757-E64D2131C730}"/>
                  </a:ext>
                </a:extLst>
              </p:cNvPr>
              <p:cNvSpPr/>
              <p:nvPr/>
            </p:nvSpPr>
            <p:spPr>
              <a:xfrm>
                <a:off x="2973286" y="958461"/>
                <a:ext cx="45719" cy="46521"/>
              </a:xfrm>
              <a:prstGeom prst="ellipse">
                <a:avLst/>
              </a:prstGeom>
              <a:grpFill/>
              <a:ln>
                <a:solidFill>
                  <a:srgbClr val="1B9E7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4" name="Group 143">
              <a:extLst>
                <a:ext uri="{FF2B5EF4-FFF2-40B4-BE49-F238E27FC236}">
                  <a16:creationId xmlns:a16="http://schemas.microsoft.com/office/drawing/2014/main" id="{AC92BE44-61E1-C744-8EF5-FF66EDE5F24C}"/>
                </a:ext>
              </a:extLst>
            </p:cNvPr>
            <p:cNvGrpSpPr/>
            <p:nvPr/>
          </p:nvGrpSpPr>
          <p:grpSpPr>
            <a:xfrm>
              <a:off x="2032897" y="1287202"/>
              <a:ext cx="803917" cy="643169"/>
              <a:chOff x="946500" y="1297378"/>
              <a:chExt cx="803917" cy="643169"/>
            </a:xfrm>
          </p:grpSpPr>
          <p:grpSp>
            <p:nvGrpSpPr>
              <p:cNvPr id="145" name="Group 144">
                <a:extLst>
                  <a:ext uri="{FF2B5EF4-FFF2-40B4-BE49-F238E27FC236}">
                    <a16:creationId xmlns:a16="http://schemas.microsoft.com/office/drawing/2014/main" id="{46337D1B-3251-6349-B51A-3A60E61B7214}"/>
                  </a:ext>
                </a:extLst>
              </p:cNvPr>
              <p:cNvGrpSpPr/>
              <p:nvPr/>
            </p:nvGrpSpPr>
            <p:grpSpPr>
              <a:xfrm>
                <a:off x="1099395" y="1450021"/>
                <a:ext cx="479165" cy="398194"/>
                <a:chOff x="1931509" y="1341807"/>
                <a:chExt cx="479165" cy="398194"/>
              </a:xfrm>
            </p:grpSpPr>
            <p:cxnSp>
              <p:nvCxnSpPr>
                <p:cNvPr id="148" name="Straight Connector 147">
                  <a:extLst>
                    <a:ext uri="{FF2B5EF4-FFF2-40B4-BE49-F238E27FC236}">
                      <a16:creationId xmlns:a16="http://schemas.microsoft.com/office/drawing/2014/main" id="{E6C5C9BA-D7C3-A34A-ABD9-AB187B71EE6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931509" y="1341807"/>
                  <a:ext cx="0" cy="398193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9" name="Straight Connector 148">
                  <a:extLst>
                    <a:ext uri="{FF2B5EF4-FFF2-40B4-BE49-F238E27FC236}">
                      <a16:creationId xmlns:a16="http://schemas.microsoft.com/office/drawing/2014/main" id="{AA05B81F-A9A2-014E-A27C-E226E089CF2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931587" y="1740000"/>
                  <a:ext cx="479087" cy="1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3EFE9EDB-C061-8A47-97B1-2D1106F976EF}"/>
                  </a:ext>
                </a:extLst>
              </p:cNvPr>
              <p:cNvSpPr txBox="1"/>
              <p:nvPr/>
            </p:nvSpPr>
            <p:spPr>
              <a:xfrm>
                <a:off x="1550402" y="1755881"/>
                <a:ext cx="200015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600" dirty="0"/>
                  <a:t>W</a:t>
                </a:r>
              </a:p>
            </p:txBody>
          </p:sp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96B3D0D8-3E6B-354A-9BCE-DD0F31A05071}"/>
                  </a:ext>
                </a:extLst>
              </p:cNvPr>
              <p:cNvSpPr txBox="1"/>
              <p:nvPr/>
            </p:nvSpPr>
            <p:spPr>
              <a:xfrm>
                <a:off x="946500" y="1297378"/>
                <a:ext cx="315802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600" dirty="0"/>
                  <a:t>%N</a:t>
                </a:r>
              </a:p>
            </p:txBody>
          </p:sp>
        </p:grpSp>
        <p:grpSp>
          <p:nvGrpSpPr>
            <p:cNvPr id="139" name="Group 138">
              <a:extLst>
                <a:ext uri="{FF2B5EF4-FFF2-40B4-BE49-F238E27FC236}">
                  <a16:creationId xmlns:a16="http://schemas.microsoft.com/office/drawing/2014/main" id="{DD8B50FC-F9C8-2848-AB92-9E05B149D7A9}"/>
                </a:ext>
              </a:extLst>
            </p:cNvPr>
            <p:cNvGrpSpPr/>
            <p:nvPr/>
          </p:nvGrpSpPr>
          <p:grpSpPr>
            <a:xfrm>
              <a:off x="2314951" y="1486144"/>
              <a:ext cx="189420" cy="285923"/>
              <a:chOff x="3261780" y="1585527"/>
              <a:chExt cx="189420" cy="285923"/>
            </a:xfrm>
          </p:grpSpPr>
          <p:cxnSp>
            <p:nvCxnSpPr>
              <p:cNvPr id="125" name="Straight Connector 124">
                <a:extLst>
                  <a:ext uri="{FF2B5EF4-FFF2-40B4-BE49-F238E27FC236}">
                    <a16:creationId xmlns:a16="http://schemas.microsoft.com/office/drawing/2014/main" id="{BD5D69A3-A32C-9349-A6BE-D0EDC1CF093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61780" y="1778407"/>
                <a:ext cx="189420" cy="9304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>
                <a:extLst>
                  <a:ext uri="{FF2B5EF4-FFF2-40B4-BE49-F238E27FC236}">
                    <a16:creationId xmlns:a16="http://schemas.microsoft.com/office/drawing/2014/main" id="{A3E5FD0C-CD99-974F-A1BB-2B5DB3AEA32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47556" y="1585527"/>
                <a:ext cx="0" cy="20017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ED0171EA-18D2-7F4C-95FF-94B9D40CE68D}"/>
              </a:ext>
            </a:extLst>
          </p:cNvPr>
          <p:cNvGrpSpPr/>
          <p:nvPr/>
        </p:nvGrpSpPr>
        <p:grpSpPr>
          <a:xfrm>
            <a:off x="2032897" y="2094033"/>
            <a:ext cx="803917" cy="643169"/>
            <a:chOff x="2032897" y="2094033"/>
            <a:chExt cx="803917" cy="643169"/>
          </a:xfrm>
        </p:grpSpPr>
        <p:sp>
          <p:nvSpPr>
            <p:cNvPr id="168" name="Oval 167">
              <a:extLst>
                <a:ext uri="{FF2B5EF4-FFF2-40B4-BE49-F238E27FC236}">
                  <a16:creationId xmlns:a16="http://schemas.microsoft.com/office/drawing/2014/main" id="{4351FE92-4ECB-1142-B744-F82F42041FAE}"/>
                </a:ext>
              </a:extLst>
            </p:cNvPr>
            <p:cNvSpPr/>
            <p:nvPr/>
          </p:nvSpPr>
          <p:spPr>
            <a:xfrm>
              <a:off x="2424197" y="2567328"/>
              <a:ext cx="45719" cy="46521"/>
            </a:xfrm>
            <a:prstGeom prst="ellipse">
              <a:avLst/>
            </a:prstGeom>
            <a:solidFill>
              <a:srgbClr val="B3E2CD"/>
            </a:solidFill>
            <a:ln>
              <a:solidFill>
                <a:srgbClr val="1B9E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Oval 168">
              <a:extLst>
                <a:ext uri="{FF2B5EF4-FFF2-40B4-BE49-F238E27FC236}">
                  <a16:creationId xmlns:a16="http://schemas.microsoft.com/office/drawing/2014/main" id="{A625F756-C36F-3641-8134-4085974F6F30}"/>
                </a:ext>
              </a:extLst>
            </p:cNvPr>
            <p:cNvSpPr/>
            <p:nvPr/>
          </p:nvSpPr>
          <p:spPr>
            <a:xfrm>
              <a:off x="2465566" y="2518667"/>
              <a:ext cx="45719" cy="46521"/>
            </a:xfrm>
            <a:prstGeom prst="ellipse">
              <a:avLst/>
            </a:prstGeom>
            <a:solidFill>
              <a:srgbClr val="B3E2CD"/>
            </a:solidFill>
            <a:ln>
              <a:solidFill>
                <a:srgbClr val="1B9E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Oval 169">
              <a:extLst>
                <a:ext uri="{FF2B5EF4-FFF2-40B4-BE49-F238E27FC236}">
                  <a16:creationId xmlns:a16="http://schemas.microsoft.com/office/drawing/2014/main" id="{A9555E64-DD4C-6748-98ED-EE6545C7A80E}"/>
                </a:ext>
              </a:extLst>
            </p:cNvPr>
            <p:cNvSpPr/>
            <p:nvPr/>
          </p:nvSpPr>
          <p:spPr>
            <a:xfrm>
              <a:off x="2524514" y="2480544"/>
              <a:ext cx="45719" cy="46521"/>
            </a:xfrm>
            <a:prstGeom prst="ellipse">
              <a:avLst/>
            </a:prstGeom>
            <a:solidFill>
              <a:srgbClr val="B3E2CD"/>
            </a:solidFill>
            <a:ln>
              <a:solidFill>
                <a:srgbClr val="1B9E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Oval 170">
              <a:extLst>
                <a:ext uri="{FF2B5EF4-FFF2-40B4-BE49-F238E27FC236}">
                  <a16:creationId xmlns:a16="http://schemas.microsoft.com/office/drawing/2014/main" id="{B8F45DF1-F08C-374A-8058-5D9F11D87D9A}"/>
                </a:ext>
              </a:extLst>
            </p:cNvPr>
            <p:cNvSpPr/>
            <p:nvPr/>
          </p:nvSpPr>
          <p:spPr>
            <a:xfrm>
              <a:off x="2507343" y="2413932"/>
              <a:ext cx="45719" cy="46521"/>
            </a:xfrm>
            <a:prstGeom prst="ellipse">
              <a:avLst/>
            </a:prstGeom>
            <a:solidFill>
              <a:srgbClr val="B3E2CD"/>
            </a:solidFill>
            <a:ln>
              <a:solidFill>
                <a:srgbClr val="1B9E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Oval 171">
              <a:extLst>
                <a:ext uri="{FF2B5EF4-FFF2-40B4-BE49-F238E27FC236}">
                  <a16:creationId xmlns:a16="http://schemas.microsoft.com/office/drawing/2014/main" id="{468EF603-E602-BE49-B9A0-1B0BC32D89D9}"/>
                </a:ext>
              </a:extLst>
            </p:cNvPr>
            <p:cNvSpPr/>
            <p:nvPr/>
          </p:nvSpPr>
          <p:spPr>
            <a:xfrm>
              <a:off x="2516233" y="2341479"/>
              <a:ext cx="45719" cy="46521"/>
            </a:xfrm>
            <a:prstGeom prst="ellipse">
              <a:avLst/>
            </a:prstGeom>
            <a:solidFill>
              <a:srgbClr val="B3E2CD"/>
            </a:solidFill>
            <a:ln>
              <a:solidFill>
                <a:srgbClr val="1B9E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9" name="Group 158">
              <a:extLst>
                <a:ext uri="{FF2B5EF4-FFF2-40B4-BE49-F238E27FC236}">
                  <a16:creationId xmlns:a16="http://schemas.microsoft.com/office/drawing/2014/main" id="{2C77DBAB-6325-B345-85CF-A85B309D29D4}"/>
                </a:ext>
              </a:extLst>
            </p:cNvPr>
            <p:cNvGrpSpPr/>
            <p:nvPr/>
          </p:nvGrpSpPr>
          <p:grpSpPr>
            <a:xfrm>
              <a:off x="2032897" y="2094033"/>
              <a:ext cx="803917" cy="643169"/>
              <a:chOff x="946500" y="1297378"/>
              <a:chExt cx="803917" cy="643169"/>
            </a:xfrm>
          </p:grpSpPr>
          <p:grpSp>
            <p:nvGrpSpPr>
              <p:cNvPr id="163" name="Group 162">
                <a:extLst>
                  <a:ext uri="{FF2B5EF4-FFF2-40B4-BE49-F238E27FC236}">
                    <a16:creationId xmlns:a16="http://schemas.microsoft.com/office/drawing/2014/main" id="{C66ADEA4-958D-F944-810E-11E6236C4DE3}"/>
                  </a:ext>
                </a:extLst>
              </p:cNvPr>
              <p:cNvGrpSpPr/>
              <p:nvPr/>
            </p:nvGrpSpPr>
            <p:grpSpPr>
              <a:xfrm>
                <a:off x="1099395" y="1450021"/>
                <a:ext cx="479165" cy="398194"/>
                <a:chOff x="1931509" y="1341807"/>
                <a:chExt cx="479165" cy="398194"/>
              </a:xfrm>
            </p:grpSpPr>
            <p:cxnSp>
              <p:nvCxnSpPr>
                <p:cNvPr id="166" name="Straight Connector 165">
                  <a:extLst>
                    <a:ext uri="{FF2B5EF4-FFF2-40B4-BE49-F238E27FC236}">
                      <a16:creationId xmlns:a16="http://schemas.microsoft.com/office/drawing/2014/main" id="{C6E60FD7-9B2A-684F-BCF2-48CB7340D61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931509" y="1341807"/>
                  <a:ext cx="0" cy="398193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7" name="Straight Connector 166">
                  <a:extLst>
                    <a:ext uri="{FF2B5EF4-FFF2-40B4-BE49-F238E27FC236}">
                      <a16:creationId xmlns:a16="http://schemas.microsoft.com/office/drawing/2014/main" id="{36A9E712-C4C9-044A-91EF-CB14A8C46EE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931587" y="1740000"/>
                  <a:ext cx="479087" cy="1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6CC82341-9E12-0F47-8A36-E8707E493CDE}"/>
                  </a:ext>
                </a:extLst>
              </p:cNvPr>
              <p:cNvSpPr txBox="1"/>
              <p:nvPr/>
            </p:nvSpPr>
            <p:spPr>
              <a:xfrm>
                <a:off x="1550402" y="1755881"/>
                <a:ext cx="200015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600" dirty="0"/>
                  <a:t>W</a:t>
                </a:r>
              </a:p>
            </p:txBody>
          </p:sp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C2B4D20B-E436-7D45-BCEF-2AA66B1665EA}"/>
                  </a:ext>
                </a:extLst>
              </p:cNvPr>
              <p:cNvSpPr txBox="1"/>
              <p:nvPr/>
            </p:nvSpPr>
            <p:spPr>
              <a:xfrm>
                <a:off x="946500" y="1297378"/>
                <a:ext cx="315802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600" dirty="0"/>
                  <a:t>%N</a:t>
                </a:r>
              </a:p>
            </p:txBody>
          </p:sp>
        </p:grpSp>
        <p:grpSp>
          <p:nvGrpSpPr>
            <p:cNvPr id="160" name="Group 159">
              <a:extLst>
                <a:ext uri="{FF2B5EF4-FFF2-40B4-BE49-F238E27FC236}">
                  <a16:creationId xmlns:a16="http://schemas.microsoft.com/office/drawing/2014/main" id="{BB43F684-A9EE-204F-9BE8-5F1604984150}"/>
                </a:ext>
              </a:extLst>
            </p:cNvPr>
            <p:cNvGrpSpPr/>
            <p:nvPr/>
          </p:nvGrpSpPr>
          <p:grpSpPr>
            <a:xfrm>
              <a:off x="2356226" y="2331075"/>
              <a:ext cx="189420" cy="285923"/>
              <a:chOff x="3261780" y="1585527"/>
              <a:chExt cx="189420" cy="285923"/>
            </a:xfrm>
          </p:grpSpPr>
          <p:cxnSp>
            <p:nvCxnSpPr>
              <p:cNvPr id="161" name="Straight Connector 160">
                <a:extLst>
                  <a:ext uri="{FF2B5EF4-FFF2-40B4-BE49-F238E27FC236}">
                    <a16:creationId xmlns:a16="http://schemas.microsoft.com/office/drawing/2014/main" id="{F2EAA1E5-9105-894B-A07C-1031853D545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61780" y="1778407"/>
                <a:ext cx="189420" cy="9304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>
                <a:extLst>
                  <a:ext uri="{FF2B5EF4-FFF2-40B4-BE49-F238E27FC236}">
                    <a16:creationId xmlns:a16="http://schemas.microsoft.com/office/drawing/2014/main" id="{8039AB94-7535-5D45-9682-9E24B5E8B4C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47556" y="1585527"/>
                <a:ext cx="0" cy="20017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80" name="Group 179">
            <a:extLst>
              <a:ext uri="{FF2B5EF4-FFF2-40B4-BE49-F238E27FC236}">
                <a16:creationId xmlns:a16="http://schemas.microsoft.com/office/drawing/2014/main" id="{DA28FF57-A33A-4D47-A4D1-644BC401E781}"/>
              </a:ext>
            </a:extLst>
          </p:cNvPr>
          <p:cNvGrpSpPr/>
          <p:nvPr/>
        </p:nvGrpSpPr>
        <p:grpSpPr>
          <a:xfrm>
            <a:off x="934340" y="2092347"/>
            <a:ext cx="803917" cy="643169"/>
            <a:chOff x="2032897" y="2094033"/>
            <a:chExt cx="803917" cy="643169"/>
          </a:xfrm>
        </p:grpSpPr>
        <p:sp>
          <p:nvSpPr>
            <p:cNvPr id="181" name="Oval 180">
              <a:extLst>
                <a:ext uri="{FF2B5EF4-FFF2-40B4-BE49-F238E27FC236}">
                  <a16:creationId xmlns:a16="http://schemas.microsoft.com/office/drawing/2014/main" id="{7831A8FD-3976-6A40-9491-19A21ACDC0BB}"/>
                </a:ext>
              </a:extLst>
            </p:cNvPr>
            <p:cNvSpPr/>
            <p:nvPr/>
          </p:nvSpPr>
          <p:spPr>
            <a:xfrm>
              <a:off x="2424197" y="2567328"/>
              <a:ext cx="45719" cy="46521"/>
            </a:xfrm>
            <a:prstGeom prst="ellipse">
              <a:avLst/>
            </a:prstGeom>
            <a:solidFill>
              <a:srgbClr val="B3E2CD"/>
            </a:solidFill>
            <a:ln>
              <a:solidFill>
                <a:srgbClr val="1B9E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Oval 181">
              <a:extLst>
                <a:ext uri="{FF2B5EF4-FFF2-40B4-BE49-F238E27FC236}">
                  <a16:creationId xmlns:a16="http://schemas.microsoft.com/office/drawing/2014/main" id="{476FABFD-3DA5-A049-BBC0-49F74FA1615D}"/>
                </a:ext>
              </a:extLst>
            </p:cNvPr>
            <p:cNvSpPr/>
            <p:nvPr/>
          </p:nvSpPr>
          <p:spPr>
            <a:xfrm>
              <a:off x="2465566" y="2518667"/>
              <a:ext cx="45719" cy="46521"/>
            </a:xfrm>
            <a:prstGeom prst="ellipse">
              <a:avLst/>
            </a:prstGeom>
            <a:solidFill>
              <a:srgbClr val="B3E2CD"/>
            </a:solidFill>
            <a:ln>
              <a:solidFill>
                <a:srgbClr val="1B9E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Oval 182">
              <a:extLst>
                <a:ext uri="{FF2B5EF4-FFF2-40B4-BE49-F238E27FC236}">
                  <a16:creationId xmlns:a16="http://schemas.microsoft.com/office/drawing/2014/main" id="{7DD13BC7-9B04-A846-9383-A2A1D4BCB875}"/>
                </a:ext>
              </a:extLst>
            </p:cNvPr>
            <p:cNvSpPr/>
            <p:nvPr/>
          </p:nvSpPr>
          <p:spPr>
            <a:xfrm>
              <a:off x="2524514" y="2480544"/>
              <a:ext cx="45719" cy="46521"/>
            </a:xfrm>
            <a:prstGeom prst="ellipse">
              <a:avLst/>
            </a:prstGeom>
            <a:solidFill>
              <a:srgbClr val="B3E2CD"/>
            </a:solidFill>
            <a:ln>
              <a:solidFill>
                <a:srgbClr val="1B9E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Oval 183">
              <a:extLst>
                <a:ext uri="{FF2B5EF4-FFF2-40B4-BE49-F238E27FC236}">
                  <a16:creationId xmlns:a16="http://schemas.microsoft.com/office/drawing/2014/main" id="{1954309D-BC79-C74E-BF15-B22AA280ED26}"/>
                </a:ext>
              </a:extLst>
            </p:cNvPr>
            <p:cNvSpPr/>
            <p:nvPr/>
          </p:nvSpPr>
          <p:spPr>
            <a:xfrm>
              <a:off x="2507343" y="2413932"/>
              <a:ext cx="45719" cy="46521"/>
            </a:xfrm>
            <a:prstGeom prst="ellipse">
              <a:avLst/>
            </a:prstGeom>
            <a:solidFill>
              <a:srgbClr val="B3E2CD"/>
            </a:solidFill>
            <a:ln>
              <a:solidFill>
                <a:srgbClr val="1B9E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Oval 184">
              <a:extLst>
                <a:ext uri="{FF2B5EF4-FFF2-40B4-BE49-F238E27FC236}">
                  <a16:creationId xmlns:a16="http://schemas.microsoft.com/office/drawing/2014/main" id="{963A593D-DB0E-8C45-8FDB-7B8AF674C1A3}"/>
                </a:ext>
              </a:extLst>
            </p:cNvPr>
            <p:cNvSpPr/>
            <p:nvPr/>
          </p:nvSpPr>
          <p:spPr>
            <a:xfrm>
              <a:off x="2516233" y="2341479"/>
              <a:ext cx="45719" cy="46521"/>
            </a:xfrm>
            <a:prstGeom prst="ellipse">
              <a:avLst/>
            </a:prstGeom>
            <a:solidFill>
              <a:srgbClr val="B3E2CD"/>
            </a:solidFill>
            <a:ln>
              <a:solidFill>
                <a:srgbClr val="1B9E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6" name="Group 185">
              <a:extLst>
                <a:ext uri="{FF2B5EF4-FFF2-40B4-BE49-F238E27FC236}">
                  <a16:creationId xmlns:a16="http://schemas.microsoft.com/office/drawing/2014/main" id="{F7C6B9A6-1D53-5046-A1D6-2BE97DFB7F0C}"/>
                </a:ext>
              </a:extLst>
            </p:cNvPr>
            <p:cNvGrpSpPr/>
            <p:nvPr/>
          </p:nvGrpSpPr>
          <p:grpSpPr>
            <a:xfrm>
              <a:off x="2032897" y="2094033"/>
              <a:ext cx="803917" cy="643169"/>
              <a:chOff x="946500" y="1297378"/>
              <a:chExt cx="803917" cy="643169"/>
            </a:xfrm>
          </p:grpSpPr>
          <p:grpSp>
            <p:nvGrpSpPr>
              <p:cNvPr id="190" name="Group 189">
                <a:extLst>
                  <a:ext uri="{FF2B5EF4-FFF2-40B4-BE49-F238E27FC236}">
                    <a16:creationId xmlns:a16="http://schemas.microsoft.com/office/drawing/2014/main" id="{B35C379A-437C-4840-865E-715A694FB9C2}"/>
                  </a:ext>
                </a:extLst>
              </p:cNvPr>
              <p:cNvGrpSpPr/>
              <p:nvPr/>
            </p:nvGrpSpPr>
            <p:grpSpPr>
              <a:xfrm>
                <a:off x="1099395" y="1450021"/>
                <a:ext cx="479165" cy="398194"/>
                <a:chOff x="1931509" y="1341807"/>
                <a:chExt cx="479165" cy="398194"/>
              </a:xfrm>
            </p:grpSpPr>
            <p:cxnSp>
              <p:nvCxnSpPr>
                <p:cNvPr id="193" name="Straight Connector 192">
                  <a:extLst>
                    <a:ext uri="{FF2B5EF4-FFF2-40B4-BE49-F238E27FC236}">
                      <a16:creationId xmlns:a16="http://schemas.microsoft.com/office/drawing/2014/main" id="{D518883D-0521-8844-87E5-55305360FC6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931509" y="1341807"/>
                  <a:ext cx="0" cy="398193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>
                  <a:extLst>
                    <a:ext uri="{FF2B5EF4-FFF2-40B4-BE49-F238E27FC236}">
                      <a16:creationId xmlns:a16="http://schemas.microsoft.com/office/drawing/2014/main" id="{58DE72D7-C00C-B844-AEF2-C83C78F3CC9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931587" y="1740000"/>
                  <a:ext cx="479087" cy="1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91" name="TextBox 190">
                <a:extLst>
                  <a:ext uri="{FF2B5EF4-FFF2-40B4-BE49-F238E27FC236}">
                    <a16:creationId xmlns:a16="http://schemas.microsoft.com/office/drawing/2014/main" id="{23E462F8-4708-EB4A-B189-C26C2B51EFFC}"/>
                  </a:ext>
                </a:extLst>
              </p:cNvPr>
              <p:cNvSpPr txBox="1"/>
              <p:nvPr/>
            </p:nvSpPr>
            <p:spPr>
              <a:xfrm>
                <a:off x="1550402" y="1755881"/>
                <a:ext cx="200015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600" dirty="0"/>
                  <a:t>W</a:t>
                </a:r>
              </a:p>
            </p:txBody>
          </p:sp>
          <p:sp>
            <p:nvSpPr>
              <p:cNvPr id="192" name="TextBox 191">
                <a:extLst>
                  <a:ext uri="{FF2B5EF4-FFF2-40B4-BE49-F238E27FC236}">
                    <a16:creationId xmlns:a16="http://schemas.microsoft.com/office/drawing/2014/main" id="{606B428F-327E-2449-8BE3-BC294E975C28}"/>
                  </a:ext>
                </a:extLst>
              </p:cNvPr>
              <p:cNvSpPr txBox="1"/>
              <p:nvPr/>
            </p:nvSpPr>
            <p:spPr>
              <a:xfrm>
                <a:off x="946500" y="1297378"/>
                <a:ext cx="315802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600" dirty="0"/>
                  <a:t>%N</a:t>
                </a:r>
              </a:p>
            </p:txBody>
          </p:sp>
        </p:grpSp>
        <p:grpSp>
          <p:nvGrpSpPr>
            <p:cNvPr id="187" name="Group 186">
              <a:extLst>
                <a:ext uri="{FF2B5EF4-FFF2-40B4-BE49-F238E27FC236}">
                  <a16:creationId xmlns:a16="http://schemas.microsoft.com/office/drawing/2014/main" id="{FB1EA6D5-6F09-C04D-928C-B26E930FD250}"/>
                </a:ext>
              </a:extLst>
            </p:cNvPr>
            <p:cNvGrpSpPr/>
            <p:nvPr/>
          </p:nvGrpSpPr>
          <p:grpSpPr>
            <a:xfrm>
              <a:off x="2356226" y="2331075"/>
              <a:ext cx="189420" cy="285923"/>
              <a:chOff x="3261780" y="1585527"/>
              <a:chExt cx="189420" cy="285923"/>
            </a:xfrm>
          </p:grpSpPr>
          <p:cxnSp>
            <p:nvCxnSpPr>
              <p:cNvPr id="188" name="Straight Connector 187">
                <a:extLst>
                  <a:ext uri="{FF2B5EF4-FFF2-40B4-BE49-F238E27FC236}">
                    <a16:creationId xmlns:a16="http://schemas.microsoft.com/office/drawing/2014/main" id="{5094AD8E-997F-434B-983C-5EB5237E4E8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61780" y="1778407"/>
                <a:ext cx="189420" cy="9304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>
                <a:extLst>
                  <a:ext uri="{FF2B5EF4-FFF2-40B4-BE49-F238E27FC236}">
                    <a16:creationId xmlns:a16="http://schemas.microsoft.com/office/drawing/2014/main" id="{27D9A25C-49DE-764B-AFE3-6C73AC4F2E6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47556" y="1585527"/>
                <a:ext cx="0" cy="20017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1" name="Group 200">
            <a:extLst>
              <a:ext uri="{FF2B5EF4-FFF2-40B4-BE49-F238E27FC236}">
                <a16:creationId xmlns:a16="http://schemas.microsoft.com/office/drawing/2014/main" id="{8AFEEE82-755B-CE41-9384-BDF137C4A797}"/>
              </a:ext>
            </a:extLst>
          </p:cNvPr>
          <p:cNvGrpSpPr/>
          <p:nvPr/>
        </p:nvGrpSpPr>
        <p:grpSpPr>
          <a:xfrm>
            <a:off x="1990488" y="3075833"/>
            <a:ext cx="803917" cy="643169"/>
            <a:chOff x="946500" y="1297378"/>
            <a:chExt cx="803917" cy="643169"/>
          </a:xfrm>
        </p:grpSpPr>
        <p:grpSp>
          <p:nvGrpSpPr>
            <p:cNvPr id="205" name="Group 204">
              <a:extLst>
                <a:ext uri="{FF2B5EF4-FFF2-40B4-BE49-F238E27FC236}">
                  <a16:creationId xmlns:a16="http://schemas.microsoft.com/office/drawing/2014/main" id="{E0769C37-025B-704A-9FFD-5A4E2B4F7E49}"/>
                </a:ext>
              </a:extLst>
            </p:cNvPr>
            <p:cNvGrpSpPr/>
            <p:nvPr/>
          </p:nvGrpSpPr>
          <p:grpSpPr>
            <a:xfrm>
              <a:off x="1099395" y="1450021"/>
              <a:ext cx="479165" cy="398194"/>
              <a:chOff x="1931509" y="1341807"/>
              <a:chExt cx="479165" cy="398194"/>
            </a:xfrm>
          </p:grpSpPr>
          <p:cxnSp>
            <p:nvCxnSpPr>
              <p:cNvPr id="208" name="Straight Connector 207">
                <a:extLst>
                  <a:ext uri="{FF2B5EF4-FFF2-40B4-BE49-F238E27FC236}">
                    <a16:creationId xmlns:a16="http://schemas.microsoft.com/office/drawing/2014/main" id="{A5ADF4A3-F71C-124A-8F71-1027122C24F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31509" y="1341807"/>
                <a:ext cx="0" cy="398193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>
                <a:extLst>
                  <a:ext uri="{FF2B5EF4-FFF2-40B4-BE49-F238E27FC236}">
                    <a16:creationId xmlns:a16="http://schemas.microsoft.com/office/drawing/2014/main" id="{1B528D17-2FE0-2947-9483-52A3392199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931587" y="1740000"/>
                <a:ext cx="479087" cy="1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87E4E90F-5C3C-F44B-A25D-21B6A83D185F}"/>
                </a:ext>
              </a:extLst>
            </p:cNvPr>
            <p:cNvSpPr txBox="1"/>
            <p:nvPr/>
          </p:nvSpPr>
          <p:spPr>
            <a:xfrm>
              <a:off x="1550402" y="1755881"/>
              <a:ext cx="20001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dirty="0"/>
                <a:t>W</a:t>
              </a:r>
            </a:p>
          </p:txBody>
        </p:sp>
        <p:sp>
          <p:nvSpPr>
            <p:cNvPr id="207" name="TextBox 206">
              <a:extLst>
                <a:ext uri="{FF2B5EF4-FFF2-40B4-BE49-F238E27FC236}">
                  <a16:creationId xmlns:a16="http://schemas.microsoft.com/office/drawing/2014/main" id="{53189B74-2470-B249-969D-F80D5FC1B47A}"/>
                </a:ext>
              </a:extLst>
            </p:cNvPr>
            <p:cNvSpPr txBox="1"/>
            <p:nvPr/>
          </p:nvSpPr>
          <p:spPr>
            <a:xfrm>
              <a:off x="946500" y="1297378"/>
              <a:ext cx="315802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dirty="0"/>
                <a:t>%N</a:t>
              </a:r>
            </a:p>
          </p:txBody>
        </p:sp>
      </p:grp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6820EA30-8AAC-A045-A339-F02212A9C510}"/>
              </a:ext>
            </a:extLst>
          </p:cNvPr>
          <p:cNvGrpSpPr/>
          <p:nvPr/>
        </p:nvGrpSpPr>
        <p:grpSpPr>
          <a:xfrm>
            <a:off x="2517611" y="3289274"/>
            <a:ext cx="189420" cy="285923"/>
            <a:chOff x="3261780" y="1585527"/>
            <a:chExt cx="189420" cy="285923"/>
          </a:xfrm>
        </p:grpSpPr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82CB47DA-E0D6-1343-A028-EBA21A39277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61780" y="1778407"/>
              <a:ext cx="189420" cy="93043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BD6E9E79-A6E7-BA4C-A356-627846A5D3A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47556" y="1585527"/>
              <a:ext cx="0" cy="200170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0" name="Group 209">
            <a:extLst>
              <a:ext uri="{FF2B5EF4-FFF2-40B4-BE49-F238E27FC236}">
                <a16:creationId xmlns:a16="http://schemas.microsoft.com/office/drawing/2014/main" id="{EC9AD85A-832D-CD42-BBD5-477CC8175ED1}"/>
              </a:ext>
            </a:extLst>
          </p:cNvPr>
          <p:cNvGrpSpPr/>
          <p:nvPr/>
        </p:nvGrpSpPr>
        <p:grpSpPr>
          <a:xfrm>
            <a:off x="2394890" y="3238645"/>
            <a:ext cx="189420" cy="285923"/>
            <a:chOff x="3261780" y="1585527"/>
            <a:chExt cx="189420" cy="285923"/>
          </a:xfrm>
        </p:grpSpPr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8C510618-8E68-1449-B2F9-35C546C6C63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61780" y="1778407"/>
              <a:ext cx="189420" cy="93043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62617B9F-8D1C-A249-BD1F-2CEED0F548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47556" y="1585527"/>
              <a:ext cx="0" cy="200170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3" name="Group 212">
            <a:extLst>
              <a:ext uri="{FF2B5EF4-FFF2-40B4-BE49-F238E27FC236}">
                <a16:creationId xmlns:a16="http://schemas.microsoft.com/office/drawing/2014/main" id="{4ECEB6F4-407F-3B40-81CA-CF2B3E96B599}"/>
              </a:ext>
            </a:extLst>
          </p:cNvPr>
          <p:cNvGrpSpPr/>
          <p:nvPr/>
        </p:nvGrpSpPr>
        <p:grpSpPr>
          <a:xfrm>
            <a:off x="2288846" y="3172013"/>
            <a:ext cx="189420" cy="285923"/>
            <a:chOff x="3261780" y="1585527"/>
            <a:chExt cx="189420" cy="285923"/>
          </a:xfrm>
        </p:grpSpPr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D8AD5A07-8BF0-8D46-A0E0-5210CFE2C36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61780" y="1778407"/>
              <a:ext cx="189420" cy="93043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3B66D710-3EA9-6849-849D-470A3397829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47556" y="1585527"/>
              <a:ext cx="0" cy="200170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6" name="Group 215">
            <a:extLst>
              <a:ext uri="{FF2B5EF4-FFF2-40B4-BE49-F238E27FC236}">
                <a16:creationId xmlns:a16="http://schemas.microsoft.com/office/drawing/2014/main" id="{D996ADFF-DCB1-4849-97E3-842585348A85}"/>
              </a:ext>
            </a:extLst>
          </p:cNvPr>
          <p:cNvGrpSpPr/>
          <p:nvPr/>
        </p:nvGrpSpPr>
        <p:grpSpPr>
          <a:xfrm>
            <a:off x="2201591" y="3056783"/>
            <a:ext cx="189420" cy="285923"/>
            <a:chOff x="3261780" y="1585527"/>
            <a:chExt cx="189420" cy="285923"/>
          </a:xfrm>
        </p:grpSpPr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48FF2FB0-81D3-8A46-9F54-5BAED82E0C7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61780" y="1778407"/>
              <a:ext cx="189420" cy="93043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6B3E2584-905D-AE45-BAB6-C438F6A7A6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47556" y="1585527"/>
              <a:ext cx="0" cy="200170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0" name="Freeform 219">
            <a:extLst>
              <a:ext uri="{FF2B5EF4-FFF2-40B4-BE49-F238E27FC236}">
                <a16:creationId xmlns:a16="http://schemas.microsoft.com/office/drawing/2014/main" id="{8B1089B6-F3FD-4242-AD69-3AF0EB92BEDE}"/>
              </a:ext>
            </a:extLst>
          </p:cNvPr>
          <p:cNvSpPr/>
          <p:nvPr/>
        </p:nvSpPr>
        <p:spPr>
          <a:xfrm>
            <a:off x="2390775" y="3248025"/>
            <a:ext cx="317500" cy="234950"/>
          </a:xfrm>
          <a:custGeom>
            <a:avLst/>
            <a:gdLst>
              <a:gd name="connsiteX0" fmla="*/ 0 w 317500"/>
              <a:gd name="connsiteY0" fmla="*/ 0 h 234950"/>
              <a:gd name="connsiteX1" fmla="*/ 82550 w 317500"/>
              <a:gd name="connsiteY1" fmla="*/ 120650 h 234950"/>
              <a:gd name="connsiteX2" fmla="*/ 193675 w 317500"/>
              <a:gd name="connsiteY2" fmla="*/ 184150 h 234950"/>
              <a:gd name="connsiteX3" fmla="*/ 317500 w 317500"/>
              <a:gd name="connsiteY3" fmla="*/ 234950 h 234950"/>
              <a:gd name="connsiteX4" fmla="*/ 317500 w 317500"/>
              <a:gd name="connsiteY4" fmla="*/ 234950 h 234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7500" h="234950">
                <a:moveTo>
                  <a:pt x="0" y="0"/>
                </a:moveTo>
                <a:cubicBezTo>
                  <a:pt x="25135" y="44979"/>
                  <a:pt x="50271" y="89958"/>
                  <a:pt x="82550" y="120650"/>
                </a:cubicBezTo>
                <a:cubicBezTo>
                  <a:pt x="114829" y="151342"/>
                  <a:pt x="154517" y="165100"/>
                  <a:pt x="193675" y="184150"/>
                </a:cubicBezTo>
                <a:cubicBezTo>
                  <a:pt x="232833" y="203200"/>
                  <a:pt x="317500" y="234950"/>
                  <a:pt x="317500" y="234950"/>
                </a:cubicBezTo>
                <a:lnTo>
                  <a:pt x="317500" y="23495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225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B3DF434-3CA2-7A4E-A7F5-B2EC88D4B19E}"/>
              </a:ext>
            </a:extLst>
          </p:cNvPr>
          <p:cNvGrpSpPr/>
          <p:nvPr/>
        </p:nvGrpSpPr>
        <p:grpSpPr>
          <a:xfrm>
            <a:off x="2029489" y="1966158"/>
            <a:ext cx="803917" cy="643169"/>
            <a:chOff x="1814366" y="1293939"/>
            <a:chExt cx="803917" cy="643169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7A1DD995-3B89-5944-A97A-C39AFCA98093}"/>
                </a:ext>
              </a:extLst>
            </p:cNvPr>
            <p:cNvGrpSpPr/>
            <p:nvPr/>
          </p:nvGrpSpPr>
          <p:grpSpPr>
            <a:xfrm>
              <a:off x="2065966" y="1479172"/>
              <a:ext cx="265390" cy="309183"/>
              <a:chOff x="2773300" y="940698"/>
              <a:chExt cx="265390" cy="309183"/>
            </a:xfrm>
          </p:grpSpPr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127CF9C8-F3B1-1547-8F81-9C4B36CEB576}"/>
                  </a:ext>
                </a:extLst>
              </p:cNvPr>
              <p:cNvSpPr/>
              <p:nvPr/>
            </p:nvSpPr>
            <p:spPr>
              <a:xfrm>
                <a:off x="2773300" y="1203360"/>
                <a:ext cx="45719" cy="46521"/>
              </a:xfrm>
              <a:prstGeom prst="ellipse">
                <a:avLst/>
              </a:prstGeom>
              <a:solidFill>
                <a:srgbClr val="7F7F7F">
                  <a:alpha val="65882"/>
                </a:srgbClr>
              </a:solidFill>
              <a:ln>
                <a:solidFill>
                  <a:srgbClr val="404040">
                    <a:alpha val="65882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1D46DDCA-4B82-7F48-8267-07E83AAB9D62}"/>
                  </a:ext>
                </a:extLst>
              </p:cNvPr>
              <p:cNvSpPr/>
              <p:nvPr/>
            </p:nvSpPr>
            <p:spPr>
              <a:xfrm>
                <a:off x="2890869" y="1180099"/>
                <a:ext cx="45719" cy="46521"/>
              </a:xfrm>
              <a:prstGeom prst="ellipse">
                <a:avLst/>
              </a:prstGeom>
              <a:solidFill>
                <a:srgbClr val="7F7F7F">
                  <a:alpha val="65882"/>
                </a:srgbClr>
              </a:solidFill>
              <a:ln>
                <a:solidFill>
                  <a:srgbClr val="404040">
                    <a:alpha val="65882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5DD8DEB7-D4E2-1F46-8559-CC5E9CD85298}"/>
                  </a:ext>
                </a:extLst>
              </p:cNvPr>
              <p:cNvSpPr/>
              <p:nvPr/>
            </p:nvSpPr>
            <p:spPr>
              <a:xfrm>
                <a:off x="2940292" y="1122926"/>
                <a:ext cx="45719" cy="46521"/>
              </a:xfrm>
              <a:prstGeom prst="ellipse">
                <a:avLst/>
              </a:prstGeom>
              <a:solidFill>
                <a:srgbClr val="7F7F7F">
                  <a:alpha val="65882"/>
                </a:srgbClr>
              </a:solidFill>
              <a:ln>
                <a:solidFill>
                  <a:srgbClr val="404040">
                    <a:alpha val="65882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7D6D6D98-8774-EC48-BAC7-CCCEA5BD5E5C}"/>
                  </a:ext>
                </a:extLst>
              </p:cNvPr>
              <p:cNvSpPr/>
              <p:nvPr/>
            </p:nvSpPr>
            <p:spPr>
              <a:xfrm>
                <a:off x="2992971" y="1043614"/>
                <a:ext cx="45719" cy="46521"/>
              </a:xfrm>
              <a:prstGeom prst="ellipse">
                <a:avLst/>
              </a:prstGeom>
              <a:solidFill>
                <a:srgbClr val="7F7F7F">
                  <a:alpha val="65882"/>
                </a:srgbClr>
              </a:solidFill>
              <a:ln>
                <a:solidFill>
                  <a:srgbClr val="404040">
                    <a:alpha val="65882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FD35DF18-9353-3048-9668-9EE94DE0FAC1}"/>
                  </a:ext>
                </a:extLst>
              </p:cNvPr>
              <p:cNvSpPr/>
              <p:nvPr/>
            </p:nvSpPr>
            <p:spPr>
              <a:xfrm>
                <a:off x="2973286" y="958461"/>
                <a:ext cx="45719" cy="46521"/>
              </a:xfrm>
              <a:prstGeom prst="ellipse">
                <a:avLst/>
              </a:prstGeom>
              <a:solidFill>
                <a:srgbClr val="7F7F7F">
                  <a:alpha val="65882"/>
                </a:srgbClr>
              </a:solidFill>
              <a:ln>
                <a:solidFill>
                  <a:srgbClr val="404040">
                    <a:alpha val="65882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B5F1BBED-6D87-9241-AAB0-D9CD2204BCE6}"/>
                  </a:ext>
                </a:extLst>
              </p:cNvPr>
              <p:cNvGrpSpPr/>
              <p:nvPr/>
            </p:nvGrpSpPr>
            <p:grpSpPr>
              <a:xfrm>
                <a:off x="2819019" y="940698"/>
                <a:ext cx="189420" cy="285923"/>
                <a:chOff x="2960976" y="1585098"/>
                <a:chExt cx="218922" cy="330454"/>
              </a:xfrm>
            </p:grpSpPr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EBB27FF0-1557-1B44-9E1A-74095CE0BF5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960976" y="1808018"/>
                  <a:ext cx="218922" cy="107534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C4EE9892-9F35-9640-8910-0E5E37173F7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175686" y="1585098"/>
                  <a:ext cx="0" cy="23134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79C73A4B-6D72-2647-8382-D6654199D524}"/>
                </a:ext>
              </a:extLst>
            </p:cNvPr>
            <p:cNvGrpSpPr/>
            <p:nvPr/>
          </p:nvGrpSpPr>
          <p:grpSpPr>
            <a:xfrm>
              <a:off x="1967261" y="1446582"/>
              <a:ext cx="479165" cy="398194"/>
              <a:chOff x="1931509" y="1341807"/>
              <a:chExt cx="479165" cy="398194"/>
            </a:xfrm>
          </p:grpSpPr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B71A448D-1377-CE4F-B3EC-6F0ADB31DA2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31509" y="1341807"/>
                <a:ext cx="0" cy="398193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142719A4-16B4-BC44-9A9D-F10A63AA87A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931587" y="1740000"/>
                <a:ext cx="479087" cy="1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8AA23D5-9B15-834A-9B90-B4B55055C90B}"/>
                </a:ext>
              </a:extLst>
            </p:cNvPr>
            <p:cNvSpPr txBox="1"/>
            <p:nvPr/>
          </p:nvSpPr>
          <p:spPr>
            <a:xfrm>
              <a:off x="2418268" y="1752442"/>
              <a:ext cx="20001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dirty="0"/>
                <a:t>W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CA480D0-6A42-EB4F-86E1-2519069733E3}"/>
                </a:ext>
              </a:extLst>
            </p:cNvPr>
            <p:cNvSpPr txBox="1"/>
            <p:nvPr/>
          </p:nvSpPr>
          <p:spPr>
            <a:xfrm>
              <a:off x="1814366" y="1293939"/>
              <a:ext cx="315802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dirty="0"/>
                <a:t>%N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0731447-75AE-D644-9C0A-FCD5C3B365A7}"/>
              </a:ext>
            </a:extLst>
          </p:cNvPr>
          <p:cNvGrpSpPr/>
          <p:nvPr/>
        </p:nvGrpSpPr>
        <p:grpSpPr>
          <a:xfrm>
            <a:off x="946500" y="1948316"/>
            <a:ext cx="803917" cy="643169"/>
            <a:chOff x="1814366" y="1293939"/>
            <a:chExt cx="803917" cy="643169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67E1A9E9-F3CD-A940-B3FF-2EA6E36FC2F5}"/>
                </a:ext>
              </a:extLst>
            </p:cNvPr>
            <p:cNvGrpSpPr/>
            <p:nvPr/>
          </p:nvGrpSpPr>
          <p:grpSpPr>
            <a:xfrm>
              <a:off x="2065966" y="1496935"/>
              <a:ext cx="265390" cy="291420"/>
              <a:chOff x="2773300" y="958461"/>
              <a:chExt cx="265390" cy="291420"/>
            </a:xfrm>
          </p:grpSpPr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C3E8EF12-8A15-FC4B-91E9-5B20FC09EDC6}"/>
                  </a:ext>
                </a:extLst>
              </p:cNvPr>
              <p:cNvSpPr/>
              <p:nvPr/>
            </p:nvSpPr>
            <p:spPr>
              <a:xfrm>
                <a:off x="2773300" y="1203360"/>
                <a:ext cx="45719" cy="46521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75CEE0C3-16FC-C44E-B663-15F38EBDECCC}"/>
                  </a:ext>
                </a:extLst>
              </p:cNvPr>
              <p:cNvSpPr/>
              <p:nvPr/>
            </p:nvSpPr>
            <p:spPr>
              <a:xfrm>
                <a:off x="2890869" y="1180099"/>
                <a:ext cx="45719" cy="46521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E2BD80B7-42DF-814D-9CE1-185DE7D4F2D7}"/>
                  </a:ext>
                </a:extLst>
              </p:cNvPr>
              <p:cNvSpPr/>
              <p:nvPr/>
            </p:nvSpPr>
            <p:spPr>
              <a:xfrm>
                <a:off x="2940292" y="1122926"/>
                <a:ext cx="45719" cy="46521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59CA70F5-3E41-6845-845D-1FFE83F0DE10}"/>
                  </a:ext>
                </a:extLst>
              </p:cNvPr>
              <p:cNvSpPr/>
              <p:nvPr/>
            </p:nvSpPr>
            <p:spPr>
              <a:xfrm>
                <a:off x="2992971" y="1043614"/>
                <a:ext cx="45719" cy="46521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37ECD8F2-F60D-264F-8C6C-E668B070D3B0}"/>
                  </a:ext>
                </a:extLst>
              </p:cNvPr>
              <p:cNvSpPr/>
              <p:nvPr/>
            </p:nvSpPr>
            <p:spPr>
              <a:xfrm>
                <a:off x="2973286" y="958461"/>
                <a:ext cx="45719" cy="46521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E59427DB-C426-5B4D-AA98-F61B67D540DA}"/>
                </a:ext>
              </a:extLst>
            </p:cNvPr>
            <p:cNvGrpSpPr/>
            <p:nvPr/>
          </p:nvGrpSpPr>
          <p:grpSpPr>
            <a:xfrm>
              <a:off x="1967261" y="1446582"/>
              <a:ext cx="479165" cy="398194"/>
              <a:chOff x="1931509" y="1341807"/>
              <a:chExt cx="479165" cy="398194"/>
            </a:xfrm>
          </p:grpSpPr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125ED4DF-9E78-7549-9799-76B130DD14B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31509" y="1341807"/>
                <a:ext cx="0" cy="398193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62CB9F04-B50E-8145-BBB4-CB0B3915BE4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931587" y="1740000"/>
                <a:ext cx="479087" cy="1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DCD50FA-AFEF-3143-85B4-97C35F9454E7}"/>
                </a:ext>
              </a:extLst>
            </p:cNvPr>
            <p:cNvSpPr txBox="1"/>
            <p:nvPr/>
          </p:nvSpPr>
          <p:spPr>
            <a:xfrm>
              <a:off x="2418268" y="1752442"/>
              <a:ext cx="20001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dirty="0"/>
                <a:t>W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959CAC8-E5AA-3749-BF5E-11B8DF89B4EB}"/>
                </a:ext>
              </a:extLst>
            </p:cNvPr>
            <p:cNvSpPr txBox="1"/>
            <p:nvPr/>
          </p:nvSpPr>
          <p:spPr>
            <a:xfrm>
              <a:off x="1814366" y="1293939"/>
              <a:ext cx="315802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dirty="0"/>
                <a:t>%N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24579C15-98D2-DC4B-89A8-353355225DD1}"/>
              </a:ext>
            </a:extLst>
          </p:cNvPr>
          <p:cNvGrpSpPr/>
          <p:nvPr/>
        </p:nvGrpSpPr>
        <p:grpSpPr>
          <a:xfrm>
            <a:off x="2029489" y="2617160"/>
            <a:ext cx="803917" cy="643169"/>
            <a:chOff x="1814366" y="1293939"/>
            <a:chExt cx="803917" cy="643169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44CA44E2-527B-9A4B-8462-E97D2F469C00}"/>
                </a:ext>
              </a:extLst>
            </p:cNvPr>
            <p:cNvGrpSpPr/>
            <p:nvPr/>
          </p:nvGrpSpPr>
          <p:grpSpPr>
            <a:xfrm>
              <a:off x="2065966" y="1479172"/>
              <a:ext cx="265390" cy="309183"/>
              <a:chOff x="2773300" y="940698"/>
              <a:chExt cx="265390" cy="309183"/>
            </a:xfrm>
          </p:grpSpPr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F1145D17-B5CD-CF40-95C8-E0527AF15BD8}"/>
                  </a:ext>
                </a:extLst>
              </p:cNvPr>
              <p:cNvSpPr/>
              <p:nvPr/>
            </p:nvSpPr>
            <p:spPr>
              <a:xfrm>
                <a:off x="2773300" y="1203360"/>
                <a:ext cx="45719" cy="46521"/>
              </a:xfrm>
              <a:prstGeom prst="ellipse">
                <a:avLst/>
              </a:prstGeom>
              <a:solidFill>
                <a:srgbClr val="7F7F7F">
                  <a:alpha val="65882"/>
                </a:srgbClr>
              </a:solidFill>
              <a:ln>
                <a:solidFill>
                  <a:srgbClr val="404040">
                    <a:alpha val="65882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F18220D0-31B4-9344-9A8C-15F760AC7CA0}"/>
                  </a:ext>
                </a:extLst>
              </p:cNvPr>
              <p:cNvSpPr/>
              <p:nvPr/>
            </p:nvSpPr>
            <p:spPr>
              <a:xfrm>
                <a:off x="2890869" y="1180099"/>
                <a:ext cx="45719" cy="46521"/>
              </a:xfrm>
              <a:prstGeom prst="ellipse">
                <a:avLst/>
              </a:prstGeom>
              <a:solidFill>
                <a:srgbClr val="7F7F7F">
                  <a:alpha val="65882"/>
                </a:srgbClr>
              </a:solidFill>
              <a:ln>
                <a:solidFill>
                  <a:srgbClr val="404040">
                    <a:alpha val="65882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E1D09C1D-15AE-BD49-B32A-474776635A7D}"/>
                  </a:ext>
                </a:extLst>
              </p:cNvPr>
              <p:cNvSpPr/>
              <p:nvPr/>
            </p:nvSpPr>
            <p:spPr>
              <a:xfrm>
                <a:off x="2940292" y="1122926"/>
                <a:ext cx="45719" cy="46521"/>
              </a:xfrm>
              <a:prstGeom prst="ellipse">
                <a:avLst/>
              </a:prstGeom>
              <a:solidFill>
                <a:srgbClr val="7F7F7F">
                  <a:alpha val="65882"/>
                </a:srgbClr>
              </a:solidFill>
              <a:ln>
                <a:solidFill>
                  <a:srgbClr val="404040">
                    <a:alpha val="65882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2EE1AE1D-AE04-B04D-997D-0DF44E1EBCBE}"/>
                  </a:ext>
                </a:extLst>
              </p:cNvPr>
              <p:cNvSpPr/>
              <p:nvPr/>
            </p:nvSpPr>
            <p:spPr>
              <a:xfrm>
                <a:off x="2992971" y="1043614"/>
                <a:ext cx="45719" cy="46521"/>
              </a:xfrm>
              <a:prstGeom prst="ellipse">
                <a:avLst/>
              </a:prstGeom>
              <a:solidFill>
                <a:srgbClr val="7F7F7F">
                  <a:alpha val="65882"/>
                </a:srgbClr>
              </a:solidFill>
              <a:ln>
                <a:solidFill>
                  <a:srgbClr val="404040">
                    <a:alpha val="65882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E0B6AEBE-5343-BB49-AA80-6CCFA609FA9A}"/>
                  </a:ext>
                </a:extLst>
              </p:cNvPr>
              <p:cNvSpPr/>
              <p:nvPr/>
            </p:nvSpPr>
            <p:spPr>
              <a:xfrm>
                <a:off x="2973286" y="958461"/>
                <a:ext cx="45719" cy="46521"/>
              </a:xfrm>
              <a:prstGeom prst="ellipse">
                <a:avLst/>
              </a:prstGeom>
              <a:solidFill>
                <a:srgbClr val="7F7F7F">
                  <a:alpha val="65882"/>
                </a:srgbClr>
              </a:solidFill>
              <a:ln>
                <a:solidFill>
                  <a:srgbClr val="404040">
                    <a:alpha val="65882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4BA3144B-5A3F-CB45-A849-AD7B14C6E849}"/>
                  </a:ext>
                </a:extLst>
              </p:cNvPr>
              <p:cNvGrpSpPr/>
              <p:nvPr/>
            </p:nvGrpSpPr>
            <p:grpSpPr>
              <a:xfrm>
                <a:off x="2819019" y="940698"/>
                <a:ext cx="189420" cy="285923"/>
                <a:chOff x="2960976" y="1585098"/>
                <a:chExt cx="218922" cy="330454"/>
              </a:xfrm>
            </p:grpSpPr>
            <p:cxnSp>
              <p:nvCxnSpPr>
                <p:cNvPr id="42" name="Straight Connector 41">
                  <a:extLst>
                    <a:ext uri="{FF2B5EF4-FFF2-40B4-BE49-F238E27FC236}">
                      <a16:creationId xmlns:a16="http://schemas.microsoft.com/office/drawing/2014/main" id="{107040B2-D99C-3548-93C0-723CB508762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960976" y="1808018"/>
                  <a:ext cx="218922" cy="107534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>
                  <a:extLst>
                    <a:ext uri="{FF2B5EF4-FFF2-40B4-BE49-F238E27FC236}">
                      <a16:creationId xmlns:a16="http://schemas.microsoft.com/office/drawing/2014/main" id="{32F28E76-1FA2-6549-92CD-54DCD161041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175686" y="1585098"/>
                  <a:ext cx="0" cy="23134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17E015A1-8699-9845-B046-2E2E19951D05}"/>
                </a:ext>
              </a:extLst>
            </p:cNvPr>
            <p:cNvGrpSpPr/>
            <p:nvPr/>
          </p:nvGrpSpPr>
          <p:grpSpPr>
            <a:xfrm>
              <a:off x="1967261" y="1446582"/>
              <a:ext cx="479165" cy="398194"/>
              <a:chOff x="1931509" y="1341807"/>
              <a:chExt cx="479165" cy="398194"/>
            </a:xfrm>
          </p:grpSpPr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C489E6B6-2725-C94A-83AE-C9F52373EC1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31509" y="1341807"/>
                <a:ext cx="0" cy="398193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FFE7D7ED-A320-7140-AD8E-66599D75383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931587" y="1740000"/>
                <a:ext cx="479087" cy="1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6F35D9E-1E44-104C-8381-363E5A88A81B}"/>
                </a:ext>
              </a:extLst>
            </p:cNvPr>
            <p:cNvSpPr txBox="1"/>
            <p:nvPr/>
          </p:nvSpPr>
          <p:spPr>
            <a:xfrm>
              <a:off x="2418268" y="1752442"/>
              <a:ext cx="20001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dirty="0"/>
                <a:t>W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70083D4E-FE69-3847-AC75-8220A1F5ED99}"/>
                </a:ext>
              </a:extLst>
            </p:cNvPr>
            <p:cNvSpPr txBox="1"/>
            <p:nvPr/>
          </p:nvSpPr>
          <p:spPr>
            <a:xfrm>
              <a:off x="1814366" y="1293939"/>
              <a:ext cx="315802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dirty="0"/>
                <a:t>%N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664E3501-6278-444F-BC88-464CFBAA630E}"/>
              </a:ext>
            </a:extLst>
          </p:cNvPr>
          <p:cNvGrpSpPr/>
          <p:nvPr/>
        </p:nvGrpSpPr>
        <p:grpSpPr>
          <a:xfrm>
            <a:off x="946500" y="2599318"/>
            <a:ext cx="803917" cy="643169"/>
            <a:chOff x="1814366" y="1293939"/>
            <a:chExt cx="803917" cy="643169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C7A17E6A-E811-4548-B767-EA316C63BCE9}"/>
                </a:ext>
              </a:extLst>
            </p:cNvPr>
            <p:cNvGrpSpPr/>
            <p:nvPr/>
          </p:nvGrpSpPr>
          <p:grpSpPr>
            <a:xfrm>
              <a:off x="2065966" y="1496935"/>
              <a:ext cx="265390" cy="291420"/>
              <a:chOff x="2773300" y="958461"/>
              <a:chExt cx="265390" cy="291420"/>
            </a:xfrm>
          </p:grpSpPr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7D660ED8-5459-A142-8A5B-7BD63A7AEB6D}"/>
                  </a:ext>
                </a:extLst>
              </p:cNvPr>
              <p:cNvSpPr/>
              <p:nvPr/>
            </p:nvSpPr>
            <p:spPr>
              <a:xfrm>
                <a:off x="2773300" y="1203360"/>
                <a:ext cx="45719" cy="46521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F8266FCD-885A-2248-8DA5-168066551894}"/>
                  </a:ext>
                </a:extLst>
              </p:cNvPr>
              <p:cNvSpPr/>
              <p:nvPr/>
            </p:nvSpPr>
            <p:spPr>
              <a:xfrm>
                <a:off x="2890869" y="1180099"/>
                <a:ext cx="45719" cy="46521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58547BF6-6BD9-AA46-810E-E873C8F8AD6B}"/>
                  </a:ext>
                </a:extLst>
              </p:cNvPr>
              <p:cNvSpPr/>
              <p:nvPr/>
            </p:nvSpPr>
            <p:spPr>
              <a:xfrm>
                <a:off x="2940292" y="1122926"/>
                <a:ext cx="45719" cy="46521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EC741675-3C46-C44E-965B-F131D86D970F}"/>
                  </a:ext>
                </a:extLst>
              </p:cNvPr>
              <p:cNvSpPr/>
              <p:nvPr/>
            </p:nvSpPr>
            <p:spPr>
              <a:xfrm>
                <a:off x="2992971" y="1043614"/>
                <a:ext cx="45719" cy="46521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E87D34AA-BB19-1842-86D7-46BB287C9B83}"/>
                  </a:ext>
                </a:extLst>
              </p:cNvPr>
              <p:cNvSpPr/>
              <p:nvPr/>
            </p:nvSpPr>
            <p:spPr>
              <a:xfrm>
                <a:off x="2973286" y="958461"/>
                <a:ext cx="45719" cy="46521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12052A49-B3ED-F94E-BCED-58301E38F4DD}"/>
                </a:ext>
              </a:extLst>
            </p:cNvPr>
            <p:cNvGrpSpPr/>
            <p:nvPr/>
          </p:nvGrpSpPr>
          <p:grpSpPr>
            <a:xfrm>
              <a:off x="1967261" y="1446582"/>
              <a:ext cx="479165" cy="398194"/>
              <a:chOff x="1931509" y="1341807"/>
              <a:chExt cx="479165" cy="398194"/>
            </a:xfrm>
          </p:grpSpPr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A131F9AC-167E-A945-9CFA-FF1FF116B3D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31509" y="1341807"/>
                <a:ext cx="0" cy="398193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4EBB9D45-9C65-AE42-975F-EEA269BD160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931587" y="1740000"/>
                <a:ext cx="479087" cy="1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89CCEEA5-ED03-7447-BE25-1C84C6B96EE9}"/>
                </a:ext>
              </a:extLst>
            </p:cNvPr>
            <p:cNvSpPr txBox="1"/>
            <p:nvPr/>
          </p:nvSpPr>
          <p:spPr>
            <a:xfrm>
              <a:off x="2418268" y="1752442"/>
              <a:ext cx="20001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dirty="0"/>
                <a:t>W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1F8F5AF-DDBC-5441-B38D-437C1E42959F}"/>
                </a:ext>
              </a:extLst>
            </p:cNvPr>
            <p:cNvSpPr txBox="1"/>
            <p:nvPr/>
          </p:nvSpPr>
          <p:spPr>
            <a:xfrm>
              <a:off x="1814366" y="1293939"/>
              <a:ext cx="315802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dirty="0"/>
                <a:t>%N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3801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71</Words>
  <Application>Microsoft Macintosh PowerPoint</Application>
  <PresentationFormat>Widescreen</PresentationFormat>
  <Paragraphs>41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 Bohman</dc:creator>
  <cp:lastModifiedBy>Brian Bohman</cp:lastModifiedBy>
  <cp:revision>12</cp:revision>
  <dcterms:created xsi:type="dcterms:W3CDTF">2021-02-21T16:14:39Z</dcterms:created>
  <dcterms:modified xsi:type="dcterms:W3CDTF">2021-02-21T18:07:11Z</dcterms:modified>
</cp:coreProperties>
</file>