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15"/>
  </p:normalViewPr>
  <p:slideViewPr>
    <p:cSldViewPr snapToGrid="0" snapToObjects="1">
      <p:cViewPr>
        <p:scale>
          <a:sx n="93" d="100"/>
          <a:sy n="93" d="100"/>
        </p:scale>
        <p:origin x="-1624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E3FD-D07A-6D4E-860A-2640A03738F4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8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E3FD-D07A-6D4E-860A-2640A03738F4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6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E3FD-D07A-6D4E-860A-2640A03738F4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9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E3FD-D07A-6D4E-860A-2640A03738F4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6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E3FD-D07A-6D4E-860A-2640A03738F4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2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E3FD-D07A-6D4E-860A-2640A03738F4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E3FD-D07A-6D4E-860A-2640A03738F4}" type="datetimeFigureOut">
              <a:rPr lang="en-US" smtClean="0"/>
              <a:t>2/21/21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7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E3FD-D07A-6D4E-860A-2640A03738F4}" type="datetimeFigureOut">
              <a:rPr lang="en-US" smtClean="0"/>
              <a:t>2/21/21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3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E3FD-D07A-6D4E-860A-2640A03738F4}" type="datetimeFigureOut">
              <a:rPr lang="en-US" smtClean="0"/>
              <a:t>2/21/21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9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E3FD-D07A-6D4E-860A-2640A03738F4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2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5E3FD-D07A-6D4E-860A-2640A03738F4}" type="datetimeFigureOut">
              <a:rPr lang="en-US" smtClean="0"/>
              <a:t>2/21/21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2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5E3FD-D07A-6D4E-860A-2640A03738F4}" type="datetimeFigureOut">
              <a:rPr lang="en-US" smtClean="0"/>
              <a:t>2/21/21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D41D8-F9E2-E04B-9BCA-FA3B5158C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65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81C5457-336B-3E4F-BD04-642AEFFD9A3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050" y="5249230"/>
            <a:ext cx="4527550" cy="321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5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E9EDEDB4-8D76-A94A-BB02-1D4A7B4F170F}"/>
              </a:ext>
            </a:extLst>
          </p:cNvPr>
          <p:cNvGrpSpPr/>
          <p:nvPr/>
        </p:nvGrpSpPr>
        <p:grpSpPr>
          <a:xfrm>
            <a:off x="6457878" y="7853197"/>
            <a:ext cx="5579989" cy="4666732"/>
            <a:chOff x="212650" y="921059"/>
            <a:chExt cx="5579989" cy="466673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4244EE2-915D-F240-AE3E-5940818397E4}"/>
                </a:ext>
              </a:extLst>
            </p:cNvPr>
            <p:cNvSpPr/>
            <p:nvPr/>
          </p:nvSpPr>
          <p:spPr>
            <a:xfrm>
              <a:off x="212650" y="921059"/>
              <a:ext cx="5579989" cy="38748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713944-37A1-4C4B-A752-8D3894FF0088}"/>
                </a:ext>
              </a:extLst>
            </p:cNvPr>
            <p:cNvSpPr/>
            <p:nvPr/>
          </p:nvSpPr>
          <p:spPr>
            <a:xfrm>
              <a:off x="284935" y="1305280"/>
              <a:ext cx="2558902" cy="3043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32DB5B-0E13-C64C-9EE0-F998B96BF2C8}"/>
                </a:ext>
              </a:extLst>
            </p:cNvPr>
            <p:cNvSpPr/>
            <p:nvPr/>
          </p:nvSpPr>
          <p:spPr>
            <a:xfrm>
              <a:off x="382772" y="1725812"/>
              <a:ext cx="2388781" cy="1882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1DE161-02FD-6D43-A390-BBACFE968393}"/>
                </a:ext>
              </a:extLst>
            </p:cNvPr>
            <p:cNvSpPr txBox="1"/>
            <p:nvPr/>
          </p:nvSpPr>
          <p:spPr>
            <a:xfrm>
              <a:off x="1026529" y="1347003"/>
              <a:ext cx="1111168" cy="17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Variety 1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16DCC1A-DF6A-9B47-BDA1-3D5E6B76D143}"/>
                </a:ext>
              </a:extLst>
            </p:cNvPr>
            <p:cNvGrpSpPr/>
            <p:nvPr/>
          </p:nvGrpSpPr>
          <p:grpSpPr>
            <a:xfrm>
              <a:off x="438388" y="1725810"/>
              <a:ext cx="2280574" cy="2636747"/>
              <a:chOff x="438388" y="1725810"/>
              <a:chExt cx="2280574" cy="2636747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64DEA3C-72F0-364B-AE45-763204B441CC}"/>
                  </a:ext>
                </a:extLst>
              </p:cNvPr>
              <p:cNvGrpSpPr/>
              <p:nvPr/>
            </p:nvGrpSpPr>
            <p:grpSpPr>
              <a:xfrm>
                <a:off x="438388" y="1725811"/>
                <a:ext cx="1151680" cy="2636746"/>
                <a:chOff x="438388" y="1870528"/>
                <a:chExt cx="1151680" cy="2636746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4930B47C-C8DF-AE40-A81E-782006C833FC}"/>
                    </a:ext>
                  </a:extLst>
                </p:cNvPr>
                <p:cNvGrpSpPr/>
                <p:nvPr/>
              </p:nvGrpSpPr>
              <p:grpSpPr>
                <a:xfrm>
                  <a:off x="438388" y="2175528"/>
                  <a:ext cx="1151680" cy="2331746"/>
                  <a:chOff x="438388" y="2369669"/>
                  <a:chExt cx="1151680" cy="2331746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94F63778-C705-1D4F-98F9-96AEEB6EC8B2}"/>
                      </a:ext>
                    </a:extLst>
                  </p:cNvPr>
                  <p:cNvSpPr/>
                  <p:nvPr/>
                </p:nvSpPr>
                <p:spPr>
                  <a:xfrm>
                    <a:off x="478900" y="2426898"/>
                    <a:ext cx="1059807" cy="14343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1D5D9783-9AE6-0C45-BF6F-84EE5C0500AC}"/>
                      </a:ext>
                    </a:extLst>
                  </p:cNvPr>
                  <p:cNvSpPr txBox="1"/>
                  <p:nvPr/>
                </p:nvSpPr>
                <p:spPr>
                  <a:xfrm>
                    <a:off x="489748" y="2369669"/>
                    <a:ext cx="1048959" cy="6462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Data</a:t>
                    </a:r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AB04AD5A-C5B5-374B-9752-0166901DB690}"/>
                      </a:ext>
                    </a:extLst>
                  </p:cNvPr>
                  <p:cNvSpPr txBox="1"/>
                  <p:nvPr/>
                </p:nvSpPr>
                <p:spPr>
                  <a:xfrm>
                    <a:off x="438388" y="2935506"/>
                    <a:ext cx="1151680" cy="17539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L-P Curve</a:t>
                    </a:r>
                  </a:p>
                </p:txBody>
              </p:sp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89859DFB-6EAD-F642-BF71-8E97E9935DF1}"/>
                      </a:ext>
                    </a:extLst>
                  </p:cNvPr>
                  <p:cNvSpPr txBox="1"/>
                  <p:nvPr/>
                </p:nvSpPr>
                <p:spPr>
                  <a:xfrm>
                    <a:off x="438388" y="3501343"/>
                    <a:ext cx="1151680" cy="12000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Crit. Point</a:t>
                    </a:r>
                  </a:p>
                </p:txBody>
              </p: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BDC3FA54-EDD4-D94D-B59B-880BA302EAD7}"/>
                      </a:ext>
                    </a:extLst>
                  </p:cNvPr>
                  <p:cNvCxnSpPr>
                    <a:cxnSpLocks/>
                    <a:stCxn id="2" idx="2"/>
                    <a:endCxn id="3" idx="0"/>
                  </p:cNvCxnSpPr>
                  <p:nvPr/>
                </p:nvCxnSpPr>
                <p:spPr>
                  <a:xfrm flipV="1">
                    <a:off x="1014228" y="2935506"/>
                    <a:ext cx="0" cy="80366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>
                    <a:extLst>
                      <a:ext uri="{FF2B5EF4-FFF2-40B4-BE49-F238E27FC236}">
                        <a16:creationId xmlns:a16="http://schemas.microsoft.com/office/drawing/2014/main" id="{A9E7BAEA-4942-B644-AB3A-96AB15CAAA85}"/>
                      </a:ext>
                    </a:extLst>
                  </p:cNvPr>
                  <p:cNvCxnSpPr>
                    <a:cxnSpLocks/>
                    <a:stCxn id="3" idx="2"/>
                    <a:endCxn id="4" idx="0"/>
                  </p:cNvCxnSpPr>
                  <p:nvPr/>
                </p:nvCxnSpPr>
                <p:spPr>
                  <a:xfrm flipV="1">
                    <a:off x="1014228" y="3501343"/>
                    <a:ext cx="0" cy="1188105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F028C5A-FE01-8E41-B9B6-01458E9CE47F}"/>
                    </a:ext>
                  </a:extLst>
                </p:cNvPr>
                <p:cNvSpPr txBox="1"/>
                <p:nvPr/>
              </p:nvSpPr>
              <p:spPr>
                <a:xfrm>
                  <a:off x="453219" y="1870528"/>
                  <a:ext cx="1111168" cy="12000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Date 1</a:t>
                  </a:r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7BD96C1-8408-BD43-81A5-D573C9A01B16}"/>
                  </a:ext>
                </a:extLst>
              </p:cNvPr>
              <p:cNvGrpSpPr/>
              <p:nvPr/>
            </p:nvGrpSpPr>
            <p:grpSpPr>
              <a:xfrm>
                <a:off x="1567282" y="1725810"/>
                <a:ext cx="1151680" cy="2636746"/>
                <a:chOff x="438388" y="1870528"/>
                <a:chExt cx="1151680" cy="2636746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759155B-83D8-9C45-B037-A7B34F554EC5}"/>
                    </a:ext>
                  </a:extLst>
                </p:cNvPr>
                <p:cNvGrpSpPr/>
                <p:nvPr/>
              </p:nvGrpSpPr>
              <p:grpSpPr>
                <a:xfrm>
                  <a:off x="438388" y="2175528"/>
                  <a:ext cx="1151680" cy="2331746"/>
                  <a:chOff x="438388" y="2369669"/>
                  <a:chExt cx="1151680" cy="2331746"/>
                </a:xfrm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907A674F-E272-3444-AE4A-92E812E8C946}"/>
                      </a:ext>
                    </a:extLst>
                  </p:cNvPr>
                  <p:cNvSpPr/>
                  <p:nvPr/>
                </p:nvSpPr>
                <p:spPr>
                  <a:xfrm>
                    <a:off x="478900" y="2426898"/>
                    <a:ext cx="1059807" cy="14343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758662A-36EE-1E45-9008-19C431C90D07}"/>
                      </a:ext>
                    </a:extLst>
                  </p:cNvPr>
                  <p:cNvSpPr txBox="1"/>
                  <p:nvPr/>
                </p:nvSpPr>
                <p:spPr>
                  <a:xfrm>
                    <a:off x="489748" y="2369669"/>
                    <a:ext cx="1048959" cy="6462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Data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F2563ED2-8CE5-154F-BFA3-C84F4EA490D1}"/>
                      </a:ext>
                    </a:extLst>
                  </p:cNvPr>
                  <p:cNvSpPr txBox="1"/>
                  <p:nvPr/>
                </p:nvSpPr>
                <p:spPr>
                  <a:xfrm>
                    <a:off x="438388" y="2935506"/>
                    <a:ext cx="1151680" cy="17539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L-P Curve</a:t>
                    </a: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0186B68-C4B9-B146-8AF0-9E0699F85D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8388" y="3501343"/>
                    <a:ext cx="1151680" cy="12000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Crit. Point</a:t>
                    </a:r>
                  </a:p>
                </p:txBody>
              </p: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2E46ECF5-D559-C94E-8BF2-661A058E9DEF}"/>
                      </a:ext>
                    </a:extLst>
                  </p:cNvPr>
                  <p:cNvCxnSpPr>
                    <a:cxnSpLocks/>
                    <a:stCxn id="55" idx="2"/>
                    <a:endCxn id="56" idx="0"/>
                  </p:cNvCxnSpPr>
                  <p:nvPr/>
                </p:nvCxnSpPr>
                <p:spPr>
                  <a:xfrm flipV="1">
                    <a:off x="1014228" y="2935506"/>
                    <a:ext cx="0" cy="80366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9AC0D788-DC11-1249-9545-AFAA23251B7D}"/>
                      </a:ext>
                    </a:extLst>
                  </p:cNvPr>
                  <p:cNvCxnSpPr>
                    <a:cxnSpLocks/>
                    <a:stCxn id="56" idx="2"/>
                    <a:endCxn id="57" idx="0"/>
                  </p:cNvCxnSpPr>
                  <p:nvPr/>
                </p:nvCxnSpPr>
                <p:spPr>
                  <a:xfrm flipV="1">
                    <a:off x="1014228" y="3501343"/>
                    <a:ext cx="0" cy="1188105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F14F642-0688-4A4E-B88D-928BFE93D3E1}"/>
                    </a:ext>
                  </a:extLst>
                </p:cNvPr>
                <p:cNvSpPr txBox="1"/>
                <p:nvPr/>
              </p:nvSpPr>
              <p:spPr>
                <a:xfrm>
                  <a:off x="453219" y="1870528"/>
                  <a:ext cx="1111168" cy="12000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Date 2</a:t>
                  </a:r>
                </a:p>
              </p:txBody>
            </p:sp>
          </p:grp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83CD39B-824A-0F49-9379-E569DEAF91A5}"/>
                </a:ext>
              </a:extLst>
            </p:cNvPr>
            <p:cNvSpPr txBox="1"/>
            <p:nvPr/>
          </p:nvSpPr>
          <p:spPr>
            <a:xfrm>
              <a:off x="2407028" y="931210"/>
              <a:ext cx="1189924" cy="17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Location 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35184FD-0686-494B-98DD-5FF02AC1F3AB}"/>
                </a:ext>
              </a:extLst>
            </p:cNvPr>
            <p:cNvSpPr txBox="1"/>
            <p:nvPr/>
          </p:nvSpPr>
          <p:spPr>
            <a:xfrm>
              <a:off x="756927" y="3954040"/>
              <a:ext cx="1614919" cy="1200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CNDC</a:t>
              </a:r>
              <a:r>
                <a:rPr lang="en-US" b="1" dirty="0"/>
                <a:t>: L1 x V1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C70290-3BEA-8840-9BA1-7207F1C81645}"/>
                </a:ext>
              </a:extLst>
            </p:cNvPr>
            <p:cNvSpPr txBox="1"/>
            <p:nvPr/>
          </p:nvSpPr>
          <p:spPr>
            <a:xfrm>
              <a:off x="2195184" y="4387719"/>
              <a:ext cx="1614919" cy="1200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CNDC</a:t>
              </a:r>
              <a:r>
                <a:rPr lang="en-US" b="1" dirty="0"/>
                <a:t>: L1</a:t>
              </a:r>
            </a:p>
          </p:txBody>
        </p:sp>
        <p:cxnSp>
          <p:nvCxnSpPr>
            <p:cNvPr id="92" name="Elbow Connector 91">
              <a:extLst>
                <a:ext uri="{FF2B5EF4-FFF2-40B4-BE49-F238E27FC236}">
                  <a16:creationId xmlns:a16="http://schemas.microsoft.com/office/drawing/2014/main" id="{3B68E5B6-CC3C-3C4F-8764-E2B48E89B45B}"/>
                </a:ext>
              </a:extLst>
            </p:cNvPr>
            <p:cNvCxnSpPr>
              <a:stCxn id="4" idx="2"/>
              <a:endCxn id="88" idx="0"/>
            </p:cNvCxnSpPr>
            <p:nvPr/>
          </p:nvCxnSpPr>
          <p:spPr>
            <a:xfrm rot="5400000" flipH="1" flipV="1">
              <a:off x="1085048" y="3883219"/>
              <a:ext cx="408517" cy="550159"/>
            </a:xfrm>
            <a:prstGeom prst="bentConnector5">
              <a:avLst>
                <a:gd name="adj1" fmla="val -55959"/>
                <a:gd name="adj2" fmla="val 288320"/>
                <a:gd name="adj3" fmla="val 1559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>
              <a:extLst>
                <a:ext uri="{FF2B5EF4-FFF2-40B4-BE49-F238E27FC236}">
                  <a16:creationId xmlns:a16="http://schemas.microsoft.com/office/drawing/2014/main" id="{C189DBFF-29A4-4D49-A647-D80F5B93793B}"/>
                </a:ext>
              </a:extLst>
            </p:cNvPr>
            <p:cNvCxnSpPr>
              <a:cxnSpLocks/>
              <a:stCxn id="4" idx="2"/>
              <a:endCxn id="90" idx="0"/>
            </p:cNvCxnSpPr>
            <p:nvPr/>
          </p:nvCxnSpPr>
          <p:spPr>
            <a:xfrm rot="16200000" flipH="1">
              <a:off x="1995855" y="3380930"/>
              <a:ext cx="25162" cy="19884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Elbow Connector 92">
              <a:extLst>
                <a:ext uri="{FF2B5EF4-FFF2-40B4-BE49-F238E27FC236}">
                  <a16:creationId xmlns:a16="http://schemas.microsoft.com/office/drawing/2014/main" id="{C7827255-52C5-BA41-8BDE-B0E619762D74}"/>
                </a:ext>
              </a:extLst>
            </p:cNvPr>
            <p:cNvCxnSpPr>
              <a:cxnSpLocks/>
              <a:stCxn id="57" idx="2"/>
              <a:endCxn id="88" idx="0"/>
            </p:cNvCxnSpPr>
            <p:nvPr/>
          </p:nvCxnSpPr>
          <p:spPr>
            <a:xfrm rot="5400000" flipH="1">
              <a:off x="1649497" y="3868931"/>
              <a:ext cx="408516" cy="578735"/>
            </a:xfrm>
            <a:prstGeom prst="bentConnector5">
              <a:avLst>
                <a:gd name="adj1" fmla="val -55959"/>
                <a:gd name="adj2" fmla="val 279021"/>
                <a:gd name="adj3" fmla="val 1559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FB4522C6-9C04-3946-8067-8E0D219F35C9}"/>
                </a:ext>
              </a:extLst>
            </p:cNvPr>
            <p:cNvGrpSpPr/>
            <p:nvPr/>
          </p:nvGrpSpPr>
          <p:grpSpPr>
            <a:xfrm>
              <a:off x="3152546" y="1305281"/>
              <a:ext cx="2558902" cy="3848830"/>
              <a:chOff x="2935021" y="1305281"/>
              <a:chExt cx="2558902" cy="384883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BB3285B-3DAF-DA42-A872-CF1B267E8B6C}"/>
                  </a:ext>
                </a:extLst>
              </p:cNvPr>
              <p:cNvSpPr/>
              <p:nvPr/>
            </p:nvSpPr>
            <p:spPr>
              <a:xfrm>
                <a:off x="2935021" y="1305281"/>
                <a:ext cx="2558902" cy="30435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7789E93-56CE-5D49-B75D-723CA1CFDFB1}"/>
                  </a:ext>
                </a:extLst>
              </p:cNvPr>
              <p:cNvSpPr/>
              <p:nvPr/>
            </p:nvSpPr>
            <p:spPr>
              <a:xfrm>
                <a:off x="3020081" y="1725812"/>
                <a:ext cx="2388781" cy="1882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D4A38A4-79A4-344C-AA69-2EABF1845259}"/>
                  </a:ext>
                </a:extLst>
              </p:cNvPr>
              <p:cNvSpPr txBox="1"/>
              <p:nvPr/>
            </p:nvSpPr>
            <p:spPr>
              <a:xfrm>
                <a:off x="3663838" y="1347003"/>
                <a:ext cx="1111168" cy="1753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Variety 2</a:t>
                </a: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361D2E3-258C-034D-BE2F-C073C3F88159}"/>
                  </a:ext>
                </a:extLst>
              </p:cNvPr>
              <p:cNvGrpSpPr/>
              <p:nvPr/>
            </p:nvGrpSpPr>
            <p:grpSpPr>
              <a:xfrm>
                <a:off x="3075697" y="1725810"/>
                <a:ext cx="2280574" cy="2636747"/>
                <a:chOff x="438388" y="1725810"/>
                <a:chExt cx="2280574" cy="2636747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51E34000-5608-B241-9077-2D7BAE980402}"/>
                    </a:ext>
                  </a:extLst>
                </p:cNvPr>
                <p:cNvGrpSpPr/>
                <p:nvPr/>
              </p:nvGrpSpPr>
              <p:grpSpPr>
                <a:xfrm>
                  <a:off x="438388" y="1725811"/>
                  <a:ext cx="1151680" cy="2636746"/>
                  <a:chOff x="438388" y="1870528"/>
                  <a:chExt cx="1151680" cy="2636746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3A129752-46A8-0848-9D2D-3CE999B36483}"/>
                      </a:ext>
                    </a:extLst>
                  </p:cNvPr>
                  <p:cNvGrpSpPr/>
                  <p:nvPr/>
                </p:nvGrpSpPr>
                <p:grpSpPr>
                  <a:xfrm>
                    <a:off x="438388" y="2175528"/>
                    <a:ext cx="1151680" cy="2331746"/>
                    <a:chOff x="438388" y="2369669"/>
                    <a:chExt cx="1151680" cy="2331746"/>
                  </a:xfrm>
                </p:grpSpPr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E7F31056-8844-C84C-9400-1D6C0EA175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00" y="2426898"/>
                      <a:ext cx="1059807" cy="143430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3285697D-3551-2646-A3BD-BB0D1B5ED5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748" y="2369669"/>
                      <a:ext cx="1048959" cy="6462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p:txBody>
                </p:sp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3FABD7E2-2703-CA4B-A16A-5863C2FC42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2935506"/>
                      <a:ext cx="1151680" cy="1753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L-P Curve</a:t>
                      </a:r>
                    </a:p>
                  </p:txBody>
                </p:sp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D09E389A-B4F3-F74A-9ED3-4AA69C0C6E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3501343"/>
                      <a:ext cx="1151680" cy="12000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Crit. Point</a:t>
                      </a:r>
                    </a:p>
                  </p:txBody>
                </p:sp>
                <p:cxnSp>
                  <p:nvCxnSpPr>
                    <p:cNvPr id="84" name="Straight Arrow Connector 83">
                      <a:extLst>
                        <a:ext uri="{FF2B5EF4-FFF2-40B4-BE49-F238E27FC236}">
                          <a16:creationId xmlns:a16="http://schemas.microsoft.com/office/drawing/2014/main" id="{C1FF53A7-96BC-E444-9076-A0F822BF84ED}"/>
                        </a:ext>
                      </a:extLst>
                    </p:cNvPr>
                    <p:cNvCxnSpPr>
                      <a:cxnSpLocks/>
                      <a:stCxn id="81" idx="2"/>
                      <a:endCxn id="82" idx="0"/>
                    </p:cNvCxnSpPr>
                    <p:nvPr/>
                  </p:nvCxnSpPr>
                  <p:spPr>
                    <a:xfrm flipV="1">
                      <a:off x="1014228" y="2935506"/>
                      <a:ext cx="0" cy="8036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Arrow Connector 84">
                      <a:extLst>
                        <a:ext uri="{FF2B5EF4-FFF2-40B4-BE49-F238E27FC236}">
                          <a16:creationId xmlns:a16="http://schemas.microsoft.com/office/drawing/2014/main" id="{86FB529B-E2E5-4944-A932-1BCDC0A9B35F}"/>
                        </a:ext>
                      </a:extLst>
                    </p:cNvPr>
                    <p:cNvCxnSpPr>
                      <a:cxnSpLocks/>
                      <a:stCxn id="82" idx="2"/>
                      <a:endCxn id="83" idx="0"/>
                    </p:cNvCxnSpPr>
                    <p:nvPr/>
                  </p:nvCxnSpPr>
                  <p:spPr>
                    <a:xfrm flipV="1">
                      <a:off x="1014228" y="3501343"/>
                      <a:ext cx="0" cy="118810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8F828C05-E132-C944-BBCD-26CA3E510D4F}"/>
                      </a:ext>
                    </a:extLst>
                  </p:cNvPr>
                  <p:cNvSpPr txBox="1"/>
                  <p:nvPr/>
                </p:nvSpPr>
                <p:spPr>
                  <a:xfrm>
                    <a:off x="453219" y="1870528"/>
                    <a:ext cx="1111168" cy="12000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Date 3</a:t>
                    </a:r>
                  </a:p>
                </p:txBody>
              </p: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95510573-CBD6-2746-A544-C7A48AB2106E}"/>
                    </a:ext>
                  </a:extLst>
                </p:cNvPr>
                <p:cNvGrpSpPr/>
                <p:nvPr/>
              </p:nvGrpSpPr>
              <p:grpSpPr>
                <a:xfrm>
                  <a:off x="1567282" y="1725810"/>
                  <a:ext cx="1151680" cy="2636746"/>
                  <a:chOff x="438388" y="1870528"/>
                  <a:chExt cx="1151680" cy="2636746"/>
                </a:xfrm>
              </p:grpSpPr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CADD79CE-F7BB-A94F-A7E5-9EB28BD44567}"/>
                      </a:ext>
                    </a:extLst>
                  </p:cNvPr>
                  <p:cNvGrpSpPr/>
                  <p:nvPr/>
                </p:nvGrpSpPr>
                <p:grpSpPr>
                  <a:xfrm>
                    <a:off x="438388" y="2175528"/>
                    <a:ext cx="1151680" cy="2331746"/>
                    <a:chOff x="438388" y="2369669"/>
                    <a:chExt cx="1151680" cy="2331746"/>
                  </a:xfrm>
                </p:grpSpPr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0EE5200C-9E05-8744-BE81-AEC8E29D0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00" y="2426898"/>
                      <a:ext cx="1059807" cy="143430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29ECB5F6-D8EC-7244-A50D-953E9A4612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748" y="2369669"/>
                      <a:ext cx="1048959" cy="6462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p:txBody>
                </p:sp>
                <p:sp>
                  <p:nvSpPr>
                    <p:cNvPr id="74" name="TextBox 73">
                      <a:extLst>
                        <a:ext uri="{FF2B5EF4-FFF2-40B4-BE49-F238E27FC236}">
                          <a16:creationId xmlns:a16="http://schemas.microsoft.com/office/drawing/2014/main" id="{FF2A20F8-202F-BA47-B6BC-B4F7A55A11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2935506"/>
                      <a:ext cx="1151680" cy="1753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L-P Curve</a:t>
                      </a:r>
                    </a:p>
                  </p:txBody>
                </p:sp>
                <p:sp>
                  <p:nvSpPr>
                    <p:cNvPr id="75" name="TextBox 74">
                      <a:extLst>
                        <a:ext uri="{FF2B5EF4-FFF2-40B4-BE49-F238E27FC236}">
                          <a16:creationId xmlns:a16="http://schemas.microsoft.com/office/drawing/2014/main" id="{08311912-9235-6541-A643-0F8B898547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3501343"/>
                      <a:ext cx="1151680" cy="12000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Crit. Point</a:t>
                      </a:r>
                    </a:p>
                  </p:txBody>
                </p:sp>
                <p:cxnSp>
                  <p:nvCxnSpPr>
                    <p:cNvPr id="76" name="Straight Arrow Connector 75">
                      <a:extLst>
                        <a:ext uri="{FF2B5EF4-FFF2-40B4-BE49-F238E27FC236}">
                          <a16:creationId xmlns:a16="http://schemas.microsoft.com/office/drawing/2014/main" id="{41FBB426-6019-EF4F-AF13-E84CE8A96FBA}"/>
                        </a:ext>
                      </a:extLst>
                    </p:cNvPr>
                    <p:cNvCxnSpPr>
                      <a:cxnSpLocks/>
                      <a:stCxn id="73" idx="2"/>
                      <a:endCxn id="74" idx="0"/>
                    </p:cNvCxnSpPr>
                    <p:nvPr/>
                  </p:nvCxnSpPr>
                  <p:spPr>
                    <a:xfrm flipV="1">
                      <a:off x="1014228" y="2935506"/>
                      <a:ext cx="0" cy="8036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" name="Straight Arrow Connector 76">
                      <a:extLst>
                        <a:ext uri="{FF2B5EF4-FFF2-40B4-BE49-F238E27FC236}">
                          <a16:creationId xmlns:a16="http://schemas.microsoft.com/office/drawing/2014/main" id="{8A030F74-2455-E045-8E9B-AD4C20406087}"/>
                        </a:ext>
                      </a:extLst>
                    </p:cNvPr>
                    <p:cNvCxnSpPr>
                      <a:cxnSpLocks/>
                      <a:stCxn id="74" idx="2"/>
                      <a:endCxn id="75" idx="0"/>
                    </p:cNvCxnSpPr>
                    <p:nvPr/>
                  </p:nvCxnSpPr>
                  <p:spPr>
                    <a:xfrm flipV="1">
                      <a:off x="1014228" y="3501343"/>
                      <a:ext cx="0" cy="118810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659324BE-8E6F-2E4A-A150-7F0C4F6CB109}"/>
                      </a:ext>
                    </a:extLst>
                  </p:cNvPr>
                  <p:cNvSpPr txBox="1"/>
                  <p:nvPr/>
                </p:nvSpPr>
                <p:spPr>
                  <a:xfrm>
                    <a:off x="453219" y="1870528"/>
                    <a:ext cx="1111168" cy="12000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Date 4</a:t>
                    </a:r>
                  </a:p>
                </p:txBody>
              </p:sp>
            </p:grp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05616A8-94FE-DE47-A183-AB725EBADC0B}"/>
                  </a:ext>
                </a:extLst>
              </p:cNvPr>
              <p:cNvSpPr txBox="1"/>
              <p:nvPr/>
            </p:nvSpPr>
            <p:spPr>
              <a:xfrm>
                <a:off x="3394236" y="3954039"/>
                <a:ext cx="1614919" cy="120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CNDC</a:t>
                </a:r>
                <a:r>
                  <a:rPr lang="en-US" b="1" dirty="0"/>
                  <a:t>: L1 x V2</a:t>
                </a:r>
              </a:p>
            </p:txBody>
          </p:sp>
          <p:cxnSp>
            <p:nvCxnSpPr>
              <p:cNvPr id="96" name="Elbow Connector 95">
                <a:extLst>
                  <a:ext uri="{FF2B5EF4-FFF2-40B4-BE49-F238E27FC236}">
                    <a16:creationId xmlns:a16="http://schemas.microsoft.com/office/drawing/2014/main" id="{F0A33781-152F-044A-94D9-951765D6304C}"/>
                  </a:ext>
                </a:extLst>
              </p:cNvPr>
              <p:cNvCxnSpPr>
                <a:cxnSpLocks/>
                <a:stCxn id="83" idx="2"/>
                <a:endCxn id="89" idx="0"/>
              </p:cNvCxnSpPr>
              <p:nvPr/>
            </p:nvCxnSpPr>
            <p:spPr>
              <a:xfrm rot="5400000" flipH="1" flipV="1">
                <a:off x="3722357" y="3883218"/>
                <a:ext cx="408518" cy="550159"/>
              </a:xfrm>
              <a:prstGeom prst="bentConnector5">
                <a:avLst>
                  <a:gd name="adj1" fmla="val -55958"/>
                  <a:gd name="adj2" fmla="val 288320"/>
                  <a:gd name="adj3" fmla="val 155958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Elbow Connector 96">
                <a:extLst>
                  <a:ext uri="{FF2B5EF4-FFF2-40B4-BE49-F238E27FC236}">
                    <a16:creationId xmlns:a16="http://schemas.microsoft.com/office/drawing/2014/main" id="{DBC729C1-367C-4645-B7A1-4A76DDBF7ABD}"/>
                  </a:ext>
                </a:extLst>
              </p:cNvPr>
              <p:cNvCxnSpPr>
                <a:cxnSpLocks/>
                <a:stCxn id="75" idx="2"/>
                <a:endCxn id="89" idx="0"/>
              </p:cNvCxnSpPr>
              <p:nvPr/>
            </p:nvCxnSpPr>
            <p:spPr>
              <a:xfrm rot="5400000" flipH="1">
                <a:off x="4286805" y="3868931"/>
                <a:ext cx="408517" cy="578735"/>
              </a:xfrm>
              <a:prstGeom prst="bentConnector5">
                <a:avLst>
                  <a:gd name="adj1" fmla="val -55959"/>
                  <a:gd name="adj2" fmla="val 279021"/>
                  <a:gd name="adj3" fmla="val 155959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Elbow Connector 117">
              <a:extLst>
                <a:ext uri="{FF2B5EF4-FFF2-40B4-BE49-F238E27FC236}">
                  <a16:creationId xmlns:a16="http://schemas.microsoft.com/office/drawing/2014/main" id="{EBFA8F3E-A8AA-7A4F-8F94-F0CABD332D8D}"/>
                </a:ext>
              </a:extLst>
            </p:cNvPr>
            <p:cNvCxnSpPr>
              <a:cxnSpLocks/>
              <a:stCxn id="57" idx="2"/>
              <a:endCxn id="90" idx="0"/>
            </p:cNvCxnSpPr>
            <p:nvPr/>
          </p:nvCxnSpPr>
          <p:spPr>
            <a:xfrm rot="16200000" flipH="1">
              <a:off x="2560302" y="3945376"/>
              <a:ext cx="25163" cy="8595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Elbow Connector 134">
              <a:extLst>
                <a:ext uri="{FF2B5EF4-FFF2-40B4-BE49-F238E27FC236}">
                  <a16:creationId xmlns:a16="http://schemas.microsoft.com/office/drawing/2014/main" id="{134CD45A-E046-CD41-8845-485E109657D2}"/>
                </a:ext>
              </a:extLst>
            </p:cNvPr>
            <p:cNvCxnSpPr>
              <a:cxnSpLocks/>
              <a:stCxn id="83" idx="2"/>
              <a:endCxn id="90" idx="0"/>
            </p:cNvCxnSpPr>
            <p:nvPr/>
          </p:nvCxnSpPr>
          <p:spPr>
            <a:xfrm rot="5400000">
              <a:off x="3423272" y="3941929"/>
              <a:ext cx="25162" cy="8664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Elbow Connector 140">
              <a:extLst>
                <a:ext uri="{FF2B5EF4-FFF2-40B4-BE49-F238E27FC236}">
                  <a16:creationId xmlns:a16="http://schemas.microsoft.com/office/drawing/2014/main" id="{B2D4671E-E550-4B4B-AEB5-2109678690DD}"/>
                </a:ext>
              </a:extLst>
            </p:cNvPr>
            <p:cNvCxnSpPr>
              <a:cxnSpLocks/>
              <a:stCxn id="75" idx="2"/>
              <a:endCxn id="90" idx="0"/>
            </p:cNvCxnSpPr>
            <p:nvPr/>
          </p:nvCxnSpPr>
          <p:spPr>
            <a:xfrm rot="5400000">
              <a:off x="3987719" y="3377481"/>
              <a:ext cx="25163" cy="19953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5CC9A8D-C98A-CC49-B9A2-311052BA3299}"/>
              </a:ext>
            </a:extLst>
          </p:cNvPr>
          <p:cNvGrpSpPr/>
          <p:nvPr/>
        </p:nvGrpSpPr>
        <p:grpSpPr>
          <a:xfrm>
            <a:off x="6457878" y="3857884"/>
            <a:ext cx="5579989" cy="4666732"/>
            <a:chOff x="212650" y="921059"/>
            <a:chExt cx="5579989" cy="4666732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4964B59B-4319-AF47-B9A0-C8CDE056D770}"/>
                </a:ext>
              </a:extLst>
            </p:cNvPr>
            <p:cNvSpPr/>
            <p:nvPr/>
          </p:nvSpPr>
          <p:spPr>
            <a:xfrm>
              <a:off x="212650" y="921059"/>
              <a:ext cx="5579989" cy="38748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23B81EA5-97C5-2B46-9EC2-FC0E33877EE1}"/>
                </a:ext>
              </a:extLst>
            </p:cNvPr>
            <p:cNvSpPr/>
            <p:nvPr/>
          </p:nvSpPr>
          <p:spPr>
            <a:xfrm>
              <a:off x="284935" y="1305280"/>
              <a:ext cx="2558902" cy="304355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C3D0F02-CD58-B74C-9C9B-97A31DA7F26F}"/>
                </a:ext>
              </a:extLst>
            </p:cNvPr>
            <p:cNvSpPr/>
            <p:nvPr/>
          </p:nvSpPr>
          <p:spPr>
            <a:xfrm>
              <a:off x="382772" y="1725812"/>
              <a:ext cx="2388781" cy="18821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6379D07F-E63F-7640-B5DB-29BD564122AE}"/>
                </a:ext>
              </a:extLst>
            </p:cNvPr>
            <p:cNvSpPr txBox="1"/>
            <p:nvPr/>
          </p:nvSpPr>
          <p:spPr>
            <a:xfrm>
              <a:off x="1026529" y="1347003"/>
              <a:ext cx="1111168" cy="17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Variety 1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968F0923-B376-7246-8863-721610A5CA07}"/>
                </a:ext>
              </a:extLst>
            </p:cNvPr>
            <p:cNvGrpSpPr/>
            <p:nvPr/>
          </p:nvGrpSpPr>
          <p:grpSpPr>
            <a:xfrm>
              <a:off x="438388" y="1725810"/>
              <a:ext cx="2280574" cy="2636747"/>
              <a:chOff x="438388" y="1725810"/>
              <a:chExt cx="2280574" cy="2636747"/>
            </a:xfrm>
          </p:grpSpPr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A5B71028-A50E-A846-896D-9F520940798E}"/>
                  </a:ext>
                </a:extLst>
              </p:cNvPr>
              <p:cNvGrpSpPr/>
              <p:nvPr/>
            </p:nvGrpSpPr>
            <p:grpSpPr>
              <a:xfrm>
                <a:off x="438388" y="1725811"/>
                <a:ext cx="1151680" cy="2636746"/>
                <a:chOff x="438388" y="1870528"/>
                <a:chExt cx="1151680" cy="2636746"/>
              </a:xfrm>
            </p:grpSpPr>
            <p:grpSp>
              <p:nvGrpSpPr>
                <p:cNvPr id="266" name="Group 265">
                  <a:extLst>
                    <a:ext uri="{FF2B5EF4-FFF2-40B4-BE49-F238E27FC236}">
                      <a16:creationId xmlns:a16="http://schemas.microsoft.com/office/drawing/2014/main" id="{CE3E5402-499B-7E49-A6C1-B61485122A4C}"/>
                    </a:ext>
                  </a:extLst>
                </p:cNvPr>
                <p:cNvGrpSpPr/>
                <p:nvPr/>
              </p:nvGrpSpPr>
              <p:grpSpPr>
                <a:xfrm>
                  <a:off x="438388" y="2175528"/>
                  <a:ext cx="1151680" cy="2331746"/>
                  <a:chOff x="438388" y="2369669"/>
                  <a:chExt cx="1151680" cy="2331746"/>
                </a:xfrm>
              </p:grpSpPr>
              <p:sp>
                <p:nvSpPr>
                  <p:cNvPr id="268" name="Rectangle 267">
                    <a:extLst>
                      <a:ext uri="{FF2B5EF4-FFF2-40B4-BE49-F238E27FC236}">
                        <a16:creationId xmlns:a16="http://schemas.microsoft.com/office/drawing/2014/main" id="{89EC36B8-65BD-184C-9D38-561E7BDCE332}"/>
                      </a:ext>
                    </a:extLst>
                  </p:cNvPr>
                  <p:cNvSpPr/>
                  <p:nvPr/>
                </p:nvSpPr>
                <p:spPr>
                  <a:xfrm>
                    <a:off x="478900" y="2426898"/>
                    <a:ext cx="1059807" cy="14343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6F168259-30F1-9A4B-8EDD-99F6109298A9}"/>
                      </a:ext>
                    </a:extLst>
                  </p:cNvPr>
                  <p:cNvSpPr txBox="1"/>
                  <p:nvPr/>
                </p:nvSpPr>
                <p:spPr>
                  <a:xfrm>
                    <a:off x="489748" y="2369669"/>
                    <a:ext cx="1048959" cy="6462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Data</a:t>
                    </a:r>
                  </a:p>
                </p:txBody>
              </p:sp>
              <p:sp>
                <p:nvSpPr>
                  <p:cNvPr id="270" name="TextBox 269">
                    <a:extLst>
                      <a:ext uri="{FF2B5EF4-FFF2-40B4-BE49-F238E27FC236}">
                        <a16:creationId xmlns:a16="http://schemas.microsoft.com/office/drawing/2014/main" id="{1F2BECB1-6F6C-3C44-955C-815CDB3BA170}"/>
                      </a:ext>
                    </a:extLst>
                  </p:cNvPr>
                  <p:cNvSpPr txBox="1"/>
                  <p:nvPr/>
                </p:nvSpPr>
                <p:spPr>
                  <a:xfrm>
                    <a:off x="438388" y="2935506"/>
                    <a:ext cx="1151680" cy="17539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L-P Curve</a:t>
                    </a:r>
                  </a:p>
                </p:txBody>
              </p:sp>
              <p:sp>
                <p:nvSpPr>
                  <p:cNvPr id="271" name="TextBox 270">
                    <a:extLst>
                      <a:ext uri="{FF2B5EF4-FFF2-40B4-BE49-F238E27FC236}">
                        <a16:creationId xmlns:a16="http://schemas.microsoft.com/office/drawing/2014/main" id="{D59C2F56-280C-3F45-99AC-BE1439E6F9F0}"/>
                      </a:ext>
                    </a:extLst>
                  </p:cNvPr>
                  <p:cNvSpPr txBox="1"/>
                  <p:nvPr/>
                </p:nvSpPr>
                <p:spPr>
                  <a:xfrm>
                    <a:off x="438388" y="3501343"/>
                    <a:ext cx="1151680" cy="12000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Crit. Point</a:t>
                    </a:r>
                  </a:p>
                </p:txBody>
              </p:sp>
              <p:cxnSp>
                <p:nvCxnSpPr>
                  <p:cNvPr id="272" name="Straight Arrow Connector 271">
                    <a:extLst>
                      <a:ext uri="{FF2B5EF4-FFF2-40B4-BE49-F238E27FC236}">
                        <a16:creationId xmlns:a16="http://schemas.microsoft.com/office/drawing/2014/main" id="{845734FD-C5F8-0748-B150-A7F7CD81AF83}"/>
                      </a:ext>
                    </a:extLst>
                  </p:cNvPr>
                  <p:cNvCxnSpPr>
                    <a:cxnSpLocks/>
                    <a:stCxn id="269" idx="2"/>
                    <a:endCxn id="270" idx="0"/>
                  </p:cNvCxnSpPr>
                  <p:nvPr/>
                </p:nvCxnSpPr>
                <p:spPr>
                  <a:xfrm flipV="1">
                    <a:off x="1014228" y="2935506"/>
                    <a:ext cx="0" cy="80366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Arrow Connector 272">
                    <a:extLst>
                      <a:ext uri="{FF2B5EF4-FFF2-40B4-BE49-F238E27FC236}">
                        <a16:creationId xmlns:a16="http://schemas.microsoft.com/office/drawing/2014/main" id="{509F1FD0-3016-C640-8720-6FFEABF8DACF}"/>
                      </a:ext>
                    </a:extLst>
                  </p:cNvPr>
                  <p:cNvCxnSpPr>
                    <a:cxnSpLocks/>
                    <a:stCxn id="270" idx="2"/>
                    <a:endCxn id="271" idx="0"/>
                  </p:cNvCxnSpPr>
                  <p:nvPr/>
                </p:nvCxnSpPr>
                <p:spPr>
                  <a:xfrm flipV="1">
                    <a:off x="1014228" y="3501343"/>
                    <a:ext cx="0" cy="1188105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187EA4B8-B711-1B47-AD87-AF3EE702369D}"/>
                    </a:ext>
                  </a:extLst>
                </p:cNvPr>
                <p:cNvSpPr txBox="1"/>
                <p:nvPr/>
              </p:nvSpPr>
              <p:spPr>
                <a:xfrm>
                  <a:off x="453219" y="1870528"/>
                  <a:ext cx="1111168" cy="12000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Date 1</a:t>
                  </a:r>
                </a:p>
              </p:txBody>
            </p:sp>
          </p:grpSp>
          <p:grpSp>
            <p:nvGrpSpPr>
              <p:cNvPr id="257" name="Group 256">
                <a:extLst>
                  <a:ext uri="{FF2B5EF4-FFF2-40B4-BE49-F238E27FC236}">
                    <a16:creationId xmlns:a16="http://schemas.microsoft.com/office/drawing/2014/main" id="{6CD1C5DB-4E4E-CA4C-A97D-67C564A20ECA}"/>
                  </a:ext>
                </a:extLst>
              </p:cNvPr>
              <p:cNvGrpSpPr/>
              <p:nvPr/>
            </p:nvGrpSpPr>
            <p:grpSpPr>
              <a:xfrm>
                <a:off x="1567282" y="1725810"/>
                <a:ext cx="1151680" cy="2636746"/>
                <a:chOff x="438388" y="1870528"/>
                <a:chExt cx="1151680" cy="2636746"/>
              </a:xfrm>
            </p:grpSpPr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0A15B96B-9EB9-3447-832E-068FEE699060}"/>
                    </a:ext>
                  </a:extLst>
                </p:cNvPr>
                <p:cNvGrpSpPr/>
                <p:nvPr/>
              </p:nvGrpSpPr>
              <p:grpSpPr>
                <a:xfrm>
                  <a:off x="438388" y="2175528"/>
                  <a:ext cx="1151680" cy="2331746"/>
                  <a:chOff x="438388" y="2369669"/>
                  <a:chExt cx="1151680" cy="2331746"/>
                </a:xfrm>
              </p:grpSpPr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61CAC7E6-65FC-5A49-B4A3-9EE442D2C2CF}"/>
                      </a:ext>
                    </a:extLst>
                  </p:cNvPr>
                  <p:cNvSpPr/>
                  <p:nvPr/>
                </p:nvSpPr>
                <p:spPr>
                  <a:xfrm>
                    <a:off x="478900" y="2426898"/>
                    <a:ext cx="1059807" cy="143430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4B5D0302-7A5F-1F42-92DC-1AD9A40A6F11}"/>
                      </a:ext>
                    </a:extLst>
                  </p:cNvPr>
                  <p:cNvSpPr txBox="1"/>
                  <p:nvPr/>
                </p:nvSpPr>
                <p:spPr>
                  <a:xfrm>
                    <a:off x="489748" y="2369669"/>
                    <a:ext cx="1048959" cy="6462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Data</a:t>
                    </a:r>
                  </a:p>
                </p:txBody>
              </p:sp>
              <p:sp>
                <p:nvSpPr>
                  <p:cNvPr id="262" name="TextBox 261">
                    <a:extLst>
                      <a:ext uri="{FF2B5EF4-FFF2-40B4-BE49-F238E27FC236}">
                        <a16:creationId xmlns:a16="http://schemas.microsoft.com/office/drawing/2014/main" id="{971DED80-3C7E-734A-B697-E5AE5C1734ED}"/>
                      </a:ext>
                    </a:extLst>
                  </p:cNvPr>
                  <p:cNvSpPr txBox="1"/>
                  <p:nvPr/>
                </p:nvSpPr>
                <p:spPr>
                  <a:xfrm>
                    <a:off x="438388" y="2935506"/>
                    <a:ext cx="1151680" cy="17539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L-P Curve</a:t>
                    </a:r>
                  </a:p>
                </p:txBody>
              </p:sp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4CEDFB4F-6168-064D-A479-70910D377261}"/>
                      </a:ext>
                    </a:extLst>
                  </p:cNvPr>
                  <p:cNvSpPr txBox="1"/>
                  <p:nvPr/>
                </p:nvSpPr>
                <p:spPr>
                  <a:xfrm>
                    <a:off x="438388" y="3501343"/>
                    <a:ext cx="1151680" cy="12000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Crit. Point</a:t>
                    </a:r>
                  </a:p>
                </p:txBody>
              </p:sp>
              <p:cxnSp>
                <p:nvCxnSpPr>
                  <p:cNvPr id="264" name="Straight Arrow Connector 263">
                    <a:extLst>
                      <a:ext uri="{FF2B5EF4-FFF2-40B4-BE49-F238E27FC236}">
                        <a16:creationId xmlns:a16="http://schemas.microsoft.com/office/drawing/2014/main" id="{22C4F13B-FC3B-EC4C-80D2-A96AA2385F03}"/>
                      </a:ext>
                    </a:extLst>
                  </p:cNvPr>
                  <p:cNvCxnSpPr>
                    <a:cxnSpLocks/>
                    <a:stCxn id="261" idx="2"/>
                    <a:endCxn id="262" idx="0"/>
                  </p:cNvCxnSpPr>
                  <p:nvPr/>
                </p:nvCxnSpPr>
                <p:spPr>
                  <a:xfrm flipV="1">
                    <a:off x="1014228" y="2935506"/>
                    <a:ext cx="0" cy="80366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Arrow Connector 264">
                    <a:extLst>
                      <a:ext uri="{FF2B5EF4-FFF2-40B4-BE49-F238E27FC236}">
                        <a16:creationId xmlns:a16="http://schemas.microsoft.com/office/drawing/2014/main" id="{CFE33F4F-DDE3-C44E-9E0A-C5DB2EC7371B}"/>
                      </a:ext>
                    </a:extLst>
                  </p:cNvPr>
                  <p:cNvCxnSpPr>
                    <a:cxnSpLocks/>
                    <a:stCxn id="262" idx="2"/>
                    <a:endCxn id="263" idx="0"/>
                  </p:cNvCxnSpPr>
                  <p:nvPr/>
                </p:nvCxnSpPr>
                <p:spPr>
                  <a:xfrm flipV="1">
                    <a:off x="1014228" y="3501343"/>
                    <a:ext cx="0" cy="1188105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464A1935-19D2-B84C-9BE9-B8814C2137B5}"/>
                    </a:ext>
                  </a:extLst>
                </p:cNvPr>
                <p:cNvSpPr txBox="1"/>
                <p:nvPr/>
              </p:nvSpPr>
              <p:spPr>
                <a:xfrm>
                  <a:off x="453219" y="1870528"/>
                  <a:ext cx="1111168" cy="12000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Date 2</a:t>
                  </a:r>
                </a:p>
              </p:txBody>
            </p:sp>
          </p:grpSp>
        </p:grp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F1C62510-AF42-744B-B6A3-78D6C62D110A}"/>
                </a:ext>
              </a:extLst>
            </p:cNvPr>
            <p:cNvSpPr txBox="1"/>
            <p:nvPr/>
          </p:nvSpPr>
          <p:spPr>
            <a:xfrm>
              <a:off x="2407028" y="931210"/>
              <a:ext cx="1189924" cy="17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Location 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764EA22-FC40-834C-AC6B-E1BDD0ED7B93}"/>
                </a:ext>
              </a:extLst>
            </p:cNvPr>
            <p:cNvSpPr txBox="1"/>
            <p:nvPr/>
          </p:nvSpPr>
          <p:spPr>
            <a:xfrm>
              <a:off x="756927" y="3954040"/>
              <a:ext cx="1614919" cy="1200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CNDC</a:t>
              </a:r>
              <a:r>
                <a:rPr lang="en-US" b="1" dirty="0"/>
                <a:t>: L1 x V1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8A9F80DC-490A-EC43-88EB-7E3E3E8D5F1C}"/>
                </a:ext>
              </a:extLst>
            </p:cNvPr>
            <p:cNvSpPr txBox="1"/>
            <p:nvPr/>
          </p:nvSpPr>
          <p:spPr>
            <a:xfrm>
              <a:off x="2195184" y="4387719"/>
              <a:ext cx="1614919" cy="1200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CNDC</a:t>
              </a:r>
              <a:r>
                <a:rPr lang="en-US" b="1" dirty="0"/>
                <a:t>: L1</a:t>
              </a:r>
            </a:p>
          </p:txBody>
        </p:sp>
        <p:cxnSp>
          <p:nvCxnSpPr>
            <p:cNvPr id="224" name="Elbow Connector 223">
              <a:extLst>
                <a:ext uri="{FF2B5EF4-FFF2-40B4-BE49-F238E27FC236}">
                  <a16:creationId xmlns:a16="http://schemas.microsoft.com/office/drawing/2014/main" id="{8B22047B-7A41-4C41-B8EA-D3EA282452F3}"/>
                </a:ext>
              </a:extLst>
            </p:cNvPr>
            <p:cNvCxnSpPr>
              <a:stCxn id="271" idx="2"/>
              <a:endCxn id="222" idx="0"/>
            </p:cNvCxnSpPr>
            <p:nvPr/>
          </p:nvCxnSpPr>
          <p:spPr>
            <a:xfrm rot="5400000" flipH="1" flipV="1">
              <a:off x="1085048" y="3883219"/>
              <a:ext cx="408517" cy="550159"/>
            </a:xfrm>
            <a:prstGeom prst="bentConnector5">
              <a:avLst>
                <a:gd name="adj1" fmla="val -55959"/>
                <a:gd name="adj2" fmla="val 288320"/>
                <a:gd name="adj3" fmla="val 1559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Elbow Connector 224">
              <a:extLst>
                <a:ext uri="{FF2B5EF4-FFF2-40B4-BE49-F238E27FC236}">
                  <a16:creationId xmlns:a16="http://schemas.microsoft.com/office/drawing/2014/main" id="{EBF17E4E-4A19-D148-A1C4-9220D9FBAA06}"/>
                </a:ext>
              </a:extLst>
            </p:cNvPr>
            <p:cNvCxnSpPr>
              <a:cxnSpLocks/>
              <a:stCxn id="271" idx="2"/>
              <a:endCxn id="223" idx="0"/>
            </p:cNvCxnSpPr>
            <p:nvPr/>
          </p:nvCxnSpPr>
          <p:spPr>
            <a:xfrm rot="16200000" flipH="1">
              <a:off x="1995855" y="3380930"/>
              <a:ext cx="25162" cy="198841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Elbow Connector 225">
              <a:extLst>
                <a:ext uri="{FF2B5EF4-FFF2-40B4-BE49-F238E27FC236}">
                  <a16:creationId xmlns:a16="http://schemas.microsoft.com/office/drawing/2014/main" id="{C1DD49F2-CD5A-7646-B10C-1B368D320ED3}"/>
                </a:ext>
              </a:extLst>
            </p:cNvPr>
            <p:cNvCxnSpPr>
              <a:cxnSpLocks/>
              <a:stCxn id="263" idx="2"/>
              <a:endCxn id="222" idx="0"/>
            </p:cNvCxnSpPr>
            <p:nvPr/>
          </p:nvCxnSpPr>
          <p:spPr>
            <a:xfrm rot="5400000" flipH="1">
              <a:off x="1649497" y="3868931"/>
              <a:ext cx="408516" cy="578735"/>
            </a:xfrm>
            <a:prstGeom prst="bentConnector5">
              <a:avLst>
                <a:gd name="adj1" fmla="val -55959"/>
                <a:gd name="adj2" fmla="val 279021"/>
                <a:gd name="adj3" fmla="val 15595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E03A47E0-A42A-1E4A-80B2-4A5D1F1B7902}"/>
                </a:ext>
              </a:extLst>
            </p:cNvPr>
            <p:cNvGrpSpPr/>
            <p:nvPr/>
          </p:nvGrpSpPr>
          <p:grpSpPr>
            <a:xfrm>
              <a:off x="3152546" y="1305281"/>
              <a:ext cx="2558902" cy="3848830"/>
              <a:chOff x="2935021" y="1305281"/>
              <a:chExt cx="2558902" cy="3848830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2EA9BC5C-B517-DF41-8299-04C95D7F254A}"/>
                  </a:ext>
                </a:extLst>
              </p:cNvPr>
              <p:cNvSpPr/>
              <p:nvPr/>
            </p:nvSpPr>
            <p:spPr>
              <a:xfrm>
                <a:off x="2935021" y="1305281"/>
                <a:ext cx="2558902" cy="30435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7A346FD2-C015-0B48-8732-B6A91684E85C}"/>
                  </a:ext>
                </a:extLst>
              </p:cNvPr>
              <p:cNvSpPr/>
              <p:nvPr/>
            </p:nvSpPr>
            <p:spPr>
              <a:xfrm>
                <a:off x="3020081" y="1725812"/>
                <a:ext cx="2388781" cy="1882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0791E89B-DFA9-1F44-9E1F-E0566DD788A2}"/>
                  </a:ext>
                </a:extLst>
              </p:cNvPr>
              <p:cNvSpPr txBox="1"/>
              <p:nvPr/>
            </p:nvSpPr>
            <p:spPr>
              <a:xfrm>
                <a:off x="3663838" y="1347003"/>
                <a:ext cx="1111168" cy="1753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Variety 2</a:t>
                </a:r>
              </a:p>
            </p:txBody>
          </p: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A3AC6177-952B-1241-BD9D-9F953AA0C490}"/>
                  </a:ext>
                </a:extLst>
              </p:cNvPr>
              <p:cNvGrpSpPr/>
              <p:nvPr/>
            </p:nvGrpSpPr>
            <p:grpSpPr>
              <a:xfrm>
                <a:off x="3075697" y="1725810"/>
                <a:ext cx="2280574" cy="2636747"/>
                <a:chOff x="438388" y="1725810"/>
                <a:chExt cx="2280574" cy="2636747"/>
              </a:xfrm>
            </p:grpSpPr>
            <p:grpSp>
              <p:nvGrpSpPr>
                <p:cNvPr id="238" name="Group 237">
                  <a:extLst>
                    <a:ext uri="{FF2B5EF4-FFF2-40B4-BE49-F238E27FC236}">
                      <a16:creationId xmlns:a16="http://schemas.microsoft.com/office/drawing/2014/main" id="{AC1EE82D-2347-8546-8AB8-7E3245E39D4E}"/>
                    </a:ext>
                  </a:extLst>
                </p:cNvPr>
                <p:cNvGrpSpPr/>
                <p:nvPr/>
              </p:nvGrpSpPr>
              <p:grpSpPr>
                <a:xfrm>
                  <a:off x="438388" y="1725811"/>
                  <a:ext cx="1151680" cy="2636746"/>
                  <a:chOff x="438388" y="1870528"/>
                  <a:chExt cx="1151680" cy="2636746"/>
                </a:xfrm>
              </p:grpSpPr>
              <p:grpSp>
                <p:nvGrpSpPr>
                  <p:cNvPr id="248" name="Group 247">
                    <a:extLst>
                      <a:ext uri="{FF2B5EF4-FFF2-40B4-BE49-F238E27FC236}">
                        <a16:creationId xmlns:a16="http://schemas.microsoft.com/office/drawing/2014/main" id="{58CCA145-A2AC-3F43-8A36-F02445F97EBE}"/>
                      </a:ext>
                    </a:extLst>
                  </p:cNvPr>
                  <p:cNvGrpSpPr/>
                  <p:nvPr/>
                </p:nvGrpSpPr>
                <p:grpSpPr>
                  <a:xfrm>
                    <a:off x="438388" y="2175528"/>
                    <a:ext cx="1151680" cy="2331746"/>
                    <a:chOff x="438388" y="2369669"/>
                    <a:chExt cx="1151680" cy="2331746"/>
                  </a:xfrm>
                </p:grpSpPr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BD9FAD3A-9BDC-BA4B-84C7-95D53F0080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00" y="2426898"/>
                      <a:ext cx="1059807" cy="143430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1" name="TextBox 250">
                      <a:extLst>
                        <a:ext uri="{FF2B5EF4-FFF2-40B4-BE49-F238E27FC236}">
                          <a16:creationId xmlns:a16="http://schemas.microsoft.com/office/drawing/2014/main" id="{F7E56D00-4FE0-D840-8421-2F3B5014AE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748" y="2369669"/>
                      <a:ext cx="1048959" cy="6462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p:txBody>
                </p:sp>
                <p:sp>
                  <p:nvSpPr>
                    <p:cNvPr id="252" name="TextBox 251">
                      <a:extLst>
                        <a:ext uri="{FF2B5EF4-FFF2-40B4-BE49-F238E27FC236}">
                          <a16:creationId xmlns:a16="http://schemas.microsoft.com/office/drawing/2014/main" id="{E5FA8797-A25F-BD49-B4EA-992FF1864F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2935506"/>
                      <a:ext cx="1151680" cy="1753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L-P Curve</a:t>
                      </a:r>
                    </a:p>
                  </p:txBody>
                </p:sp>
                <p:sp>
                  <p:nvSpPr>
                    <p:cNvPr id="253" name="TextBox 252">
                      <a:extLst>
                        <a:ext uri="{FF2B5EF4-FFF2-40B4-BE49-F238E27FC236}">
                          <a16:creationId xmlns:a16="http://schemas.microsoft.com/office/drawing/2014/main" id="{078A4C9C-8705-1C4A-A87C-CDB910F466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3501343"/>
                      <a:ext cx="1151680" cy="12000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Crit. Point</a:t>
                      </a:r>
                    </a:p>
                  </p:txBody>
                </p:sp>
                <p:cxnSp>
                  <p:nvCxnSpPr>
                    <p:cNvPr id="254" name="Straight Arrow Connector 253">
                      <a:extLst>
                        <a:ext uri="{FF2B5EF4-FFF2-40B4-BE49-F238E27FC236}">
                          <a16:creationId xmlns:a16="http://schemas.microsoft.com/office/drawing/2014/main" id="{3F3297CF-BB4B-8446-AED0-AB9D3058337A}"/>
                        </a:ext>
                      </a:extLst>
                    </p:cNvPr>
                    <p:cNvCxnSpPr>
                      <a:cxnSpLocks/>
                      <a:stCxn id="251" idx="2"/>
                      <a:endCxn id="252" idx="0"/>
                    </p:cNvCxnSpPr>
                    <p:nvPr/>
                  </p:nvCxnSpPr>
                  <p:spPr>
                    <a:xfrm flipV="1">
                      <a:off x="1014228" y="2935506"/>
                      <a:ext cx="0" cy="8036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5" name="Straight Arrow Connector 254">
                      <a:extLst>
                        <a:ext uri="{FF2B5EF4-FFF2-40B4-BE49-F238E27FC236}">
                          <a16:creationId xmlns:a16="http://schemas.microsoft.com/office/drawing/2014/main" id="{476DB1A7-7874-C042-AB65-43EBA0A7A5AA}"/>
                        </a:ext>
                      </a:extLst>
                    </p:cNvPr>
                    <p:cNvCxnSpPr>
                      <a:cxnSpLocks/>
                      <a:stCxn id="252" idx="2"/>
                      <a:endCxn id="253" idx="0"/>
                    </p:cNvCxnSpPr>
                    <p:nvPr/>
                  </p:nvCxnSpPr>
                  <p:spPr>
                    <a:xfrm flipV="1">
                      <a:off x="1014228" y="3501343"/>
                      <a:ext cx="0" cy="118810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06E66568-8BCF-584E-A2F0-458A95EFFC69}"/>
                      </a:ext>
                    </a:extLst>
                  </p:cNvPr>
                  <p:cNvSpPr txBox="1"/>
                  <p:nvPr/>
                </p:nvSpPr>
                <p:spPr>
                  <a:xfrm>
                    <a:off x="453219" y="1870528"/>
                    <a:ext cx="1111168" cy="12000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Date 3</a:t>
                    </a:r>
                  </a:p>
                </p:txBody>
              </p:sp>
            </p:grp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99CEA833-E1A2-AF4E-A260-1889D472A028}"/>
                    </a:ext>
                  </a:extLst>
                </p:cNvPr>
                <p:cNvGrpSpPr/>
                <p:nvPr/>
              </p:nvGrpSpPr>
              <p:grpSpPr>
                <a:xfrm>
                  <a:off x="1567282" y="1725810"/>
                  <a:ext cx="1151680" cy="2636746"/>
                  <a:chOff x="438388" y="1870528"/>
                  <a:chExt cx="1151680" cy="2636746"/>
                </a:xfrm>
              </p:grpSpPr>
              <p:grpSp>
                <p:nvGrpSpPr>
                  <p:cNvPr id="240" name="Group 239">
                    <a:extLst>
                      <a:ext uri="{FF2B5EF4-FFF2-40B4-BE49-F238E27FC236}">
                        <a16:creationId xmlns:a16="http://schemas.microsoft.com/office/drawing/2014/main" id="{F7845A61-8481-9E4A-A1EB-D5E2919C1EAC}"/>
                      </a:ext>
                    </a:extLst>
                  </p:cNvPr>
                  <p:cNvGrpSpPr/>
                  <p:nvPr/>
                </p:nvGrpSpPr>
                <p:grpSpPr>
                  <a:xfrm>
                    <a:off x="438388" y="2175528"/>
                    <a:ext cx="1151680" cy="2331746"/>
                    <a:chOff x="438388" y="2369669"/>
                    <a:chExt cx="1151680" cy="2331746"/>
                  </a:xfrm>
                </p:grpSpPr>
                <p:sp>
                  <p:nvSpPr>
                    <p:cNvPr id="242" name="Rectangle 241">
                      <a:extLst>
                        <a:ext uri="{FF2B5EF4-FFF2-40B4-BE49-F238E27FC236}">
                          <a16:creationId xmlns:a16="http://schemas.microsoft.com/office/drawing/2014/main" id="{9A0C5021-6812-3C4D-99C8-519B35016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00" y="2426898"/>
                      <a:ext cx="1059807" cy="143430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3" name="TextBox 242">
                      <a:extLst>
                        <a:ext uri="{FF2B5EF4-FFF2-40B4-BE49-F238E27FC236}">
                          <a16:creationId xmlns:a16="http://schemas.microsoft.com/office/drawing/2014/main" id="{F64A6F48-1213-3340-AC46-186C729508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748" y="2369669"/>
                      <a:ext cx="1048959" cy="6462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p:txBody>
                </p:sp>
                <p:sp>
                  <p:nvSpPr>
                    <p:cNvPr id="244" name="TextBox 243">
                      <a:extLst>
                        <a:ext uri="{FF2B5EF4-FFF2-40B4-BE49-F238E27FC236}">
                          <a16:creationId xmlns:a16="http://schemas.microsoft.com/office/drawing/2014/main" id="{6A691B30-25A8-C04D-B69D-09024457FD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2935506"/>
                      <a:ext cx="1151680" cy="17539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L-P Curve</a:t>
                      </a:r>
                    </a:p>
                  </p:txBody>
                </p:sp>
                <p:sp>
                  <p:nvSpPr>
                    <p:cNvPr id="245" name="TextBox 244">
                      <a:extLst>
                        <a:ext uri="{FF2B5EF4-FFF2-40B4-BE49-F238E27FC236}">
                          <a16:creationId xmlns:a16="http://schemas.microsoft.com/office/drawing/2014/main" id="{6D6A123D-9E50-B946-A0B6-5357BEB052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3501343"/>
                      <a:ext cx="1151680" cy="12000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Crit. Point</a:t>
                      </a:r>
                    </a:p>
                  </p:txBody>
                </p:sp>
                <p:cxnSp>
                  <p:nvCxnSpPr>
                    <p:cNvPr id="246" name="Straight Arrow Connector 245">
                      <a:extLst>
                        <a:ext uri="{FF2B5EF4-FFF2-40B4-BE49-F238E27FC236}">
                          <a16:creationId xmlns:a16="http://schemas.microsoft.com/office/drawing/2014/main" id="{F52D4AE8-628D-7342-B262-BBDD67EB5755}"/>
                        </a:ext>
                      </a:extLst>
                    </p:cNvPr>
                    <p:cNvCxnSpPr>
                      <a:cxnSpLocks/>
                      <a:stCxn id="243" idx="2"/>
                      <a:endCxn id="244" idx="0"/>
                    </p:cNvCxnSpPr>
                    <p:nvPr/>
                  </p:nvCxnSpPr>
                  <p:spPr>
                    <a:xfrm flipV="1">
                      <a:off x="1014228" y="2935506"/>
                      <a:ext cx="0" cy="8036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Straight Arrow Connector 246">
                      <a:extLst>
                        <a:ext uri="{FF2B5EF4-FFF2-40B4-BE49-F238E27FC236}">
                          <a16:creationId xmlns:a16="http://schemas.microsoft.com/office/drawing/2014/main" id="{73093652-3FEF-DD49-BEAD-351AFBADA831}"/>
                        </a:ext>
                      </a:extLst>
                    </p:cNvPr>
                    <p:cNvCxnSpPr>
                      <a:cxnSpLocks/>
                      <a:stCxn id="244" idx="2"/>
                      <a:endCxn id="245" idx="0"/>
                    </p:cNvCxnSpPr>
                    <p:nvPr/>
                  </p:nvCxnSpPr>
                  <p:spPr>
                    <a:xfrm flipV="1">
                      <a:off x="1014228" y="3501343"/>
                      <a:ext cx="0" cy="1188105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41" name="TextBox 240">
                    <a:extLst>
                      <a:ext uri="{FF2B5EF4-FFF2-40B4-BE49-F238E27FC236}">
                        <a16:creationId xmlns:a16="http://schemas.microsoft.com/office/drawing/2014/main" id="{E8812231-A8B7-A94C-A639-F0FDC2AFD658}"/>
                      </a:ext>
                    </a:extLst>
                  </p:cNvPr>
                  <p:cNvSpPr txBox="1"/>
                  <p:nvPr/>
                </p:nvSpPr>
                <p:spPr>
                  <a:xfrm>
                    <a:off x="453219" y="1870528"/>
                    <a:ext cx="1111168" cy="12000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Date 4</a:t>
                    </a:r>
                  </a:p>
                </p:txBody>
              </p:sp>
            </p:grpSp>
          </p:grp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71D5C1D6-5235-BD41-B3E2-E11AEDA19C16}"/>
                  </a:ext>
                </a:extLst>
              </p:cNvPr>
              <p:cNvSpPr txBox="1"/>
              <p:nvPr/>
            </p:nvSpPr>
            <p:spPr>
              <a:xfrm>
                <a:off x="3394236" y="3954039"/>
                <a:ext cx="1614919" cy="120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CNDC</a:t>
                </a:r>
                <a:r>
                  <a:rPr lang="en-US" b="1" dirty="0"/>
                  <a:t>: L1 x V2</a:t>
                </a:r>
              </a:p>
            </p:txBody>
          </p:sp>
          <p:cxnSp>
            <p:nvCxnSpPr>
              <p:cNvPr id="236" name="Elbow Connector 235">
                <a:extLst>
                  <a:ext uri="{FF2B5EF4-FFF2-40B4-BE49-F238E27FC236}">
                    <a16:creationId xmlns:a16="http://schemas.microsoft.com/office/drawing/2014/main" id="{ACD33F3B-6D4C-5742-A560-9CC2AC5D15D1}"/>
                  </a:ext>
                </a:extLst>
              </p:cNvPr>
              <p:cNvCxnSpPr>
                <a:cxnSpLocks/>
                <a:stCxn id="253" idx="2"/>
                <a:endCxn id="235" idx="0"/>
              </p:cNvCxnSpPr>
              <p:nvPr/>
            </p:nvCxnSpPr>
            <p:spPr>
              <a:xfrm rot="5400000" flipH="1" flipV="1">
                <a:off x="3722357" y="3883218"/>
                <a:ext cx="408518" cy="550159"/>
              </a:xfrm>
              <a:prstGeom prst="bentConnector5">
                <a:avLst>
                  <a:gd name="adj1" fmla="val -55958"/>
                  <a:gd name="adj2" fmla="val 288320"/>
                  <a:gd name="adj3" fmla="val 155958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Elbow Connector 236">
                <a:extLst>
                  <a:ext uri="{FF2B5EF4-FFF2-40B4-BE49-F238E27FC236}">
                    <a16:creationId xmlns:a16="http://schemas.microsoft.com/office/drawing/2014/main" id="{670406E8-BB14-A146-A36C-1A8240C496A0}"/>
                  </a:ext>
                </a:extLst>
              </p:cNvPr>
              <p:cNvCxnSpPr>
                <a:cxnSpLocks/>
                <a:stCxn id="245" idx="2"/>
                <a:endCxn id="235" idx="0"/>
              </p:cNvCxnSpPr>
              <p:nvPr/>
            </p:nvCxnSpPr>
            <p:spPr>
              <a:xfrm rot="5400000" flipH="1">
                <a:off x="4286805" y="3868931"/>
                <a:ext cx="408517" cy="578735"/>
              </a:xfrm>
              <a:prstGeom prst="bentConnector5">
                <a:avLst>
                  <a:gd name="adj1" fmla="val -55959"/>
                  <a:gd name="adj2" fmla="val 279021"/>
                  <a:gd name="adj3" fmla="val 155959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8" name="Elbow Connector 227">
              <a:extLst>
                <a:ext uri="{FF2B5EF4-FFF2-40B4-BE49-F238E27FC236}">
                  <a16:creationId xmlns:a16="http://schemas.microsoft.com/office/drawing/2014/main" id="{20FF7CCE-814F-5442-AA10-EE06AFD40CC2}"/>
                </a:ext>
              </a:extLst>
            </p:cNvPr>
            <p:cNvCxnSpPr>
              <a:cxnSpLocks/>
              <a:stCxn id="263" idx="2"/>
              <a:endCxn id="223" idx="0"/>
            </p:cNvCxnSpPr>
            <p:nvPr/>
          </p:nvCxnSpPr>
          <p:spPr>
            <a:xfrm rot="16200000" flipH="1">
              <a:off x="2560302" y="3945376"/>
              <a:ext cx="25163" cy="8595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Elbow Connector 228">
              <a:extLst>
                <a:ext uri="{FF2B5EF4-FFF2-40B4-BE49-F238E27FC236}">
                  <a16:creationId xmlns:a16="http://schemas.microsoft.com/office/drawing/2014/main" id="{9B980BB0-DF1F-C64E-B8DD-7EDAB15D4E7F}"/>
                </a:ext>
              </a:extLst>
            </p:cNvPr>
            <p:cNvCxnSpPr>
              <a:cxnSpLocks/>
              <a:stCxn id="253" idx="2"/>
              <a:endCxn id="223" idx="0"/>
            </p:cNvCxnSpPr>
            <p:nvPr/>
          </p:nvCxnSpPr>
          <p:spPr>
            <a:xfrm rot="5400000">
              <a:off x="3423272" y="3941929"/>
              <a:ext cx="25162" cy="8664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Elbow Connector 229">
              <a:extLst>
                <a:ext uri="{FF2B5EF4-FFF2-40B4-BE49-F238E27FC236}">
                  <a16:creationId xmlns:a16="http://schemas.microsoft.com/office/drawing/2014/main" id="{6BAE4DCB-8409-E34A-9843-961FFC12A913}"/>
                </a:ext>
              </a:extLst>
            </p:cNvPr>
            <p:cNvCxnSpPr>
              <a:cxnSpLocks/>
              <a:stCxn id="245" idx="2"/>
              <a:endCxn id="223" idx="0"/>
            </p:cNvCxnSpPr>
            <p:nvPr/>
          </p:nvCxnSpPr>
          <p:spPr>
            <a:xfrm rot="5400000">
              <a:off x="3987719" y="3377481"/>
              <a:ext cx="25163" cy="19953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498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230">
            <a:extLst>
              <a:ext uri="{FF2B5EF4-FFF2-40B4-BE49-F238E27FC236}">
                <a16:creationId xmlns:a16="http://schemas.microsoft.com/office/drawing/2014/main" id="{AECC650F-EAD8-C64B-876F-80A2AF2E7CE1}"/>
              </a:ext>
            </a:extLst>
          </p:cNvPr>
          <p:cNvGrpSpPr/>
          <p:nvPr/>
        </p:nvGrpSpPr>
        <p:grpSpPr>
          <a:xfrm>
            <a:off x="4956313" y="1706881"/>
            <a:ext cx="11701670" cy="4513608"/>
            <a:chOff x="4956313" y="1706881"/>
            <a:chExt cx="11701670" cy="4513608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EE7A36D-E516-C442-A3BD-E0AA50714539}"/>
                </a:ext>
              </a:extLst>
            </p:cNvPr>
            <p:cNvSpPr/>
            <p:nvPr/>
          </p:nvSpPr>
          <p:spPr>
            <a:xfrm>
              <a:off x="4956313" y="1706881"/>
              <a:ext cx="11701670" cy="451360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9B3BD56-9D7E-8342-B5DD-559331664974}"/>
                </a:ext>
              </a:extLst>
            </p:cNvPr>
            <p:cNvGrpSpPr/>
            <p:nvPr/>
          </p:nvGrpSpPr>
          <p:grpSpPr>
            <a:xfrm>
              <a:off x="5058972" y="1808796"/>
              <a:ext cx="5579989" cy="3874875"/>
              <a:chOff x="212650" y="921059"/>
              <a:chExt cx="5579989" cy="3874875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AC814C5-FB0D-F944-85FE-62F27BE02DDC}"/>
                  </a:ext>
                </a:extLst>
              </p:cNvPr>
              <p:cNvSpPr/>
              <p:nvPr/>
            </p:nvSpPr>
            <p:spPr>
              <a:xfrm>
                <a:off x="212650" y="921059"/>
                <a:ext cx="5579989" cy="387487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E3BD3E4-539D-354B-B2F5-85DA10BB761D}"/>
                  </a:ext>
                </a:extLst>
              </p:cNvPr>
              <p:cNvSpPr/>
              <p:nvPr/>
            </p:nvSpPr>
            <p:spPr>
              <a:xfrm>
                <a:off x="284935" y="1305280"/>
                <a:ext cx="2558902" cy="30435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404FFDF-D5E1-6943-9AD1-E0FC6794D4B2}"/>
                  </a:ext>
                </a:extLst>
              </p:cNvPr>
              <p:cNvSpPr/>
              <p:nvPr/>
            </p:nvSpPr>
            <p:spPr>
              <a:xfrm>
                <a:off x="382772" y="1725812"/>
                <a:ext cx="2388781" cy="1882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1AFA3D-8E65-B843-90E7-CA96B0A1D91F}"/>
                  </a:ext>
                </a:extLst>
              </p:cNvPr>
              <p:cNvSpPr txBox="1"/>
              <p:nvPr/>
            </p:nvSpPr>
            <p:spPr>
              <a:xfrm>
                <a:off x="1026529" y="1347003"/>
                <a:ext cx="1111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Variety 1</a:t>
                </a: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EFA4E09-B93A-BC42-9656-8B216F9869E8}"/>
                  </a:ext>
                </a:extLst>
              </p:cNvPr>
              <p:cNvGrpSpPr/>
              <p:nvPr/>
            </p:nvGrpSpPr>
            <p:grpSpPr>
              <a:xfrm>
                <a:off x="438388" y="1725810"/>
                <a:ext cx="2280574" cy="1806007"/>
                <a:chOff x="438388" y="1725810"/>
                <a:chExt cx="2280574" cy="1806007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9DBCCBA2-6260-C643-809D-A2CCA14EFF52}"/>
                    </a:ext>
                  </a:extLst>
                </p:cNvPr>
                <p:cNvGrpSpPr/>
                <p:nvPr/>
              </p:nvGrpSpPr>
              <p:grpSpPr>
                <a:xfrm>
                  <a:off x="438388" y="1725811"/>
                  <a:ext cx="1151680" cy="1806006"/>
                  <a:chOff x="438388" y="1870528"/>
                  <a:chExt cx="1151680" cy="1806006"/>
                </a:xfrm>
              </p:grpSpPr>
              <p:grpSp>
                <p:nvGrpSpPr>
                  <p:cNvPr id="112" name="Group 111">
                    <a:extLst>
                      <a:ext uri="{FF2B5EF4-FFF2-40B4-BE49-F238E27FC236}">
                        <a16:creationId xmlns:a16="http://schemas.microsoft.com/office/drawing/2014/main" id="{E01E9E5A-68D3-8D40-B750-6DB3780EA971}"/>
                      </a:ext>
                    </a:extLst>
                  </p:cNvPr>
                  <p:cNvGrpSpPr/>
                  <p:nvPr/>
                </p:nvGrpSpPr>
                <p:grpSpPr>
                  <a:xfrm>
                    <a:off x="438388" y="2175528"/>
                    <a:ext cx="1151680" cy="1501006"/>
                    <a:chOff x="438388" y="2369669"/>
                    <a:chExt cx="1151680" cy="1501006"/>
                  </a:xfrm>
                </p:grpSpPr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4994CF9F-55B8-2745-B02D-98FD83B55B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00" y="2426898"/>
                      <a:ext cx="1059807" cy="143430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F1039623-ECCA-294A-9488-0866C1E73B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748" y="2369669"/>
                      <a:ext cx="10489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p:txBody>
                </p:sp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A4E5DB9D-029A-2845-A6BD-9FCC80A168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2935506"/>
                      <a:ext cx="11516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L-P Curve</a:t>
                      </a:r>
                    </a:p>
                  </p:txBody>
                </p:sp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211C8E58-7142-2748-85CE-E9BA80A703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3501343"/>
                      <a:ext cx="11516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Crit. Point</a:t>
                      </a:r>
                    </a:p>
                  </p:txBody>
                </p:sp>
                <p:cxnSp>
                  <p:nvCxnSpPr>
                    <p:cNvPr id="118" name="Straight Arrow Connector 117">
                      <a:extLst>
                        <a:ext uri="{FF2B5EF4-FFF2-40B4-BE49-F238E27FC236}">
                          <a16:creationId xmlns:a16="http://schemas.microsoft.com/office/drawing/2014/main" id="{EDABA2EE-B4BD-4545-B0DD-88463AF0029D}"/>
                        </a:ext>
                      </a:extLst>
                    </p:cNvPr>
                    <p:cNvCxnSpPr>
                      <a:cxnSpLocks/>
                      <a:stCxn id="115" idx="2"/>
                      <a:endCxn id="116" idx="0"/>
                    </p:cNvCxnSpPr>
                    <p:nvPr/>
                  </p:nvCxnSpPr>
                  <p:spPr>
                    <a:xfrm>
                      <a:off x="1014228" y="2739001"/>
                      <a:ext cx="0" cy="196505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Arrow Connector 118">
                      <a:extLst>
                        <a:ext uri="{FF2B5EF4-FFF2-40B4-BE49-F238E27FC236}">
                          <a16:creationId xmlns:a16="http://schemas.microsoft.com/office/drawing/2014/main" id="{FD7D4FB6-4EA8-F447-B257-BE81CCB47025}"/>
                        </a:ext>
                      </a:extLst>
                    </p:cNvPr>
                    <p:cNvCxnSpPr>
                      <a:cxnSpLocks/>
                      <a:stCxn id="116" idx="2"/>
                      <a:endCxn id="117" idx="0"/>
                    </p:cNvCxnSpPr>
                    <p:nvPr/>
                  </p:nvCxnSpPr>
                  <p:spPr>
                    <a:xfrm>
                      <a:off x="1014228" y="3304838"/>
                      <a:ext cx="0" cy="196505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8EEA01FC-8094-264F-BE24-EF3BAF1E9EF8}"/>
                      </a:ext>
                    </a:extLst>
                  </p:cNvPr>
                  <p:cNvSpPr txBox="1"/>
                  <p:nvPr/>
                </p:nvSpPr>
                <p:spPr>
                  <a:xfrm>
                    <a:off x="453219" y="1870528"/>
                    <a:ext cx="11111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Date 1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7A3B21C4-571C-0045-98E8-84DB738C5D13}"/>
                    </a:ext>
                  </a:extLst>
                </p:cNvPr>
                <p:cNvGrpSpPr/>
                <p:nvPr/>
              </p:nvGrpSpPr>
              <p:grpSpPr>
                <a:xfrm>
                  <a:off x="1567282" y="1725810"/>
                  <a:ext cx="1151680" cy="1806006"/>
                  <a:chOff x="438388" y="1870528"/>
                  <a:chExt cx="1151680" cy="1806006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F86C5894-9590-AC4C-819D-8B68B66A8C4C}"/>
                      </a:ext>
                    </a:extLst>
                  </p:cNvPr>
                  <p:cNvGrpSpPr/>
                  <p:nvPr/>
                </p:nvGrpSpPr>
                <p:grpSpPr>
                  <a:xfrm>
                    <a:off x="438388" y="2175528"/>
                    <a:ext cx="1151680" cy="1501006"/>
                    <a:chOff x="438388" y="2369669"/>
                    <a:chExt cx="1151680" cy="1501006"/>
                  </a:xfrm>
                </p:grpSpPr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CD94D65A-164C-7D40-8C18-553138272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00" y="2426898"/>
                      <a:ext cx="1059807" cy="143430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TextBox 106">
                      <a:extLst>
                        <a:ext uri="{FF2B5EF4-FFF2-40B4-BE49-F238E27FC236}">
                          <a16:creationId xmlns:a16="http://schemas.microsoft.com/office/drawing/2014/main" id="{FA4DE86B-C474-9843-A984-CB17B2371F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748" y="2369669"/>
                      <a:ext cx="10489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p:txBody>
                </p:sp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97E0C275-297B-AF44-9522-64362B51B5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2935506"/>
                      <a:ext cx="11516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L-P Curve</a:t>
                      </a:r>
                    </a:p>
                  </p:txBody>
                </p:sp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1F2EB0D2-1611-674A-B675-12E3C0EE44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3501343"/>
                      <a:ext cx="11516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Crit. Point</a:t>
                      </a:r>
                    </a:p>
                  </p:txBody>
                </p:sp>
                <p:cxnSp>
                  <p:nvCxnSpPr>
                    <p:cNvPr id="110" name="Straight Arrow Connector 109">
                      <a:extLst>
                        <a:ext uri="{FF2B5EF4-FFF2-40B4-BE49-F238E27FC236}">
                          <a16:creationId xmlns:a16="http://schemas.microsoft.com/office/drawing/2014/main" id="{17A9D1CD-5EC0-6A46-BA61-1D2BC54A701A}"/>
                        </a:ext>
                      </a:extLst>
                    </p:cNvPr>
                    <p:cNvCxnSpPr>
                      <a:cxnSpLocks/>
                      <a:stCxn id="107" idx="2"/>
                      <a:endCxn id="108" idx="0"/>
                    </p:cNvCxnSpPr>
                    <p:nvPr/>
                  </p:nvCxnSpPr>
                  <p:spPr>
                    <a:xfrm>
                      <a:off x="1014228" y="2739001"/>
                      <a:ext cx="0" cy="196505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Straight Arrow Connector 110">
                      <a:extLst>
                        <a:ext uri="{FF2B5EF4-FFF2-40B4-BE49-F238E27FC236}">
                          <a16:creationId xmlns:a16="http://schemas.microsoft.com/office/drawing/2014/main" id="{3990D0B7-1A2B-6645-AA7A-534E5E2561AC}"/>
                        </a:ext>
                      </a:extLst>
                    </p:cNvPr>
                    <p:cNvCxnSpPr>
                      <a:cxnSpLocks/>
                      <a:stCxn id="108" idx="2"/>
                      <a:endCxn id="109" idx="0"/>
                    </p:cNvCxnSpPr>
                    <p:nvPr/>
                  </p:nvCxnSpPr>
                  <p:spPr>
                    <a:xfrm>
                      <a:off x="1014228" y="3304838"/>
                      <a:ext cx="0" cy="196505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5BB0A3F4-6AEC-6245-8D5E-96A65F3B1AB1}"/>
                      </a:ext>
                    </a:extLst>
                  </p:cNvPr>
                  <p:cNvSpPr txBox="1"/>
                  <p:nvPr/>
                </p:nvSpPr>
                <p:spPr>
                  <a:xfrm>
                    <a:off x="453219" y="1870528"/>
                    <a:ext cx="11111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Date 2</a:t>
                    </a:r>
                  </a:p>
                </p:txBody>
              </p:sp>
            </p:grp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EF48B6F-5761-2F4C-81AD-41AE1247C190}"/>
                  </a:ext>
                </a:extLst>
              </p:cNvPr>
              <p:cNvSpPr txBox="1"/>
              <p:nvPr/>
            </p:nvSpPr>
            <p:spPr>
              <a:xfrm>
                <a:off x="2407028" y="931210"/>
                <a:ext cx="1189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Location 1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2FC51AF-2673-FD4C-BBF3-D44550636987}"/>
                  </a:ext>
                </a:extLst>
              </p:cNvPr>
              <p:cNvSpPr txBox="1"/>
              <p:nvPr/>
            </p:nvSpPr>
            <p:spPr>
              <a:xfrm>
                <a:off x="756927" y="3954040"/>
                <a:ext cx="1614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CNDC</a:t>
                </a:r>
                <a:r>
                  <a:rPr lang="en-US" b="1" dirty="0"/>
                  <a:t>: L1 x V1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8EF7C49-7F4D-264D-BD30-BD6A45AB9F43}"/>
                  </a:ext>
                </a:extLst>
              </p:cNvPr>
              <p:cNvSpPr txBox="1"/>
              <p:nvPr/>
            </p:nvSpPr>
            <p:spPr>
              <a:xfrm>
                <a:off x="2195184" y="4387719"/>
                <a:ext cx="1614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CNDC</a:t>
                </a:r>
                <a:r>
                  <a:rPr lang="en-US" b="1" dirty="0"/>
                  <a:t>: L1</a:t>
                </a:r>
              </a:p>
            </p:txBody>
          </p:sp>
          <p:cxnSp>
            <p:nvCxnSpPr>
              <p:cNvPr id="70" name="Elbow Connector 69">
                <a:extLst>
                  <a:ext uri="{FF2B5EF4-FFF2-40B4-BE49-F238E27FC236}">
                    <a16:creationId xmlns:a16="http://schemas.microsoft.com/office/drawing/2014/main" id="{C17DF549-223A-6640-920C-7372391F7A72}"/>
                  </a:ext>
                </a:extLst>
              </p:cNvPr>
              <p:cNvCxnSpPr>
                <a:stCxn id="117" idx="2"/>
                <a:endCxn id="68" idx="0"/>
              </p:cNvCxnSpPr>
              <p:nvPr/>
            </p:nvCxnSpPr>
            <p:spPr>
              <a:xfrm rot="16200000" flipH="1">
                <a:off x="1078196" y="3467848"/>
                <a:ext cx="422223" cy="55015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Elbow Connector 70">
                <a:extLst>
                  <a:ext uri="{FF2B5EF4-FFF2-40B4-BE49-F238E27FC236}">
                    <a16:creationId xmlns:a16="http://schemas.microsoft.com/office/drawing/2014/main" id="{6613CFF1-450A-8F44-9FE4-000DB405CF73}"/>
                  </a:ext>
                </a:extLst>
              </p:cNvPr>
              <p:cNvCxnSpPr>
                <a:cxnSpLocks/>
                <a:stCxn id="117" idx="2"/>
                <a:endCxn id="69" idx="0"/>
              </p:cNvCxnSpPr>
              <p:nvPr/>
            </p:nvCxnSpPr>
            <p:spPr>
              <a:xfrm rot="16200000" flipH="1">
                <a:off x="1580485" y="2965560"/>
                <a:ext cx="855902" cy="1988416"/>
              </a:xfrm>
              <a:prstGeom prst="bentConnector3">
                <a:avLst>
                  <a:gd name="adj1" fmla="val 24775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lbow Connector 71">
                <a:extLst>
                  <a:ext uri="{FF2B5EF4-FFF2-40B4-BE49-F238E27FC236}">
                    <a16:creationId xmlns:a16="http://schemas.microsoft.com/office/drawing/2014/main" id="{62DE6B86-0125-D441-A8E8-299EF4461545}"/>
                  </a:ext>
                </a:extLst>
              </p:cNvPr>
              <p:cNvCxnSpPr>
                <a:cxnSpLocks/>
                <a:stCxn id="109" idx="2"/>
                <a:endCxn id="68" idx="0"/>
              </p:cNvCxnSpPr>
              <p:nvPr/>
            </p:nvCxnSpPr>
            <p:spPr>
              <a:xfrm rot="5400000">
                <a:off x="1642643" y="3453561"/>
                <a:ext cx="422224" cy="57873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7842B9E0-FE10-3F45-B8C1-A5C4A66954A0}"/>
                  </a:ext>
                </a:extLst>
              </p:cNvPr>
              <p:cNvGrpSpPr/>
              <p:nvPr/>
            </p:nvGrpSpPr>
            <p:grpSpPr>
              <a:xfrm>
                <a:off x="3152546" y="1305281"/>
                <a:ext cx="2558902" cy="3043556"/>
                <a:chOff x="2935021" y="1305281"/>
                <a:chExt cx="2558902" cy="3043556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72D22E2-FB8B-5843-8A0C-F1F09DA3486A}"/>
                    </a:ext>
                  </a:extLst>
                </p:cNvPr>
                <p:cNvSpPr/>
                <p:nvPr/>
              </p:nvSpPr>
              <p:spPr>
                <a:xfrm>
                  <a:off x="2935021" y="1305281"/>
                  <a:ext cx="2558902" cy="304355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53EB47E1-7422-E241-8980-7031E6E0B973}"/>
                    </a:ext>
                  </a:extLst>
                </p:cNvPr>
                <p:cNvSpPr/>
                <p:nvPr/>
              </p:nvSpPr>
              <p:spPr>
                <a:xfrm>
                  <a:off x="3020081" y="1725812"/>
                  <a:ext cx="2388781" cy="188217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C16A4E7-47B8-A447-8C14-F4301C9665E7}"/>
                    </a:ext>
                  </a:extLst>
                </p:cNvPr>
                <p:cNvSpPr txBox="1"/>
                <p:nvPr/>
              </p:nvSpPr>
              <p:spPr>
                <a:xfrm>
                  <a:off x="3663838" y="1347003"/>
                  <a:ext cx="11111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Variety 2</a:t>
                  </a:r>
                </a:p>
              </p:txBody>
            </p: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4DA01C95-CEC3-6646-9098-E6D1BF8C5841}"/>
                    </a:ext>
                  </a:extLst>
                </p:cNvPr>
                <p:cNvGrpSpPr/>
                <p:nvPr/>
              </p:nvGrpSpPr>
              <p:grpSpPr>
                <a:xfrm>
                  <a:off x="3075697" y="1725810"/>
                  <a:ext cx="2280574" cy="1806007"/>
                  <a:chOff x="438388" y="1725810"/>
                  <a:chExt cx="2280574" cy="1806007"/>
                </a:xfrm>
              </p:grpSpPr>
              <p:grpSp>
                <p:nvGrpSpPr>
                  <p:cNvPr id="84" name="Group 83">
                    <a:extLst>
                      <a:ext uri="{FF2B5EF4-FFF2-40B4-BE49-F238E27FC236}">
                        <a16:creationId xmlns:a16="http://schemas.microsoft.com/office/drawing/2014/main" id="{3221432F-20CF-BA43-96DB-BC95937E65E3}"/>
                      </a:ext>
                    </a:extLst>
                  </p:cNvPr>
                  <p:cNvGrpSpPr/>
                  <p:nvPr/>
                </p:nvGrpSpPr>
                <p:grpSpPr>
                  <a:xfrm>
                    <a:off x="438388" y="1725811"/>
                    <a:ext cx="1151680" cy="1806006"/>
                    <a:chOff x="438388" y="1870528"/>
                    <a:chExt cx="1151680" cy="1806006"/>
                  </a:xfrm>
                </p:grpSpPr>
                <p:grpSp>
                  <p:nvGrpSpPr>
                    <p:cNvPr id="94" name="Group 93">
                      <a:extLst>
                        <a:ext uri="{FF2B5EF4-FFF2-40B4-BE49-F238E27FC236}">
                          <a16:creationId xmlns:a16="http://schemas.microsoft.com/office/drawing/2014/main" id="{B7A50A78-D690-174E-9207-1BAFCD2C5A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8388" y="2175528"/>
                      <a:ext cx="1151680" cy="1501006"/>
                      <a:chOff x="438388" y="2369669"/>
                      <a:chExt cx="1151680" cy="1501006"/>
                    </a:xfrm>
                  </p:grpSpPr>
                  <p:sp>
                    <p:nvSpPr>
                      <p:cNvPr id="96" name="Rectangle 95">
                        <a:extLst>
                          <a:ext uri="{FF2B5EF4-FFF2-40B4-BE49-F238E27FC236}">
                            <a16:creationId xmlns:a16="http://schemas.microsoft.com/office/drawing/2014/main" id="{ED803543-5707-BB4E-8DC8-724C8A4EDF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900" y="2426898"/>
                        <a:ext cx="1059807" cy="143430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9EC667D9-66DF-7A45-91E1-D256703580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9748" y="2369669"/>
                        <a:ext cx="104895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Data</a:t>
                        </a:r>
                      </a:p>
                    </p:txBody>
                  </p:sp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96F92302-68F6-8641-9B92-FBEB0FD497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88" y="2935506"/>
                        <a:ext cx="11516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L-P Curve</a:t>
                        </a:r>
                      </a:p>
                    </p:txBody>
                  </p:sp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F01BA254-D02E-6F4C-ACF8-1C727FD567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88" y="3501343"/>
                        <a:ext cx="11516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Crit. Point</a:t>
                        </a:r>
                      </a:p>
                    </p:txBody>
                  </p:sp>
                  <p:cxnSp>
                    <p:nvCxnSpPr>
                      <p:cNvPr id="100" name="Straight Arrow Connector 99">
                        <a:extLst>
                          <a:ext uri="{FF2B5EF4-FFF2-40B4-BE49-F238E27FC236}">
                            <a16:creationId xmlns:a16="http://schemas.microsoft.com/office/drawing/2014/main" id="{05205C5E-186C-AE40-9D80-2F7D027EF9B0}"/>
                          </a:ext>
                        </a:extLst>
                      </p:cNvPr>
                      <p:cNvCxnSpPr>
                        <a:cxnSpLocks/>
                        <a:stCxn id="97" idx="2"/>
                        <a:endCxn id="98" idx="0"/>
                      </p:cNvCxnSpPr>
                      <p:nvPr/>
                    </p:nvCxnSpPr>
                    <p:spPr>
                      <a:xfrm>
                        <a:off x="1014228" y="2739001"/>
                        <a:ext cx="0" cy="19650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" name="Straight Arrow Connector 100">
                        <a:extLst>
                          <a:ext uri="{FF2B5EF4-FFF2-40B4-BE49-F238E27FC236}">
                            <a16:creationId xmlns:a16="http://schemas.microsoft.com/office/drawing/2014/main" id="{0C26CA6C-4CAA-FE4A-8EE5-CBC20852777F}"/>
                          </a:ext>
                        </a:extLst>
                      </p:cNvPr>
                      <p:cNvCxnSpPr>
                        <a:cxnSpLocks/>
                        <a:stCxn id="98" idx="2"/>
                        <a:endCxn id="99" idx="0"/>
                      </p:cNvCxnSpPr>
                      <p:nvPr/>
                    </p:nvCxnSpPr>
                    <p:spPr>
                      <a:xfrm>
                        <a:off x="1014228" y="3304838"/>
                        <a:ext cx="0" cy="19650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701B9694-C3A3-FC4F-9CDD-40DDC3E1B3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219" y="1870528"/>
                      <a:ext cx="111116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/>
                        <a:t>Date 3</a:t>
                      </a:r>
                    </a:p>
                  </p:txBody>
                </p:sp>
              </p:grpSp>
              <p:grpSp>
                <p:nvGrpSpPr>
                  <p:cNvPr id="85" name="Group 84">
                    <a:extLst>
                      <a:ext uri="{FF2B5EF4-FFF2-40B4-BE49-F238E27FC236}">
                        <a16:creationId xmlns:a16="http://schemas.microsoft.com/office/drawing/2014/main" id="{988C0255-DEA0-3B46-9008-3ADD2D44F9BC}"/>
                      </a:ext>
                    </a:extLst>
                  </p:cNvPr>
                  <p:cNvGrpSpPr/>
                  <p:nvPr/>
                </p:nvGrpSpPr>
                <p:grpSpPr>
                  <a:xfrm>
                    <a:off x="1567282" y="1725810"/>
                    <a:ext cx="1151680" cy="1806006"/>
                    <a:chOff x="438388" y="1870528"/>
                    <a:chExt cx="1151680" cy="1806006"/>
                  </a:xfrm>
                </p:grpSpPr>
                <p:grpSp>
                  <p:nvGrpSpPr>
                    <p:cNvPr id="86" name="Group 85">
                      <a:extLst>
                        <a:ext uri="{FF2B5EF4-FFF2-40B4-BE49-F238E27FC236}">
                          <a16:creationId xmlns:a16="http://schemas.microsoft.com/office/drawing/2014/main" id="{9580B7AB-C547-5A4A-B643-1794AF9800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8388" y="2175528"/>
                      <a:ext cx="1151680" cy="1501006"/>
                      <a:chOff x="438388" y="2369669"/>
                      <a:chExt cx="1151680" cy="1501006"/>
                    </a:xfrm>
                  </p:grpSpPr>
                  <p:sp>
                    <p:nvSpPr>
                      <p:cNvPr id="88" name="Rectangle 87">
                        <a:extLst>
                          <a:ext uri="{FF2B5EF4-FFF2-40B4-BE49-F238E27FC236}">
                            <a16:creationId xmlns:a16="http://schemas.microsoft.com/office/drawing/2014/main" id="{5EF00D06-F8D9-8D4C-93A6-9B84C6C4C4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900" y="2426898"/>
                        <a:ext cx="1059807" cy="143430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" name="TextBox 88">
                        <a:extLst>
                          <a:ext uri="{FF2B5EF4-FFF2-40B4-BE49-F238E27FC236}">
                            <a16:creationId xmlns:a16="http://schemas.microsoft.com/office/drawing/2014/main" id="{3EC427FF-38ED-634C-94C7-22BC206638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9748" y="2369669"/>
                        <a:ext cx="104895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Data</a:t>
                        </a:r>
                      </a:p>
                    </p:txBody>
                  </p:sp>
                  <p:sp>
                    <p:nvSpPr>
                      <p:cNvPr id="90" name="TextBox 89">
                        <a:extLst>
                          <a:ext uri="{FF2B5EF4-FFF2-40B4-BE49-F238E27FC236}">
                            <a16:creationId xmlns:a16="http://schemas.microsoft.com/office/drawing/2014/main" id="{1E072FBD-3DBD-0747-B5D0-296017E4AB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88" y="2935506"/>
                        <a:ext cx="11516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L-P Curve</a:t>
                        </a:r>
                      </a:p>
                    </p:txBody>
                  </p:sp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AAC66268-3A8A-8046-BB59-CB8026C50D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88" y="3501343"/>
                        <a:ext cx="11516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Crit. Point</a:t>
                        </a:r>
                      </a:p>
                    </p:txBody>
                  </p:sp>
                  <p:cxnSp>
                    <p:nvCxnSpPr>
                      <p:cNvPr id="92" name="Straight Arrow Connector 91">
                        <a:extLst>
                          <a:ext uri="{FF2B5EF4-FFF2-40B4-BE49-F238E27FC236}">
                            <a16:creationId xmlns:a16="http://schemas.microsoft.com/office/drawing/2014/main" id="{36A0D25B-F4D8-2648-B2CC-2E25F90764E2}"/>
                          </a:ext>
                        </a:extLst>
                      </p:cNvPr>
                      <p:cNvCxnSpPr>
                        <a:cxnSpLocks/>
                        <a:stCxn id="89" idx="2"/>
                        <a:endCxn id="90" idx="0"/>
                      </p:cNvCxnSpPr>
                      <p:nvPr/>
                    </p:nvCxnSpPr>
                    <p:spPr>
                      <a:xfrm>
                        <a:off x="1014228" y="2739001"/>
                        <a:ext cx="0" cy="19650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Arrow Connector 92">
                        <a:extLst>
                          <a:ext uri="{FF2B5EF4-FFF2-40B4-BE49-F238E27FC236}">
                            <a16:creationId xmlns:a16="http://schemas.microsoft.com/office/drawing/2014/main" id="{6201B4F7-BCC9-A745-901E-F565D20DAC1E}"/>
                          </a:ext>
                        </a:extLst>
                      </p:cNvPr>
                      <p:cNvCxnSpPr>
                        <a:cxnSpLocks/>
                        <a:stCxn id="90" idx="2"/>
                        <a:endCxn id="91" idx="0"/>
                      </p:cNvCxnSpPr>
                      <p:nvPr/>
                    </p:nvCxnSpPr>
                    <p:spPr>
                      <a:xfrm>
                        <a:off x="1014228" y="3304838"/>
                        <a:ext cx="0" cy="19650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F024695E-0A60-3242-BF02-E5C5CCD76D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219" y="1870528"/>
                      <a:ext cx="111116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/>
                        <a:t>Date 4</a:t>
                      </a:r>
                    </a:p>
                  </p:txBody>
                </p:sp>
              </p:grpSp>
            </p:grp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D648095-B8D0-3444-A136-FE77002A732D}"/>
                    </a:ext>
                  </a:extLst>
                </p:cNvPr>
                <p:cNvSpPr txBox="1"/>
                <p:nvPr/>
              </p:nvSpPr>
              <p:spPr>
                <a:xfrm>
                  <a:off x="3394236" y="3954039"/>
                  <a:ext cx="16149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u="sng" dirty="0"/>
                    <a:t>CNDC</a:t>
                  </a:r>
                  <a:r>
                    <a:rPr lang="en-US" b="1" dirty="0"/>
                    <a:t>: L1 x V2</a:t>
                  </a:r>
                </a:p>
              </p:txBody>
            </p:sp>
            <p:cxnSp>
              <p:nvCxnSpPr>
                <p:cNvPr id="82" name="Elbow Connector 81">
                  <a:extLst>
                    <a:ext uri="{FF2B5EF4-FFF2-40B4-BE49-F238E27FC236}">
                      <a16:creationId xmlns:a16="http://schemas.microsoft.com/office/drawing/2014/main" id="{FAFBEAF9-DC33-6849-99B5-C418B641566A}"/>
                    </a:ext>
                  </a:extLst>
                </p:cNvPr>
                <p:cNvCxnSpPr>
                  <a:cxnSpLocks/>
                  <a:stCxn id="99" idx="2"/>
                  <a:endCxn id="81" idx="0"/>
                </p:cNvCxnSpPr>
                <p:nvPr/>
              </p:nvCxnSpPr>
              <p:spPr>
                <a:xfrm rot="16200000" flipH="1">
                  <a:off x="3715505" y="3467848"/>
                  <a:ext cx="422222" cy="550159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Elbow Connector 82">
                  <a:extLst>
                    <a:ext uri="{FF2B5EF4-FFF2-40B4-BE49-F238E27FC236}">
                      <a16:creationId xmlns:a16="http://schemas.microsoft.com/office/drawing/2014/main" id="{5208A065-6038-BE4B-9F72-2523EC388487}"/>
                    </a:ext>
                  </a:extLst>
                </p:cNvPr>
                <p:cNvCxnSpPr>
                  <a:cxnSpLocks/>
                  <a:stCxn id="91" idx="2"/>
                  <a:endCxn id="81" idx="0"/>
                </p:cNvCxnSpPr>
                <p:nvPr/>
              </p:nvCxnSpPr>
              <p:spPr>
                <a:xfrm rot="5400000">
                  <a:off x="4279953" y="3453560"/>
                  <a:ext cx="422223" cy="578735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Elbow Connector 73">
                <a:extLst>
                  <a:ext uri="{FF2B5EF4-FFF2-40B4-BE49-F238E27FC236}">
                    <a16:creationId xmlns:a16="http://schemas.microsoft.com/office/drawing/2014/main" id="{A8E056A6-406D-6546-B9FE-37F989B5F2A8}"/>
                  </a:ext>
                </a:extLst>
              </p:cNvPr>
              <p:cNvCxnSpPr>
                <a:cxnSpLocks/>
                <a:stCxn id="109" idx="2"/>
                <a:endCxn id="69" idx="0"/>
              </p:cNvCxnSpPr>
              <p:nvPr/>
            </p:nvCxnSpPr>
            <p:spPr>
              <a:xfrm rot="16200000" flipH="1">
                <a:off x="2144932" y="3530006"/>
                <a:ext cx="855903" cy="859522"/>
              </a:xfrm>
              <a:prstGeom prst="bentConnector3">
                <a:avLst>
                  <a:gd name="adj1" fmla="val 24402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Elbow Connector 74">
                <a:extLst>
                  <a:ext uri="{FF2B5EF4-FFF2-40B4-BE49-F238E27FC236}">
                    <a16:creationId xmlns:a16="http://schemas.microsoft.com/office/drawing/2014/main" id="{3D732B42-FED8-9245-AE67-7F9A1A680F2E}"/>
                  </a:ext>
                </a:extLst>
              </p:cNvPr>
              <p:cNvCxnSpPr>
                <a:cxnSpLocks/>
                <a:stCxn id="99" idx="2"/>
                <a:endCxn id="69" idx="0"/>
              </p:cNvCxnSpPr>
              <p:nvPr/>
            </p:nvCxnSpPr>
            <p:spPr>
              <a:xfrm rot="5400000">
                <a:off x="3007902" y="3526559"/>
                <a:ext cx="855902" cy="866418"/>
              </a:xfrm>
              <a:prstGeom prst="bentConnector3">
                <a:avLst>
                  <a:gd name="adj1" fmla="val 24616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>
                <a:extLst>
                  <a:ext uri="{FF2B5EF4-FFF2-40B4-BE49-F238E27FC236}">
                    <a16:creationId xmlns:a16="http://schemas.microsoft.com/office/drawing/2014/main" id="{F6064FAD-662E-7E4F-9560-69C5FAA6520A}"/>
                  </a:ext>
                </a:extLst>
              </p:cNvPr>
              <p:cNvCxnSpPr>
                <a:cxnSpLocks/>
                <a:stCxn id="91" idx="2"/>
                <a:endCxn id="69" idx="0"/>
              </p:cNvCxnSpPr>
              <p:nvPr/>
            </p:nvCxnSpPr>
            <p:spPr>
              <a:xfrm rot="5400000">
                <a:off x="3572349" y="2962111"/>
                <a:ext cx="855903" cy="1995312"/>
              </a:xfrm>
              <a:prstGeom prst="bentConnector3">
                <a:avLst>
                  <a:gd name="adj1" fmla="val 24457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9ED4FC29-8D78-E047-A00C-88FE6421D824}"/>
                </a:ext>
              </a:extLst>
            </p:cNvPr>
            <p:cNvGrpSpPr/>
            <p:nvPr/>
          </p:nvGrpSpPr>
          <p:grpSpPr>
            <a:xfrm>
              <a:off x="10973882" y="1818947"/>
              <a:ext cx="5579989" cy="3874875"/>
              <a:chOff x="212650" y="921059"/>
              <a:chExt cx="5579989" cy="3874875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9D54BEEB-285D-BF4D-8B33-185CFB092067}"/>
                  </a:ext>
                </a:extLst>
              </p:cNvPr>
              <p:cNvSpPr/>
              <p:nvPr/>
            </p:nvSpPr>
            <p:spPr>
              <a:xfrm>
                <a:off x="212650" y="921059"/>
                <a:ext cx="5579989" cy="387487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9D0286F-92FE-784A-AE41-EEE8D230CD55}"/>
                  </a:ext>
                </a:extLst>
              </p:cNvPr>
              <p:cNvSpPr/>
              <p:nvPr/>
            </p:nvSpPr>
            <p:spPr>
              <a:xfrm>
                <a:off x="284935" y="1305280"/>
                <a:ext cx="2558902" cy="304355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2EF208E1-DF7B-AC49-852F-AEB989C8C23D}"/>
                  </a:ext>
                </a:extLst>
              </p:cNvPr>
              <p:cNvSpPr/>
              <p:nvPr/>
            </p:nvSpPr>
            <p:spPr>
              <a:xfrm>
                <a:off x="382772" y="1725812"/>
                <a:ext cx="2388781" cy="18821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D940E16-B33E-8445-8ACE-81A9BE663DF5}"/>
                  </a:ext>
                </a:extLst>
              </p:cNvPr>
              <p:cNvSpPr txBox="1"/>
              <p:nvPr/>
            </p:nvSpPr>
            <p:spPr>
              <a:xfrm>
                <a:off x="1026529" y="1347003"/>
                <a:ext cx="1111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Variety 3</a:t>
                </a: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6F93A629-868C-CB4A-A2CB-C24EA6C009E9}"/>
                  </a:ext>
                </a:extLst>
              </p:cNvPr>
              <p:cNvGrpSpPr/>
              <p:nvPr/>
            </p:nvGrpSpPr>
            <p:grpSpPr>
              <a:xfrm>
                <a:off x="438388" y="1725810"/>
                <a:ext cx="2280574" cy="1806007"/>
                <a:chOff x="438388" y="1725810"/>
                <a:chExt cx="2280574" cy="1806007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00AC35E9-21D5-3143-8980-9D12BC5F61D7}"/>
                    </a:ext>
                  </a:extLst>
                </p:cNvPr>
                <p:cNvGrpSpPr/>
                <p:nvPr/>
              </p:nvGrpSpPr>
              <p:grpSpPr>
                <a:xfrm>
                  <a:off x="438388" y="1725811"/>
                  <a:ext cx="1151680" cy="1806006"/>
                  <a:chOff x="438388" y="1870528"/>
                  <a:chExt cx="1151680" cy="1806006"/>
                </a:xfrm>
              </p:grpSpPr>
              <p:grpSp>
                <p:nvGrpSpPr>
                  <p:cNvPr id="180" name="Group 179">
                    <a:extLst>
                      <a:ext uri="{FF2B5EF4-FFF2-40B4-BE49-F238E27FC236}">
                        <a16:creationId xmlns:a16="http://schemas.microsoft.com/office/drawing/2014/main" id="{3F51AF66-BD00-E540-9AF8-17CC91892373}"/>
                      </a:ext>
                    </a:extLst>
                  </p:cNvPr>
                  <p:cNvGrpSpPr/>
                  <p:nvPr/>
                </p:nvGrpSpPr>
                <p:grpSpPr>
                  <a:xfrm>
                    <a:off x="438388" y="2175528"/>
                    <a:ext cx="1151680" cy="1501006"/>
                    <a:chOff x="438388" y="2369669"/>
                    <a:chExt cx="1151680" cy="1501006"/>
                  </a:xfrm>
                </p:grpSpPr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5952FDE2-CB38-7443-BFD2-871484EF76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00" y="2426898"/>
                      <a:ext cx="1059807" cy="143430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78465892-0B64-3149-AC34-DD2E1A9D74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748" y="2369669"/>
                      <a:ext cx="10489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p:txBody>
                </p:sp>
                <p:sp>
                  <p:nvSpPr>
                    <p:cNvPr id="184" name="TextBox 183">
                      <a:extLst>
                        <a:ext uri="{FF2B5EF4-FFF2-40B4-BE49-F238E27FC236}">
                          <a16:creationId xmlns:a16="http://schemas.microsoft.com/office/drawing/2014/main" id="{2CADBF5D-2F9D-2B4F-B325-4F1C3090B5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2935506"/>
                      <a:ext cx="11516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L-P Curve</a:t>
                      </a:r>
                    </a:p>
                  </p:txBody>
                </p:sp>
                <p:sp>
                  <p:nvSpPr>
                    <p:cNvPr id="185" name="TextBox 184">
                      <a:extLst>
                        <a:ext uri="{FF2B5EF4-FFF2-40B4-BE49-F238E27FC236}">
                          <a16:creationId xmlns:a16="http://schemas.microsoft.com/office/drawing/2014/main" id="{C3421563-7ED8-2E48-BBD6-FFE1513D1F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3501343"/>
                      <a:ext cx="11516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Crit. Point</a:t>
                      </a:r>
                    </a:p>
                  </p:txBody>
                </p:sp>
                <p:cxnSp>
                  <p:nvCxnSpPr>
                    <p:cNvPr id="186" name="Straight Arrow Connector 185">
                      <a:extLst>
                        <a:ext uri="{FF2B5EF4-FFF2-40B4-BE49-F238E27FC236}">
                          <a16:creationId xmlns:a16="http://schemas.microsoft.com/office/drawing/2014/main" id="{5BE4CB89-6F82-A44E-BBDF-BB544743F366}"/>
                        </a:ext>
                      </a:extLst>
                    </p:cNvPr>
                    <p:cNvCxnSpPr>
                      <a:cxnSpLocks/>
                      <a:stCxn id="183" idx="2"/>
                      <a:endCxn id="184" idx="0"/>
                    </p:cNvCxnSpPr>
                    <p:nvPr/>
                  </p:nvCxnSpPr>
                  <p:spPr>
                    <a:xfrm>
                      <a:off x="1014228" y="2739001"/>
                      <a:ext cx="0" cy="196505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Arrow Connector 186">
                      <a:extLst>
                        <a:ext uri="{FF2B5EF4-FFF2-40B4-BE49-F238E27FC236}">
                          <a16:creationId xmlns:a16="http://schemas.microsoft.com/office/drawing/2014/main" id="{3C9B12D2-0A44-1144-A861-1A1CD9A8EC66}"/>
                        </a:ext>
                      </a:extLst>
                    </p:cNvPr>
                    <p:cNvCxnSpPr>
                      <a:cxnSpLocks/>
                      <a:stCxn id="184" idx="2"/>
                      <a:endCxn id="185" idx="0"/>
                    </p:cNvCxnSpPr>
                    <p:nvPr/>
                  </p:nvCxnSpPr>
                  <p:spPr>
                    <a:xfrm>
                      <a:off x="1014228" y="3304838"/>
                      <a:ext cx="0" cy="196505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1981EF81-23A1-4644-B204-34E3E7A253D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219" y="1870528"/>
                    <a:ext cx="11111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Date 5</a:t>
                    </a:r>
                  </a:p>
                </p:txBody>
              </p:sp>
            </p:grpSp>
            <p:grpSp>
              <p:nvGrpSpPr>
                <p:cNvPr id="171" name="Group 170">
                  <a:extLst>
                    <a:ext uri="{FF2B5EF4-FFF2-40B4-BE49-F238E27FC236}">
                      <a16:creationId xmlns:a16="http://schemas.microsoft.com/office/drawing/2014/main" id="{5E96F64D-75E7-7041-9C53-AF212862C7EA}"/>
                    </a:ext>
                  </a:extLst>
                </p:cNvPr>
                <p:cNvGrpSpPr/>
                <p:nvPr/>
              </p:nvGrpSpPr>
              <p:grpSpPr>
                <a:xfrm>
                  <a:off x="1567282" y="1725810"/>
                  <a:ext cx="1151680" cy="1806006"/>
                  <a:chOff x="438388" y="1870528"/>
                  <a:chExt cx="1151680" cy="1806006"/>
                </a:xfrm>
              </p:grpSpPr>
              <p:grpSp>
                <p:nvGrpSpPr>
                  <p:cNvPr id="172" name="Group 171">
                    <a:extLst>
                      <a:ext uri="{FF2B5EF4-FFF2-40B4-BE49-F238E27FC236}">
                        <a16:creationId xmlns:a16="http://schemas.microsoft.com/office/drawing/2014/main" id="{AD12DB17-0264-9848-8034-D2CEA261F987}"/>
                      </a:ext>
                    </a:extLst>
                  </p:cNvPr>
                  <p:cNvGrpSpPr/>
                  <p:nvPr/>
                </p:nvGrpSpPr>
                <p:grpSpPr>
                  <a:xfrm>
                    <a:off x="438388" y="2175528"/>
                    <a:ext cx="1151680" cy="1501006"/>
                    <a:chOff x="438388" y="2369669"/>
                    <a:chExt cx="1151680" cy="1501006"/>
                  </a:xfrm>
                </p:grpSpPr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C5493E14-84AA-4848-9358-43219351CB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900" y="2426898"/>
                      <a:ext cx="1059807" cy="143430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TextBox 174">
                      <a:extLst>
                        <a:ext uri="{FF2B5EF4-FFF2-40B4-BE49-F238E27FC236}">
                          <a16:creationId xmlns:a16="http://schemas.microsoft.com/office/drawing/2014/main" id="{806C05C7-5F99-C043-910C-5E85C8AC1D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9748" y="2369669"/>
                      <a:ext cx="104895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p:txBody>
                </p:sp>
                <p:sp>
                  <p:nvSpPr>
                    <p:cNvPr id="176" name="TextBox 175">
                      <a:extLst>
                        <a:ext uri="{FF2B5EF4-FFF2-40B4-BE49-F238E27FC236}">
                          <a16:creationId xmlns:a16="http://schemas.microsoft.com/office/drawing/2014/main" id="{8D4E9D81-1467-1640-ACBA-B8D1B7373D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2935506"/>
                      <a:ext cx="11516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L-P Curve</a:t>
                      </a:r>
                    </a:p>
                  </p:txBody>
                </p:sp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FAB97399-DE15-E149-85F1-CFA2C2E171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88" y="3501343"/>
                      <a:ext cx="11516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Crit. Point</a:t>
                      </a:r>
                    </a:p>
                  </p:txBody>
                </p:sp>
                <p:cxnSp>
                  <p:nvCxnSpPr>
                    <p:cNvPr id="178" name="Straight Arrow Connector 177">
                      <a:extLst>
                        <a:ext uri="{FF2B5EF4-FFF2-40B4-BE49-F238E27FC236}">
                          <a16:creationId xmlns:a16="http://schemas.microsoft.com/office/drawing/2014/main" id="{9A76637C-34DC-974A-95A4-A613938779B4}"/>
                        </a:ext>
                      </a:extLst>
                    </p:cNvPr>
                    <p:cNvCxnSpPr>
                      <a:cxnSpLocks/>
                      <a:stCxn id="175" idx="2"/>
                      <a:endCxn id="176" idx="0"/>
                    </p:cNvCxnSpPr>
                    <p:nvPr/>
                  </p:nvCxnSpPr>
                  <p:spPr>
                    <a:xfrm>
                      <a:off x="1014228" y="2739001"/>
                      <a:ext cx="0" cy="196505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9" name="Straight Arrow Connector 178">
                      <a:extLst>
                        <a:ext uri="{FF2B5EF4-FFF2-40B4-BE49-F238E27FC236}">
                          <a16:creationId xmlns:a16="http://schemas.microsoft.com/office/drawing/2014/main" id="{1CA1AA3E-4C97-364D-8EC5-F4DE8C823C1A}"/>
                        </a:ext>
                      </a:extLst>
                    </p:cNvPr>
                    <p:cNvCxnSpPr>
                      <a:cxnSpLocks/>
                      <a:stCxn id="176" idx="2"/>
                      <a:endCxn id="177" idx="0"/>
                    </p:cNvCxnSpPr>
                    <p:nvPr/>
                  </p:nvCxnSpPr>
                  <p:spPr>
                    <a:xfrm>
                      <a:off x="1014228" y="3304838"/>
                      <a:ext cx="0" cy="196505"/>
                    </a:xfrm>
                    <a:prstGeom prst="straightConnector1">
                      <a:avLst/>
                    </a:prstGeom>
                    <a:ln w="952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B0B57419-1104-0F45-9560-BE5DA126FB13}"/>
                      </a:ext>
                    </a:extLst>
                  </p:cNvPr>
                  <p:cNvSpPr txBox="1"/>
                  <p:nvPr/>
                </p:nvSpPr>
                <p:spPr>
                  <a:xfrm>
                    <a:off x="453219" y="1870528"/>
                    <a:ext cx="111116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/>
                      <a:t>Date 6</a:t>
                    </a:r>
                  </a:p>
                </p:txBody>
              </p:sp>
            </p:grp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D42A50C-FD15-4C4D-A890-EF4209F066A8}"/>
                  </a:ext>
                </a:extLst>
              </p:cNvPr>
              <p:cNvSpPr txBox="1"/>
              <p:nvPr/>
            </p:nvSpPr>
            <p:spPr>
              <a:xfrm>
                <a:off x="2407028" y="931210"/>
                <a:ext cx="11899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Location 2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090B0CD-ED98-BF49-80A8-E7A127D440E0}"/>
                  </a:ext>
                </a:extLst>
              </p:cNvPr>
              <p:cNvSpPr txBox="1"/>
              <p:nvPr/>
            </p:nvSpPr>
            <p:spPr>
              <a:xfrm>
                <a:off x="756927" y="3954040"/>
                <a:ext cx="1614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CNDC</a:t>
                </a:r>
                <a:r>
                  <a:rPr lang="en-US" b="1" dirty="0"/>
                  <a:t>: L2 x V3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0E337C0-C795-194F-A858-B85F3CC26AE5}"/>
                  </a:ext>
                </a:extLst>
              </p:cNvPr>
              <p:cNvSpPr txBox="1"/>
              <p:nvPr/>
            </p:nvSpPr>
            <p:spPr>
              <a:xfrm>
                <a:off x="2195184" y="4387719"/>
                <a:ext cx="1614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/>
                  <a:t>CNDC</a:t>
                </a:r>
                <a:r>
                  <a:rPr lang="en-US" b="1" dirty="0"/>
                  <a:t>: L2</a:t>
                </a:r>
              </a:p>
            </p:txBody>
          </p:sp>
          <p:cxnSp>
            <p:nvCxnSpPr>
              <p:cNvPr id="138" name="Elbow Connector 137">
                <a:extLst>
                  <a:ext uri="{FF2B5EF4-FFF2-40B4-BE49-F238E27FC236}">
                    <a16:creationId xmlns:a16="http://schemas.microsoft.com/office/drawing/2014/main" id="{4B19B18E-FEB7-914B-8BCA-288F64483624}"/>
                  </a:ext>
                </a:extLst>
              </p:cNvPr>
              <p:cNvCxnSpPr>
                <a:stCxn id="185" idx="2"/>
                <a:endCxn id="136" idx="0"/>
              </p:cNvCxnSpPr>
              <p:nvPr/>
            </p:nvCxnSpPr>
            <p:spPr>
              <a:xfrm rot="16200000" flipH="1">
                <a:off x="1078196" y="3467848"/>
                <a:ext cx="422223" cy="55015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Elbow Connector 138">
                <a:extLst>
                  <a:ext uri="{FF2B5EF4-FFF2-40B4-BE49-F238E27FC236}">
                    <a16:creationId xmlns:a16="http://schemas.microsoft.com/office/drawing/2014/main" id="{D0BD3D4F-E127-B649-BDB9-990070257AC4}"/>
                  </a:ext>
                </a:extLst>
              </p:cNvPr>
              <p:cNvCxnSpPr>
                <a:cxnSpLocks/>
                <a:stCxn id="185" idx="2"/>
                <a:endCxn id="137" idx="0"/>
              </p:cNvCxnSpPr>
              <p:nvPr/>
            </p:nvCxnSpPr>
            <p:spPr>
              <a:xfrm rot="16200000" flipH="1">
                <a:off x="1580485" y="2965560"/>
                <a:ext cx="855902" cy="1988416"/>
              </a:xfrm>
              <a:prstGeom prst="bentConnector3">
                <a:avLst>
                  <a:gd name="adj1" fmla="val 24775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Elbow Connector 139">
                <a:extLst>
                  <a:ext uri="{FF2B5EF4-FFF2-40B4-BE49-F238E27FC236}">
                    <a16:creationId xmlns:a16="http://schemas.microsoft.com/office/drawing/2014/main" id="{94174076-8CB2-1245-95A1-AB572569101E}"/>
                  </a:ext>
                </a:extLst>
              </p:cNvPr>
              <p:cNvCxnSpPr>
                <a:cxnSpLocks/>
                <a:stCxn id="177" idx="2"/>
                <a:endCxn id="136" idx="0"/>
              </p:cNvCxnSpPr>
              <p:nvPr/>
            </p:nvCxnSpPr>
            <p:spPr>
              <a:xfrm rot="5400000">
                <a:off x="1642643" y="3453561"/>
                <a:ext cx="422224" cy="578735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E785466-3BE4-B843-96EE-971BC0FF5E30}"/>
                  </a:ext>
                </a:extLst>
              </p:cNvPr>
              <p:cNvGrpSpPr/>
              <p:nvPr/>
            </p:nvGrpSpPr>
            <p:grpSpPr>
              <a:xfrm>
                <a:off x="3152546" y="1305281"/>
                <a:ext cx="2558902" cy="3043556"/>
                <a:chOff x="2935021" y="1305281"/>
                <a:chExt cx="2558902" cy="3043556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EED20793-7209-1041-BBEB-2F65F768085F}"/>
                    </a:ext>
                  </a:extLst>
                </p:cNvPr>
                <p:cNvSpPr/>
                <p:nvPr/>
              </p:nvSpPr>
              <p:spPr>
                <a:xfrm>
                  <a:off x="2935021" y="1305281"/>
                  <a:ext cx="2558902" cy="3043556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E3CDA91E-03D1-534A-B62F-05277A10EE57}"/>
                    </a:ext>
                  </a:extLst>
                </p:cNvPr>
                <p:cNvSpPr/>
                <p:nvPr/>
              </p:nvSpPr>
              <p:spPr>
                <a:xfrm>
                  <a:off x="3020081" y="1725812"/>
                  <a:ext cx="2388781" cy="188217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1EB51BD-D5ED-664D-A8ED-75411FD6F856}"/>
                    </a:ext>
                  </a:extLst>
                </p:cNvPr>
                <p:cNvSpPr txBox="1"/>
                <p:nvPr/>
              </p:nvSpPr>
              <p:spPr>
                <a:xfrm>
                  <a:off x="3663838" y="1347003"/>
                  <a:ext cx="11111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Variety 4</a:t>
                  </a:r>
                </a:p>
              </p:txBody>
            </p: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EDFC092E-ADA4-7540-8A35-370482B0D510}"/>
                    </a:ext>
                  </a:extLst>
                </p:cNvPr>
                <p:cNvGrpSpPr/>
                <p:nvPr/>
              </p:nvGrpSpPr>
              <p:grpSpPr>
                <a:xfrm>
                  <a:off x="3075697" y="1725810"/>
                  <a:ext cx="2280574" cy="1806007"/>
                  <a:chOff x="438388" y="1725810"/>
                  <a:chExt cx="2280574" cy="1806007"/>
                </a:xfrm>
              </p:grpSpPr>
              <p:grpSp>
                <p:nvGrpSpPr>
                  <p:cNvPr id="152" name="Group 151">
                    <a:extLst>
                      <a:ext uri="{FF2B5EF4-FFF2-40B4-BE49-F238E27FC236}">
                        <a16:creationId xmlns:a16="http://schemas.microsoft.com/office/drawing/2014/main" id="{D64D0934-5636-724D-BA6B-5FABF674EB1E}"/>
                      </a:ext>
                    </a:extLst>
                  </p:cNvPr>
                  <p:cNvGrpSpPr/>
                  <p:nvPr/>
                </p:nvGrpSpPr>
                <p:grpSpPr>
                  <a:xfrm>
                    <a:off x="438388" y="1725811"/>
                    <a:ext cx="1151680" cy="1806006"/>
                    <a:chOff x="438388" y="1870528"/>
                    <a:chExt cx="1151680" cy="1806006"/>
                  </a:xfrm>
                </p:grpSpPr>
                <p:grpSp>
                  <p:nvGrpSpPr>
                    <p:cNvPr id="162" name="Group 161">
                      <a:extLst>
                        <a:ext uri="{FF2B5EF4-FFF2-40B4-BE49-F238E27FC236}">
                          <a16:creationId xmlns:a16="http://schemas.microsoft.com/office/drawing/2014/main" id="{E1A8D5DC-27DE-3C4C-99EF-B8FD9BE2E4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8388" y="2175528"/>
                      <a:ext cx="1151680" cy="1501006"/>
                      <a:chOff x="438388" y="2369669"/>
                      <a:chExt cx="1151680" cy="1501006"/>
                    </a:xfrm>
                  </p:grpSpPr>
                  <p:sp>
                    <p:nvSpPr>
                      <p:cNvPr id="164" name="Rectangle 163">
                        <a:extLst>
                          <a:ext uri="{FF2B5EF4-FFF2-40B4-BE49-F238E27FC236}">
                            <a16:creationId xmlns:a16="http://schemas.microsoft.com/office/drawing/2014/main" id="{D1098F7C-B1E5-114F-B01B-D6C714777F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900" y="2426898"/>
                        <a:ext cx="1059807" cy="143430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5" name="TextBox 164">
                        <a:extLst>
                          <a:ext uri="{FF2B5EF4-FFF2-40B4-BE49-F238E27FC236}">
                            <a16:creationId xmlns:a16="http://schemas.microsoft.com/office/drawing/2014/main" id="{EC2B6236-79DF-1249-AD96-26799139A2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9748" y="2369669"/>
                        <a:ext cx="104895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Data</a:t>
                        </a:r>
                      </a:p>
                    </p:txBody>
                  </p:sp>
                  <p:sp>
                    <p:nvSpPr>
                      <p:cNvPr id="166" name="TextBox 165">
                        <a:extLst>
                          <a:ext uri="{FF2B5EF4-FFF2-40B4-BE49-F238E27FC236}">
                            <a16:creationId xmlns:a16="http://schemas.microsoft.com/office/drawing/2014/main" id="{A003EAFA-836F-6342-A4DF-82C89332E6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88" y="2935506"/>
                        <a:ext cx="11516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L-P Curve</a:t>
                        </a:r>
                      </a:p>
                    </p:txBody>
                  </p:sp>
                  <p:sp>
                    <p:nvSpPr>
                      <p:cNvPr id="167" name="TextBox 166">
                        <a:extLst>
                          <a:ext uri="{FF2B5EF4-FFF2-40B4-BE49-F238E27FC236}">
                            <a16:creationId xmlns:a16="http://schemas.microsoft.com/office/drawing/2014/main" id="{FE60D57F-821C-2147-ADDB-BB6807014EE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88" y="3501343"/>
                        <a:ext cx="11516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Crit. Point</a:t>
                        </a:r>
                      </a:p>
                    </p:txBody>
                  </p:sp>
                  <p:cxnSp>
                    <p:nvCxnSpPr>
                      <p:cNvPr id="168" name="Straight Arrow Connector 167">
                        <a:extLst>
                          <a:ext uri="{FF2B5EF4-FFF2-40B4-BE49-F238E27FC236}">
                            <a16:creationId xmlns:a16="http://schemas.microsoft.com/office/drawing/2014/main" id="{FED05B6F-38F9-0F44-965E-6FB15CB2455F}"/>
                          </a:ext>
                        </a:extLst>
                      </p:cNvPr>
                      <p:cNvCxnSpPr>
                        <a:cxnSpLocks/>
                        <a:stCxn id="165" idx="2"/>
                        <a:endCxn id="166" idx="0"/>
                      </p:cNvCxnSpPr>
                      <p:nvPr/>
                    </p:nvCxnSpPr>
                    <p:spPr>
                      <a:xfrm>
                        <a:off x="1014228" y="2739001"/>
                        <a:ext cx="0" cy="19650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9" name="Straight Arrow Connector 168">
                        <a:extLst>
                          <a:ext uri="{FF2B5EF4-FFF2-40B4-BE49-F238E27FC236}">
                            <a16:creationId xmlns:a16="http://schemas.microsoft.com/office/drawing/2014/main" id="{F634FBCA-CCAA-6B43-8B84-49481BEF581F}"/>
                          </a:ext>
                        </a:extLst>
                      </p:cNvPr>
                      <p:cNvCxnSpPr>
                        <a:cxnSpLocks/>
                        <a:stCxn id="166" idx="2"/>
                        <a:endCxn id="167" idx="0"/>
                      </p:cNvCxnSpPr>
                      <p:nvPr/>
                    </p:nvCxnSpPr>
                    <p:spPr>
                      <a:xfrm>
                        <a:off x="1014228" y="3304838"/>
                        <a:ext cx="0" cy="19650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63" name="TextBox 162">
                      <a:extLst>
                        <a:ext uri="{FF2B5EF4-FFF2-40B4-BE49-F238E27FC236}">
                          <a16:creationId xmlns:a16="http://schemas.microsoft.com/office/drawing/2014/main" id="{5B5FF8A0-2B29-CB41-85A1-D30BC6E76E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219" y="1870528"/>
                      <a:ext cx="111116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/>
                        <a:t>Date 7</a:t>
                      </a:r>
                    </a:p>
                  </p:txBody>
                </p:sp>
              </p:grp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82EED9F0-C826-C84A-A953-618A1BE7285E}"/>
                      </a:ext>
                    </a:extLst>
                  </p:cNvPr>
                  <p:cNvGrpSpPr/>
                  <p:nvPr/>
                </p:nvGrpSpPr>
                <p:grpSpPr>
                  <a:xfrm>
                    <a:off x="1567282" y="1725810"/>
                    <a:ext cx="1151680" cy="1806006"/>
                    <a:chOff x="438388" y="1870528"/>
                    <a:chExt cx="1151680" cy="1806006"/>
                  </a:xfrm>
                </p:grpSpPr>
                <p:grpSp>
                  <p:nvGrpSpPr>
                    <p:cNvPr id="154" name="Group 153">
                      <a:extLst>
                        <a:ext uri="{FF2B5EF4-FFF2-40B4-BE49-F238E27FC236}">
                          <a16:creationId xmlns:a16="http://schemas.microsoft.com/office/drawing/2014/main" id="{D20927F2-A38E-9643-A506-1B791F77D25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8388" y="2175528"/>
                      <a:ext cx="1151680" cy="1501006"/>
                      <a:chOff x="438388" y="2369669"/>
                      <a:chExt cx="1151680" cy="1501006"/>
                    </a:xfrm>
                  </p:grpSpPr>
                  <p:sp>
                    <p:nvSpPr>
                      <p:cNvPr id="156" name="Rectangle 155">
                        <a:extLst>
                          <a:ext uri="{FF2B5EF4-FFF2-40B4-BE49-F238E27FC236}">
                            <a16:creationId xmlns:a16="http://schemas.microsoft.com/office/drawing/2014/main" id="{06C69E73-85E6-B84E-B24D-2BDAC9C747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8900" y="2426898"/>
                        <a:ext cx="1059807" cy="143430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7" name="TextBox 156">
                        <a:extLst>
                          <a:ext uri="{FF2B5EF4-FFF2-40B4-BE49-F238E27FC236}">
                            <a16:creationId xmlns:a16="http://schemas.microsoft.com/office/drawing/2014/main" id="{39796DF5-EEA6-AF4A-A76D-C5F8768B33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9748" y="2369669"/>
                        <a:ext cx="104895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Data</a:t>
                        </a:r>
                      </a:p>
                    </p:txBody>
                  </p:sp>
                  <p:sp>
                    <p:nvSpPr>
                      <p:cNvPr id="158" name="TextBox 157">
                        <a:extLst>
                          <a:ext uri="{FF2B5EF4-FFF2-40B4-BE49-F238E27FC236}">
                            <a16:creationId xmlns:a16="http://schemas.microsoft.com/office/drawing/2014/main" id="{62025FA1-41B9-284D-9280-D724434B6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88" y="2935506"/>
                        <a:ext cx="11516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L-P Curve</a:t>
                        </a:r>
                      </a:p>
                    </p:txBody>
                  </p:sp>
                  <p:sp>
                    <p:nvSpPr>
                      <p:cNvPr id="159" name="TextBox 158">
                        <a:extLst>
                          <a:ext uri="{FF2B5EF4-FFF2-40B4-BE49-F238E27FC236}">
                            <a16:creationId xmlns:a16="http://schemas.microsoft.com/office/drawing/2014/main" id="{1F6A34BC-26DB-3040-A73B-DE592EF114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88" y="3501343"/>
                        <a:ext cx="115168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/>
                          <a:t>Crit. Point</a:t>
                        </a:r>
                      </a:p>
                    </p:txBody>
                  </p:sp>
                  <p:cxnSp>
                    <p:nvCxnSpPr>
                      <p:cNvPr id="160" name="Straight Arrow Connector 159">
                        <a:extLst>
                          <a:ext uri="{FF2B5EF4-FFF2-40B4-BE49-F238E27FC236}">
                            <a16:creationId xmlns:a16="http://schemas.microsoft.com/office/drawing/2014/main" id="{E3D19D03-0ED8-9447-AE12-275773200EE9}"/>
                          </a:ext>
                        </a:extLst>
                      </p:cNvPr>
                      <p:cNvCxnSpPr>
                        <a:cxnSpLocks/>
                        <a:stCxn id="157" idx="2"/>
                        <a:endCxn id="158" idx="0"/>
                      </p:cNvCxnSpPr>
                      <p:nvPr/>
                    </p:nvCxnSpPr>
                    <p:spPr>
                      <a:xfrm>
                        <a:off x="1014228" y="2739001"/>
                        <a:ext cx="0" cy="19650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1" name="Straight Arrow Connector 160">
                        <a:extLst>
                          <a:ext uri="{FF2B5EF4-FFF2-40B4-BE49-F238E27FC236}">
                            <a16:creationId xmlns:a16="http://schemas.microsoft.com/office/drawing/2014/main" id="{B3BB4288-2E72-A44E-973B-2F1202B3E2BD}"/>
                          </a:ext>
                        </a:extLst>
                      </p:cNvPr>
                      <p:cNvCxnSpPr>
                        <a:cxnSpLocks/>
                        <a:stCxn id="158" idx="2"/>
                        <a:endCxn id="159" idx="0"/>
                      </p:cNvCxnSpPr>
                      <p:nvPr/>
                    </p:nvCxnSpPr>
                    <p:spPr>
                      <a:xfrm>
                        <a:off x="1014228" y="3304838"/>
                        <a:ext cx="0" cy="196505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55" name="TextBox 154">
                      <a:extLst>
                        <a:ext uri="{FF2B5EF4-FFF2-40B4-BE49-F238E27FC236}">
                          <a16:creationId xmlns:a16="http://schemas.microsoft.com/office/drawing/2014/main" id="{CD4E0840-7B6C-6345-A89F-3EC059BACA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3219" y="1870528"/>
                      <a:ext cx="111116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b="1" dirty="0"/>
                        <a:t>Date 8</a:t>
                      </a:r>
                    </a:p>
                  </p:txBody>
                </p:sp>
              </p:grpSp>
            </p:grp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ABFAAFF5-C762-D643-AFE7-1D4D65207C39}"/>
                    </a:ext>
                  </a:extLst>
                </p:cNvPr>
                <p:cNvSpPr txBox="1"/>
                <p:nvPr/>
              </p:nvSpPr>
              <p:spPr>
                <a:xfrm>
                  <a:off x="3394236" y="3954039"/>
                  <a:ext cx="16149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u="sng" dirty="0"/>
                    <a:t>CNDC</a:t>
                  </a:r>
                  <a:r>
                    <a:rPr lang="en-US" b="1" dirty="0"/>
                    <a:t>: L2 x V4</a:t>
                  </a:r>
                </a:p>
              </p:txBody>
            </p:sp>
            <p:cxnSp>
              <p:nvCxnSpPr>
                <p:cNvPr id="150" name="Elbow Connector 149">
                  <a:extLst>
                    <a:ext uri="{FF2B5EF4-FFF2-40B4-BE49-F238E27FC236}">
                      <a16:creationId xmlns:a16="http://schemas.microsoft.com/office/drawing/2014/main" id="{87B12F94-55AE-8949-B98F-E4DA516B2BE5}"/>
                    </a:ext>
                  </a:extLst>
                </p:cNvPr>
                <p:cNvCxnSpPr>
                  <a:cxnSpLocks/>
                  <a:stCxn id="167" idx="2"/>
                  <a:endCxn id="149" idx="0"/>
                </p:cNvCxnSpPr>
                <p:nvPr/>
              </p:nvCxnSpPr>
              <p:spPr>
                <a:xfrm rot="16200000" flipH="1">
                  <a:off x="3715505" y="3467848"/>
                  <a:ext cx="422222" cy="550159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Elbow Connector 150">
                  <a:extLst>
                    <a:ext uri="{FF2B5EF4-FFF2-40B4-BE49-F238E27FC236}">
                      <a16:creationId xmlns:a16="http://schemas.microsoft.com/office/drawing/2014/main" id="{BF024ED9-8697-F842-A71D-A9FD34C9B0BB}"/>
                    </a:ext>
                  </a:extLst>
                </p:cNvPr>
                <p:cNvCxnSpPr>
                  <a:cxnSpLocks/>
                  <a:stCxn id="159" idx="2"/>
                  <a:endCxn id="149" idx="0"/>
                </p:cNvCxnSpPr>
                <p:nvPr/>
              </p:nvCxnSpPr>
              <p:spPr>
                <a:xfrm rot="5400000">
                  <a:off x="4279953" y="3453560"/>
                  <a:ext cx="422223" cy="578735"/>
                </a:xfrm>
                <a:prstGeom prst="bentConnector3">
                  <a:avLst>
                    <a:gd name="adj1" fmla="val 50000"/>
                  </a:avLst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2" name="Elbow Connector 141">
                <a:extLst>
                  <a:ext uri="{FF2B5EF4-FFF2-40B4-BE49-F238E27FC236}">
                    <a16:creationId xmlns:a16="http://schemas.microsoft.com/office/drawing/2014/main" id="{D670AF5F-8847-9B4D-8E24-3BCEC91DB384}"/>
                  </a:ext>
                </a:extLst>
              </p:cNvPr>
              <p:cNvCxnSpPr>
                <a:cxnSpLocks/>
                <a:stCxn id="177" idx="2"/>
                <a:endCxn id="137" idx="0"/>
              </p:cNvCxnSpPr>
              <p:nvPr/>
            </p:nvCxnSpPr>
            <p:spPr>
              <a:xfrm rot="16200000" flipH="1">
                <a:off x="2144932" y="3530006"/>
                <a:ext cx="855903" cy="859522"/>
              </a:xfrm>
              <a:prstGeom prst="bentConnector3">
                <a:avLst>
                  <a:gd name="adj1" fmla="val 24402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Elbow Connector 142">
                <a:extLst>
                  <a:ext uri="{FF2B5EF4-FFF2-40B4-BE49-F238E27FC236}">
                    <a16:creationId xmlns:a16="http://schemas.microsoft.com/office/drawing/2014/main" id="{BDA50848-A25F-1E44-AD38-0BD3D8546346}"/>
                  </a:ext>
                </a:extLst>
              </p:cNvPr>
              <p:cNvCxnSpPr>
                <a:cxnSpLocks/>
                <a:stCxn id="167" idx="2"/>
                <a:endCxn id="137" idx="0"/>
              </p:cNvCxnSpPr>
              <p:nvPr/>
            </p:nvCxnSpPr>
            <p:spPr>
              <a:xfrm rot="5400000">
                <a:off x="3007902" y="3526559"/>
                <a:ext cx="855902" cy="866418"/>
              </a:xfrm>
              <a:prstGeom prst="bentConnector3">
                <a:avLst>
                  <a:gd name="adj1" fmla="val 24616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Elbow Connector 143">
                <a:extLst>
                  <a:ext uri="{FF2B5EF4-FFF2-40B4-BE49-F238E27FC236}">
                    <a16:creationId xmlns:a16="http://schemas.microsoft.com/office/drawing/2014/main" id="{C0547628-F606-C243-AB6B-33F8918208B2}"/>
                  </a:ext>
                </a:extLst>
              </p:cNvPr>
              <p:cNvCxnSpPr>
                <a:cxnSpLocks/>
                <a:stCxn id="159" idx="2"/>
                <a:endCxn id="137" idx="0"/>
              </p:cNvCxnSpPr>
              <p:nvPr/>
            </p:nvCxnSpPr>
            <p:spPr>
              <a:xfrm rot="5400000">
                <a:off x="3572349" y="2962111"/>
                <a:ext cx="855903" cy="1995312"/>
              </a:xfrm>
              <a:prstGeom prst="bentConnector3">
                <a:avLst>
                  <a:gd name="adj1" fmla="val 24457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2A6A3D1-2846-6A4E-9BCF-66079C68E54D}"/>
                </a:ext>
              </a:extLst>
            </p:cNvPr>
            <p:cNvSpPr txBox="1"/>
            <p:nvPr/>
          </p:nvSpPr>
          <p:spPr>
            <a:xfrm>
              <a:off x="10148691" y="5823447"/>
              <a:ext cx="13169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CNDC</a:t>
              </a:r>
              <a:endParaRPr lang="en-US" b="1" dirty="0"/>
            </a:p>
          </p:txBody>
        </p:sp>
        <p:cxnSp>
          <p:nvCxnSpPr>
            <p:cNvPr id="192" name="Elbow Connector 191">
              <a:extLst>
                <a:ext uri="{FF2B5EF4-FFF2-40B4-BE49-F238E27FC236}">
                  <a16:creationId xmlns:a16="http://schemas.microsoft.com/office/drawing/2014/main" id="{0D652891-1BD5-3248-9F06-C4A122E8FCF9}"/>
                </a:ext>
              </a:extLst>
            </p:cNvPr>
            <p:cNvCxnSpPr>
              <a:cxnSpLocks/>
              <a:stCxn id="117" idx="2"/>
              <a:endCxn id="191" idx="0"/>
            </p:cNvCxnSpPr>
            <p:nvPr/>
          </p:nvCxnSpPr>
          <p:spPr>
            <a:xfrm rot="16200000" flipH="1">
              <a:off x="7631903" y="2648201"/>
              <a:ext cx="1403893" cy="4946598"/>
            </a:xfrm>
            <a:prstGeom prst="bentConnector3">
              <a:avLst>
                <a:gd name="adj1" fmla="val 1507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Elbow Connector 195">
              <a:extLst>
                <a:ext uri="{FF2B5EF4-FFF2-40B4-BE49-F238E27FC236}">
                  <a16:creationId xmlns:a16="http://schemas.microsoft.com/office/drawing/2014/main" id="{ABC14974-084A-9343-9863-3923BC07074E}"/>
                </a:ext>
              </a:extLst>
            </p:cNvPr>
            <p:cNvCxnSpPr>
              <a:cxnSpLocks/>
              <a:stCxn id="109" idx="2"/>
              <a:endCxn id="191" idx="0"/>
            </p:cNvCxnSpPr>
            <p:nvPr/>
          </p:nvCxnSpPr>
          <p:spPr>
            <a:xfrm rot="16200000" flipH="1">
              <a:off x="8196349" y="3212648"/>
              <a:ext cx="1403894" cy="3817704"/>
            </a:xfrm>
            <a:prstGeom prst="bentConnector3">
              <a:avLst>
                <a:gd name="adj1" fmla="val 1507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Elbow Connector 199">
              <a:extLst>
                <a:ext uri="{FF2B5EF4-FFF2-40B4-BE49-F238E27FC236}">
                  <a16:creationId xmlns:a16="http://schemas.microsoft.com/office/drawing/2014/main" id="{5C758B77-D42D-FE48-99F1-3B6AB9BCDFCC}"/>
                </a:ext>
              </a:extLst>
            </p:cNvPr>
            <p:cNvCxnSpPr>
              <a:cxnSpLocks/>
              <a:stCxn id="99" idx="2"/>
              <a:endCxn id="191" idx="0"/>
            </p:cNvCxnSpPr>
            <p:nvPr/>
          </p:nvCxnSpPr>
          <p:spPr>
            <a:xfrm rot="16200000" flipH="1">
              <a:off x="9059320" y="4075618"/>
              <a:ext cx="1403893" cy="2091764"/>
            </a:xfrm>
            <a:prstGeom prst="bentConnector3">
              <a:avLst>
                <a:gd name="adj1" fmla="val 1507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Elbow Connector 203">
              <a:extLst>
                <a:ext uri="{FF2B5EF4-FFF2-40B4-BE49-F238E27FC236}">
                  <a16:creationId xmlns:a16="http://schemas.microsoft.com/office/drawing/2014/main" id="{59AD9F4A-3BAF-5148-8E68-50FBCD8EB8D1}"/>
                </a:ext>
              </a:extLst>
            </p:cNvPr>
            <p:cNvCxnSpPr>
              <a:cxnSpLocks/>
              <a:stCxn id="91" idx="2"/>
              <a:endCxn id="191" idx="0"/>
            </p:cNvCxnSpPr>
            <p:nvPr/>
          </p:nvCxnSpPr>
          <p:spPr>
            <a:xfrm rot="16200000" flipH="1">
              <a:off x="9623766" y="4640065"/>
              <a:ext cx="1403894" cy="962870"/>
            </a:xfrm>
            <a:prstGeom prst="bentConnector3">
              <a:avLst>
                <a:gd name="adj1" fmla="val 15074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Elbow Connector 212">
              <a:extLst>
                <a:ext uri="{FF2B5EF4-FFF2-40B4-BE49-F238E27FC236}">
                  <a16:creationId xmlns:a16="http://schemas.microsoft.com/office/drawing/2014/main" id="{FE4CD8D8-FCAD-634B-B810-D475B3B94433}"/>
                </a:ext>
              </a:extLst>
            </p:cNvPr>
            <p:cNvCxnSpPr>
              <a:cxnSpLocks/>
              <a:stCxn id="185" idx="2"/>
              <a:endCxn id="191" idx="0"/>
            </p:cNvCxnSpPr>
            <p:nvPr/>
          </p:nvCxnSpPr>
          <p:spPr>
            <a:xfrm rot="5400000">
              <a:off x="10594433" y="4642420"/>
              <a:ext cx="1393742" cy="968312"/>
            </a:xfrm>
            <a:prstGeom prst="bentConnector3">
              <a:avLst>
                <a:gd name="adj1" fmla="val 1481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Elbow Connector 216">
              <a:extLst>
                <a:ext uri="{FF2B5EF4-FFF2-40B4-BE49-F238E27FC236}">
                  <a16:creationId xmlns:a16="http://schemas.microsoft.com/office/drawing/2014/main" id="{9D178163-D3DC-454D-8556-A38221C5BB10}"/>
                </a:ext>
              </a:extLst>
            </p:cNvPr>
            <p:cNvCxnSpPr>
              <a:cxnSpLocks/>
              <a:stCxn id="177" idx="2"/>
              <a:endCxn id="191" idx="0"/>
            </p:cNvCxnSpPr>
            <p:nvPr/>
          </p:nvCxnSpPr>
          <p:spPr>
            <a:xfrm rot="5400000">
              <a:off x="11158880" y="4077972"/>
              <a:ext cx="1393743" cy="2097206"/>
            </a:xfrm>
            <a:prstGeom prst="bentConnector3">
              <a:avLst>
                <a:gd name="adj1" fmla="val 1497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Elbow Connector 220">
              <a:extLst>
                <a:ext uri="{FF2B5EF4-FFF2-40B4-BE49-F238E27FC236}">
                  <a16:creationId xmlns:a16="http://schemas.microsoft.com/office/drawing/2014/main" id="{A5646E60-9FD3-BE4A-94D6-FA9A657A759B}"/>
                </a:ext>
              </a:extLst>
            </p:cNvPr>
            <p:cNvCxnSpPr>
              <a:cxnSpLocks/>
              <a:stCxn id="167" idx="2"/>
              <a:endCxn id="191" idx="0"/>
            </p:cNvCxnSpPr>
            <p:nvPr/>
          </p:nvCxnSpPr>
          <p:spPr>
            <a:xfrm rot="5400000">
              <a:off x="12021850" y="3215003"/>
              <a:ext cx="1393742" cy="3823146"/>
            </a:xfrm>
            <a:prstGeom prst="bentConnector3">
              <a:avLst>
                <a:gd name="adj1" fmla="val 1497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Elbow Connector 224">
              <a:extLst>
                <a:ext uri="{FF2B5EF4-FFF2-40B4-BE49-F238E27FC236}">
                  <a16:creationId xmlns:a16="http://schemas.microsoft.com/office/drawing/2014/main" id="{1DE46774-146E-1949-9E61-D9A76AD24C69}"/>
                </a:ext>
              </a:extLst>
            </p:cNvPr>
            <p:cNvCxnSpPr>
              <a:cxnSpLocks/>
              <a:stCxn id="159" idx="2"/>
              <a:endCxn id="191" idx="0"/>
            </p:cNvCxnSpPr>
            <p:nvPr/>
          </p:nvCxnSpPr>
          <p:spPr>
            <a:xfrm rot="5400000">
              <a:off x="12586297" y="2650555"/>
              <a:ext cx="1393743" cy="4952040"/>
            </a:xfrm>
            <a:prstGeom prst="bentConnector3">
              <a:avLst>
                <a:gd name="adj1" fmla="val 14971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488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205</Words>
  <Application>Microsoft Macintosh PowerPoint</Application>
  <PresentationFormat>Custom</PresentationFormat>
  <Paragraphs>89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Bohman</dc:creator>
  <cp:lastModifiedBy>Brian Bohman</cp:lastModifiedBy>
  <cp:revision>7</cp:revision>
  <dcterms:created xsi:type="dcterms:W3CDTF">2021-02-21T18:10:25Z</dcterms:created>
  <dcterms:modified xsi:type="dcterms:W3CDTF">2021-02-21T18:49:12Z</dcterms:modified>
</cp:coreProperties>
</file>