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04/09/2017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04/09/2017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SFTP DEMO</a:t>
            </a:r>
            <a:endParaRPr lang="en-US" dirty="0"/>
          </a:p>
        </p:txBody>
      </p:sp>
      <p:sp>
        <p:nvSpPr>
          <p:cNvPr id="3" name="Subtitle 2"/>
          <p:cNvSpPr>
            <a:spLocks noGrp="1"/>
          </p:cNvSpPr>
          <p:nvPr>
            <p:ph type="subTitle" idx="1"/>
          </p:nvPr>
        </p:nvSpPr>
        <p:spPr/>
        <p:txBody>
          <a:bodyPr/>
          <a:lstStyle/>
          <a:p>
            <a:r>
              <a:rPr lang="en-US" dirty="0" smtClean="0"/>
              <a:t>This demo only show for you about base knowledge let you can know how to transfer file with </a:t>
            </a:r>
            <a:r>
              <a:rPr lang="en-US" dirty="0" err="1" smtClean="0"/>
              <a:t>linux</a:t>
            </a:r>
            <a:r>
              <a:rPr lang="en-US" dirty="0" smtClean="0"/>
              <a:t> OS</a:t>
            </a:r>
            <a:endParaRPr lang="en-US" dirty="0"/>
          </a:p>
        </p:txBody>
      </p:sp>
    </p:spTree>
    <p:extLst>
      <p:ext uri="{BB962C8B-B14F-4D97-AF65-F5344CB8AC3E}">
        <p14:creationId xmlns:p14="http://schemas.microsoft.com/office/powerpoint/2010/main" val="240966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a:t>
            </a:r>
            <a:endParaRPr lang="en-US" dirty="0"/>
          </a:p>
        </p:txBody>
      </p:sp>
      <p:sp>
        <p:nvSpPr>
          <p:cNvPr id="5" name="Content Placeholder 4"/>
          <p:cNvSpPr>
            <a:spLocks noGrp="1"/>
          </p:cNvSpPr>
          <p:nvPr>
            <p:ph idx="1"/>
          </p:nvPr>
        </p:nvSpPr>
        <p:spPr/>
        <p:txBody>
          <a:bodyPr/>
          <a:lstStyle/>
          <a:p>
            <a:r>
              <a:rPr lang="en-US" dirty="0" smtClean="0"/>
              <a:t>Language: C#</a:t>
            </a:r>
          </a:p>
          <a:p>
            <a:r>
              <a:rPr lang="en-US" dirty="0" smtClean="0"/>
              <a:t>Application: </a:t>
            </a:r>
            <a:r>
              <a:rPr lang="en-US" dirty="0" err="1" smtClean="0"/>
              <a:t>Visua</a:t>
            </a:r>
            <a:r>
              <a:rPr lang="en-US" dirty="0" smtClean="0"/>
              <a:t> Studio 2010.</a:t>
            </a:r>
          </a:p>
          <a:p>
            <a:r>
              <a:rPr lang="en-US" dirty="0"/>
              <a:t>Renci.Ssh.Net.dll: this library will provide to you all function let execute transfer with </a:t>
            </a:r>
            <a:r>
              <a:rPr lang="en-US" dirty="0" err="1"/>
              <a:t>sftp</a:t>
            </a:r>
            <a:r>
              <a:rPr lang="en-US" dirty="0"/>
              <a:t> server</a:t>
            </a:r>
            <a:r>
              <a:rPr lang="en-US" dirty="0" smtClean="0"/>
              <a:t>.</a:t>
            </a:r>
          </a:p>
          <a:p>
            <a:endParaRPr lang="en-US" dirty="0"/>
          </a:p>
        </p:txBody>
      </p:sp>
    </p:spTree>
    <p:extLst>
      <p:ext uri="{BB962C8B-B14F-4D97-AF65-F5344CB8AC3E}">
        <p14:creationId xmlns:p14="http://schemas.microsoft.com/office/powerpoint/2010/main" val="216220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SFTP?</a:t>
            </a:r>
            <a:endParaRPr lang="en-US" dirty="0"/>
          </a:p>
        </p:txBody>
      </p:sp>
      <p:sp>
        <p:nvSpPr>
          <p:cNvPr id="3" name="Content Placeholder 2"/>
          <p:cNvSpPr>
            <a:spLocks noGrp="1"/>
          </p:cNvSpPr>
          <p:nvPr>
            <p:ph idx="1"/>
          </p:nvPr>
        </p:nvSpPr>
        <p:spPr/>
        <p:txBody>
          <a:bodyPr/>
          <a:lstStyle/>
          <a:p>
            <a:r>
              <a:rPr lang="en-US" dirty="0" smtClean="0"/>
              <a:t>SFTP (Secure File Transfer Protocol or SSH File Transfer Protocol): SFTP is network protocol help you can upload or download file from Linux server. Beside that, you can create new, rename or delete some file that you want on Linux server, too.</a:t>
            </a:r>
          </a:p>
          <a:p>
            <a:r>
              <a:rPr lang="en-US" dirty="0" smtClean="0"/>
              <a:t>SFTP using </a:t>
            </a:r>
            <a:r>
              <a:rPr lang="en-US" dirty="0" err="1" smtClean="0"/>
              <a:t>ssh</a:t>
            </a:r>
            <a:r>
              <a:rPr lang="en-US" dirty="0" smtClean="0"/>
              <a:t> let transfer file between client and </a:t>
            </a:r>
            <a:r>
              <a:rPr lang="en-US" dirty="0" err="1" smtClean="0"/>
              <a:t>linux</a:t>
            </a:r>
            <a:r>
              <a:rPr lang="en-US" dirty="0" smtClean="0"/>
              <a:t>  server. So, all data will be encrypted in during transfer processing.</a:t>
            </a:r>
            <a:endParaRPr lang="en-US" dirty="0"/>
          </a:p>
        </p:txBody>
      </p:sp>
    </p:spTree>
    <p:extLst>
      <p:ext uri="{BB962C8B-B14F-4D97-AF65-F5344CB8AC3E}">
        <p14:creationId xmlns:p14="http://schemas.microsoft.com/office/powerpoint/2010/main" val="392505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Demo</a:t>
            </a:r>
            <a:endParaRPr lang="en-US" dirty="0"/>
          </a:p>
        </p:txBody>
      </p:sp>
      <p:sp>
        <p:nvSpPr>
          <p:cNvPr id="3" name="Content Placeholder 2"/>
          <p:cNvSpPr>
            <a:spLocks noGrp="1"/>
          </p:cNvSpPr>
          <p:nvPr>
            <p:ph idx="1"/>
          </p:nvPr>
        </p:nvSpPr>
        <p:spPr/>
        <p:txBody>
          <a:bodyPr/>
          <a:lstStyle/>
          <a:p>
            <a:endParaRPr lang="en-US" dirty="0" smtClean="0"/>
          </a:p>
          <a:p>
            <a:r>
              <a:rPr lang="en-US" dirty="0" smtClean="0"/>
              <a:t>SFTP List </a:t>
            </a:r>
            <a:r>
              <a:rPr lang="en-US" smtClean="0"/>
              <a:t>File.</a:t>
            </a:r>
            <a:endParaRPr lang="en-US" dirty="0" smtClean="0"/>
          </a:p>
          <a:p>
            <a:r>
              <a:rPr lang="en-US" dirty="0" smtClean="0"/>
              <a:t>SFTP Delete File</a:t>
            </a:r>
            <a:endParaRPr lang="en-US" dirty="0" smtClean="0"/>
          </a:p>
          <a:p>
            <a:r>
              <a:rPr lang="en-US" dirty="0" smtClean="0"/>
              <a:t>SFTP Upload/Download File.</a:t>
            </a:r>
          </a:p>
          <a:p>
            <a:endParaRPr lang="en-US" dirty="0"/>
          </a:p>
        </p:txBody>
      </p:sp>
    </p:spTree>
    <p:extLst>
      <p:ext uri="{BB962C8B-B14F-4D97-AF65-F5344CB8AC3E}">
        <p14:creationId xmlns:p14="http://schemas.microsoft.com/office/powerpoint/2010/main" val="2498447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194</TotalTime>
  <Words>140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SFTP DEMO</vt:lpstr>
      <vt:lpstr>Preparing</vt:lpstr>
      <vt:lpstr>What is SFTP?</vt:lpstr>
      <vt:lpstr>Function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SFTP DEMO</dc:title>
  <dc:creator>Nguyen Xuan Tuan</dc:creator>
  <cp:lastModifiedBy>Nguyen Xuan Tuan</cp:lastModifiedBy>
  <cp:revision>13</cp:revision>
  <dcterms:created xsi:type="dcterms:W3CDTF">2017-04-08T03:23:35Z</dcterms:created>
  <dcterms:modified xsi:type="dcterms:W3CDTF">2017-04-09T02:34:58Z</dcterms:modified>
</cp:coreProperties>
</file>