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7" r:id="rId2"/>
    <p:sldId id="261" r:id="rId3"/>
    <p:sldId id="270" r:id="rId4"/>
    <p:sldId id="272" r:id="rId5"/>
    <p:sldId id="263" r:id="rId6"/>
    <p:sldId id="276" r:id="rId7"/>
    <p:sldId id="265" r:id="rId8"/>
    <p:sldId id="277" r:id="rId9"/>
    <p:sldId id="274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3F713-442D-4742-9484-53C37C6A1715}" v="109" dt="2022-05-30T05:06:54.122"/>
    <p1510:client id="{63C5DF82-933C-4A1B-94A2-228FFC1E2EC5}" v="641" dt="2022-05-27T18:58:27.288"/>
    <p1510:client id="{768CCC02-66C2-4C5D-817B-13EF9B2B7F55}" v="186" dt="2022-05-07T01:07:01.224"/>
    <p1510:client id="{7B9C7D32-6801-4E8E-A7BD-22AAB2311E34}" v="40" dt="2022-05-29T01:02:39.610"/>
    <p1510:client id="{92FFA47C-D162-4196-A58F-4E1E2E2601D9}" v="403" dt="2022-05-31T00:17:00.024"/>
    <p1510:client id="{93E40EED-A2D0-418F-B087-E3AD29C6776D}" v="3" dt="2022-05-25T19:59:51.839"/>
    <p1510:client id="{A387CD1E-FA00-4291-A5B1-2F53E8852891}" v="156" dt="2022-05-11T18:57:29.363"/>
    <p1510:client id="{C12057BE-2DEA-4A8B-949E-2C73F3B23F5E}" v="302" dt="2022-05-29T02:18:51.157"/>
    <p1510:client id="{CBEAC2E6-BEF4-4CCC-80C3-C05ECECB3FBF}" v="19" dt="2022-05-30T13:23:22.679"/>
    <p1510:client id="{CC38258B-1F7C-4FBF-881C-750CB7DF871C}" v="127" dt="2022-05-29T02:56:04.411"/>
    <p1510:client id="{D5CAB5E1-3A84-49DC-8EE2-B5FCA071F046}" v="802" dt="2022-05-04T00:09:44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A1BBC8-1E0F-4E0E-9ABA-CB1F7973E57E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58EA35D-6CBB-4964-84F9-0F71E72D00DB}">
      <dgm:prSet/>
      <dgm:spPr/>
      <dgm:t>
        <a:bodyPr/>
        <a:lstStyle/>
        <a:p>
          <a:r>
            <a:rPr lang="pt-BR" dirty="0"/>
            <a:t>- Área de infra e suporte recebendo muitas solicitações de atendimento;</a:t>
          </a:r>
          <a:endParaRPr lang="en-US" dirty="0"/>
        </a:p>
      </dgm:t>
    </dgm:pt>
    <dgm:pt modelId="{18B46AF1-6631-4BD2-A781-83E7DBD4EF99}" type="parTrans" cxnId="{8F033C17-46EB-489F-A90B-C91ACDC5910A}">
      <dgm:prSet/>
      <dgm:spPr/>
      <dgm:t>
        <a:bodyPr/>
        <a:lstStyle/>
        <a:p>
          <a:endParaRPr lang="en-US"/>
        </a:p>
      </dgm:t>
    </dgm:pt>
    <dgm:pt modelId="{9B7AA1F9-6F34-401F-B584-CBFF9D4F2778}" type="sibTrans" cxnId="{8F033C17-46EB-489F-A90B-C91ACDC5910A}">
      <dgm:prSet/>
      <dgm:spPr/>
      <dgm:t>
        <a:bodyPr/>
        <a:lstStyle/>
        <a:p>
          <a:endParaRPr lang="en-US"/>
        </a:p>
      </dgm:t>
    </dgm:pt>
    <dgm:pt modelId="{47DDC2A2-07CD-47F7-BF90-09C1669848A2}">
      <dgm:prSet/>
      <dgm:spPr/>
      <dgm:t>
        <a:bodyPr/>
        <a:lstStyle/>
        <a:p>
          <a:r>
            <a:rPr lang="pt-BR" dirty="0"/>
            <a:t>- Necessidade de agilidade no atendimento;</a:t>
          </a:r>
          <a:endParaRPr lang="en-US" dirty="0"/>
        </a:p>
      </dgm:t>
    </dgm:pt>
    <dgm:pt modelId="{1C068325-8E0A-4111-BD3D-CEF34A1700A0}" type="parTrans" cxnId="{B64B6659-4C1C-49CF-9156-323A128E5F75}">
      <dgm:prSet/>
      <dgm:spPr/>
      <dgm:t>
        <a:bodyPr/>
        <a:lstStyle/>
        <a:p>
          <a:endParaRPr lang="en-US"/>
        </a:p>
      </dgm:t>
    </dgm:pt>
    <dgm:pt modelId="{6ED9E947-B019-4BC4-B6DA-EFB189B8F4B6}" type="sibTrans" cxnId="{B64B6659-4C1C-49CF-9156-323A128E5F75}">
      <dgm:prSet/>
      <dgm:spPr/>
      <dgm:t>
        <a:bodyPr/>
        <a:lstStyle/>
        <a:p>
          <a:endParaRPr lang="en-US"/>
        </a:p>
      </dgm:t>
    </dgm:pt>
    <dgm:pt modelId="{D2D0DA32-D33F-4AF2-9667-EF4167AB22D0}">
      <dgm:prSet/>
      <dgm:spPr/>
      <dgm:t>
        <a:bodyPr/>
        <a:lstStyle/>
        <a:p>
          <a:r>
            <a:rPr lang="pt-BR" dirty="0"/>
            <a:t>- </a:t>
          </a:r>
          <a:r>
            <a:rPr lang="pt-BR" dirty="0">
              <a:latin typeface="Calibri Light" panose="020F0302020204030204"/>
            </a:rPr>
            <a:t>Inviabilidade</a:t>
          </a:r>
          <a:r>
            <a:rPr lang="pt-BR" dirty="0"/>
            <a:t> de aumentar a equipe de atendimento proporcionalmente a quantidade de chamados</a:t>
          </a:r>
          <a:endParaRPr lang="en-US" dirty="0"/>
        </a:p>
      </dgm:t>
    </dgm:pt>
    <dgm:pt modelId="{8E1A0BD7-27E8-48CC-8D31-EA79B965BBC9}" type="parTrans" cxnId="{2A371FF8-7259-470D-B1DB-8188E32D0AD2}">
      <dgm:prSet/>
      <dgm:spPr/>
      <dgm:t>
        <a:bodyPr/>
        <a:lstStyle/>
        <a:p>
          <a:endParaRPr lang="en-US"/>
        </a:p>
      </dgm:t>
    </dgm:pt>
    <dgm:pt modelId="{82B03B90-65AE-4AE1-B3EC-EAD76DF6D33E}" type="sibTrans" cxnId="{2A371FF8-7259-470D-B1DB-8188E32D0AD2}">
      <dgm:prSet/>
      <dgm:spPr/>
      <dgm:t>
        <a:bodyPr/>
        <a:lstStyle/>
        <a:p>
          <a:endParaRPr lang="en-US"/>
        </a:p>
      </dgm:t>
    </dgm:pt>
    <dgm:pt modelId="{61635694-1C4A-44C3-B9BD-BF6C88854392}" type="pres">
      <dgm:prSet presAssocID="{5AA1BBC8-1E0F-4E0E-9ABA-CB1F7973E57E}" presName="vert0" presStyleCnt="0">
        <dgm:presLayoutVars>
          <dgm:dir/>
          <dgm:animOne val="branch"/>
          <dgm:animLvl val="lvl"/>
        </dgm:presLayoutVars>
      </dgm:prSet>
      <dgm:spPr/>
    </dgm:pt>
    <dgm:pt modelId="{A6C40BC5-36A0-4781-80BC-8F59A4883970}" type="pres">
      <dgm:prSet presAssocID="{058EA35D-6CBB-4964-84F9-0F71E72D00DB}" presName="thickLine" presStyleLbl="alignNode1" presStyleIdx="0" presStyleCnt="3"/>
      <dgm:spPr/>
    </dgm:pt>
    <dgm:pt modelId="{D621CCC2-AAE2-4031-8346-D07AC3A1FAAB}" type="pres">
      <dgm:prSet presAssocID="{058EA35D-6CBB-4964-84F9-0F71E72D00DB}" presName="horz1" presStyleCnt="0"/>
      <dgm:spPr/>
    </dgm:pt>
    <dgm:pt modelId="{2C048A0F-C8E7-4C0A-83C2-0B7C8677BC66}" type="pres">
      <dgm:prSet presAssocID="{058EA35D-6CBB-4964-84F9-0F71E72D00DB}" presName="tx1" presStyleLbl="revTx" presStyleIdx="0" presStyleCnt="3"/>
      <dgm:spPr/>
    </dgm:pt>
    <dgm:pt modelId="{9D9A0424-34D1-4E79-B769-5F83CD1528D5}" type="pres">
      <dgm:prSet presAssocID="{058EA35D-6CBB-4964-84F9-0F71E72D00DB}" presName="vert1" presStyleCnt="0"/>
      <dgm:spPr/>
    </dgm:pt>
    <dgm:pt modelId="{045D2F9E-3DDD-4DAC-A589-EF62892ADEFB}" type="pres">
      <dgm:prSet presAssocID="{47DDC2A2-07CD-47F7-BF90-09C1669848A2}" presName="thickLine" presStyleLbl="alignNode1" presStyleIdx="1" presStyleCnt="3"/>
      <dgm:spPr/>
    </dgm:pt>
    <dgm:pt modelId="{8262FBEE-9782-428F-9D2E-1F292607B169}" type="pres">
      <dgm:prSet presAssocID="{47DDC2A2-07CD-47F7-BF90-09C1669848A2}" presName="horz1" presStyleCnt="0"/>
      <dgm:spPr/>
    </dgm:pt>
    <dgm:pt modelId="{EADB8DFB-3B8A-46DA-8D01-035E33E0D46E}" type="pres">
      <dgm:prSet presAssocID="{47DDC2A2-07CD-47F7-BF90-09C1669848A2}" presName="tx1" presStyleLbl="revTx" presStyleIdx="1" presStyleCnt="3"/>
      <dgm:spPr/>
    </dgm:pt>
    <dgm:pt modelId="{B913C041-408A-4A1B-A17E-6AB7135695F9}" type="pres">
      <dgm:prSet presAssocID="{47DDC2A2-07CD-47F7-BF90-09C1669848A2}" presName="vert1" presStyleCnt="0"/>
      <dgm:spPr/>
    </dgm:pt>
    <dgm:pt modelId="{0D64A7A9-857E-4EC5-97ED-B75329DA1621}" type="pres">
      <dgm:prSet presAssocID="{D2D0DA32-D33F-4AF2-9667-EF4167AB22D0}" presName="thickLine" presStyleLbl="alignNode1" presStyleIdx="2" presStyleCnt="3"/>
      <dgm:spPr/>
    </dgm:pt>
    <dgm:pt modelId="{5B9DC5DD-924E-4675-A792-D91D6373F897}" type="pres">
      <dgm:prSet presAssocID="{D2D0DA32-D33F-4AF2-9667-EF4167AB22D0}" presName="horz1" presStyleCnt="0"/>
      <dgm:spPr/>
    </dgm:pt>
    <dgm:pt modelId="{C23DC3DE-16E4-43B3-85F0-33EBAD64C9ED}" type="pres">
      <dgm:prSet presAssocID="{D2D0DA32-D33F-4AF2-9667-EF4167AB22D0}" presName="tx1" presStyleLbl="revTx" presStyleIdx="2" presStyleCnt="3"/>
      <dgm:spPr/>
    </dgm:pt>
    <dgm:pt modelId="{5D3FC086-47CF-4221-A0E9-4E00038CB7AB}" type="pres">
      <dgm:prSet presAssocID="{D2D0DA32-D33F-4AF2-9667-EF4167AB22D0}" presName="vert1" presStyleCnt="0"/>
      <dgm:spPr/>
    </dgm:pt>
  </dgm:ptLst>
  <dgm:cxnLst>
    <dgm:cxn modelId="{8F033C17-46EB-489F-A90B-C91ACDC5910A}" srcId="{5AA1BBC8-1E0F-4E0E-9ABA-CB1F7973E57E}" destId="{058EA35D-6CBB-4964-84F9-0F71E72D00DB}" srcOrd="0" destOrd="0" parTransId="{18B46AF1-6631-4BD2-A781-83E7DBD4EF99}" sibTransId="{9B7AA1F9-6F34-401F-B584-CBFF9D4F2778}"/>
    <dgm:cxn modelId="{4027ED6B-B8A4-4BAA-89B4-3E07811AC8EB}" type="presOf" srcId="{D2D0DA32-D33F-4AF2-9667-EF4167AB22D0}" destId="{C23DC3DE-16E4-43B3-85F0-33EBAD64C9ED}" srcOrd="0" destOrd="0" presId="urn:microsoft.com/office/officeart/2008/layout/LinedList"/>
    <dgm:cxn modelId="{426B5950-0B78-4E93-B155-28BB4424F668}" type="presOf" srcId="{058EA35D-6CBB-4964-84F9-0F71E72D00DB}" destId="{2C048A0F-C8E7-4C0A-83C2-0B7C8677BC66}" srcOrd="0" destOrd="0" presId="urn:microsoft.com/office/officeart/2008/layout/LinedList"/>
    <dgm:cxn modelId="{B64B6659-4C1C-49CF-9156-323A128E5F75}" srcId="{5AA1BBC8-1E0F-4E0E-9ABA-CB1F7973E57E}" destId="{47DDC2A2-07CD-47F7-BF90-09C1669848A2}" srcOrd="1" destOrd="0" parTransId="{1C068325-8E0A-4111-BD3D-CEF34A1700A0}" sibTransId="{6ED9E947-B019-4BC4-B6DA-EFB189B8F4B6}"/>
    <dgm:cxn modelId="{92D3F17F-29D1-4248-87C1-D2A29CF903DA}" type="presOf" srcId="{47DDC2A2-07CD-47F7-BF90-09C1669848A2}" destId="{EADB8DFB-3B8A-46DA-8D01-035E33E0D46E}" srcOrd="0" destOrd="0" presId="urn:microsoft.com/office/officeart/2008/layout/LinedList"/>
    <dgm:cxn modelId="{DB5E85CB-E78B-4778-896B-2BD979119727}" type="presOf" srcId="{5AA1BBC8-1E0F-4E0E-9ABA-CB1F7973E57E}" destId="{61635694-1C4A-44C3-B9BD-BF6C88854392}" srcOrd="0" destOrd="0" presId="urn:microsoft.com/office/officeart/2008/layout/LinedList"/>
    <dgm:cxn modelId="{2A371FF8-7259-470D-B1DB-8188E32D0AD2}" srcId="{5AA1BBC8-1E0F-4E0E-9ABA-CB1F7973E57E}" destId="{D2D0DA32-D33F-4AF2-9667-EF4167AB22D0}" srcOrd="2" destOrd="0" parTransId="{8E1A0BD7-27E8-48CC-8D31-EA79B965BBC9}" sibTransId="{82B03B90-65AE-4AE1-B3EC-EAD76DF6D33E}"/>
    <dgm:cxn modelId="{916D7A4A-C419-4649-AAC6-D168586A85CF}" type="presParOf" srcId="{61635694-1C4A-44C3-B9BD-BF6C88854392}" destId="{A6C40BC5-36A0-4781-80BC-8F59A4883970}" srcOrd="0" destOrd="0" presId="urn:microsoft.com/office/officeart/2008/layout/LinedList"/>
    <dgm:cxn modelId="{42C142DB-2CB9-45FE-B2E5-6A210A20F193}" type="presParOf" srcId="{61635694-1C4A-44C3-B9BD-BF6C88854392}" destId="{D621CCC2-AAE2-4031-8346-D07AC3A1FAAB}" srcOrd="1" destOrd="0" presId="urn:microsoft.com/office/officeart/2008/layout/LinedList"/>
    <dgm:cxn modelId="{CE3E877E-2574-4B17-AD0D-02E8926F7F98}" type="presParOf" srcId="{D621CCC2-AAE2-4031-8346-D07AC3A1FAAB}" destId="{2C048A0F-C8E7-4C0A-83C2-0B7C8677BC66}" srcOrd="0" destOrd="0" presId="urn:microsoft.com/office/officeart/2008/layout/LinedList"/>
    <dgm:cxn modelId="{C04C163F-3616-42CF-949C-26556AE8218B}" type="presParOf" srcId="{D621CCC2-AAE2-4031-8346-D07AC3A1FAAB}" destId="{9D9A0424-34D1-4E79-B769-5F83CD1528D5}" srcOrd="1" destOrd="0" presId="urn:microsoft.com/office/officeart/2008/layout/LinedList"/>
    <dgm:cxn modelId="{4FC97E7E-0212-49C7-AD08-86BC48FA21D6}" type="presParOf" srcId="{61635694-1C4A-44C3-B9BD-BF6C88854392}" destId="{045D2F9E-3DDD-4DAC-A589-EF62892ADEFB}" srcOrd="2" destOrd="0" presId="urn:microsoft.com/office/officeart/2008/layout/LinedList"/>
    <dgm:cxn modelId="{9F3E9459-62B0-4733-ABAC-A5584BA79C11}" type="presParOf" srcId="{61635694-1C4A-44C3-B9BD-BF6C88854392}" destId="{8262FBEE-9782-428F-9D2E-1F292607B169}" srcOrd="3" destOrd="0" presId="urn:microsoft.com/office/officeart/2008/layout/LinedList"/>
    <dgm:cxn modelId="{205D6165-EBF2-463D-8412-C5C4408A3858}" type="presParOf" srcId="{8262FBEE-9782-428F-9D2E-1F292607B169}" destId="{EADB8DFB-3B8A-46DA-8D01-035E33E0D46E}" srcOrd="0" destOrd="0" presId="urn:microsoft.com/office/officeart/2008/layout/LinedList"/>
    <dgm:cxn modelId="{77C51313-EC80-4A47-A01A-A2FE840E6392}" type="presParOf" srcId="{8262FBEE-9782-428F-9D2E-1F292607B169}" destId="{B913C041-408A-4A1B-A17E-6AB7135695F9}" srcOrd="1" destOrd="0" presId="urn:microsoft.com/office/officeart/2008/layout/LinedList"/>
    <dgm:cxn modelId="{08F03BF1-0E3E-43C4-A603-E67E692F90B0}" type="presParOf" srcId="{61635694-1C4A-44C3-B9BD-BF6C88854392}" destId="{0D64A7A9-857E-4EC5-97ED-B75329DA1621}" srcOrd="4" destOrd="0" presId="urn:microsoft.com/office/officeart/2008/layout/LinedList"/>
    <dgm:cxn modelId="{63341361-62A3-40EF-A612-65C5CE96A8DC}" type="presParOf" srcId="{61635694-1C4A-44C3-B9BD-BF6C88854392}" destId="{5B9DC5DD-924E-4675-A792-D91D6373F897}" srcOrd="5" destOrd="0" presId="urn:microsoft.com/office/officeart/2008/layout/LinedList"/>
    <dgm:cxn modelId="{07053D98-7DD7-4EB4-A528-BC5DF583F883}" type="presParOf" srcId="{5B9DC5DD-924E-4675-A792-D91D6373F897}" destId="{C23DC3DE-16E4-43B3-85F0-33EBAD64C9ED}" srcOrd="0" destOrd="0" presId="urn:microsoft.com/office/officeart/2008/layout/LinedList"/>
    <dgm:cxn modelId="{98354FBB-2779-42F6-9DF7-6CF0F93D06AE}" type="presParOf" srcId="{5B9DC5DD-924E-4675-A792-D91D6373F897}" destId="{5D3FC086-47CF-4221-A0E9-4E00038CB7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228F0D-5BE6-447E-A9F9-E537014620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EEA5E9E-252B-4597-8C30-BE794E09B1A6}">
      <dgm:prSet/>
      <dgm:spPr/>
      <dgm:t>
        <a:bodyPr/>
        <a:lstStyle/>
        <a:p>
          <a:r>
            <a:rPr lang="pt-BR"/>
            <a:t>- Linguagem Python</a:t>
          </a:r>
          <a:endParaRPr lang="en-US"/>
        </a:p>
      </dgm:t>
    </dgm:pt>
    <dgm:pt modelId="{3B3AB030-E450-4070-91E0-45DA1D456D03}" type="parTrans" cxnId="{9E02EFDC-A9BD-4CAB-8CD8-27D23410D3D9}">
      <dgm:prSet/>
      <dgm:spPr/>
      <dgm:t>
        <a:bodyPr/>
        <a:lstStyle/>
        <a:p>
          <a:endParaRPr lang="en-US"/>
        </a:p>
      </dgm:t>
    </dgm:pt>
    <dgm:pt modelId="{2E5F36FA-C9D4-4629-98A9-604DE8F8E2E3}" type="sibTrans" cxnId="{9E02EFDC-A9BD-4CAB-8CD8-27D23410D3D9}">
      <dgm:prSet/>
      <dgm:spPr/>
      <dgm:t>
        <a:bodyPr/>
        <a:lstStyle/>
        <a:p>
          <a:endParaRPr lang="en-US"/>
        </a:p>
      </dgm:t>
    </dgm:pt>
    <dgm:pt modelId="{41C81571-D66E-42E6-B7B8-D1DEFF6374EA}">
      <dgm:prSet/>
      <dgm:spPr/>
      <dgm:t>
        <a:bodyPr/>
        <a:lstStyle/>
        <a:p>
          <a:r>
            <a:rPr lang="pt-BR"/>
            <a:t>- Interação por voz</a:t>
          </a:r>
          <a:endParaRPr lang="en-US"/>
        </a:p>
      </dgm:t>
    </dgm:pt>
    <dgm:pt modelId="{16D3DC19-9E00-499A-9BA3-449F5A1E481E}" type="parTrans" cxnId="{61DDE61A-F7E1-4153-AB31-8F1C6BAF9C6C}">
      <dgm:prSet/>
      <dgm:spPr/>
      <dgm:t>
        <a:bodyPr/>
        <a:lstStyle/>
        <a:p>
          <a:endParaRPr lang="en-US"/>
        </a:p>
      </dgm:t>
    </dgm:pt>
    <dgm:pt modelId="{AB96A03C-A8BD-4A6E-83A3-67C0D5F716C2}" type="sibTrans" cxnId="{61DDE61A-F7E1-4153-AB31-8F1C6BAF9C6C}">
      <dgm:prSet/>
      <dgm:spPr/>
      <dgm:t>
        <a:bodyPr/>
        <a:lstStyle/>
        <a:p>
          <a:endParaRPr lang="en-US"/>
        </a:p>
      </dgm:t>
    </dgm:pt>
    <dgm:pt modelId="{4AEA4A54-8505-4D8F-BE56-6D3FEED8E0D9}">
      <dgm:prSet/>
      <dgm:spPr/>
      <dgm:t>
        <a:bodyPr/>
        <a:lstStyle/>
        <a:p>
          <a:r>
            <a:rPr lang="pt-BR"/>
            <a:t>- Biblioteca chatterbot</a:t>
          </a:r>
          <a:endParaRPr lang="en-US"/>
        </a:p>
      </dgm:t>
    </dgm:pt>
    <dgm:pt modelId="{E6C6A154-3744-4BA4-9972-5B378D847A58}" type="parTrans" cxnId="{EB9B7C1D-B668-4E04-9B63-9029A5D57C14}">
      <dgm:prSet/>
      <dgm:spPr/>
      <dgm:t>
        <a:bodyPr/>
        <a:lstStyle/>
        <a:p>
          <a:endParaRPr lang="en-US"/>
        </a:p>
      </dgm:t>
    </dgm:pt>
    <dgm:pt modelId="{968B493C-AEA7-4249-9087-EA835AB0452E}" type="sibTrans" cxnId="{EB9B7C1D-B668-4E04-9B63-9029A5D57C14}">
      <dgm:prSet/>
      <dgm:spPr/>
      <dgm:t>
        <a:bodyPr/>
        <a:lstStyle/>
        <a:p>
          <a:endParaRPr lang="en-US"/>
        </a:p>
      </dgm:t>
    </dgm:pt>
    <dgm:pt modelId="{F7428418-90BA-4907-BA25-EB0B2A68B4AA}" type="pres">
      <dgm:prSet presAssocID="{E1228F0D-5BE6-447E-A9F9-E53701462015}" presName="root" presStyleCnt="0">
        <dgm:presLayoutVars>
          <dgm:dir/>
          <dgm:resizeHandles val="exact"/>
        </dgm:presLayoutVars>
      </dgm:prSet>
      <dgm:spPr/>
    </dgm:pt>
    <dgm:pt modelId="{0A90736E-44DB-4D2A-8D8E-45CE0936F39B}" type="pres">
      <dgm:prSet presAssocID="{9EEA5E9E-252B-4597-8C30-BE794E09B1A6}" presName="compNode" presStyleCnt="0"/>
      <dgm:spPr/>
    </dgm:pt>
    <dgm:pt modelId="{BAF85668-CC95-49BF-B582-B0DD1D730D9B}" type="pres">
      <dgm:prSet presAssocID="{9EEA5E9E-252B-4597-8C30-BE794E09B1A6}" presName="bgRect" presStyleLbl="bgShp" presStyleIdx="0" presStyleCnt="3"/>
      <dgm:spPr/>
    </dgm:pt>
    <dgm:pt modelId="{8D1DEF78-9D7F-4A79-86D5-A2C6C946C957}" type="pres">
      <dgm:prSet presAssocID="{9EEA5E9E-252B-4597-8C30-BE794E09B1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E8113AFC-65F9-4CBC-A7F8-D85312A3AA3B}" type="pres">
      <dgm:prSet presAssocID="{9EEA5E9E-252B-4597-8C30-BE794E09B1A6}" presName="spaceRect" presStyleCnt="0"/>
      <dgm:spPr/>
    </dgm:pt>
    <dgm:pt modelId="{51D7990C-07DF-49DA-9420-6F95E8FB4CFA}" type="pres">
      <dgm:prSet presAssocID="{9EEA5E9E-252B-4597-8C30-BE794E09B1A6}" presName="parTx" presStyleLbl="revTx" presStyleIdx="0" presStyleCnt="3">
        <dgm:presLayoutVars>
          <dgm:chMax val="0"/>
          <dgm:chPref val="0"/>
        </dgm:presLayoutVars>
      </dgm:prSet>
      <dgm:spPr/>
    </dgm:pt>
    <dgm:pt modelId="{F879A3CE-190F-4EBC-8B9D-839C9A46A810}" type="pres">
      <dgm:prSet presAssocID="{2E5F36FA-C9D4-4629-98A9-604DE8F8E2E3}" presName="sibTrans" presStyleCnt="0"/>
      <dgm:spPr/>
    </dgm:pt>
    <dgm:pt modelId="{DFF1AE8E-17FD-4D78-B1F1-A1DDEE976B50}" type="pres">
      <dgm:prSet presAssocID="{41C81571-D66E-42E6-B7B8-D1DEFF6374EA}" presName="compNode" presStyleCnt="0"/>
      <dgm:spPr/>
    </dgm:pt>
    <dgm:pt modelId="{9EC7C369-ED2F-44B6-8371-EC97C0DB71DD}" type="pres">
      <dgm:prSet presAssocID="{41C81571-D66E-42E6-B7B8-D1DEFF6374EA}" presName="bgRect" presStyleLbl="bgShp" presStyleIdx="1" presStyleCnt="3"/>
      <dgm:spPr/>
    </dgm:pt>
    <dgm:pt modelId="{EA986A97-EB4A-43A3-9E85-2240E093A682}" type="pres">
      <dgm:prSet presAssocID="{41C81571-D66E-42E6-B7B8-D1DEFF6374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la"/>
        </a:ext>
      </dgm:extLst>
    </dgm:pt>
    <dgm:pt modelId="{DD3CC027-C97C-46E6-B699-24030A459770}" type="pres">
      <dgm:prSet presAssocID="{41C81571-D66E-42E6-B7B8-D1DEFF6374EA}" presName="spaceRect" presStyleCnt="0"/>
      <dgm:spPr/>
    </dgm:pt>
    <dgm:pt modelId="{1FE94F2A-8548-47A5-911E-19FC948DDB7D}" type="pres">
      <dgm:prSet presAssocID="{41C81571-D66E-42E6-B7B8-D1DEFF6374EA}" presName="parTx" presStyleLbl="revTx" presStyleIdx="1" presStyleCnt="3">
        <dgm:presLayoutVars>
          <dgm:chMax val="0"/>
          <dgm:chPref val="0"/>
        </dgm:presLayoutVars>
      </dgm:prSet>
      <dgm:spPr/>
    </dgm:pt>
    <dgm:pt modelId="{583FCAC0-A6F2-42E4-9453-50838020E04F}" type="pres">
      <dgm:prSet presAssocID="{AB96A03C-A8BD-4A6E-83A3-67C0D5F716C2}" presName="sibTrans" presStyleCnt="0"/>
      <dgm:spPr/>
    </dgm:pt>
    <dgm:pt modelId="{FE95169C-795B-47B7-9A72-D8DB9D040FDE}" type="pres">
      <dgm:prSet presAssocID="{4AEA4A54-8505-4D8F-BE56-6D3FEED8E0D9}" presName="compNode" presStyleCnt="0"/>
      <dgm:spPr/>
    </dgm:pt>
    <dgm:pt modelId="{46D2330E-BE62-4E3B-8486-048F98F559CC}" type="pres">
      <dgm:prSet presAssocID="{4AEA4A54-8505-4D8F-BE56-6D3FEED8E0D9}" presName="bgRect" presStyleLbl="bgShp" presStyleIdx="2" presStyleCnt="3"/>
      <dgm:spPr/>
    </dgm:pt>
    <dgm:pt modelId="{84611E61-6DE7-47A2-828A-A92FCF8FD09E}" type="pres">
      <dgm:prSet presAssocID="{4AEA4A54-8505-4D8F-BE56-6D3FEED8E0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6DA51B02-97E4-4895-B77A-BC50B2AF0736}" type="pres">
      <dgm:prSet presAssocID="{4AEA4A54-8505-4D8F-BE56-6D3FEED8E0D9}" presName="spaceRect" presStyleCnt="0"/>
      <dgm:spPr/>
    </dgm:pt>
    <dgm:pt modelId="{B7F2AE3A-09E9-4E39-BA77-ACB391AD5122}" type="pres">
      <dgm:prSet presAssocID="{4AEA4A54-8505-4D8F-BE56-6D3FEED8E0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1DDE61A-F7E1-4153-AB31-8F1C6BAF9C6C}" srcId="{E1228F0D-5BE6-447E-A9F9-E53701462015}" destId="{41C81571-D66E-42E6-B7B8-D1DEFF6374EA}" srcOrd="1" destOrd="0" parTransId="{16D3DC19-9E00-499A-9BA3-449F5A1E481E}" sibTransId="{AB96A03C-A8BD-4A6E-83A3-67C0D5F716C2}"/>
    <dgm:cxn modelId="{EB9B7C1D-B668-4E04-9B63-9029A5D57C14}" srcId="{E1228F0D-5BE6-447E-A9F9-E53701462015}" destId="{4AEA4A54-8505-4D8F-BE56-6D3FEED8E0D9}" srcOrd="2" destOrd="0" parTransId="{E6C6A154-3744-4BA4-9972-5B378D847A58}" sibTransId="{968B493C-AEA7-4249-9087-EA835AB0452E}"/>
    <dgm:cxn modelId="{B36FC06B-22B4-4FB8-8A84-EE4CA6AD19BB}" type="presOf" srcId="{E1228F0D-5BE6-447E-A9F9-E53701462015}" destId="{F7428418-90BA-4907-BA25-EB0B2A68B4AA}" srcOrd="0" destOrd="0" presId="urn:microsoft.com/office/officeart/2018/2/layout/IconVerticalSolidList"/>
    <dgm:cxn modelId="{092991B5-187D-4821-90F6-B2E0D1998EAF}" type="presOf" srcId="{9EEA5E9E-252B-4597-8C30-BE794E09B1A6}" destId="{51D7990C-07DF-49DA-9420-6F95E8FB4CFA}" srcOrd="0" destOrd="0" presId="urn:microsoft.com/office/officeart/2018/2/layout/IconVerticalSolidList"/>
    <dgm:cxn modelId="{47CCDDC2-DF6A-44FC-B91D-08680D890D72}" type="presOf" srcId="{4AEA4A54-8505-4D8F-BE56-6D3FEED8E0D9}" destId="{B7F2AE3A-09E9-4E39-BA77-ACB391AD5122}" srcOrd="0" destOrd="0" presId="urn:microsoft.com/office/officeart/2018/2/layout/IconVerticalSolidList"/>
    <dgm:cxn modelId="{9E02EFDC-A9BD-4CAB-8CD8-27D23410D3D9}" srcId="{E1228F0D-5BE6-447E-A9F9-E53701462015}" destId="{9EEA5E9E-252B-4597-8C30-BE794E09B1A6}" srcOrd="0" destOrd="0" parTransId="{3B3AB030-E450-4070-91E0-45DA1D456D03}" sibTransId="{2E5F36FA-C9D4-4629-98A9-604DE8F8E2E3}"/>
    <dgm:cxn modelId="{E6D6ECE0-AFD2-4E5C-B030-9BCF1ACD1020}" type="presOf" srcId="{41C81571-D66E-42E6-B7B8-D1DEFF6374EA}" destId="{1FE94F2A-8548-47A5-911E-19FC948DDB7D}" srcOrd="0" destOrd="0" presId="urn:microsoft.com/office/officeart/2018/2/layout/IconVerticalSolidList"/>
    <dgm:cxn modelId="{8EA64409-1BA8-4F33-82BA-D39FC712A0B8}" type="presParOf" srcId="{F7428418-90BA-4907-BA25-EB0B2A68B4AA}" destId="{0A90736E-44DB-4D2A-8D8E-45CE0936F39B}" srcOrd="0" destOrd="0" presId="urn:microsoft.com/office/officeart/2018/2/layout/IconVerticalSolidList"/>
    <dgm:cxn modelId="{151CB47A-B588-4D58-9098-A55D6F3CCA33}" type="presParOf" srcId="{0A90736E-44DB-4D2A-8D8E-45CE0936F39B}" destId="{BAF85668-CC95-49BF-B582-B0DD1D730D9B}" srcOrd="0" destOrd="0" presId="urn:microsoft.com/office/officeart/2018/2/layout/IconVerticalSolidList"/>
    <dgm:cxn modelId="{8EC081DD-6AB6-4725-9267-4DF19BFC2629}" type="presParOf" srcId="{0A90736E-44DB-4D2A-8D8E-45CE0936F39B}" destId="{8D1DEF78-9D7F-4A79-86D5-A2C6C946C957}" srcOrd="1" destOrd="0" presId="urn:microsoft.com/office/officeart/2018/2/layout/IconVerticalSolidList"/>
    <dgm:cxn modelId="{2763113D-0BA1-4B92-A668-82277317A66D}" type="presParOf" srcId="{0A90736E-44DB-4D2A-8D8E-45CE0936F39B}" destId="{E8113AFC-65F9-4CBC-A7F8-D85312A3AA3B}" srcOrd="2" destOrd="0" presId="urn:microsoft.com/office/officeart/2018/2/layout/IconVerticalSolidList"/>
    <dgm:cxn modelId="{2ABE37D2-D5AB-4078-8515-31A9D500054E}" type="presParOf" srcId="{0A90736E-44DB-4D2A-8D8E-45CE0936F39B}" destId="{51D7990C-07DF-49DA-9420-6F95E8FB4CFA}" srcOrd="3" destOrd="0" presId="urn:microsoft.com/office/officeart/2018/2/layout/IconVerticalSolidList"/>
    <dgm:cxn modelId="{9092E0D3-EBA3-419D-86C1-7BB5A9EF97FA}" type="presParOf" srcId="{F7428418-90BA-4907-BA25-EB0B2A68B4AA}" destId="{F879A3CE-190F-4EBC-8B9D-839C9A46A810}" srcOrd="1" destOrd="0" presId="urn:microsoft.com/office/officeart/2018/2/layout/IconVerticalSolidList"/>
    <dgm:cxn modelId="{9EBF39AB-96C6-4175-A10A-B0026E272DB3}" type="presParOf" srcId="{F7428418-90BA-4907-BA25-EB0B2A68B4AA}" destId="{DFF1AE8E-17FD-4D78-B1F1-A1DDEE976B50}" srcOrd="2" destOrd="0" presId="urn:microsoft.com/office/officeart/2018/2/layout/IconVerticalSolidList"/>
    <dgm:cxn modelId="{BAC697E8-584B-4FA2-8D1C-D6ECA93B8250}" type="presParOf" srcId="{DFF1AE8E-17FD-4D78-B1F1-A1DDEE976B50}" destId="{9EC7C369-ED2F-44B6-8371-EC97C0DB71DD}" srcOrd="0" destOrd="0" presId="urn:microsoft.com/office/officeart/2018/2/layout/IconVerticalSolidList"/>
    <dgm:cxn modelId="{8B8673CD-9482-4D27-AEE4-5E0C5B83D9A0}" type="presParOf" srcId="{DFF1AE8E-17FD-4D78-B1F1-A1DDEE976B50}" destId="{EA986A97-EB4A-43A3-9E85-2240E093A682}" srcOrd="1" destOrd="0" presId="urn:microsoft.com/office/officeart/2018/2/layout/IconVerticalSolidList"/>
    <dgm:cxn modelId="{AC0A1ABC-C231-4FBB-A574-537D5CAAC9ED}" type="presParOf" srcId="{DFF1AE8E-17FD-4D78-B1F1-A1DDEE976B50}" destId="{DD3CC027-C97C-46E6-B699-24030A459770}" srcOrd="2" destOrd="0" presId="urn:microsoft.com/office/officeart/2018/2/layout/IconVerticalSolidList"/>
    <dgm:cxn modelId="{DF1A5376-7F0B-47C7-900B-4FB2ECC2A16E}" type="presParOf" srcId="{DFF1AE8E-17FD-4D78-B1F1-A1DDEE976B50}" destId="{1FE94F2A-8548-47A5-911E-19FC948DDB7D}" srcOrd="3" destOrd="0" presId="urn:microsoft.com/office/officeart/2018/2/layout/IconVerticalSolidList"/>
    <dgm:cxn modelId="{78B18584-46EB-4315-AB53-457C63614216}" type="presParOf" srcId="{F7428418-90BA-4907-BA25-EB0B2A68B4AA}" destId="{583FCAC0-A6F2-42E4-9453-50838020E04F}" srcOrd="3" destOrd="0" presId="urn:microsoft.com/office/officeart/2018/2/layout/IconVerticalSolidList"/>
    <dgm:cxn modelId="{6ADB6F73-76E4-4D69-BC0A-4E67D258BA4E}" type="presParOf" srcId="{F7428418-90BA-4907-BA25-EB0B2A68B4AA}" destId="{FE95169C-795B-47B7-9A72-D8DB9D040FDE}" srcOrd="4" destOrd="0" presId="urn:microsoft.com/office/officeart/2018/2/layout/IconVerticalSolidList"/>
    <dgm:cxn modelId="{6A6CFE67-BC60-4382-9F48-39B6CB324C68}" type="presParOf" srcId="{FE95169C-795B-47B7-9A72-D8DB9D040FDE}" destId="{46D2330E-BE62-4E3B-8486-048F98F559CC}" srcOrd="0" destOrd="0" presId="urn:microsoft.com/office/officeart/2018/2/layout/IconVerticalSolidList"/>
    <dgm:cxn modelId="{3F1816FF-EDCC-460D-9EE1-FF581C897397}" type="presParOf" srcId="{FE95169C-795B-47B7-9A72-D8DB9D040FDE}" destId="{84611E61-6DE7-47A2-828A-A92FCF8FD09E}" srcOrd="1" destOrd="0" presId="urn:microsoft.com/office/officeart/2018/2/layout/IconVerticalSolidList"/>
    <dgm:cxn modelId="{2A68F67E-00DE-4FAF-B729-339BD04FAB70}" type="presParOf" srcId="{FE95169C-795B-47B7-9A72-D8DB9D040FDE}" destId="{6DA51B02-97E4-4895-B77A-BC50B2AF0736}" srcOrd="2" destOrd="0" presId="urn:microsoft.com/office/officeart/2018/2/layout/IconVerticalSolidList"/>
    <dgm:cxn modelId="{237FFAB3-F8B0-416C-9F5B-DC3239E8D05D}" type="presParOf" srcId="{FE95169C-795B-47B7-9A72-D8DB9D040FDE}" destId="{B7F2AE3A-09E9-4E39-BA77-ACB391AD51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228F0D-5BE6-447E-A9F9-E537014620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EEA5E9E-252B-4597-8C30-BE794E09B1A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- Linguagem Python</a:t>
          </a:r>
          <a:endParaRPr lang="en-US" dirty="0"/>
        </a:p>
      </dgm:t>
    </dgm:pt>
    <dgm:pt modelId="{3B3AB030-E450-4070-91E0-45DA1D456D03}" type="parTrans" cxnId="{9E02EFDC-A9BD-4CAB-8CD8-27D23410D3D9}">
      <dgm:prSet/>
      <dgm:spPr/>
      <dgm:t>
        <a:bodyPr/>
        <a:lstStyle/>
        <a:p>
          <a:endParaRPr lang="en-US"/>
        </a:p>
      </dgm:t>
    </dgm:pt>
    <dgm:pt modelId="{2E5F36FA-C9D4-4629-98A9-604DE8F8E2E3}" type="sibTrans" cxnId="{9E02EFDC-A9BD-4CAB-8CD8-27D23410D3D9}">
      <dgm:prSet/>
      <dgm:spPr/>
      <dgm:t>
        <a:bodyPr/>
        <a:lstStyle/>
        <a:p>
          <a:endParaRPr lang="en-US"/>
        </a:p>
      </dgm:t>
    </dgm:pt>
    <dgm:pt modelId="{41C81571-D66E-42E6-B7B8-D1DEFF6374E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- Interação por </a:t>
          </a:r>
          <a:r>
            <a:rPr lang="pt-BR" dirty="0">
              <a:latin typeface="Calibri Light" panose="020F0302020204030204"/>
            </a:rPr>
            <a:t>texto , por meio do aplicativo slack</a:t>
          </a:r>
          <a:endParaRPr lang="en-US" dirty="0"/>
        </a:p>
      </dgm:t>
    </dgm:pt>
    <dgm:pt modelId="{16D3DC19-9E00-499A-9BA3-449F5A1E481E}" type="parTrans" cxnId="{61DDE61A-F7E1-4153-AB31-8F1C6BAF9C6C}">
      <dgm:prSet/>
      <dgm:spPr/>
      <dgm:t>
        <a:bodyPr/>
        <a:lstStyle/>
        <a:p>
          <a:endParaRPr lang="en-US"/>
        </a:p>
      </dgm:t>
    </dgm:pt>
    <dgm:pt modelId="{AB96A03C-A8BD-4A6E-83A3-67C0D5F716C2}" type="sibTrans" cxnId="{61DDE61A-F7E1-4153-AB31-8F1C6BAF9C6C}">
      <dgm:prSet/>
      <dgm:spPr/>
      <dgm:t>
        <a:bodyPr/>
        <a:lstStyle/>
        <a:p>
          <a:endParaRPr lang="en-US"/>
        </a:p>
      </dgm:t>
    </dgm:pt>
    <dgm:pt modelId="{4AEA4A54-8505-4D8F-BE56-6D3FEED8E0D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- Biblioteca</a:t>
          </a:r>
          <a:r>
            <a:rPr lang="pt-BR" dirty="0">
              <a:latin typeface="Calibri Light" panose="020F0302020204030204"/>
            </a:rPr>
            <a:t> </a:t>
          </a:r>
          <a:r>
            <a:rPr lang="pt-BR" dirty="0" err="1">
              <a:latin typeface="Calibri Light" panose="020F0302020204030204"/>
            </a:rPr>
            <a:t>sklearn</a:t>
          </a:r>
          <a:endParaRPr lang="pt-BR" dirty="0"/>
        </a:p>
      </dgm:t>
    </dgm:pt>
    <dgm:pt modelId="{E6C6A154-3744-4BA4-9972-5B378D847A58}" type="parTrans" cxnId="{EB9B7C1D-B668-4E04-9B63-9029A5D57C14}">
      <dgm:prSet/>
      <dgm:spPr/>
      <dgm:t>
        <a:bodyPr/>
        <a:lstStyle/>
        <a:p>
          <a:endParaRPr lang="en-US"/>
        </a:p>
      </dgm:t>
    </dgm:pt>
    <dgm:pt modelId="{968B493C-AEA7-4249-9087-EA835AB0452E}" type="sibTrans" cxnId="{EB9B7C1D-B668-4E04-9B63-9029A5D57C14}">
      <dgm:prSet/>
      <dgm:spPr/>
      <dgm:t>
        <a:bodyPr/>
        <a:lstStyle/>
        <a:p>
          <a:endParaRPr lang="en-US"/>
        </a:p>
      </dgm:t>
    </dgm:pt>
    <dgm:pt modelId="{F7428418-90BA-4907-BA25-EB0B2A68B4AA}" type="pres">
      <dgm:prSet presAssocID="{E1228F0D-5BE6-447E-A9F9-E53701462015}" presName="root" presStyleCnt="0">
        <dgm:presLayoutVars>
          <dgm:dir/>
          <dgm:resizeHandles val="exact"/>
        </dgm:presLayoutVars>
      </dgm:prSet>
      <dgm:spPr/>
    </dgm:pt>
    <dgm:pt modelId="{0A90736E-44DB-4D2A-8D8E-45CE0936F39B}" type="pres">
      <dgm:prSet presAssocID="{9EEA5E9E-252B-4597-8C30-BE794E09B1A6}" presName="compNode" presStyleCnt="0"/>
      <dgm:spPr/>
    </dgm:pt>
    <dgm:pt modelId="{BAF85668-CC95-49BF-B582-B0DD1D730D9B}" type="pres">
      <dgm:prSet presAssocID="{9EEA5E9E-252B-4597-8C30-BE794E09B1A6}" presName="bgRect" presStyleLbl="bgShp" presStyleIdx="0" presStyleCnt="3"/>
      <dgm:spPr/>
    </dgm:pt>
    <dgm:pt modelId="{8D1DEF78-9D7F-4A79-86D5-A2C6C946C957}" type="pres">
      <dgm:prSet presAssocID="{9EEA5E9E-252B-4597-8C30-BE794E09B1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E8113AFC-65F9-4CBC-A7F8-D85312A3AA3B}" type="pres">
      <dgm:prSet presAssocID="{9EEA5E9E-252B-4597-8C30-BE794E09B1A6}" presName="spaceRect" presStyleCnt="0"/>
      <dgm:spPr/>
    </dgm:pt>
    <dgm:pt modelId="{51D7990C-07DF-49DA-9420-6F95E8FB4CFA}" type="pres">
      <dgm:prSet presAssocID="{9EEA5E9E-252B-4597-8C30-BE794E09B1A6}" presName="parTx" presStyleLbl="revTx" presStyleIdx="0" presStyleCnt="3">
        <dgm:presLayoutVars>
          <dgm:chMax val="0"/>
          <dgm:chPref val="0"/>
        </dgm:presLayoutVars>
      </dgm:prSet>
      <dgm:spPr/>
    </dgm:pt>
    <dgm:pt modelId="{F879A3CE-190F-4EBC-8B9D-839C9A46A810}" type="pres">
      <dgm:prSet presAssocID="{2E5F36FA-C9D4-4629-98A9-604DE8F8E2E3}" presName="sibTrans" presStyleCnt="0"/>
      <dgm:spPr/>
    </dgm:pt>
    <dgm:pt modelId="{DFF1AE8E-17FD-4D78-B1F1-A1DDEE976B50}" type="pres">
      <dgm:prSet presAssocID="{41C81571-D66E-42E6-B7B8-D1DEFF6374EA}" presName="compNode" presStyleCnt="0"/>
      <dgm:spPr/>
    </dgm:pt>
    <dgm:pt modelId="{9EC7C369-ED2F-44B6-8371-EC97C0DB71DD}" type="pres">
      <dgm:prSet presAssocID="{41C81571-D66E-42E6-B7B8-D1DEFF6374EA}" presName="bgRect" presStyleLbl="bgShp" presStyleIdx="1" presStyleCnt="3"/>
      <dgm:spPr/>
    </dgm:pt>
    <dgm:pt modelId="{EA986A97-EB4A-43A3-9E85-2240E093A682}" type="pres">
      <dgm:prSet presAssocID="{41C81571-D66E-42E6-B7B8-D1DEFF6374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la"/>
        </a:ext>
      </dgm:extLst>
    </dgm:pt>
    <dgm:pt modelId="{DD3CC027-C97C-46E6-B699-24030A459770}" type="pres">
      <dgm:prSet presAssocID="{41C81571-D66E-42E6-B7B8-D1DEFF6374EA}" presName="spaceRect" presStyleCnt="0"/>
      <dgm:spPr/>
    </dgm:pt>
    <dgm:pt modelId="{1FE94F2A-8548-47A5-911E-19FC948DDB7D}" type="pres">
      <dgm:prSet presAssocID="{41C81571-D66E-42E6-B7B8-D1DEFF6374EA}" presName="parTx" presStyleLbl="revTx" presStyleIdx="1" presStyleCnt="3">
        <dgm:presLayoutVars>
          <dgm:chMax val="0"/>
          <dgm:chPref val="0"/>
        </dgm:presLayoutVars>
      </dgm:prSet>
      <dgm:spPr/>
    </dgm:pt>
    <dgm:pt modelId="{583FCAC0-A6F2-42E4-9453-50838020E04F}" type="pres">
      <dgm:prSet presAssocID="{AB96A03C-A8BD-4A6E-83A3-67C0D5F716C2}" presName="sibTrans" presStyleCnt="0"/>
      <dgm:spPr/>
    </dgm:pt>
    <dgm:pt modelId="{FE95169C-795B-47B7-9A72-D8DB9D040FDE}" type="pres">
      <dgm:prSet presAssocID="{4AEA4A54-8505-4D8F-BE56-6D3FEED8E0D9}" presName="compNode" presStyleCnt="0"/>
      <dgm:spPr/>
    </dgm:pt>
    <dgm:pt modelId="{46D2330E-BE62-4E3B-8486-048F98F559CC}" type="pres">
      <dgm:prSet presAssocID="{4AEA4A54-8505-4D8F-BE56-6D3FEED8E0D9}" presName="bgRect" presStyleLbl="bgShp" presStyleIdx="2" presStyleCnt="3"/>
      <dgm:spPr/>
    </dgm:pt>
    <dgm:pt modelId="{84611E61-6DE7-47A2-828A-A92FCF8FD09E}" type="pres">
      <dgm:prSet presAssocID="{4AEA4A54-8505-4D8F-BE56-6D3FEED8E0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6DA51B02-97E4-4895-B77A-BC50B2AF0736}" type="pres">
      <dgm:prSet presAssocID="{4AEA4A54-8505-4D8F-BE56-6D3FEED8E0D9}" presName="spaceRect" presStyleCnt="0"/>
      <dgm:spPr/>
    </dgm:pt>
    <dgm:pt modelId="{B7F2AE3A-09E9-4E39-BA77-ACB391AD5122}" type="pres">
      <dgm:prSet presAssocID="{4AEA4A54-8505-4D8F-BE56-6D3FEED8E0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1DDE61A-F7E1-4153-AB31-8F1C6BAF9C6C}" srcId="{E1228F0D-5BE6-447E-A9F9-E53701462015}" destId="{41C81571-D66E-42E6-B7B8-D1DEFF6374EA}" srcOrd="1" destOrd="0" parTransId="{16D3DC19-9E00-499A-9BA3-449F5A1E481E}" sibTransId="{AB96A03C-A8BD-4A6E-83A3-67C0D5F716C2}"/>
    <dgm:cxn modelId="{EB9B7C1D-B668-4E04-9B63-9029A5D57C14}" srcId="{E1228F0D-5BE6-447E-A9F9-E53701462015}" destId="{4AEA4A54-8505-4D8F-BE56-6D3FEED8E0D9}" srcOrd="2" destOrd="0" parTransId="{E6C6A154-3744-4BA4-9972-5B378D847A58}" sibTransId="{968B493C-AEA7-4249-9087-EA835AB0452E}"/>
    <dgm:cxn modelId="{B36FC06B-22B4-4FB8-8A84-EE4CA6AD19BB}" type="presOf" srcId="{E1228F0D-5BE6-447E-A9F9-E53701462015}" destId="{F7428418-90BA-4907-BA25-EB0B2A68B4AA}" srcOrd="0" destOrd="0" presId="urn:microsoft.com/office/officeart/2018/2/layout/IconVerticalSolidList"/>
    <dgm:cxn modelId="{092991B5-187D-4821-90F6-B2E0D1998EAF}" type="presOf" srcId="{9EEA5E9E-252B-4597-8C30-BE794E09B1A6}" destId="{51D7990C-07DF-49DA-9420-6F95E8FB4CFA}" srcOrd="0" destOrd="0" presId="urn:microsoft.com/office/officeart/2018/2/layout/IconVerticalSolidList"/>
    <dgm:cxn modelId="{47CCDDC2-DF6A-44FC-B91D-08680D890D72}" type="presOf" srcId="{4AEA4A54-8505-4D8F-BE56-6D3FEED8E0D9}" destId="{B7F2AE3A-09E9-4E39-BA77-ACB391AD5122}" srcOrd="0" destOrd="0" presId="urn:microsoft.com/office/officeart/2018/2/layout/IconVerticalSolidList"/>
    <dgm:cxn modelId="{9E02EFDC-A9BD-4CAB-8CD8-27D23410D3D9}" srcId="{E1228F0D-5BE6-447E-A9F9-E53701462015}" destId="{9EEA5E9E-252B-4597-8C30-BE794E09B1A6}" srcOrd="0" destOrd="0" parTransId="{3B3AB030-E450-4070-91E0-45DA1D456D03}" sibTransId="{2E5F36FA-C9D4-4629-98A9-604DE8F8E2E3}"/>
    <dgm:cxn modelId="{E6D6ECE0-AFD2-4E5C-B030-9BCF1ACD1020}" type="presOf" srcId="{41C81571-D66E-42E6-B7B8-D1DEFF6374EA}" destId="{1FE94F2A-8548-47A5-911E-19FC948DDB7D}" srcOrd="0" destOrd="0" presId="urn:microsoft.com/office/officeart/2018/2/layout/IconVerticalSolidList"/>
    <dgm:cxn modelId="{8EA64409-1BA8-4F33-82BA-D39FC712A0B8}" type="presParOf" srcId="{F7428418-90BA-4907-BA25-EB0B2A68B4AA}" destId="{0A90736E-44DB-4D2A-8D8E-45CE0936F39B}" srcOrd="0" destOrd="0" presId="urn:microsoft.com/office/officeart/2018/2/layout/IconVerticalSolidList"/>
    <dgm:cxn modelId="{151CB47A-B588-4D58-9098-A55D6F3CCA33}" type="presParOf" srcId="{0A90736E-44DB-4D2A-8D8E-45CE0936F39B}" destId="{BAF85668-CC95-49BF-B582-B0DD1D730D9B}" srcOrd="0" destOrd="0" presId="urn:microsoft.com/office/officeart/2018/2/layout/IconVerticalSolidList"/>
    <dgm:cxn modelId="{8EC081DD-6AB6-4725-9267-4DF19BFC2629}" type="presParOf" srcId="{0A90736E-44DB-4D2A-8D8E-45CE0936F39B}" destId="{8D1DEF78-9D7F-4A79-86D5-A2C6C946C957}" srcOrd="1" destOrd="0" presId="urn:microsoft.com/office/officeart/2018/2/layout/IconVerticalSolidList"/>
    <dgm:cxn modelId="{2763113D-0BA1-4B92-A668-82277317A66D}" type="presParOf" srcId="{0A90736E-44DB-4D2A-8D8E-45CE0936F39B}" destId="{E8113AFC-65F9-4CBC-A7F8-D85312A3AA3B}" srcOrd="2" destOrd="0" presId="urn:microsoft.com/office/officeart/2018/2/layout/IconVerticalSolidList"/>
    <dgm:cxn modelId="{2ABE37D2-D5AB-4078-8515-31A9D500054E}" type="presParOf" srcId="{0A90736E-44DB-4D2A-8D8E-45CE0936F39B}" destId="{51D7990C-07DF-49DA-9420-6F95E8FB4CFA}" srcOrd="3" destOrd="0" presId="urn:microsoft.com/office/officeart/2018/2/layout/IconVerticalSolidList"/>
    <dgm:cxn modelId="{9092E0D3-EBA3-419D-86C1-7BB5A9EF97FA}" type="presParOf" srcId="{F7428418-90BA-4907-BA25-EB0B2A68B4AA}" destId="{F879A3CE-190F-4EBC-8B9D-839C9A46A810}" srcOrd="1" destOrd="0" presId="urn:microsoft.com/office/officeart/2018/2/layout/IconVerticalSolidList"/>
    <dgm:cxn modelId="{9EBF39AB-96C6-4175-A10A-B0026E272DB3}" type="presParOf" srcId="{F7428418-90BA-4907-BA25-EB0B2A68B4AA}" destId="{DFF1AE8E-17FD-4D78-B1F1-A1DDEE976B50}" srcOrd="2" destOrd="0" presId="urn:microsoft.com/office/officeart/2018/2/layout/IconVerticalSolidList"/>
    <dgm:cxn modelId="{BAC697E8-584B-4FA2-8D1C-D6ECA93B8250}" type="presParOf" srcId="{DFF1AE8E-17FD-4D78-B1F1-A1DDEE976B50}" destId="{9EC7C369-ED2F-44B6-8371-EC97C0DB71DD}" srcOrd="0" destOrd="0" presId="urn:microsoft.com/office/officeart/2018/2/layout/IconVerticalSolidList"/>
    <dgm:cxn modelId="{8B8673CD-9482-4D27-AEE4-5E0C5B83D9A0}" type="presParOf" srcId="{DFF1AE8E-17FD-4D78-B1F1-A1DDEE976B50}" destId="{EA986A97-EB4A-43A3-9E85-2240E093A682}" srcOrd="1" destOrd="0" presId="urn:microsoft.com/office/officeart/2018/2/layout/IconVerticalSolidList"/>
    <dgm:cxn modelId="{AC0A1ABC-C231-4FBB-A574-537D5CAAC9ED}" type="presParOf" srcId="{DFF1AE8E-17FD-4D78-B1F1-A1DDEE976B50}" destId="{DD3CC027-C97C-46E6-B699-24030A459770}" srcOrd="2" destOrd="0" presId="urn:microsoft.com/office/officeart/2018/2/layout/IconVerticalSolidList"/>
    <dgm:cxn modelId="{DF1A5376-7F0B-47C7-900B-4FB2ECC2A16E}" type="presParOf" srcId="{DFF1AE8E-17FD-4D78-B1F1-A1DDEE976B50}" destId="{1FE94F2A-8548-47A5-911E-19FC948DDB7D}" srcOrd="3" destOrd="0" presId="urn:microsoft.com/office/officeart/2018/2/layout/IconVerticalSolidList"/>
    <dgm:cxn modelId="{78B18584-46EB-4315-AB53-457C63614216}" type="presParOf" srcId="{F7428418-90BA-4907-BA25-EB0B2A68B4AA}" destId="{583FCAC0-A6F2-42E4-9453-50838020E04F}" srcOrd="3" destOrd="0" presId="urn:microsoft.com/office/officeart/2018/2/layout/IconVerticalSolidList"/>
    <dgm:cxn modelId="{6ADB6F73-76E4-4D69-BC0A-4E67D258BA4E}" type="presParOf" srcId="{F7428418-90BA-4907-BA25-EB0B2A68B4AA}" destId="{FE95169C-795B-47B7-9A72-D8DB9D040FDE}" srcOrd="4" destOrd="0" presId="urn:microsoft.com/office/officeart/2018/2/layout/IconVerticalSolidList"/>
    <dgm:cxn modelId="{6A6CFE67-BC60-4382-9F48-39B6CB324C68}" type="presParOf" srcId="{FE95169C-795B-47B7-9A72-D8DB9D040FDE}" destId="{46D2330E-BE62-4E3B-8486-048F98F559CC}" srcOrd="0" destOrd="0" presId="urn:microsoft.com/office/officeart/2018/2/layout/IconVerticalSolidList"/>
    <dgm:cxn modelId="{3F1816FF-EDCC-460D-9EE1-FF581C897397}" type="presParOf" srcId="{FE95169C-795B-47B7-9A72-D8DB9D040FDE}" destId="{84611E61-6DE7-47A2-828A-A92FCF8FD09E}" srcOrd="1" destOrd="0" presId="urn:microsoft.com/office/officeart/2018/2/layout/IconVerticalSolidList"/>
    <dgm:cxn modelId="{2A68F67E-00DE-4FAF-B729-339BD04FAB70}" type="presParOf" srcId="{FE95169C-795B-47B7-9A72-D8DB9D040FDE}" destId="{6DA51B02-97E4-4895-B77A-BC50B2AF0736}" srcOrd="2" destOrd="0" presId="urn:microsoft.com/office/officeart/2018/2/layout/IconVerticalSolidList"/>
    <dgm:cxn modelId="{237FFAB3-F8B0-416C-9F5B-DC3239E8D05D}" type="presParOf" srcId="{FE95169C-795B-47B7-9A72-D8DB9D040FDE}" destId="{B7F2AE3A-09E9-4E39-BA77-ACB391AD51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40BC5-36A0-4781-80BC-8F59A4883970}">
      <dsp:nvSpPr>
        <dsp:cNvPr id="0" name=""/>
        <dsp:cNvSpPr/>
      </dsp:nvSpPr>
      <dsp:spPr>
        <a:xfrm>
          <a:off x="0" y="1662"/>
          <a:ext cx="1089536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48A0F-C8E7-4C0A-83C2-0B7C8677BC66}">
      <dsp:nvSpPr>
        <dsp:cNvPr id="0" name=""/>
        <dsp:cNvSpPr/>
      </dsp:nvSpPr>
      <dsp:spPr>
        <a:xfrm>
          <a:off x="0" y="1662"/>
          <a:ext cx="10895369" cy="1133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- Área de infra e suporte recebendo muitas solicitações de atendimento;</a:t>
          </a:r>
          <a:endParaRPr lang="en-US" sz="3200" kern="1200" dirty="0"/>
        </a:p>
      </dsp:txBody>
      <dsp:txXfrm>
        <a:off x="0" y="1662"/>
        <a:ext cx="10895369" cy="1133650"/>
      </dsp:txXfrm>
    </dsp:sp>
    <dsp:sp modelId="{045D2F9E-3DDD-4DAC-A589-EF62892ADEFB}">
      <dsp:nvSpPr>
        <dsp:cNvPr id="0" name=""/>
        <dsp:cNvSpPr/>
      </dsp:nvSpPr>
      <dsp:spPr>
        <a:xfrm>
          <a:off x="0" y="1135313"/>
          <a:ext cx="10895369" cy="0"/>
        </a:xfrm>
        <a:prstGeom prst="line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B8DFB-3B8A-46DA-8D01-035E33E0D46E}">
      <dsp:nvSpPr>
        <dsp:cNvPr id="0" name=""/>
        <dsp:cNvSpPr/>
      </dsp:nvSpPr>
      <dsp:spPr>
        <a:xfrm>
          <a:off x="0" y="1135313"/>
          <a:ext cx="10895369" cy="1133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- Necessidade de agilidade no atendimento;</a:t>
          </a:r>
          <a:endParaRPr lang="en-US" sz="3200" kern="1200" dirty="0"/>
        </a:p>
      </dsp:txBody>
      <dsp:txXfrm>
        <a:off x="0" y="1135313"/>
        <a:ext cx="10895369" cy="1133650"/>
      </dsp:txXfrm>
    </dsp:sp>
    <dsp:sp modelId="{0D64A7A9-857E-4EC5-97ED-B75329DA1621}">
      <dsp:nvSpPr>
        <dsp:cNvPr id="0" name=""/>
        <dsp:cNvSpPr/>
      </dsp:nvSpPr>
      <dsp:spPr>
        <a:xfrm>
          <a:off x="0" y="2268963"/>
          <a:ext cx="10895369" cy="0"/>
        </a:xfrm>
        <a:prstGeom prst="line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DC3DE-16E4-43B3-85F0-33EBAD64C9ED}">
      <dsp:nvSpPr>
        <dsp:cNvPr id="0" name=""/>
        <dsp:cNvSpPr/>
      </dsp:nvSpPr>
      <dsp:spPr>
        <a:xfrm>
          <a:off x="0" y="2268963"/>
          <a:ext cx="10895369" cy="1133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- </a:t>
          </a:r>
          <a:r>
            <a:rPr lang="pt-BR" sz="3200" kern="1200" dirty="0">
              <a:latin typeface="Calibri Light" panose="020F0302020204030204"/>
            </a:rPr>
            <a:t>Inviabilidade</a:t>
          </a:r>
          <a:r>
            <a:rPr lang="pt-BR" sz="3200" kern="1200" dirty="0"/>
            <a:t> de aumentar a equipe de atendimento proporcionalmente a quantidade de chamados</a:t>
          </a:r>
          <a:endParaRPr lang="en-US" sz="3200" kern="1200" dirty="0"/>
        </a:p>
      </dsp:txBody>
      <dsp:txXfrm>
        <a:off x="0" y="2268963"/>
        <a:ext cx="10895369" cy="1133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85668-CC95-49BF-B582-B0DD1D730D9B}">
      <dsp:nvSpPr>
        <dsp:cNvPr id="0" name=""/>
        <dsp:cNvSpPr/>
      </dsp:nvSpPr>
      <dsp:spPr>
        <a:xfrm>
          <a:off x="0" y="465"/>
          <a:ext cx="4817364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DEF78-9D7F-4A79-86D5-A2C6C946C957}">
      <dsp:nvSpPr>
        <dsp:cNvPr id="0" name=""/>
        <dsp:cNvSpPr/>
      </dsp:nvSpPr>
      <dsp:spPr>
        <a:xfrm>
          <a:off x="329212" y="245333"/>
          <a:ext cx="598567" cy="5985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7990C-07DF-49DA-9420-6F95E8FB4CFA}">
      <dsp:nvSpPr>
        <dsp:cNvPr id="0" name=""/>
        <dsp:cNvSpPr/>
      </dsp:nvSpPr>
      <dsp:spPr>
        <a:xfrm>
          <a:off x="1256992" y="465"/>
          <a:ext cx="3560372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- Linguagem Python</a:t>
          </a:r>
          <a:endParaRPr lang="en-US" sz="2400" kern="1200"/>
        </a:p>
      </dsp:txBody>
      <dsp:txXfrm>
        <a:off x="1256992" y="465"/>
        <a:ext cx="3560372" cy="1088305"/>
      </dsp:txXfrm>
    </dsp:sp>
    <dsp:sp modelId="{9EC7C369-ED2F-44B6-8371-EC97C0DB71DD}">
      <dsp:nvSpPr>
        <dsp:cNvPr id="0" name=""/>
        <dsp:cNvSpPr/>
      </dsp:nvSpPr>
      <dsp:spPr>
        <a:xfrm>
          <a:off x="0" y="1360846"/>
          <a:ext cx="4817364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86A97-EB4A-43A3-9E85-2240E093A682}">
      <dsp:nvSpPr>
        <dsp:cNvPr id="0" name=""/>
        <dsp:cNvSpPr/>
      </dsp:nvSpPr>
      <dsp:spPr>
        <a:xfrm>
          <a:off x="329212" y="1605715"/>
          <a:ext cx="598567" cy="5985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94F2A-8548-47A5-911E-19FC948DDB7D}">
      <dsp:nvSpPr>
        <dsp:cNvPr id="0" name=""/>
        <dsp:cNvSpPr/>
      </dsp:nvSpPr>
      <dsp:spPr>
        <a:xfrm>
          <a:off x="1256992" y="1360846"/>
          <a:ext cx="3560372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- Interação por voz</a:t>
          </a:r>
          <a:endParaRPr lang="en-US" sz="2400" kern="1200"/>
        </a:p>
      </dsp:txBody>
      <dsp:txXfrm>
        <a:off x="1256992" y="1360846"/>
        <a:ext cx="3560372" cy="1088305"/>
      </dsp:txXfrm>
    </dsp:sp>
    <dsp:sp modelId="{46D2330E-BE62-4E3B-8486-048F98F559CC}">
      <dsp:nvSpPr>
        <dsp:cNvPr id="0" name=""/>
        <dsp:cNvSpPr/>
      </dsp:nvSpPr>
      <dsp:spPr>
        <a:xfrm>
          <a:off x="0" y="2721228"/>
          <a:ext cx="4817364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11E61-6DE7-47A2-828A-A92FCF8FD09E}">
      <dsp:nvSpPr>
        <dsp:cNvPr id="0" name=""/>
        <dsp:cNvSpPr/>
      </dsp:nvSpPr>
      <dsp:spPr>
        <a:xfrm>
          <a:off x="329212" y="2966097"/>
          <a:ext cx="598567" cy="5985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2AE3A-09E9-4E39-BA77-ACB391AD5122}">
      <dsp:nvSpPr>
        <dsp:cNvPr id="0" name=""/>
        <dsp:cNvSpPr/>
      </dsp:nvSpPr>
      <dsp:spPr>
        <a:xfrm>
          <a:off x="1256992" y="2721228"/>
          <a:ext cx="3560372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- Biblioteca chatterbot</a:t>
          </a:r>
          <a:endParaRPr lang="en-US" sz="2400" kern="1200"/>
        </a:p>
      </dsp:txBody>
      <dsp:txXfrm>
        <a:off x="1256992" y="2721228"/>
        <a:ext cx="3560372" cy="1088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85668-CC95-49BF-B582-B0DD1D730D9B}">
      <dsp:nvSpPr>
        <dsp:cNvPr id="0" name=""/>
        <dsp:cNvSpPr/>
      </dsp:nvSpPr>
      <dsp:spPr>
        <a:xfrm>
          <a:off x="0" y="512"/>
          <a:ext cx="5472789" cy="11984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DEF78-9D7F-4A79-86D5-A2C6C946C957}">
      <dsp:nvSpPr>
        <dsp:cNvPr id="0" name=""/>
        <dsp:cNvSpPr/>
      </dsp:nvSpPr>
      <dsp:spPr>
        <a:xfrm>
          <a:off x="362520" y="270155"/>
          <a:ext cx="659128" cy="659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7990C-07DF-49DA-9420-6F95E8FB4CFA}">
      <dsp:nvSpPr>
        <dsp:cNvPr id="0" name=""/>
        <dsp:cNvSpPr/>
      </dsp:nvSpPr>
      <dsp:spPr>
        <a:xfrm>
          <a:off x="1384170" y="512"/>
          <a:ext cx="4088618" cy="119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32" tIns="126832" rIns="126832" bIns="1268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- Linguagem Python</a:t>
          </a:r>
          <a:endParaRPr lang="en-US" sz="2500" kern="1200" dirty="0"/>
        </a:p>
      </dsp:txBody>
      <dsp:txXfrm>
        <a:off x="1384170" y="512"/>
        <a:ext cx="4088618" cy="1198416"/>
      </dsp:txXfrm>
    </dsp:sp>
    <dsp:sp modelId="{9EC7C369-ED2F-44B6-8371-EC97C0DB71DD}">
      <dsp:nvSpPr>
        <dsp:cNvPr id="0" name=""/>
        <dsp:cNvSpPr/>
      </dsp:nvSpPr>
      <dsp:spPr>
        <a:xfrm>
          <a:off x="0" y="1498532"/>
          <a:ext cx="5472789" cy="11984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86A97-EB4A-43A3-9E85-2240E093A682}">
      <dsp:nvSpPr>
        <dsp:cNvPr id="0" name=""/>
        <dsp:cNvSpPr/>
      </dsp:nvSpPr>
      <dsp:spPr>
        <a:xfrm>
          <a:off x="362520" y="1768176"/>
          <a:ext cx="659128" cy="659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94F2A-8548-47A5-911E-19FC948DDB7D}">
      <dsp:nvSpPr>
        <dsp:cNvPr id="0" name=""/>
        <dsp:cNvSpPr/>
      </dsp:nvSpPr>
      <dsp:spPr>
        <a:xfrm>
          <a:off x="1384170" y="1498532"/>
          <a:ext cx="4088618" cy="119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32" tIns="126832" rIns="126832" bIns="1268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- Interação por </a:t>
          </a:r>
          <a:r>
            <a:rPr lang="pt-BR" sz="2500" kern="1200" dirty="0">
              <a:latin typeface="Calibri Light" panose="020F0302020204030204"/>
            </a:rPr>
            <a:t>texto , por meio do aplicativo slack</a:t>
          </a:r>
          <a:endParaRPr lang="en-US" sz="2500" kern="1200" dirty="0"/>
        </a:p>
      </dsp:txBody>
      <dsp:txXfrm>
        <a:off x="1384170" y="1498532"/>
        <a:ext cx="4088618" cy="1198416"/>
      </dsp:txXfrm>
    </dsp:sp>
    <dsp:sp modelId="{46D2330E-BE62-4E3B-8486-048F98F559CC}">
      <dsp:nvSpPr>
        <dsp:cNvPr id="0" name=""/>
        <dsp:cNvSpPr/>
      </dsp:nvSpPr>
      <dsp:spPr>
        <a:xfrm>
          <a:off x="0" y="2996552"/>
          <a:ext cx="5472789" cy="11984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11E61-6DE7-47A2-828A-A92FCF8FD09E}">
      <dsp:nvSpPr>
        <dsp:cNvPr id="0" name=""/>
        <dsp:cNvSpPr/>
      </dsp:nvSpPr>
      <dsp:spPr>
        <a:xfrm>
          <a:off x="362520" y="3266196"/>
          <a:ext cx="659128" cy="6591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2AE3A-09E9-4E39-BA77-ACB391AD5122}">
      <dsp:nvSpPr>
        <dsp:cNvPr id="0" name=""/>
        <dsp:cNvSpPr/>
      </dsp:nvSpPr>
      <dsp:spPr>
        <a:xfrm>
          <a:off x="1384170" y="2996552"/>
          <a:ext cx="4088618" cy="119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32" tIns="126832" rIns="126832" bIns="1268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- Biblioteca</a:t>
          </a:r>
          <a:r>
            <a:rPr lang="pt-BR" sz="2500" kern="1200" dirty="0">
              <a:latin typeface="Calibri Light" panose="020F0302020204030204"/>
            </a:rPr>
            <a:t> </a:t>
          </a:r>
          <a:r>
            <a:rPr lang="pt-BR" sz="2500" kern="1200" dirty="0" err="1">
              <a:latin typeface="Calibri Light" panose="020F0302020204030204"/>
            </a:rPr>
            <a:t>sklearn</a:t>
          </a:r>
          <a:endParaRPr lang="pt-BR" sz="2500" kern="1200" dirty="0"/>
        </a:p>
      </dsp:txBody>
      <dsp:txXfrm>
        <a:off x="1384170" y="2996552"/>
        <a:ext cx="4088618" cy="1198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4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7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81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862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58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45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06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6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1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3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7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2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3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6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08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reccloud.com/pt/u/3xzm8os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s://reccloud.com/pt/u/uxhdv97" TargetMode="External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ADE277-ED6D-75C7-EC05-B8FE9C9E3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>
                <a:solidFill>
                  <a:srgbClr val="EBEBEB"/>
                </a:solidFill>
              </a:rPr>
              <a:t>Quem não gosta de passar o dia fazendo atividades repetitivas?</a:t>
            </a:r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3" descr="Animal com pêlo marrom&#10;&#10;Descrição gerada automaticamente">
            <a:extLst>
              <a:ext uri="{FF2B5EF4-FFF2-40B4-BE49-F238E27FC236}">
                <a16:creationId xmlns:a16="http://schemas.microsoft.com/office/drawing/2014/main" id="{9654B169-2B81-9AD4-8EC7-17EDD886EE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44" r="30243" b="-1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905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0D5698-D159-2EDF-82D8-DECD6C338DD6}"/>
              </a:ext>
            </a:extLst>
          </p:cNvPr>
          <p:cNvSpPr txBox="1"/>
          <p:nvPr/>
        </p:nvSpPr>
        <p:spPr>
          <a:xfrm>
            <a:off x="142905" y="1707862"/>
            <a:ext cx="5128429" cy="42098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pt-BR" sz="2400" b="1" dirty="0">
                <a:ea typeface="+mn-lt"/>
                <a:cs typeface="+mn-lt"/>
              </a:rPr>
              <a:t>Avaliação da expressão "estou com problemas na </a:t>
            </a:r>
            <a:r>
              <a:rPr lang="pt-BR" sz="2400" b="1" dirty="0" err="1">
                <a:ea typeface="+mn-lt"/>
                <a:cs typeface="+mn-lt"/>
              </a:rPr>
              <a:t>vpn</a:t>
            </a:r>
            <a:r>
              <a:rPr lang="pt-BR" sz="2400" b="1" dirty="0">
                <a:ea typeface="+mn-lt"/>
                <a:cs typeface="+mn-lt"/>
              </a:rPr>
              <a:t>"</a:t>
            </a:r>
            <a:endParaRPr lang="en-US" sz="24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Imagem 9" descr="Uma imagem contendo Diagrama&#10;&#10;Descrição gerada automaticamente">
            <a:extLst>
              <a:ext uri="{FF2B5EF4-FFF2-40B4-BE49-F238E27FC236}">
                <a16:creationId xmlns:a16="http://schemas.microsoft.com/office/drawing/2014/main" id="{0DEEA7E3-5D62-1D87-F9DF-066994D39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909" y="670967"/>
            <a:ext cx="1962841" cy="500619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DFE1A7-C3B7-780B-9FEB-B21BC92A1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757" y="664773"/>
            <a:ext cx="2065127" cy="424491"/>
          </a:xfrm>
          <a:prstGeom prst="rect">
            <a:avLst/>
          </a:prstGeom>
        </p:spPr>
      </p:pic>
      <p:pic>
        <p:nvPicPr>
          <p:cNvPr id="8" name="Imagem 12" descr="Texto&#10;&#10;Descrição gerada automaticamente">
            <a:extLst>
              <a:ext uri="{FF2B5EF4-FFF2-40B4-BE49-F238E27FC236}">
                <a16:creationId xmlns:a16="http://schemas.microsoft.com/office/drawing/2014/main" id="{821A6108-5F66-2995-B6B8-57F919134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288" y="5917361"/>
            <a:ext cx="5733690" cy="67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7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61252F3-D50F-759A-C980-FFB786791478}"/>
              </a:ext>
            </a:extLst>
          </p:cNvPr>
          <p:cNvSpPr txBox="1">
            <a:spLocks/>
          </p:cNvSpPr>
          <p:nvPr/>
        </p:nvSpPr>
        <p:spPr>
          <a:xfrm>
            <a:off x="345057" y="403496"/>
            <a:ext cx="8842076" cy="489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>
                <a:cs typeface="Calibri Light"/>
              </a:rPr>
              <a:t>Chatbot</a:t>
            </a:r>
            <a:r>
              <a:rPr lang="pt-BR" b="1" dirty="0">
                <a:cs typeface="Calibri Light"/>
              </a:rPr>
              <a:t> de texto  - Integração com slack</a:t>
            </a:r>
            <a:endParaRPr lang="pt-BR" b="1" dirty="0"/>
          </a:p>
        </p:txBody>
      </p:sp>
      <p:pic>
        <p:nvPicPr>
          <p:cNvPr id="2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C02584F-B3C8-AB7F-8EAE-569F0BF65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3" y="1203823"/>
            <a:ext cx="10607614" cy="525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9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0D5698-D159-2EDF-82D8-DECD6C338DD6}"/>
              </a:ext>
            </a:extLst>
          </p:cNvPr>
          <p:cNvSpPr txBox="1"/>
          <p:nvPr/>
        </p:nvSpPr>
        <p:spPr>
          <a:xfrm>
            <a:off x="142905" y="2038541"/>
            <a:ext cx="5128429" cy="42098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b="1" dirty="0" err="1">
                <a:latin typeface="+mj-lt"/>
                <a:ea typeface="+mj-ea"/>
                <a:cs typeface="+mj-cs"/>
              </a:rPr>
              <a:t>Obrigada</a:t>
            </a:r>
          </a:p>
        </p:txBody>
      </p:sp>
      <p:pic>
        <p:nvPicPr>
          <p:cNvPr id="6" name="Imagem 6" descr="Código QR&#10;&#10;Descrição gerada automaticamente">
            <a:extLst>
              <a:ext uri="{FF2B5EF4-FFF2-40B4-BE49-F238E27FC236}">
                <a16:creationId xmlns:a16="http://schemas.microsoft.com/office/drawing/2014/main" id="{3CD3D29B-C27C-C314-933E-E77AF80AC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441" y="216200"/>
            <a:ext cx="2438400" cy="2457450"/>
          </a:xfrm>
          <a:prstGeom prst="rect">
            <a:avLst/>
          </a:prstGeom>
        </p:spPr>
      </p:pic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AD005ADB-322D-2FC5-7BA2-0A26BEC7E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650" y="957892"/>
            <a:ext cx="590550" cy="571500"/>
          </a:xfrm>
          <a:prstGeom prst="rect">
            <a:avLst/>
          </a:prstGeom>
        </p:spPr>
      </p:pic>
      <p:pic>
        <p:nvPicPr>
          <p:cNvPr id="8" name="Imagem 8" descr="Uma imagem contendo Logotipo&#10;&#10;Descrição gerada automaticamente">
            <a:extLst>
              <a:ext uri="{FF2B5EF4-FFF2-40B4-BE49-F238E27FC236}">
                <a16:creationId xmlns:a16="http://schemas.microsoft.com/office/drawing/2014/main" id="{2A2E7127-7DE2-AC38-9A3E-B11176111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220" y="3942631"/>
            <a:ext cx="1061409" cy="985568"/>
          </a:xfrm>
          <a:prstGeom prst="rect">
            <a:avLst/>
          </a:prstGeom>
        </p:spPr>
      </p:pic>
      <p:pic>
        <p:nvPicPr>
          <p:cNvPr id="9" name="Imagem 9" descr="Código QR&#10;&#10;Descrição gerada automaticamente">
            <a:extLst>
              <a:ext uri="{FF2B5EF4-FFF2-40B4-BE49-F238E27FC236}">
                <a16:creationId xmlns:a16="http://schemas.microsoft.com/office/drawing/2014/main" id="{883C5180-B3C9-99DA-78C0-C477AAA20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949" y="3522903"/>
            <a:ext cx="2548027" cy="247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CCDB93-2D17-202C-F4A4-D1F8BE99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EBEBEB"/>
                </a:solidFill>
                <a:ea typeface="+mj-lt"/>
                <a:cs typeface="+mj-lt"/>
              </a:rPr>
              <a:t>O cenário prático</a:t>
            </a:r>
            <a:endParaRPr lang="pt-BR">
              <a:solidFill>
                <a:srgbClr val="EBEBEB"/>
              </a:solidFill>
              <a:cs typeface="Calibri Light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6DE3CA4-E798-3418-EE15-F5D09D475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89382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6978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CDB93-2D17-202C-F4A4-D1F8BE99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pt-BR">
                <a:ea typeface="+mj-lt"/>
                <a:cs typeface="+mj-lt"/>
              </a:rPr>
              <a:t>O desafio inicial</a:t>
            </a:r>
            <a:endParaRPr lang="pt-BR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7277A90C-9318-B393-8F2F-6E84D3020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32" r="31050" b="-1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3492FE-2955-FD16-ABB8-085B233D8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>
                <a:ea typeface="Calibri"/>
                <a:cs typeface="Calibri"/>
              </a:rPr>
              <a:t>- Criação de um assistente virtual , que conseguisse receber perguntas, interpretá-las e responder corretamente, para ajudar o time de infra , com os atendimentos repetitivos e com diagnóstico padrão</a:t>
            </a:r>
            <a:endParaRPr lang="pt-BR"/>
          </a:p>
          <a:p>
            <a:pPr marL="0" indent="0">
              <a:buNone/>
            </a:pPr>
            <a:endParaRPr lang="pt-B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038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CDB93-2D17-202C-F4A4-D1F8BE99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1204360"/>
            <a:ext cx="4874876" cy="10237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primeira versão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BFA989E-8439-43B3-BCD9-E0E421350270}"/>
              </a:ext>
            </a:extLst>
          </p:cNvPr>
          <p:cNvSpPr txBox="1"/>
          <p:nvPr/>
        </p:nvSpPr>
        <p:spPr>
          <a:xfrm>
            <a:off x="1058173" y="3919268"/>
            <a:ext cx="39940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b="1" dirty="0">
                <a:ea typeface="+mn-lt"/>
                <a:cs typeface="+mn-lt"/>
                <a:hlinkClick r:id="rId3"/>
              </a:rPr>
              <a:t>Blue Voice</a:t>
            </a:r>
            <a:endParaRPr lang="pt-BR" sz="2400" b="1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FD07AFE-F140-01B9-0DCC-C3DDCAD5BC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671299"/>
              </p:ext>
            </p:extLst>
          </p:nvPr>
        </p:nvGraphicFramePr>
        <p:xfrm>
          <a:off x="6742108" y="2438400"/>
          <a:ext cx="4817365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1915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61252F3-D50F-759A-C980-FFB786791478}"/>
              </a:ext>
            </a:extLst>
          </p:cNvPr>
          <p:cNvSpPr txBox="1">
            <a:spLocks/>
          </p:cNvSpPr>
          <p:nvPr/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Chatbot de voz - Código</a:t>
            </a:r>
          </a:p>
        </p:txBody>
      </p:sp>
      <p:sp>
        <p:nvSpPr>
          <p:cNvPr id="5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Freeform: Shape 6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D44C1D2-88C3-3EAD-B1C0-53E7E5590C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02" y="956585"/>
            <a:ext cx="7104548" cy="46711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82913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CCDB93-2D17-202C-F4A4-D1F8BE99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893" y="495850"/>
            <a:ext cx="4509507" cy="854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evolução</a:t>
            </a: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1D40FF2-67A3-B48D-4611-36A6FF578DD1}"/>
              </a:ext>
            </a:extLst>
          </p:cNvPr>
          <p:cNvSpPr txBox="1"/>
          <p:nvPr/>
        </p:nvSpPr>
        <p:spPr>
          <a:xfrm>
            <a:off x="1561381" y="335855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b="1" dirty="0">
                <a:cs typeface="Arial"/>
                <a:hlinkClick r:id="rId3"/>
              </a:rPr>
              <a:t>Blue Slack</a:t>
            </a:r>
            <a:endParaRPr lang="pt-BR" sz="2400" b="1">
              <a:cs typeface="Arial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FD07AFE-F140-01B9-0DCC-C3DDCAD5BC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163153"/>
              </p:ext>
            </p:extLst>
          </p:nvPr>
        </p:nvGraphicFramePr>
        <p:xfrm>
          <a:off x="6101063" y="2009786"/>
          <a:ext cx="5472789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9450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61252F3-D50F-759A-C980-FFB786791478}"/>
              </a:ext>
            </a:extLst>
          </p:cNvPr>
          <p:cNvSpPr txBox="1">
            <a:spLocks/>
          </p:cNvSpPr>
          <p:nvPr/>
        </p:nvSpPr>
        <p:spPr>
          <a:xfrm>
            <a:off x="345057" y="403496"/>
            <a:ext cx="8842076" cy="489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>
                <a:cs typeface="Calibri Light"/>
              </a:rPr>
              <a:t>Chatbot</a:t>
            </a:r>
            <a:r>
              <a:rPr lang="pt-BR" b="1" dirty="0">
                <a:cs typeface="Calibri Light"/>
              </a:rPr>
              <a:t> de texto  - Código</a:t>
            </a:r>
            <a:endParaRPr lang="pt-BR" b="1" dirty="0"/>
          </a:p>
        </p:txBody>
      </p:sp>
      <p:pic>
        <p:nvPicPr>
          <p:cNvPr id="2" name="Imagem 3" descr="Interface gráfica do usuário, Texto, Email&#10;&#10;Descrição gerada automaticamente">
            <a:extLst>
              <a:ext uri="{FF2B5EF4-FFF2-40B4-BE49-F238E27FC236}">
                <a16:creationId xmlns:a16="http://schemas.microsoft.com/office/drawing/2014/main" id="{915D3646-308A-F4B4-A2DF-ED81E857F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6" y="1035739"/>
            <a:ext cx="10578859" cy="54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8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61252F3-D50F-759A-C980-FFB786791478}"/>
              </a:ext>
            </a:extLst>
          </p:cNvPr>
          <p:cNvSpPr txBox="1">
            <a:spLocks/>
          </p:cNvSpPr>
          <p:nvPr/>
        </p:nvSpPr>
        <p:spPr>
          <a:xfrm>
            <a:off x="345057" y="403496"/>
            <a:ext cx="8842076" cy="489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>
                <a:cs typeface="Calibri Light"/>
              </a:rPr>
              <a:t>Chatbot</a:t>
            </a:r>
            <a:r>
              <a:rPr lang="pt-BR" b="1" dirty="0">
                <a:cs typeface="Calibri Light"/>
              </a:rPr>
              <a:t> de texto  - Código</a:t>
            </a:r>
            <a:endParaRPr lang="pt-BR" b="1" dirty="0"/>
          </a:p>
        </p:txBody>
      </p:sp>
      <p:pic>
        <p:nvPicPr>
          <p:cNvPr id="3" name="Imagem 3" descr="Texto, Carta&#10;&#10;Descrição gerada automaticamente">
            <a:extLst>
              <a:ext uri="{FF2B5EF4-FFF2-40B4-BE49-F238E27FC236}">
                <a16:creationId xmlns:a16="http://schemas.microsoft.com/office/drawing/2014/main" id="{62F10207-C012-A3F0-67BF-B5B7FD1F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1" y="1155730"/>
            <a:ext cx="11484634" cy="54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9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0D5698-D159-2EDF-82D8-DECD6C338DD6}"/>
              </a:ext>
            </a:extLst>
          </p:cNvPr>
          <p:cNvSpPr txBox="1"/>
          <p:nvPr/>
        </p:nvSpPr>
        <p:spPr>
          <a:xfrm>
            <a:off x="142905" y="2038541"/>
            <a:ext cx="5128429" cy="42098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b="1" dirty="0" err="1">
                <a:latin typeface="+mj-lt"/>
                <a:ea typeface="+mj-ea"/>
                <a:cs typeface="+mj-cs"/>
              </a:rPr>
              <a:t>Organização</a:t>
            </a:r>
            <a:r>
              <a:rPr lang="en-US" sz="2400" b="1" dirty="0">
                <a:latin typeface="+mj-lt"/>
                <a:ea typeface="+mj-ea"/>
                <a:cs typeface="+mj-cs"/>
              </a:rPr>
              <a:t> das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sentenças</a:t>
            </a:r>
            <a:endParaRPr lang="en-US" sz="24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Imagem 3" descr="Tabela&#10;&#10;Descrição gerada automaticamente">
            <a:extLst>
              <a:ext uri="{FF2B5EF4-FFF2-40B4-BE49-F238E27FC236}">
                <a16:creationId xmlns:a16="http://schemas.microsoft.com/office/drawing/2014/main" id="{54874E60-593E-8E13-AFD7-FA030A293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243" y="1410311"/>
            <a:ext cx="2910482" cy="51256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1584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Ion</vt:lpstr>
      <vt:lpstr>Quem não gosta de passar o dia fazendo atividades repetitivas?</vt:lpstr>
      <vt:lpstr>O cenário prático</vt:lpstr>
      <vt:lpstr>O desafio inicial</vt:lpstr>
      <vt:lpstr>A primeira versão</vt:lpstr>
      <vt:lpstr>Apresentação do PowerPoint</vt:lpstr>
      <vt:lpstr>A evolução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815</cp:revision>
  <dcterms:created xsi:type="dcterms:W3CDTF">2022-05-03T22:18:05Z</dcterms:created>
  <dcterms:modified xsi:type="dcterms:W3CDTF">2022-05-31T00:18:10Z</dcterms:modified>
</cp:coreProperties>
</file>