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DF82-933C-4A1B-94A2-228FFC1E2EC5}" v="10" dt="2022-05-27T16:54:25.892"/>
    <p1510:client id="{768CCC02-66C2-4C5D-817B-13EF9B2B7F55}" v="186" dt="2022-05-07T01:07:01.224"/>
    <p1510:client id="{93E40EED-A2D0-418F-B087-E3AD29C6776D}" v="3" dt="2022-05-25T19:59:51.839"/>
    <p1510:client id="{A387CD1E-FA00-4291-A5B1-2F53E8852891}" v="156" dt="2022-05-11T18:57:29.363"/>
    <p1510:client id="{D5CAB5E1-3A84-49DC-8EE2-B5FCA071F046}" v="802" dt="2022-05-04T00:09:44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8981" y="1611193"/>
            <a:ext cx="9144000" cy="314960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Como </a:t>
            </a:r>
            <a:r>
              <a:rPr lang="de-DE" b="1" dirty="0" err="1"/>
              <a:t>criar</a:t>
            </a:r>
            <a:r>
              <a:rPr lang="de-DE" b="1" dirty="0"/>
              <a:t> sua </a:t>
            </a:r>
            <a:r>
              <a:rPr lang="de-DE" b="1" dirty="0" err="1"/>
              <a:t>própria</a:t>
            </a:r>
            <a:r>
              <a:rPr lang="de-DE" b="1" dirty="0"/>
              <a:t> </a:t>
            </a:r>
            <a:r>
              <a:rPr lang="de-DE" b="1" dirty="0" err="1"/>
              <a:t>assistente</a:t>
            </a:r>
            <a:r>
              <a:rPr lang="de-DE" b="1" dirty="0"/>
              <a:t> virtual </a:t>
            </a:r>
            <a:r>
              <a:rPr lang="de-DE" b="1" dirty="0" err="1"/>
              <a:t>usando</a:t>
            </a:r>
            <a:r>
              <a:rPr lang="de-DE" b="1" dirty="0"/>
              <a:t> </a:t>
            </a:r>
            <a:r>
              <a:rPr lang="de-DE" b="1" dirty="0" err="1"/>
              <a:t>bibliotecas</a:t>
            </a:r>
            <a:r>
              <a:rPr lang="de-DE" b="1" dirty="0"/>
              <a:t> de </a:t>
            </a:r>
            <a:r>
              <a:rPr lang="de-DE" b="1" dirty="0" err="1"/>
              <a:t>machine</a:t>
            </a:r>
            <a:r>
              <a:rPr lang="de-DE" b="1" dirty="0"/>
              <a:t> </a:t>
            </a:r>
            <a:r>
              <a:rPr lang="de-DE" b="1" dirty="0" err="1"/>
              <a:t>learning</a:t>
            </a:r>
            <a:r>
              <a:rPr lang="de-DE" b="1" dirty="0"/>
              <a:t>.</a:t>
            </a:r>
            <a:endParaRPr lang="pt-BR" dirty="0"/>
          </a:p>
          <a:p>
            <a:endParaRPr lang="de-D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cs typeface="Calibri Light"/>
              </a:rPr>
              <a:t>Demonstração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DE277-ED6D-75C7-EC05-B8FE9C9E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57" y="705420"/>
            <a:ext cx="5391510" cy="44665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cs typeface="Calibri Light"/>
              </a:rPr>
              <a:t>Jornada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00883E-CC06-EA61-8C22-54F5B19C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340" y="1891132"/>
            <a:ext cx="9144000" cy="2820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pt-BR" dirty="0">
                <a:cs typeface="Calibri" panose="020F0502020204030204"/>
              </a:rPr>
              <a:t>Definição </a:t>
            </a:r>
            <a:r>
              <a:rPr lang="pt-BR" dirty="0" err="1">
                <a:cs typeface="Calibri" panose="020F0502020204030204"/>
              </a:rPr>
              <a:t>machine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learning</a:t>
            </a:r>
            <a:endParaRPr lang="pt-BR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pt-BR" dirty="0">
                <a:cs typeface="Calibri" panose="020F0502020204030204"/>
              </a:rPr>
              <a:t>Como surgiu a necessidade da criação de uma assistente virtual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pt-BR" dirty="0">
                <a:cs typeface="Calibri" panose="020F0502020204030204"/>
              </a:rPr>
              <a:t>Código e bibliotecas usadas, </a:t>
            </a:r>
            <a:r>
              <a:rPr lang="pt-BR" dirty="0" err="1">
                <a:cs typeface="Calibri" panose="020F0502020204030204"/>
              </a:rPr>
              <a:t>bot</a:t>
            </a:r>
            <a:r>
              <a:rPr lang="pt-BR" dirty="0">
                <a:cs typeface="Calibri" panose="020F0502020204030204"/>
              </a:rPr>
              <a:t> de voz</a:t>
            </a:r>
            <a:endParaRPr lang="pt-BR" dirty="0"/>
          </a:p>
          <a:p>
            <a:pPr marL="342900" indent="-342900" algn="l">
              <a:buFont typeface="Wingdings,Sans-Serif" panose="020B0604020202020204" pitchFamily="34" charset="0"/>
              <a:buChar char="§"/>
            </a:pPr>
            <a:r>
              <a:rPr lang="pt-BR" dirty="0">
                <a:ea typeface="+mn-lt"/>
                <a:cs typeface="+mn-lt"/>
              </a:rPr>
              <a:t>Código e bibliotecas usadas, </a:t>
            </a:r>
            <a:r>
              <a:rPr lang="pt-BR" dirty="0" err="1">
                <a:ea typeface="+mn-lt"/>
                <a:cs typeface="+mn-lt"/>
              </a:rPr>
              <a:t>bot</a:t>
            </a:r>
            <a:r>
              <a:rPr lang="pt-BR" dirty="0">
                <a:ea typeface="+mn-lt"/>
                <a:cs typeface="+mn-lt"/>
              </a:rPr>
              <a:t> de texto</a:t>
            </a:r>
          </a:p>
          <a:p>
            <a:pPr marL="342900" indent="-342900" algn="l">
              <a:buFont typeface="Wingdings,Sans-Serif" panose="020B0604020202020204" pitchFamily="34" charset="0"/>
              <a:buChar char="§"/>
            </a:pPr>
            <a:r>
              <a:rPr lang="pt-BR" dirty="0">
                <a:cs typeface="Calibri" panose="020F0502020204030204"/>
              </a:rPr>
              <a:t>Pontos de atenção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pt-BR" dirty="0">
                <a:cs typeface="Calibri" panose="020F0502020204030204"/>
              </a:rPr>
              <a:t>Demonstração do </a:t>
            </a:r>
            <a:r>
              <a:rPr lang="pt-BR" dirty="0" err="1">
                <a:cs typeface="Calibri"/>
              </a:rPr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2390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mesa, pequeno, computador, segurando&#10;&#10;Descrição gerada automaticamente">
            <a:extLst>
              <a:ext uri="{FF2B5EF4-FFF2-40B4-BE49-F238E27FC236}">
                <a16:creationId xmlns:a16="http://schemas.microsoft.com/office/drawing/2014/main" id="{B924570F-A188-6C1E-EC53-749E7D6E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816"/>
            <a:ext cx="12203500" cy="68596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3F4463D-3657-3E59-85B6-5E9BB58590F1}"/>
              </a:ext>
            </a:extLst>
          </p:cNvPr>
          <p:cNvSpPr txBox="1">
            <a:spLocks/>
          </p:cNvSpPr>
          <p:nvPr/>
        </p:nvSpPr>
        <p:spPr>
          <a:xfrm>
            <a:off x="158151" y="187835"/>
            <a:ext cx="8511395" cy="1366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Book Antiqua"/>
                <a:cs typeface="Calibri Light"/>
              </a:rPr>
              <a:t>Mas o que é </a:t>
            </a:r>
            <a:r>
              <a:rPr lang="pt-BR" b="1" dirty="0" err="1">
                <a:latin typeface="Book Antiqua"/>
                <a:cs typeface="Calibri Light"/>
              </a:rPr>
              <a:t>machine</a:t>
            </a:r>
            <a:r>
              <a:rPr lang="pt-BR" b="1" dirty="0">
                <a:latin typeface="Book Antiqua"/>
                <a:cs typeface="Calibri Light"/>
              </a:rPr>
              <a:t> </a:t>
            </a:r>
            <a:r>
              <a:rPr lang="pt-BR" b="1" dirty="0" err="1">
                <a:latin typeface="Book Antiqua"/>
                <a:cs typeface="Calibri Light"/>
              </a:rPr>
              <a:t>learning</a:t>
            </a:r>
            <a:r>
              <a:rPr lang="pt-BR" b="1" dirty="0">
                <a:latin typeface="Book Antiqua"/>
                <a:cs typeface="Calibri Light"/>
              </a:rPr>
              <a:t>?</a:t>
            </a:r>
            <a:endParaRPr lang="pt-BR" b="1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89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279-ABFA-7BA7-CC5D-232553AE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ideia do </a:t>
            </a:r>
            <a:r>
              <a:rPr lang="pt-BR" dirty="0" err="1">
                <a:ea typeface="+mn-lt"/>
                <a:cs typeface="+mn-lt"/>
              </a:rPr>
              <a:t>machine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learning</a:t>
            </a:r>
            <a:r>
              <a:rPr lang="pt-BR" dirty="0">
                <a:ea typeface="+mn-lt"/>
                <a:cs typeface="+mn-lt"/>
              </a:rPr>
              <a:t> — é um ramo da inteligência artificial — é oferecer um conjunto de dados suficientemente grande para que a máquina possa analisar e extrair algum conhecimento dele. 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IA - </a:t>
            </a:r>
            <a:r>
              <a:rPr lang="pt-BR" dirty="0">
                <a:ea typeface="+mn-lt"/>
                <a:cs typeface="+mn-lt"/>
              </a:rPr>
              <a:t>São algoritmos de aprendizagem e generalização para simular as capacidades humanas.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0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DB93-2D17-202C-F4A4-D1F8BE99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Como surgiu a necessidade da criação de uma assistente virtual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492FE-2955-FD16-ABB8-085B233D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Como em toda empresa, áreas como suporte e RH, precisam atender a empresa como um todo. E dependendo do tamanho da empresa isso pode sobrecarregar as áreas que tem essa característica. Sabemos que na grande maioria das vezes os acionamentos envolvem tipos de atendimento repetidos e que já tem uma solução padrão. Sabemos também que, um </a:t>
            </a:r>
            <a:r>
              <a:rPr lang="pt-BR" dirty="0" err="1">
                <a:ea typeface="Calibri"/>
                <a:cs typeface="Calibri"/>
              </a:rPr>
              <a:t>chatbot</a:t>
            </a:r>
            <a:r>
              <a:rPr lang="pt-BR" dirty="0">
                <a:ea typeface="Calibri"/>
                <a:cs typeface="Calibri"/>
              </a:rPr>
              <a:t> se encaixa exatamente neste tipo de tarefa repetitiva , e que segue padrões. Assim nasceu a Blue, assistente virtual que faz atendimentos, aos clientes internos da Neon. </a:t>
            </a:r>
          </a:p>
        </p:txBody>
      </p:sp>
    </p:spTree>
    <p:extLst>
      <p:ext uri="{BB962C8B-B14F-4D97-AF65-F5344CB8AC3E}">
        <p14:creationId xmlns:p14="http://schemas.microsoft.com/office/powerpoint/2010/main" val="155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Voz - Bibliotecas utilizadas</a:t>
            </a:r>
            <a:endParaRPr lang="pt-BR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ACC8043-EEE0-75E4-3DB2-A44AA8FA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" y="17106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Linguagem utilizada – Python 3.6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Biblioteca de </a:t>
            </a:r>
            <a:r>
              <a:rPr lang="pt-BR" dirty="0" err="1">
                <a:ea typeface="Calibri"/>
                <a:cs typeface="Calibri"/>
              </a:rPr>
              <a:t>machine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dirty="0" err="1">
                <a:ea typeface="Calibri"/>
                <a:cs typeface="Calibri"/>
              </a:rPr>
              <a:t>learning</a:t>
            </a:r>
            <a:r>
              <a:rPr lang="pt-BR" dirty="0">
                <a:ea typeface="Calibri"/>
                <a:cs typeface="Calibri"/>
              </a:rPr>
              <a:t> – </a:t>
            </a:r>
            <a:r>
              <a:rPr lang="pt-BR" dirty="0" err="1">
                <a:ea typeface="Calibri"/>
                <a:cs typeface="Calibri"/>
              </a:rPr>
              <a:t>sklearn</a:t>
            </a:r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Biblioteca de reconhecimento de voz – Speech-</a:t>
            </a:r>
            <a:r>
              <a:rPr lang="pt-BR" dirty="0" err="1">
                <a:ea typeface="Calibri"/>
                <a:cs typeface="Calibri"/>
              </a:rPr>
              <a:t>Recognition</a:t>
            </a: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Biblioteca de fala - </a:t>
            </a:r>
            <a:r>
              <a:rPr lang="pt-BR" dirty="0" err="1">
                <a:ea typeface="+mn-lt"/>
                <a:cs typeface="+mn-lt"/>
              </a:rPr>
              <a:t>Pyttsx</a:t>
            </a:r>
            <a:endParaRPr lang="pt-BR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43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voz - Código</a:t>
            </a:r>
            <a:endParaRPr lang="pt-BR" b="1" dirty="0"/>
          </a:p>
        </p:txBody>
      </p:sp>
      <p:pic>
        <p:nvPicPr>
          <p:cNvPr id="3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D44C1D2-88C3-3EAD-B1C0-53E7E559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" y="1033249"/>
            <a:ext cx="11398370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Texto - Bibliotecas utilizadas</a:t>
            </a:r>
            <a:endParaRPr lang="pt-BR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ACC8043-EEE0-75E4-3DB2-A44AA8FA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" y="17106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Linguagem utilizada – Python 3.6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Biblioteca de </a:t>
            </a:r>
            <a:r>
              <a:rPr lang="pt-BR" dirty="0" err="1">
                <a:ea typeface="Calibri"/>
                <a:cs typeface="Calibri"/>
              </a:rPr>
              <a:t>machine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dirty="0" err="1">
                <a:ea typeface="Calibri"/>
                <a:cs typeface="Calibri"/>
              </a:rPr>
              <a:t>learning</a:t>
            </a:r>
            <a:r>
              <a:rPr lang="pt-BR" dirty="0">
                <a:ea typeface="Calibri"/>
                <a:cs typeface="Calibri"/>
              </a:rPr>
              <a:t> – </a:t>
            </a:r>
            <a:r>
              <a:rPr lang="pt-BR" dirty="0" err="1">
                <a:ea typeface="Calibri"/>
                <a:cs typeface="Calibri"/>
              </a:rPr>
              <a:t>sklearn</a:t>
            </a:r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Biblioteca de integração com o aplicativo slack – Slack-</a:t>
            </a:r>
            <a:r>
              <a:rPr lang="pt-BR" dirty="0" err="1">
                <a:ea typeface="Calibri"/>
                <a:cs typeface="Calibri"/>
              </a:rPr>
              <a:t>bolt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texto  - Código</a:t>
            </a:r>
            <a:endParaRPr lang="pt-BR" b="1" dirty="0"/>
          </a:p>
        </p:txBody>
      </p:sp>
      <p:pic>
        <p:nvPicPr>
          <p:cNvPr id="2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31011E6-027D-4744-04D5-6C35E518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" y="893205"/>
            <a:ext cx="11427124" cy="58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0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Como criar sua própria assistente virtual usando bibliotecas de machine learning. </vt:lpstr>
      <vt:lpstr>Jornada</vt:lpstr>
      <vt:lpstr>Apresentação do PowerPoint</vt:lpstr>
      <vt:lpstr>Apresentação do PowerPoint</vt:lpstr>
      <vt:lpstr>Como surgiu a necessidade da criação de uma assistente virtual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260</cp:revision>
  <dcterms:created xsi:type="dcterms:W3CDTF">2022-05-03T22:18:05Z</dcterms:created>
  <dcterms:modified xsi:type="dcterms:W3CDTF">2022-05-27T16:54:50Z</dcterms:modified>
</cp:coreProperties>
</file>