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93" r:id="rId5"/>
    <p:sldId id="300" r:id="rId6"/>
    <p:sldId id="301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A4139-DFD3-4415-B9AD-F6A018F756E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55D695-B935-4171-BDFB-B5D6BC5BA190}">
      <dgm:prSet/>
      <dgm:spPr/>
      <dgm:t>
        <a:bodyPr/>
        <a:lstStyle/>
        <a:p>
          <a:r>
            <a:rPr lang="es-MX"/>
            <a:t>No cuenta con control de mercancía </a:t>
          </a:r>
          <a:endParaRPr lang="en-US"/>
        </a:p>
      </dgm:t>
    </dgm:pt>
    <dgm:pt modelId="{89186609-D5D5-46EC-B76E-B421E2FBC793}" type="parTrans" cxnId="{088DCCAD-05E3-4E79-A7E9-5B87FEEED367}">
      <dgm:prSet/>
      <dgm:spPr/>
      <dgm:t>
        <a:bodyPr/>
        <a:lstStyle/>
        <a:p>
          <a:endParaRPr lang="en-US"/>
        </a:p>
      </dgm:t>
    </dgm:pt>
    <dgm:pt modelId="{264EA7EF-B223-482A-A635-642D0F04BC74}" type="sibTrans" cxnId="{088DCCAD-05E3-4E79-A7E9-5B87FEEED367}">
      <dgm:prSet/>
      <dgm:spPr/>
      <dgm:t>
        <a:bodyPr/>
        <a:lstStyle/>
        <a:p>
          <a:endParaRPr lang="en-US"/>
        </a:p>
      </dgm:t>
    </dgm:pt>
    <dgm:pt modelId="{628C31A1-2C9A-445B-BFCB-94805F552FF9}">
      <dgm:prSet/>
      <dgm:spPr/>
      <dgm:t>
        <a:bodyPr/>
        <a:lstStyle/>
        <a:p>
          <a:r>
            <a:rPr lang="es-MX"/>
            <a:t>Disminuir perdida de mercancia</a:t>
          </a:r>
          <a:endParaRPr lang="en-US"/>
        </a:p>
      </dgm:t>
    </dgm:pt>
    <dgm:pt modelId="{28E0FB6E-CA96-4B8C-A1B2-0BB80CEE9F69}" type="parTrans" cxnId="{79F1EB2F-F4C1-4075-A9D7-72B5BD802532}">
      <dgm:prSet/>
      <dgm:spPr/>
      <dgm:t>
        <a:bodyPr/>
        <a:lstStyle/>
        <a:p>
          <a:endParaRPr lang="en-US"/>
        </a:p>
      </dgm:t>
    </dgm:pt>
    <dgm:pt modelId="{AC078C69-E312-41F6-A1C9-B7D2C576AC83}" type="sibTrans" cxnId="{79F1EB2F-F4C1-4075-A9D7-72B5BD802532}">
      <dgm:prSet/>
      <dgm:spPr/>
      <dgm:t>
        <a:bodyPr/>
        <a:lstStyle/>
        <a:p>
          <a:endParaRPr lang="en-US"/>
        </a:p>
      </dgm:t>
    </dgm:pt>
    <dgm:pt modelId="{B7844C44-B18B-4048-9CB5-F92C6FB917C6}" type="pres">
      <dgm:prSet presAssocID="{71CA4139-DFD3-4415-B9AD-F6A018F756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53A9E9-2761-4CF3-A779-7EE59F62A798}" type="pres">
      <dgm:prSet presAssocID="{D655D695-B935-4171-BDFB-B5D6BC5BA190}" presName="hierRoot1" presStyleCnt="0"/>
      <dgm:spPr/>
    </dgm:pt>
    <dgm:pt modelId="{946CF2B7-92A6-44E1-8E40-DB4AFEDAC5A2}" type="pres">
      <dgm:prSet presAssocID="{D655D695-B935-4171-BDFB-B5D6BC5BA190}" presName="composite" presStyleCnt="0"/>
      <dgm:spPr/>
    </dgm:pt>
    <dgm:pt modelId="{5EA0C97B-84D9-45D8-AB17-9154794A69AF}" type="pres">
      <dgm:prSet presAssocID="{D655D695-B935-4171-BDFB-B5D6BC5BA190}" presName="background" presStyleLbl="node0" presStyleIdx="0" presStyleCnt="2"/>
      <dgm:spPr/>
    </dgm:pt>
    <dgm:pt modelId="{FB8B4EC7-E6DC-434E-BD87-B6DEC403365C}" type="pres">
      <dgm:prSet presAssocID="{D655D695-B935-4171-BDFB-B5D6BC5BA190}" presName="text" presStyleLbl="fgAcc0" presStyleIdx="0" presStyleCnt="2">
        <dgm:presLayoutVars>
          <dgm:chPref val="3"/>
        </dgm:presLayoutVars>
      </dgm:prSet>
      <dgm:spPr/>
    </dgm:pt>
    <dgm:pt modelId="{98C409F7-5C05-46EA-8960-DA72CD26E695}" type="pres">
      <dgm:prSet presAssocID="{D655D695-B935-4171-BDFB-B5D6BC5BA190}" presName="hierChild2" presStyleCnt="0"/>
      <dgm:spPr/>
    </dgm:pt>
    <dgm:pt modelId="{8C481BB8-6842-401E-BA5C-F4A80B437824}" type="pres">
      <dgm:prSet presAssocID="{628C31A1-2C9A-445B-BFCB-94805F552FF9}" presName="hierRoot1" presStyleCnt="0"/>
      <dgm:spPr/>
    </dgm:pt>
    <dgm:pt modelId="{EDEE989A-1D80-447E-A157-A899C5F98B47}" type="pres">
      <dgm:prSet presAssocID="{628C31A1-2C9A-445B-BFCB-94805F552FF9}" presName="composite" presStyleCnt="0"/>
      <dgm:spPr/>
    </dgm:pt>
    <dgm:pt modelId="{D376B11D-BA72-4D05-BDCA-1897551B5DDF}" type="pres">
      <dgm:prSet presAssocID="{628C31A1-2C9A-445B-BFCB-94805F552FF9}" presName="background" presStyleLbl="node0" presStyleIdx="1" presStyleCnt="2"/>
      <dgm:spPr/>
    </dgm:pt>
    <dgm:pt modelId="{01A1F552-AA00-4CDF-99A9-6378ACF37F95}" type="pres">
      <dgm:prSet presAssocID="{628C31A1-2C9A-445B-BFCB-94805F552FF9}" presName="text" presStyleLbl="fgAcc0" presStyleIdx="1" presStyleCnt="2">
        <dgm:presLayoutVars>
          <dgm:chPref val="3"/>
        </dgm:presLayoutVars>
      </dgm:prSet>
      <dgm:spPr/>
    </dgm:pt>
    <dgm:pt modelId="{EF1A112C-9A68-474D-B575-2EB57BD17D44}" type="pres">
      <dgm:prSet presAssocID="{628C31A1-2C9A-445B-BFCB-94805F552FF9}" presName="hierChild2" presStyleCnt="0"/>
      <dgm:spPr/>
    </dgm:pt>
  </dgm:ptLst>
  <dgm:cxnLst>
    <dgm:cxn modelId="{6B92412A-F7E3-4FF9-B454-CDA5E5980D79}" type="presOf" srcId="{D655D695-B935-4171-BDFB-B5D6BC5BA190}" destId="{FB8B4EC7-E6DC-434E-BD87-B6DEC403365C}" srcOrd="0" destOrd="0" presId="urn:microsoft.com/office/officeart/2005/8/layout/hierarchy1"/>
    <dgm:cxn modelId="{79F1EB2F-F4C1-4075-A9D7-72B5BD802532}" srcId="{71CA4139-DFD3-4415-B9AD-F6A018F756E0}" destId="{628C31A1-2C9A-445B-BFCB-94805F552FF9}" srcOrd="1" destOrd="0" parTransId="{28E0FB6E-CA96-4B8C-A1B2-0BB80CEE9F69}" sibTransId="{AC078C69-E312-41F6-A1C9-B7D2C576AC83}"/>
    <dgm:cxn modelId="{088DCCAD-05E3-4E79-A7E9-5B87FEEED367}" srcId="{71CA4139-DFD3-4415-B9AD-F6A018F756E0}" destId="{D655D695-B935-4171-BDFB-B5D6BC5BA190}" srcOrd="0" destOrd="0" parTransId="{89186609-D5D5-46EC-B76E-B421E2FBC793}" sibTransId="{264EA7EF-B223-482A-A635-642D0F04BC74}"/>
    <dgm:cxn modelId="{98B882C3-501F-48A5-8AE9-3E69DB5801B1}" type="presOf" srcId="{71CA4139-DFD3-4415-B9AD-F6A018F756E0}" destId="{B7844C44-B18B-4048-9CB5-F92C6FB917C6}" srcOrd="0" destOrd="0" presId="urn:microsoft.com/office/officeart/2005/8/layout/hierarchy1"/>
    <dgm:cxn modelId="{143E02DF-CA7C-42C2-917B-7821F476AB4B}" type="presOf" srcId="{628C31A1-2C9A-445B-BFCB-94805F552FF9}" destId="{01A1F552-AA00-4CDF-99A9-6378ACF37F95}" srcOrd="0" destOrd="0" presId="urn:microsoft.com/office/officeart/2005/8/layout/hierarchy1"/>
    <dgm:cxn modelId="{912C2C8C-D423-42C3-88E8-8DEEF6F735EE}" type="presParOf" srcId="{B7844C44-B18B-4048-9CB5-F92C6FB917C6}" destId="{5853A9E9-2761-4CF3-A779-7EE59F62A798}" srcOrd="0" destOrd="0" presId="urn:microsoft.com/office/officeart/2005/8/layout/hierarchy1"/>
    <dgm:cxn modelId="{C505C4CD-A3A3-4A2A-BE85-E2770AB89D19}" type="presParOf" srcId="{5853A9E9-2761-4CF3-A779-7EE59F62A798}" destId="{946CF2B7-92A6-44E1-8E40-DB4AFEDAC5A2}" srcOrd="0" destOrd="0" presId="urn:microsoft.com/office/officeart/2005/8/layout/hierarchy1"/>
    <dgm:cxn modelId="{46D892AF-1C9C-4004-A477-E7547481F91A}" type="presParOf" srcId="{946CF2B7-92A6-44E1-8E40-DB4AFEDAC5A2}" destId="{5EA0C97B-84D9-45D8-AB17-9154794A69AF}" srcOrd="0" destOrd="0" presId="urn:microsoft.com/office/officeart/2005/8/layout/hierarchy1"/>
    <dgm:cxn modelId="{93C2687E-5E9E-4147-AEA5-29F047F083F9}" type="presParOf" srcId="{946CF2B7-92A6-44E1-8E40-DB4AFEDAC5A2}" destId="{FB8B4EC7-E6DC-434E-BD87-B6DEC403365C}" srcOrd="1" destOrd="0" presId="urn:microsoft.com/office/officeart/2005/8/layout/hierarchy1"/>
    <dgm:cxn modelId="{49D5C269-0423-40F3-BE4C-E09265DD6299}" type="presParOf" srcId="{5853A9E9-2761-4CF3-A779-7EE59F62A798}" destId="{98C409F7-5C05-46EA-8960-DA72CD26E695}" srcOrd="1" destOrd="0" presId="urn:microsoft.com/office/officeart/2005/8/layout/hierarchy1"/>
    <dgm:cxn modelId="{2B900E0A-CDDC-42B4-911F-C3685DDC2C2F}" type="presParOf" srcId="{B7844C44-B18B-4048-9CB5-F92C6FB917C6}" destId="{8C481BB8-6842-401E-BA5C-F4A80B437824}" srcOrd="1" destOrd="0" presId="urn:microsoft.com/office/officeart/2005/8/layout/hierarchy1"/>
    <dgm:cxn modelId="{49C245F8-71A3-4F68-AE2D-37A47605121C}" type="presParOf" srcId="{8C481BB8-6842-401E-BA5C-F4A80B437824}" destId="{EDEE989A-1D80-447E-A157-A899C5F98B47}" srcOrd="0" destOrd="0" presId="urn:microsoft.com/office/officeart/2005/8/layout/hierarchy1"/>
    <dgm:cxn modelId="{240FB631-A24F-4974-B87E-09B918553834}" type="presParOf" srcId="{EDEE989A-1D80-447E-A157-A899C5F98B47}" destId="{D376B11D-BA72-4D05-BDCA-1897551B5DDF}" srcOrd="0" destOrd="0" presId="urn:microsoft.com/office/officeart/2005/8/layout/hierarchy1"/>
    <dgm:cxn modelId="{47DBB769-64C0-4125-B0F0-B045508D1D31}" type="presParOf" srcId="{EDEE989A-1D80-447E-A157-A899C5F98B47}" destId="{01A1F552-AA00-4CDF-99A9-6378ACF37F95}" srcOrd="1" destOrd="0" presId="urn:microsoft.com/office/officeart/2005/8/layout/hierarchy1"/>
    <dgm:cxn modelId="{2239970D-036E-4646-A860-C29658F6F251}" type="presParOf" srcId="{8C481BB8-6842-401E-BA5C-F4A80B437824}" destId="{EF1A112C-9A68-474D-B575-2EB57BD17D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0C97B-84D9-45D8-AB17-9154794A69AF}">
      <dsp:nvSpPr>
        <dsp:cNvPr id="0" name=""/>
        <dsp:cNvSpPr/>
      </dsp:nvSpPr>
      <dsp:spPr>
        <a:xfrm>
          <a:off x="12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8B4EC7-E6DC-434E-BD87-B6DEC403365C}">
      <dsp:nvSpPr>
        <dsp:cNvPr id="0" name=""/>
        <dsp:cNvSpPr/>
      </dsp:nvSpPr>
      <dsp:spPr>
        <a:xfrm>
          <a:off x="480082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kern="1200"/>
            <a:t>No cuenta con control de mercancía </a:t>
          </a:r>
          <a:endParaRPr lang="en-US" sz="4800" kern="1200"/>
        </a:p>
      </dsp:txBody>
      <dsp:txXfrm>
        <a:off x="560236" y="864095"/>
        <a:ext cx="4149382" cy="2576345"/>
      </dsp:txXfrm>
    </dsp:sp>
    <dsp:sp modelId="{D376B11D-BA72-4D05-BDCA-1897551B5DDF}">
      <dsp:nvSpPr>
        <dsp:cNvPr id="0" name=""/>
        <dsp:cNvSpPr/>
      </dsp:nvSpPr>
      <dsp:spPr>
        <a:xfrm>
          <a:off x="52686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A1F552-AA00-4CDF-99A9-6378ACF37F95}">
      <dsp:nvSpPr>
        <dsp:cNvPr id="0" name=""/>
        <dsp:cNvSpPr/>
      </dsp:nvSpPr>
      <dsp:spPr>
        <a:xfrm>
          <a:off x="5747481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800" kern="1200"/>
            <a:t>Disminuir perdida de mercancia</a:t>
          </a:r>
          <a:endParaRPr lang="en-US" sz="4800" kern="1200"/>
        </a:p>
      </dsp:txBody>
      <dsp:txXfrm>
        <a:off x="5827635" y="86409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FF40-8875-430D-A620-58170AEE8133}" type="datetime1">
              <a:rPr lang="es-MX" smtClean="0"/>
              <a:t>28/01/2024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09AE7-F0D2-4FBF-A0AD-A32BB14FA67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004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AC030-D0BF-46B1-BE05-D1AE3678310C}" type="datetime1">
              <a:rPr lang="es-MX" smtClean="0"/>
              <a:t>28/01/2024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F898C-A82C-4F7C-AB85-A4F334D5B23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2723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898C-A82C-4F7C-AB85-A4F334D5B235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64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F898C-A82C-4F7C-AB85-A4F334D5B235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330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36B090C-EC78-4A96-8C25-AFC607E1070A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A3D5FF-BE25-4918-A710-75CEC1C6F4B7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BB963-DF7D-4535-97D5-D1761A445C69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94ACA4-08DA-4B4D-9A5D-AFF9D49C18CD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AB9EC31C-EA33-43FE-9B9D-897ADAB1B952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8A41A-2DB3-4C9C-9413-D1AFEEB38DF8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7BBA3-D33D-41D5-865E-9825CA1BA6EE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7CBC-E69A-44E7-8C23-C3C229B1CB25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CCC13-094B-458D-B161-C5C3C4C33063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49C8FFA-1A6D-4D26-B027-AD99B21315EA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MX" noProof="0" dirty="0"/>
          </a:p>
        </p:txBody>
      </p:sp>
      <p:sp>
        <p:nvSpPr>
          <p:cNvPr id="11" name="Marcador de posición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2E81770E-8BA2-401B-9F2B-CF8B0B7CD278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ADE952-F007-4C86-8B33-BB017A0C8456}" type="datetime1">
              <a:rPr lang="es-MX" noProof="0" smtClean="0"/>
              <a:t>28/01/2024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Proyecto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dirty="0">
                <a:solidFill>
                  <a:schemeClr val="tx1"/>
                </a:solidFill>
              </a:rPr>
              <a:t>Francisco Ramirez Saldivar 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F0135-1D44-6CB8-2143-F94A7FB0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s-MX" dirty="0"/>
              <a:t>Problemática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2FCB9D-C1A5-0672-F48B-102ED8EF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91372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166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BA592-9A37-1A96-0669-C8E9D493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s-MX" dirty="0"/>
              <a:t>Interfaz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AC10B91-D61D-EBC5-37F3-5560C27B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Area </a:t>
            </a:r>
            <a:r>
              <a:rPr lang="en-US" dirty="0" err="1"/>
              <a:t>zapateria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3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2660073" cy="1075370"/>
          </a:xfrm>
        </p:spPr>
        <p:txBody>
          <a:bodyPr rtlCol="0">
            <a:normAutofit/>
          </a:bodyPr>
          <a:lstStyle/>
          <a:p>
            <a:pPr algn="ctr"/>
            <a:r>
              <a:rPr lang="es-MX" dirty="0"/>
              <a:t>Inicio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C59C3C-118A-D85C-8E49-281618ED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87" y="1872483"/>
            <a:ext cx="2133898" cy="27912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A2719B-8082-5346-88B1-8457091F5564}"/>
              </a:ext>
            </a:extLst>
          </p:cNvPr>
          <p:cNvSpPr txBox="1"/>
          <p:nvPr/>
        </p:nvSpPr>
        <p:spPr>
          <a:xfrm>
            <a:off x="5153891" y="1571147"/>
            <a:ext cx="5084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TextBox</a:t>
            </a:r>
            <a:r>
              <a:rPr lang="es-MX" dirty="0"/>
              <a:t> ( Numero de empleado) ** necesario contraseña **</a:t>
            </a:r>
          </a:p>
          <a:p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 err="1"/>
              <a:t>Button</a:t>
            </a:r>
            <a:r>
              <a:rPr lang="es-MX" dirty="0"/>
              <a:t> (si el numero de empleado existe pasar a la siguiente, si no sacar ventana , el numero de empleado no existe)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Label</a:t>
            </a:r>
            <a:r>
              <a:rPr lang="es-MX" dirty="0"/>
              <a:t> (mensaje)</a:t>
            </a:r>
          </a:p>
          <a:p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DB27-69F2-8D03-A53A-897F65E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3259"/>
            <a:ext cx="2070295" cy="1371600"/>
          </a:xfrm>
        </p:spPr>
        <p:txBody>
          <a:bodyPr/>
          <a:lstStyle/>
          <a:p>
            <a:r>
              <a:rPr lang="es-MX" dirty="0"/>
              <a:t>Menú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19229E-1426-3D7E-F945-BB2AA355AB08}"/>
              </a:ext>
            </a:extLst>
          </p:cNvPr>
          <p:cNvSpPr txBox="1"/>
          <p:nvPr/>
        </p:nvSpPr>
        <p:spPr>
          <a:xfrm>
            <a:off x="6836898" y="1368083"/>
            <a:ext cx="37982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MenuStrip</a:t>
            </a:r>
            <a:r>
              <a:rPr lang="es-MX" dirty="0"/>
              <a:t>  </a:t>
            </a:r>
          </a:p>
          <a:p>
            <a:endParaRPr lang="es-MX" dirty="0"/>
          </a:p>
          <a:p>
            <a:r>
              <a:rPr lang="es-MX" dirty="0"/>
              <a:t>Asignar códigos : Se asignara código y en que lugar estará .</a:t>
            </a:r>
          </a:p>
          <a:p>
            <a:endParaRPr lang="es-MX" dirty="0"/>
          </a:p>
          <a:p>
            <a:r>
              <a:rPr lang="es-MX" dirty="0"/>
              <a:t>Consultar códigos : En que lugar se encuentra el código y descripción del zapato ( precio , talla , marca , unidades ) </a:t>
            </a:r>
          </a:p>
          <a:p>
            <a:endParaRPr lang="es-MX" dirty="0"/>
          </a:p>
          <a:p>
            <a:r>
              <a:rPr lang="es-MX" dirty="0"/>
              <a:t>Consultar localidad : Nos adentramos en las unidades físicas que hay la localidad ( cuantos códigos son en el anaquel consultado)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257A73-4CFE-ADD0-911E-89001B73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77" y="2044724"/>
            <a:ext cx="5429623" cy="37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8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51A31-3E02-ED39-8545-F2BA230D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166382" cy="1031461"/>
          </a:xfrm>
        </p:spPr>
        <p:txBody>
          <a:bodyPr>
            <a:normAutofit fontScale="90000"/>
          </a:bodyPr>
          <a:lstStyle/>
          <a:p>
            <a:r>
              <a:rPr lang="es-MX" dirty="0"/>
              <a:t>Asignar códigos al área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681C0F-13E7-172D-755F-7D80B4575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66" y="1899138"/>
            <a:ext cx="7225591" cy="431626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B26830-2F38-FA4E-B9D8-D8CFEF84965C}"/>
              </a:ext>
            </a:extLst>
          </p:cNvPr>
          <p:cNvSpPr txBox="1"/>
          <p:nvPr/>
        </p:nvSpPr>
        <p:spPr>
          <a:xfrm>
            <a:off x="8398411" y="1102053"/>
            <a:ext cx="32355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Labels</a:t>
            </a:r>
            <a:r>
              <a:rPr lang="es-MX" dirty="0"/>
              <a:t> </a:t>
            </a:r>
          </a:p>
          <a:p>
            <a:r>
              <a:rPr lang="es-MX" dirty="0" err="1"/>
              <a:t>Textbox</a:t>
            </a:r>
            <a:r>
              <a:rPr lang="es-MX" dirty="0"/>
              <a:t> </a:t>
            </a:r>
          </a:p>
          <a:p>
            <a:r>
              <a:rPr lang="es-MX" dirty="0" err="1"/>
              <a:t>Button</a:t>
            </a:r>
            <a:r>
              <a:rPr lang="es-MX" dirty="0"/>
              <a:t> </a:t>
            </a:r>
          </a:p>
          <a:p>
            <a:r>
              <a:rPr lang="es-MX" dirty="0" err="1"/>
              <a:t>DatagridView</a:t>
            </a:r>
            <a:r>
              <a:rPr lang="es-MX" dirty="0"/>
              <a:t>(se mostrara lo que se </a:t>
            </a:r>
            <a:r>
              <a:rPr lang="es-MX" dirty="0" err="1"/>
              <a:t>asgina</a:t>
            </a:r>
            <a:r>
              <a:rPr lang="es-MX" dirty="0"/>
              <a:t> en nuestros </a:t>
            </a:r>
            <a:r>
              <a:rPr lang="es-MX" dirty="0" err="1"/>
              <a:t>textbox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Opción (botones </a:t>
            </a:r>
            <a:r>
              <a:rPr lang="es-MX" dirty="0" err="1"/>
              <a:t>elmilar</a:t>
            </a:r>
            <a:r>
              <a:rPr lang="es-MX" dirty="0"/>
              <a:t> o modificar )</a:t>
            </a:r>
          </a:p>
        </p:txBody>
      </p:sp>
    </p:spTree>
    <p:extLst>
      <p:ext uri="{BB962C8B-B14F-4D97-AF65-F5344CB8AC3E}">
        <p14:creationId xmlns:p14="http://schemas.microsoft.com/office/powerpoint/2010/main" val="370942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0BBB2-29F1-DF68-F1F0-5A2EA62B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4926037" cy="1312815"/>
          </a:xfrm>
        </p:spPr>
        <p:txBody>
          <a:bodyPr/>
          <a:lstStyle/>
          <a:p>
            <a:r>
              <a:rPr lang="es-MX" dirty="0"/>
              <a:t>Consulta de </a:t>
            </a:r>
            <a:r>
              <a:rPr lang="es-MX" dirty="0" err="1"/>
              <a:t>codigos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B696D0-5959-23BD-C488-A9BD60D35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282196"/>
            <a:ext cx="4515480" cy="323895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DF5BF5-8E5E-4BA1-9EB8-EF3031C28DA3}"/>
              </a:ext>
            </a:extLst>
          </p:cNvPr>
          <p:cNvSpPr txBox="1"/>
          <p:nvPr/>
        </p:nvSpPr>
        <p:spPr>
          <a:xfrm>
            <a:off x="6696222" y="1955409"/>
            <a:ext cx="3629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Listview</a:t>
            </a:r>
            <a:r>
              <a:rPr lang="es-MX" dirty="0"/>
              <a:t> (se mostrara código, donde se encuentra el código y las unidades que hay en las localidades )</a:t>
            </a:r>
          </a:p>
          <a:p>
            <a:r>
              <a:rPr lang="es-MX" dirty="0" err="1"/>
              <a:t>Button</a:t>
            </a:r>
            <a:r>
              <a:rPr lang="es-MX" dirty="0"/>
              <a:t> consultar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86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B9754-C498-0499-9204-FA0A3FB4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083169" cy="1371600"/>
          </a:xfrm>
        </p:spPr>
        <p:txBody>
          <a:bodyPr/>
          <a:lstStyle/>
          <a:p>
            <a:r>
              <a:rPr lang="es-MX" dirty="0"/>
              <a:t>Localidad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E5C0BD-CA64-6E23-7C65-B6F08BDED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580"/>
            <a:ext cx="3953427" cy="383911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DFF30D-CCB1-630F-5A65-AE0C90C5CDE9}"/>
              </a:ext>
            </a:extLst>
          </p:cNvPr>
          <p:cNvSpPr txBox="1"/>
          <p:nvPr/>
        </p:nvSpPr>
        <p:spPr>
          <a:xfrm>
            <a:off x="5669280" y="1139483"/>
            <a:ext cx="5455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Localidad (cuantas unidades y que códigos hay dentro del anaquel)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listView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61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26_TF56219246.potx" id="{43270956-E7BE-4B48-9157-CCFE7A1D048C}" vid="{CC906F5C-1A4B-42A6-B2FB-7FFE0FDEDE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{C404FA9B-6792-4842-A1BC-18F258D2F775}tf56219246_win32</Template>
  <TotalTime>965</TotalTime>
  <Words>185</Words>
  <Application>Microsoft Office PowerPoint</Application>
  <PresentationFormat>Panorámica</PresentationFormat>
  <Paragraphs>41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Avenir Next LT Pro</vt:lpstr>
      <vt:lpstr>Avenir Next LT Pro Light</vt:lpstr>
      <vt:lpstr>Calibri</vt:lpstr>
      <vt:lpstr>Garamond</vt:lpstr>
      <vt:lpstr>SavonVTI</vt:lpstr>
      <vt:lpstr>Proyecto </vt:lpstr>
      <vt:lpstr>Problemática </vt:lpstr>
      <vt:lpstr>Interfaz </vt:lpstr>
      <vt:lpstr>Inicio </vt:lpstr>
      <vt:lpstr>Menú </vt:lpstr>
      <vt:lpstr>Asignar códigos al área </vt:lpstr>
      <vt:lpstr>Consulta de codigos</vt:lpstr>
      <vt:lpstr>Localidad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</dc:title>
  <dc:creator>Frank Ramirez</dc:creator>
  <cp:lastModifiedBy>Frank Ramirez</cp:lastModifiedBy>
  <cp:revision>1</cp:revision>
  <dcterms:created xsi:type="dcterms:W3CDTF">2024-01-28T12:00:43Z</dcterms:created>
  <dcterms:modified xsi:type="dcterms:W3CDTF">2024-01-29T04:06:17Z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