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AADA3-CFE0-452D-B5D5-3362AA51092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ABA348-B265-4E71-B5DC-8607CA72AC8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Crescimento de ambientes cibernéticos</a:t>
          </a:r>
          <a:endParaRPr lang="en-US"/>
        </a:p>
      </dgm:t>
    </dgm:pt>
    <dgm:pt modelId="{699E4F9A-B6AD-4405-90B2-4E8F46E06FDE}" type="parTrans" cxnId="{FB23215A-3ECF-40EA-92CA-E750B8E99C35}">
      <dgm:prSet/>
      <dgm:spPr/>
      <dgm:t>
        <a:bodyPr/>
        <a:lstStyle/>
        <a:p>
          <a:endParaRPr lang="en-US"/>
        </a:p>
      </dgm:t>
    </dgm:pt>
    <dgm:pt modelId="{1E8D4B41-D797-4F4A-81E1-7A26E91A3D1F}" type="sibTrans" cxnId="{FB23215A-3ECF-40EA-92CA-E750B8E99C3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A17F9C-E5BD-461B-B5DF-7CCD208794ED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Necessidade governamental e empresarial</a:t>
          </a:r>
          <a:endParaRPr lang="en-US"/>
        </a:p>
      </dgm:t>
    </dgm:pt>
    <dgm:pt modelId="{52F6E34C-3E17-42FD-B971-7885CC852335}" type="parTrans" cxnId="{E6D49101-26AF-4A16-9E46-92688D0F7F96}">
      <dgm:prSet/>
      <dgm:spPr/>
      <dgm:t>
        <a:bodyPr/>
        <a:lstStyle/>
        <a:p>
          <a:endParaRPr lang="en-US"/>
        </a:p>
      </dgm:t>
    </dgm:pt>
    <dgm:pt modelId="{E4B4D1A1-CD2C-4175-9525-A95C203E56C1}" type="sibTrans" cxnId="{E6D49101-26AF-4A16-9E46-92688D0F7F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426163-D36F-471A-909F-0B7C134352F0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Procura de Open Source Sotfware</a:t>
          </a:r>
          <a:endParaRPr lang="en-US"/>
        </a:p>
      </dgm:t>
    </dgm:pt>
    <dgm:pt modelId="{5D996195-2292-463D-88E7-8AD9BA991EE9}" type="parTrans" cxnId="{0A9E1151-4DCD-4A09-BB85-ED18E1981762}">
      <dgm:prSet/>
      <dgm:spPr/>
      <dgm:t>
        <a:bodyPr/>
        <a:lstStyle/>
        <a:p>
          <a:endParaRPr lang="en-US"/>
        </a:p>
      </dgm:t>
    </dgm:pt>
    <dgm:pt modelId="{B952915A-E286-42DB-A705-822FBED52CC0}" type="sibTrans" cxnId="{0A9E1151-4DCD-4A09-BB85-ED18E19817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A4C16A-002D-4DC0-9D62-6EAC58C8FC5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Intrusion Dectetion Systems </a:t>
          </a:r>
          <a:endParaRPr lang="en-US" dirty="0"/>
        </a:p>
      </dgm:t>
    </dgm:pt>
    <dgm:pt modelId="{4B24F6C3-F4A1-4819-A4AF-63A778746271}" type="parTrans" cxnId="{30204BC6-B742-4E7A-9972-0A452A6756F9}">
      <dgm:prSet/>
      <dgm:spPr/>
      <dgm:t>
        <a:bodyPr/>
        <a:lstStyle/>
        <a:p>
          <a:endParaRPr lang="en-US"/>
        </a:p>
      </dgm:t>
    </dgm:pt>
    <dgm:pt modelId="{865EA3C3-2200-4C5D-B0A9-E5F7FA3EBF9C}" type="sibTrans" cxnId="{30204BC6-B742-4E7A-9972-0A452A6756F9}">
      <dgm:prSet/>
      <dgm:spPr/>
      <dgm:t>
        <a:bodyPr/>
        <a:lstStyle/>
        <a:p>
          <a:endParaRPr lang="en-US"/>
        </a:p>
      </dgm:t>
    </dgm:pt>
    <dgm:pt modelId="{AC1BF894-B512-4D64-9982-D2F01F5BC749}" type="pres">
      <dgm:prSet presAssocID="{43DAADA3-CFE0-452D-B5D5-3362AA51092E}" presName="root" presStyleCnt="0">
        <dgm:presLayoutVars>
          <dgm:dir/>
          <dgm:resizeHandles val="exact"/>
        </dgm:presLayoutVars>
      </dgm:prSet>
      <dgm:spPr/>
    </dgm:pt>
    <dgm:pt modelId="{F82E4F7A-9089-4749-9F0D-AFC35C0F2E37}" type="pres">
      <dgm:prSet presAssocID="{43DAADA3-CFE0-452D-B5D5-3362AA51092E}" presName="container" presStyleCnt="0">
        <dgm:presLayoutVars>
          <dgm:dir/>
          <dgm:resizeHandles val="exact"/>
        </dgm:presLayoutVars>
      </dgm:prSet>
      <dgm:spPr/>
    </dgm:pt>
    <dgm:pt modelId="{1F831D47-EED6-420E-8AD8-6BCE8F801058}" type="pres">
      <dgm:prSet presAssocID="{F0ABA348-B265-4E71-B5DC-8607CA72AC8B}" presName="compNode" presStyleCnt="0"/>
      <dgm:spPr/>
    </dgm:pt>
    <dgm:pt modelId="{2B9908E6-A28B-412E-9D3D-636A5912D84C}" type="pres">
      <dgm:prSet presAssocID="{F0ABA348-B265-4E71-B5DC-8607CA72AC8B}" presName="iconBgRect" presStyleLbl="bgShp" presStyleIdx="0" presStyleCnt="4"/>
      <dgm:spPr/>
    </dgm:pt>
    <dgm:pt modelId="{B9210594-CDEE-4DC0-9A3E-372B56E66856}" type="pres">
      <dgm:prSet presAssocID="{F0ABA348-B265-4E71-B5DC-8607CA72AC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35CE62D-0C87-4B3C-BFEF-982F19CC02A1}" type="pres">
      <dgm:prSet presAssocID="{F0ABA348-B265-4E71-B5DC-8607CA72AC8B}" presName="spaceRect" presStyleCnt="0"/>
      <dgm:spPr/>
    </dgm:pt>
    <dgm:pt modelId="{CA9B095B-D5DA-47ED-9ACA-889B4C3F3C30}" type="pres">
      <dgm:prSet presAssocID="{F0ABA348-B265-4E71-B5DC-8607CA72AC8B}" presName="textRect" presStyleLbl="revTx" presStyleIdx="0" presStyleCnt="4">
        <dgm:presLayoutVars>
          <dgm:chMax val="1"/>
          <dgm:chPref val="1"/>
        </dgm:presLayoutVars>
      </dgm:prSet>
      <dgm:spPr/>
    </dgm:pt>
    <dgm:pt modelId="{B99E16E1-816A-439F-B21E-DC4D0336FC3A}" type="pres">
      <dgm:prSet presAssocID="{1E8D4B41-D797-4F4A-81E1-7A26E91A3D1F}" presName="sibTrans" presStyleLbl="sibTrans2D1" presStyleIdx="0" presStyleCnt="0"/>
      <dgm:spPr/>
    </dgm:pt>
    <dgm:pt modelId="{5233D7AA-516B-441A-8562-031D7103394B}" type="pres">
      <dgm:prSet presAssocID="{1DA17F9C-E5BD-461B-B5DF-7CCD208794ED}" presName="compNode" presStyleCnt="0"/>
      <dgm:spPr/>
    </dgm:pt>
    <dgm:pt modelId="{52B5D2B4-8976-46D5-8ED3-4CBE44F3D87C}" type="pres">
      <dgm:prSet presAssocID="{1DA17F9C-E5BD-461B-B5DF-7CCD208794ED}" presName="iconBgRect" presStyleLbl="bgShp" presStyleIdx="1" presStyleCnt="4"/>
      <dgm:spPr/>
    </dgm:pt>
    <dgm:pt modelId="{CA484D8D-DF4D-4BCB-87E4-9C53D32FBC81}" type="pres">
      <dgm:prSet presAssocID="{1DA17F9C-E5BD-461B-B5DF-7CCD208794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dade"/>
        </a:ext>
      </dgm:extLst>
    </dgm:pt>
    <dgm:pt modelId="{6363E4AB-6C78-4DDE-ADE8-6C490883858E}" type="pres">
      <dgm:prSet presAssocID="{1DA17F9C-E5BD-461B-B5DF-7CCD208794ED}" presName="spaceRect" presStyleCnt="0"/>
      <dgm:spPr/>
    </dgm:pt>
    <dgm:pt modelId="{C2A42405-8051-47AC-979D-F6305C263D1A}" type="pres">
      <dgm:prSet presAssocID="{1DA17F9C-E5BD-461B-B5DF-7CCD208794ED}" presName="textRect" presStyleLbl="revTx" presStyleIdx="1" presStyleCnt="4">
        <dgm:presLayoutVars>
          <dgm:chMax val="1"/>
          <dgm:chPref val="1"/>
        </dgm:presLayoutVars>
      </dgm:prSet>
      <dgm:spPr/>
    </dgm:pt>
    <dgm:pt modelId="{5745CA77-7172-4B77-A857-C6C932F5924C}" type="pres">
      <dgm:prSet presAssocID="{E4B4D1A1-CD2C-4175-9525-A95C203E56C1}" presName="sibTrans" presStyleLbl="sibTrans2D1" presStyleIdx="0" presStyleCnt="0"/>
      <dgm:spPr/>
    </dgm:pt>
    <dgm:pt modelId="{A3E7F57E-1890-4706-BD31-426EAAC1BAA9}" type="pres">
      <dgm:prSet presAssocID="{1F426163-D36F-471A-909F-0B7C134352F0}" presName="compNode" presStyleCnt="0"/>
      <dgm:spPr/>
    </dgm:pt>
    <dgm:pt modelId="{D8C12BD8-DC17-4D3F-9A81-AC482D4B8078}" type="pres">
      <dgm:prSet presAssocID="{1F426163-D36F-471A-909F-0B7C134352F0}" presName="iconBgRect" presStyleLbl="bgShp" presStyleIdx="2" presStyleCnt="4"/>
      <dgm:spPr/>
    </dgm:pt>
    <dgm:pt modelId="{7C6112D4-4AA1-4032-93C3-15401BCE596E}" type="pres">
      <dgm:prSet presAssocID="{1F426163-D36F-471A-909F-0B7C134352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182343B-8950-4997-84D4-F68E6395FF96}" type="pres">
      <dgm:prSet presAssocID="{1F426163-D36F-471A-909F-0B7C134352F0}" presName="spaceRect" presStyleCnt="0"/>
      <dgm:spPr/>
    </dgm:pt>
    <dgm:pt modelId="{35BFBAF8-FEEB-4B95-9E41-BC7026FE487C}" type="pres">
      <dgm:prSet presAssocID="{1F426163-D36F-471A-909F-0B7C134352F0}" presName="textRect" presStyleLbl="revTx" presStyleIdx="2" presStyleCnt="4">
        <dgm:presLayoutVars>
          <dgm:chMax val="1"/>
          <dgm:chPref val="1"/>
        </dgm:presLayoutVars>
      </dgm:prSet>
      <dgm:spPr/>
    </dgm:pt>
    <dgm:pt modelId="{E7AA4B9C-21A5-40F6-88E2-18EA2889FEF4}" type="pres">
      <dgm:prSet presAssocID="{B952915A-E286-42DB-A705-822FBED52CC0}" presName="sibTrans" presStyleLbl="sibTrans2D1" presStyleIdx="0" presStyleCnt="0"/>
      <dgm:spPr/>
    </dgm:pt>
    <dgm:pt modelId="{78C22E14-D1DB-4539-9E00-A294887EB4CB}" type="pres">
      <dgm:prSet presAssocID="{01A4C16A-002D-4DC0-9D62-6EAC58C8FC5E}" presName="compNode" presStyleCnt="0"/>
      <dgm:spPr/>
    </dgm:pt>
    <dgm:pt modelId="{251F36DE-7439-4483-B0DA-A4EF3D0F7228}" type="pres">
      <dgm:prSet presAssocID="{01A4C16A-002D-4DC0-9D62-6EAC58C8FC5E}" presName="iconBgRect" presStyleLbl="bgShp" presStyleIdx="3" presStyleCnt="4"/>
      <dgm:spPr/>
    </dgm:pt>
    <dgm:pt modelId="{E19F84C5-45F9-4646-B796-30A0A8ED714F}" type="pres">
      <dgm:prSet presAssocID="{01A4C16A-002D-4DC0-9D62-6EAC58C8FC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199C4C4B-3B4F-4600-BE97-0E48F474BE7B}" type="pres">
      <dgm:prSet presAssocID="{01A4C16A-002D-4DC0-9D62-6EAC58C8FC5E}" presName="spaceRect" presStyleCnt="0"/>
      <dgm:spPr/>
    </dgm:pt>
    <dgm:pt modelId="{E9825020-F2CC-4762-A56B-968F8FE8475C}" type="pres">
      <dgm:prSet presAssocID="{01A4C16A-002D-4DC0-9D62-6EAC58C8FC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D49101-26AF-4A16-9E46-92688D0F7F96}" srcId="{43DAADA3-CFE0-452D-B5D5-3362AA51092E}" destId="{1DA17F9C-E5BD-461B-B5DF-7CCD208794ED}" srcOrd="1" destOrd="0" parTransId="{52F6E34C-3E17-42FD-B971-7885CC852335}" sibTransId="{E4B4D1A1-CD2C-4175-9525-A95C203E56C1}"/>
    <dgm:cxn modelId="{3703672A-B9ED-4560-A33D-626266F628F6}" type="presOf" srcId="{B952915A-E286-42DB-A705-822FBED52CC0}" destId="{E7AA4B9C-21A5-40F6-88E2-18EA2889FEF4}" srcOrd="0" destOrd="0" presId="urn:microsoft.com/office/officeart/2018/2/layout/IconCircleList"/>
    <dgm:cxn modelId="{3B3CCD31-46AB-47C5-88C7-1ABD7F8A6AA9}" type="presOf" srcId="{1E8D4B41-D797-4F4A-81E1-7A26E91A3D1F}" destId="{B99E16E1-816A-439F-B21E-DC4D0336FC3A}" srcOrd="0" destOrd="0" presId="urn:microsoft.com/office/officeart/2018/2/layout/IconCircleList"/>
    <dgm:cxn modelId="{05A44D47-DE7F-4891-AF20-B1994F95653E}" type="presOf" srcId="{E4B4D1A1-CD2C-4175-9525-A95C203E56C1}" destId="{5745CA77-7172-4B77-A857-C6C932F5924C}" srcOrd="0" destOrd="0" presId="urn:microsoft.com/office/officeart/2018/2/layout/IconCircleList"/>
    <dgm:cxn modelId="{0A9E1151-4DCD-4A09-BB85-ED18E1981762}" srcId="{43DAADA3-CFE0-452D-B5D5-3362AA51092E}" destId="{1F426163-D36F-471A-909F-0B7C134352F0}" srcOrd="2" destOrd="0" parTransId="{5D996195-2292-463D-88E7-8AD9BA991EE9}" sibTransId="{B952915A-E286-42DB-A705-822FBED52CC0}"/>
    <dgm:cxn modelId="{7995DF78-B521-4EE9-831B-6833F7966EAA}" type="presOf" srcId="{01A4C16A-002D-4DC0-9D62-6EAC58C8FC5E}" destId="{E9825020-F2CC-4762-A56B-968F8FE8475C}" srcOrd="0" destOrd="0" presId="urn:microsoft.com/office/officeart/2018/2/layout/IconCircleList"/>
    <dgm:cxn modelId="{FB23215A-3ECF-40EA-92CA-E750B8E99C35}" srcId="{43DAADA3-CFE0-452D-B5D5-3362AA51092E}" destId="{F0ABA348-B265-4E71-B5DC-8607CA72AC8B}" srcOrd="0" destOrd="0" parTransId="{699E4F9A-B6AD-4405-90B2-4E8F46E06FDE}" sibTransId="{1E8D4B41-D797-4F4A-81E1-7A26E91A3D1F}"/>
    <dgm:cxn modelId="{4208B1A0-A132-427C-8FDE-FD5BCF2C7828}" type="presOf" srcId="{43DAADA3-CFE0-452D-B5D5-3362AA51092E}" destId="{AC1BF894-B512-4D64-9982-D2F01F5BC749}" srcOrd="0" destOrd="0" presId="urn:microsoft.com/office/officeart/2018/2/layout/IconCircleList"/>
    <dgm:cxn modelId="{0EB615B1-5E1E-456C-AA3D-3B9B292B805F}" type="presOf" srcId="{1DA17F9C-E5BD-461B-B5DF-7CCD208794ED}" destId="{C2A42405-8051-47AC-979D-F6305C263D1A}" srcOrd="0" destOrd="0" presId="urn:microsoft.com/office/officeart/2018/2/layout/IconCircleList"/>
    <dgm:cxn modelId="{4F710ABA-A71A-4E29-A8A7-555AFD9954DB}" type="presOf" srcId="{1F426163-D36F-471A-909F-0B7C134352F0}" destId="{35BFBAF8-FEEB-4B95-9E41-BC7026FE487C}" srcOrd="0" destOrd="0" presId="urn:microsoft.com/office/officeart/2018/2/layout/IconCircleList"/>
    <dgm:cxn modelId="{30204BC6-B742-4E7A-9972-0A452A6756F9}" srcId="{43DAADA3-CFE0-452D-B5D5-3362AA51092E}" destId="{01A4C16A-002D-4DC0-9D62-6EAC58C8FC5E}" srcOrd="3" destOrd="0" parTransId="{4B24F6C3-F4A1-4819-A4AF-63A778746271}" sibTransId="{865EA3C3-2200-4C5D-B0A9-E5F7FA3EBF9C}"/>
    <dgm:cxn modelId="{740D7DC7-F934-4D85-A8D0-6C2C743DE44F}" type="presOf" srcId="{F0ABA348-B265-4E71-B5DC-8607CA72AC8B}" destId="{CA9B095B-D5DA-47ED-9ACA-889B4C3F3C30}" srcOrd="0" destOrd="0" presId="urn:microsoft.com/office/officeart/2018/2/layout/IconCircleList"/>
    <dgm:cxn modelId="{6A9DD877-CD8C-48E5-96DD-EAE8AA86C474}" type="presParOf" srcId="{AC1BF894-B512-4D64-9982-D2F01F5BC749}" destId="{F82E4F7A-9089-4749-9F0D-AFC35C0F2E37}" srcOrd="0" destOrd="0" presId="urn:microsoft.com/office/officeart/2018/2/layout/IconCircleList"/>
    <dgm:cxn modelId="{7E1517D7-B00B-46BC-A778-797CAB378CE7}" type="presParOf" srcId="{F82E4F7A-9089-4749-9F0D-AFC35C0F2E37}" destId="{1F831D47-EED6-420E-8AD8-6BCE8F801058}" srcOrd="0" destOrd="0" presId="urn:microsoft.com/office/officeart/2018/2/layout/IconCircleList"/>
    <dgm:cxn modelId="{30173FA8-990E-4C24-A248-4C2427F03975}" type="presParOf" srcId="{1F831D47-EED6-420E-8AD8-6BCE8F801058}" destId="{2B9908E6-A28B-412E-9D3D-636A5912D84C}" srcOrd="0" destOrd="0" presId="urn:microsoft.com/office/officeart/2018/2/layout/IconCircleList"/>
    <dgm:cxn modelId="{C565D2D4-A56C-432D-853C-2EDBFAA83E6B}" type="presParOf" srcId="{1F831D47-EED6-420E-8AD8-6BCE8F801058}" destId="{B9210594-CDEE-4DC0-9A3E-372B56E66856}" srcOrd="1" destOrd="0" presId="urn:microsoft.com/office/officeart/2018/2/layout/IconCircleList"/>
    <dgm:cxn modelId="{9AF2C8A6-5F88-4F52-A781-D53C05275441}" type="presParOf" srcId="{1F831D47-EED6-420E-8AD8-6BCE8F801058}" destId="{B35CE62D-0C87-4B3C-BFEF-982F19CC02A1}" srcOrd="2" destOrd="0" presId="urn:microsoft.com/office/officeart/2018/2/layout/IconCircleList"/>
    <dgm:cxn modelId="{2E98CF19-98AD-433C-9C2C-2B993C4F0D7C}" type="presParOf" srcId="{1F831D47-EED6-420E-8AD8-6BCE8F801058}" destId="{CA9B095B-D5DA-47ED-9ACA-889B4C3F3C30}" srcOrd="3" destOrd="0" presId="urn:microsoft.com/office/officeart/2018/2/layout/IconCircleList"/>
    <dgm:cxn modelId="{829C8595-BF48-40FB-84B5-2698F9B661E9}" type="presParOf" srcId="{F82E4F7A-9089-4749-9F0D-AFC35C0F2E37}" destId="{B99E16E1-816A-439F-B21E-DC4D0336FC3A}" srcOrd="1" destOrd="0" presId="urn:microsoft.com/office/officeart/2018/2/layout/IconCircleList"/>
    <dgm:cxn modelId="{F2A1C326-E985-4EFD-898E-497F55B07ACD}" type="presParOf" srcId="{F82E4F7A-9089-4749-9F0D-AFC35C0F2E37}" destId="{5233D7AA-516B-441A-8562-031D7103394B}" srcOrd="2" destOrd="0" presId="urn:microsoft.com/office/officeart/2018/2/layout/IconCircleList"/>
    <dgm:cxn modelId="{CAC4CE1A-7473-49DC-992A-99CB13408851}" type="presParOf" srcId="{5233D7AA-516B-441A-8562-031D7103394B}" destId="{52B5D2B4-8976-46D5-8ED3-4CBE44F3D87C}" srcOrd="0" destOrd="0" presId="urn:microsoft.com/office/officeart/2018/2/layout/IconCircleList"/>
    <dgm:cxn modelId="{5509705B-ED43-4E7C-9D2B-397332893CA8}" type="presParOf" srcId="{5233D7AA-516B-441A-8562-031D7103394B}" destId="{CA484D8D-DF4D-4BCB-87E4-9C53D32FBC81}" srcOrd="1" destOrd="0" presId="urn:microsoft.com/office/officeart/2018/2/layout/IconCircleList"/>
    <dgm:cxn modelId="{F248B7B7-C9B3-4DA5-B2C3-D0F3C19D0081}" type="presParOf" srcId="{5233D7AA-516B-441A-8562-031D7103394B}" destId="{6363E4AB-6C78-4DDE-ADE8-6C490883858E}" srcOrd="2" destOrd="0" presId="urn:microsoft.com/office/officeart/2018/2/layout/IconCircleList"/>
    <dgm:cxn modelId="{6094927B-DDAC-4E4E-9136-E3C1343C4004}" type="presParOf" srcId="{5233D7AA-516B-441A-8562-031D7103394B}" destId="{C2A42405-8051-47AC-979D-F6305C263D1A}" srcOrd="3" destOrd="0" presId="urn:microsoft.com/office/officeart/2018/2/layout/IconCircleList"/>
    <dgm:cxn modelId="{21FFD586-51AB-44D2-A74D-B44251F41D3B}" type="presParOf" srcId="{F82E4F7A-9089-4749-9F0D-AFC35C0F2E37}" destId="{5745CA77-7172-4B77-A857-C6C932F5924C}" srcOrd="3" destOrd="0" presId="urn:microsoft.com/office/officeart/2018/2/layout/IconCircleList"/>
    <dgm:cxn modelId="{0D059E26-D00F-4341-AB57-12BAAD9D4392}" type="presParOf" srcId="{F82E4F7A-9089-4749-9F0D-AFC35C0F2E37}" destId="{A3E7F57E-1890-4706-BD31-426EAAC1BAA9}" srcOrd="4" destOrd="0" presId="urn:microsoft.com/office/officeart/2018/2/layout/IconCircleList"/>
    <dgm:cxn modelId="{8F92146F-200F-446E-BC1F-EEB971E40B65}" type="presParOf" srcId="{A3E7F57E-1890-4706-BD31-426EAAC1BAA9}" destId="{D8C12BD8-DC17-4D3F-9A81-AC482D4B8078}" srcOrd="0" destOrd="0" presId="urn:microsoft.com/office/officeart/2018/2/layout/IconCircleList"/>
    <dgm:cxn modelId="{92C2F0F4-4BDD-454D-A7E6-23F5420A5BD2}" type="presParOf" srcId="{A3E7F57E-1890-4706-BD31-426EAAC1BAA9}" destId="{7C6112D4-4AA1-4032-93C3-15401BCE596E}" srcOrd="1" destOrd="0" presId="urn:microsoft.com/office/officeart/2018/2/layout/IconCircleList"/>
    <dgm:cxn modelId="{4E2C9267-5B6F-44F8-A15B-B21A1B3FD0AB}" type="presParOf" srcId="{A3E7F57E-1890-4706-BD31-426EAAC1BAA9}" destId="{F182343B-8950-4997-84D4-F68E6395FF96}" srcOrd="2" destOrd="0" presId="urn:microsoft.com/office/officeart/2018/2/layout/IconCircleList"/>
    <dgm:cxn modelId="{8DF6EA7F-1315-4A47-A430-C410D3C61219}" type="presParOf" srcId="{A3E7F57E-1890-4706-BD31-426EAAC1BAA9}" destId="{35BFBAF8-FEEB-4B95-9E41-BC7026FE487C}" srcOrd="3" destOrd="0" presId="urn:microsoft.com/office/officeart/2018/2/layout/IconCircleList"/>
    <dgm:cxn modelId="{8C2F9D1D-5403-496D-A649-B935488CC0EB}" type="presParOf" srcId="{F82E4F7A-9089-4749-9F0D-AFC35C0F2E37}" destId="{E7AA4B9C-21A5-40F6-88E2-18EA2889FEF4}" srcOrd="5" destOrd="0" presId="urn:microsoft.com/office/officeart/2018/2/layout/IconCircleList"/>
    <dgm:cxn modelId="{E875A310-956A-40EC-A366-B630BE3D2DB1}" type="presParOf" srcId="{F82E4F7A-9089-4749-9F0D-AFC35C0F2E37}" destId="{78C22E14-D1DB-4539-9E00-A294887EB4CB}" srcOrd="6" destOrd="0" presId="urn:microsoft.com/office/officeart/2018/2/layout/IconCircleList"/>
    <dgm:cxn modelId="{B17D4471-8317-4D02-96C4-C766ECFDFEAB}" type="presParOf" srcId="{78C22E14-D1DB-4539-9E00-A294887EB4CB}" destId="{251F36DE-7439-4483-B0DA-A4EF3D0F7228}" srcOrd="0" destOrd="0" presId="urn:microsoft.com/office/officeart/2018/2/layout/IconCircleList"/>
    <dgm:cxn modelId="{822B206D-FC82-4E77-B094-85F784429F19}" type="presParOf" srcId="{78C22E14-D1DB-4539-9E00-A294887EB4CB}" destId="{E19F84C5-45F9-4646-B796-30A0A8ED714F}" srcOrd="1" destOrd="0" presId="urn:microsoft.com/office/officeart/2018/2/layout/IconCircleList"/>
    <dgm:cxn modelId="{9EF6D23F-9431-4351-A5A7-77FAA0FBF7D7}" type="presParOf" srcId="{78C22E14-D1DB-4539-9E00-A294887EB4CB}" destId="{199C4C4B-3B4F-4600-BE97-0E48F474BE7B}" srcOrd="2" destOrd="0" presId="urn:microsoft.com/office/officeart/2018/2/layout/IconCircleList"/>
    <dgm:cxn modelId="{0249CBCA-2A4D-4A89-BA7A-DD473D03D0F7}" type="presParOf" srcId="{78C22E14-D1DB-4539-9E00-A294887EB4CB}" destId="{E9825020-F2CC-4762-A56B-968F8FE847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3D6175-AE0C-43C0-9AA8-98C836F7E6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CEA3C09-9124-4A56-A9FF-177356D716DC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Network Based IDSs – NIDS</a:t>
          </a:r>
          <a:endParaRPr lang="en-US"/>
        </a:p>
      </dgm:t>
    </dgm:pt>
    <dgm:pt modelId="{D9132F52-DADC-4702-B1B9-E65071A45B31}" type="parTrans" cxnId="{9D3F7075-7675-4603-8C60-C11D7372609D}">
      <dgm:prSet/>
      <dgm:spPr/>
      <dgm:t>
        <a:bodyPr/>
        <a:lstStyle/>
        <a:p>
          <a:endParaRPr lang="en-US"/>
        </a:p>
      </dgm:t>
    </dgm:pt>
    <dgm:pt modelId="{96DA351F-7A6C-4280-8216-DFB059EF4973}" type="sibTrans" cxnId="{9D3F7075-7675-4603-8C60-C11D7372609D}">
      <dgm:prSet/>
      <dgm:spPr/>
      <dgm:t>
        <a:bodyPr/>
        <a:lstStyle/>
        <a:p>
          <a:endParaRPr lang="en-US"/>
        </a:p>
      </dgm:t>
    </dgm:pt>
    <dgm:pt modelId="{FC13E42E-7AC9-4DCC-8DF7-EEE648A7DC4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Host Based IDSs - HIDS</a:t>
          </a:r>
          <a:endParaRPr lang="en-US"/>
        </a:p>
      </dgm:t>
    </dgm:pt>
    <dgm:pt modelId="{259597DC-F327-46FA-B741-368BE4FDB755}" type="parTrans" cxnId="{D1035266-C74B-42B7-B3FA-76423C7E4175}">
      <dgm:prSet/>
      <dgm:spPr/>
      <dgm:t>
        <a:bodyPr/>
        <a:lstStyle/>
        <a:p>
          <a:endParaRPr lang="en-US"/>
        </a:p>
      </dgm:t>
    </dgm:pt>
    <dgm:pt modelId="{7174937F-4396-4BC6-AA4E-C51C074F6111}" type="sibTrans" cxnId="{D1035266-C74B-42B7-B3FA-76423C7E4175}">
      <dgm:prSet/>
      <dgm:spPr/>
      <dgm:t>
        <a:bodyPr/>
        <a:lstStyle/>
        <a:p>
          <a:endParaRPr lang="en-US"/>
        </a:p>
      </dgm:t>
    </dgm:pt>
    <dgm:pt modelId="{3FADABF8-4019-4588-88D0-D040721C6E7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Web Application Firewall - WAF</a:t>
          </a:r>
          <a:endParaRPr lang="en-US"/>
        </a:p>
      </dgm:t>
    </dgm:pt>
    <dgm:pt modelId="{F55F3278-6026-4525-9CA1-690680976C30}" type="parTrans" cxnId="{15AC1839-8FCF-42B1-8729-A6DD472636A0}">
      <dgm:prSet/>
      <dgm:spPr/>
      <dgm:t>
        <a:bodyPr/>
        <a:lstStyle/>
        <a:p>
          <a:endParaRPr lang="en-US"/>
        </a:p>
      </dgm:t>
    </dgm:pt>
    <dgm:pt modelId="{8EF9E048-25F8-4B15-831F-B07F92C3F0AA}" type="sibTrans" cxnId="{15AC1839-8FCF-42B1-8729-A6DD472636A0}">
      <dgm:prSet/>
      <dgm:spPr/>
      <dgm:t>
        <a:bodyPr/>
        <a:lstStyle/>
        <a:p>
          <a:endParaRPr lang="en-US"/>
        </a:p>
      </dgm:t>
    </dgm:pt>
    <dgm:pt modelId="{17E57AD7-9702-4618-8E3B-EFB371CF1375}" type="pres">
      <dgm:prSet presAssocID="{C03D6175-AE0C-43C0-9AA8-98C836F7E6E2}" presName="root" presStyleCnt="0">
        <dgm:presLayoutVars>
          <dgm:dir/>
          <dgm:resizeHandles val="exact"/>
        </dgm:presLayoutVars>
      </dgm:prSet>
      <dgm:spPr/>
    </dgm:pt>
    <dgm:pt modelId="{75C4F3A9-7372-4DB3-98EF-06862F2E343A}" type="pres">
      <dgm:prSet presAssocID="{DCEA3C09-9124-4A56-A9FF-177356D716DC}" presName="compNode" presStyleCnt="0"/>
      <dgm:spPr/>
    </dgm:pt>
    <dgm:pt modelId="{37F9696B-66F1-4614-B8BF-7303EB269589}" type="pres">
      <dgm:prSet presAssocID="{DCEA3C09-9124-4A56-A9FF-177356D716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2B4E6211-074B-40B8-8F1D-1BB6612D1F13}" type="pres">
      <dgm:prSet presAssocID="{DCEA3C09-9124-4A56-A9FF-177356D716DC}" presName="spaceRect" presStyleCnt="0"/>
      <dgm:spPr/>
    </dgm:pt>
    <dgm:pt modelId="{67C3143B-14EB-496C-9F70-AE069FEABE67}" type="pres">
      <dgm:prSet presAssocID="{DCEA3C09-9124-4A56-A9FF-177356D716DC}" presName="textRect" presStyleLbl="revTx" presStyleIdx="0" presStyleCnt="3">
        <dgm:presLayoutVars>
          <dgm:chMax val="1"/>
          <dgm:chPref val="1"/>
        </dgm:presLayoutVars>
      </dgm:prSet>
      <dgm:spPr/>
    </dgm:pt>
    <dgm:pt modelId="{56DE6F4E-8B3E-4220-9987-47E345E50ED4}" type="pres">
      <dgm:prSet presAssocID="{96DA351F-7A6C-4280-8216-DFB059EF4973}" presName="sibTrans" presStyleCnt="0"/>
      <dgm:spPr/>
    </dgm:pt>
    <dgm:pt modelId="{2A618755-2B8B-4074-859C-62113C97C23C}" type="pres">
      <dgm:prSet presAssocID="{FC13E42E-7AC9-4DCC-8DF7-EEE648A7DC42}" presName="compNode" presStyleCnt="0"/>
      <dgm:spPr/>
    </dgm:pt>
    <dgm:pt modelId="{7E361486-C8C4-4FED-8997-E98727D7D673}" type="pres">
      <dgm:prSet presAssocID="{FC13E42E-7AC9-4DCC-8DF7-EEE648A7DC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DB0160D8-2A5E-4A3A-A7B3-EFDA24AFCFFF}" type="pres">
      <dgm:prSet presAssocID="{FC13E42E-7AC9-4DCC-8DF7-EEE648A7DC42}" presName="spaceRect" presStyleCnt="0"/>
      <dgm:spPr/>
    </dgm:pt>
    <dgm:pt modelId="{4374CBB4-F2D5-4C14-B4C0-3735D0234E6C}" type="pres">
      <dgm:prSet presAssocID="{FC13E42E-7AC9-4DCC-8DF7-EEE648A7DC42}" presName="textRect" presStyleLbl="revTx" presStyleIdx="1" presStyleCnt="3">
        <dgm:presLayoutVars>
          <dgm:chMax val="1"/>
          <dgm:chPref val="1"/>
        </dgm:presLayoutVars>
      </dgm:prSet>
      <dgm:spPr/>
    </dgm:pt>
    <dgm:pt modelId="{54E42345-AAD7-4EE9-9586-14E618F0BB0F}" type="pres">
      <dgm:prSet presAssocID="{7174937F-4396-4BC6-AA4E-C51C074F6111}" presName="sibTrans" presStyleCnt="0"/>
      <dgm:spPr/>
    </dgm:pt>
    <dgm:pt modelId="{1FF1A51D-C3DC-482B-8329-E10DB43C1C2F}" type="pres">
      <dgm:prSet presAssocID="{3FADABF8-4019-4588-88D0-D040721C6E7B}" presName="compNode" presStyleCnt="0"/>
      <dgm:spPr/>
    </dgm:pt>
    <dgm:pt modelId="{183E3230-F53E-47D9-9CC7-BBA353DE7E43}" type="pres">
      <dgm:prSet presAssocID="{3FADABF8-4019-4588-88D0-D040721C6E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5E5A96DA-5B6F-4DB2-BDFF-5F8B4D506974}" type="pres">
      <dgm:prSet presAssocID="{3FADABF8-4019-4588-88D0-D040721C6E7B}" presName="spaceRect" presStyleCnt="0"/>
      <dgm:spPr/>
    </dgm:pt>
    <dgm:pt modelId="{DAA5BD4A-2A3A-40C1-8F56-24548BD65119}" type="pres">
      <dgm:prSet presAssocID="{3FADABF8-4019-4588-88D0-D040721C6E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3278513-8D13-AE4E-A378-081C67BE8377}" type="presOf" srcId="{DCEA3C09-9124-4A56-A9FF-177356D716DC}" destId="{67C3143B-14EB-496C-9F70-AE069FEABE67}" srcOrd="0" destOrd="0" presId="urn:microsoft.com/office/officeart/2018/2/layout/IconLabelList"/>
    <dgm:cxn modelId="{15AC1839-8FCF-42B1-8729-A6DD472636A0}" srcId="{C03D6175-AE0C-43C0-9AA8-98C836F7E6E2}" destId="{3FADABF8-4019-4588-88D0-D040721C6E7B}" srcOrd="2" destOrd="0" parTransId="{F55F3278-6026-4525-9CA1-690680976C30}" sibTransId="{8EF9E048-25F8-4B15-831F-B07F92C3F0AA}"/>
    <dgm:cxn modelId="{D365815B-DA60-1043-8CE1-025A5D595540}" type="presOf" srcId="{3FADABF8-4019-4588-88D0-D040721C6E7B}" destId="{DAA5BD4A-2A3A-40C1-8F56-24548BD65119}" srcOrd="0" destOrd="0" presId="urn:microsoft.com/office/officeart/2018/2/layout/IconLabelList"/>
    <dgm:cxn modelId="{D1035266-C74B-42B7-B3FA-76423C7E4175}" srcId="{C03D6175-AE0C-43C0-9AA8-98C836F7E6E2}" destId="{FC13E42E-7AC9-4DCC-8DF7-EEE648A7DC42}" srcOrd="1" destOrd="0" parTransId="{259597DC-F327-46FA-B741-368BE4FDB755}" sibTransId="{7174937F-4396-4BC6-AA4E-C51C074F6111}"/>
    <dgm:cxn modelId="{9D3F7075-7675-4603-8C60-C11D7372609D}" srcId="{C03D6175-AE0C-43C0-9AA8-98C836F7E6E2}" destId="{DCEA3C09-9124-4A56-A9FF-177356D716DC}" srcOrd="0" destOrd="0" parTransId="{D9132F52-DADC-4702-B1B9-E65071A45B31}" sibTransId="{96DA351F-7A6C-4280-8216-DFB059EF4973}"/>
    <dgm:cxn modelId="{F55D06A8-5BB3-8B4E-96E7-00282BC05445}" type="presOf" srcId="{C03D6175-AE0C-43C0-9AA8-98C836F7E6E2}" destId="{17E57AD7-9702-4618-8E3B-EFB371CF1375}" srcOrd="0" destOrd="0" presId="urn:microsoft.com/office/officeart/2018/2/layout/IconLabelList"/>
    <dgm:cxn modelId="{5EA0D9C0-CC6B-244D-961D-4CF503C9076D}" type="presOf" srcId="{FC13E42E-7AC9-4DCC-8DF7-EEE648A7DC42}" destId="{4374CBB4-F2D5-4C14-B4C0-3735D0234E6C}" srcOrd="0" destOrd="0" presId="urn:microsoft.com/office/officeart/2018/2/layout/IconLabelList"/>
    <dgm:cxn modelId="{CCE684A1-27C2-C246-8A93-9124F493EC60}" type="presParOf" srcId="{17E57AD7-9702-4618-8E3B-EFB371CF1375}" destId="{75C4F3A9-7372-4DB3-98EF-06862F2E343A}" srcOrd="0" destOrd="0" presId="urn:microsoft.com/office/officeart/2018/2/layout/IconLabelList"/>
    <dgm:cxn modelId="{67237F4E-E806-A44F-971E-80BBAF6DB7EA}" type="presParOf" srcId="{75C4F3A9-7372-4DB3-98EF-06862F2E343A}" destId="{37F9696B-66F1-4614-B8BF-7303EB269589}" srcOrd="0" destOrd="0" presId="urn:microsoft.com/office/officeart/2018/2/layout/IconLabelList"/>
    <dgm:cxn modelId="{AE3BAF1F-0366-174F-A696-75D674AAE580}" type="presParOf" srcId="{75C4F3A9-7372-4DB3-98EF-06862F2E343A}" destId="{2B4E6211-074B-40B8-8F1D-1BB6612D1F13}" srcOrd="1" destOrd="0" presId="urn:microsoft.com/office/officeart/2018/2/layout/IconLabelList"/>
    <dgm:cxn modelId="{9094C6A4-F2EC-0449-AFB2-B88B63358442}" type="presParOf" srcId="{75C4F3A9-7372-4DB3-98EF-06862F2E343A}" destId="{67C3143B-14EB-496C-9F70-AE069FEABE67}" srcOrd="2" destOrd="0" presId="urn:microsoft.com/office/officeart/2018/2/layout/IconLabelList"/>
    <dgm:cxn modelId="{2C8E5317-CF71-034A-BFCD-D144C7E840E3}" type="presParOf" srcId="{17E57AD7-9702-4618-8E3B-EFB371CF1375}" destId="{56DE6F4E-8B3E-4220-9987-47E345E50ED4}" srcOrd="1" destOrd="0" presId="urn:microsoft.com/office/officeart/2018/2/layout/IconLabelList"/>
    <dgm:cxn modelId="{053BCE20-297F-3145-8B9E-CD234130E9B9}" type="presParOf" srcId="{17E57AD7-9702-4618-8E3B-EFB371CF1375}" destId="{2A618755-2B8B-4074-859C-62113C97C23C}" srcOrd="2" destOrd="0" presId="urn:microsoft.com/office/officeart/2018/2/layout/IconLabelList"/>
    <dgm:cxn modelId="{1C2F8328-751A-4544-81E5-462DFCD7DD45}" type="presParOf" srcId="{2A618755-2B8B-4074-859C-62113C97C23C}" destId="{7E361486-C8C4-4FED-8997-E98727D7D673}" srcOrd="0" destOrd="0" presId="urn:microsoft.com/office/officeart/2018/2/layout/IconLabelList"/>
    <dgm:cxn modelId="{821951CA-D357-984F-838A-EBF4EDCD0B0D}" type="presParOf" srcId="{2A618755-2B8B-4074-859C-62113C97C23C}" destId="{DB0160D8-2A5E-4A3A-A7B3-EFDA24AFCFFF}" srcOrd="1" destOrd="0" presId="urn:microsoft.com/office/officeart/2018/2/layout/IconLabelList"/>
    <dgm:cxn modelId="{5EAB4182-7EEA-8D44-A61A-23FE752542F7}" type="presParOf" srcId="{2A618755-2B8B-4074-859C-62113C97C23C}" destId="{4374CBB4-F2D5-4C14-B4C0-3735D0234E6C}" srcOrd="2" destOrd="0" presId="urn:microsoft.com/office/officeart/2018/2/layout/IconLabelList"/>
    <dgm:cxn modelId="{A278DB5D-1D5C-C54D-A058-587568107649}" type="presParOf" srcId="{17E57AD7-9702-4618-8E3B-EFB371CF1375}" destId="{54E42345-AAD7-4EE9-9586-14E618F0BB0F}" srcOrd="3" destOrd="0" presId="urn:microsoft.com/office/officeart/2018/2/layout/IconLabelList"/>
    <dgm:cxn modelId="{305DA3A4-941F-034B-82C3-E243A4F644B4}" type="presParOf" srcId="{17E57AD7-9702-4618-8E3B-EFB371CF1375}" destId="{1FF1A51D-C3DC-482B-8329-E10DB43C1C2F}" srcOrd="4" destOrd="0" presId="urn:microsoft.com/office/officeart/2018/2/layout/IconLabelList"/>
    <dgm:cxn modelId="{AA4FF02D-E2E6-884A-B95D-E2E8E2742D4A}" type="presParOf" srcId="{1FF1A51D-C3DC-482B-8329-E10DB43C1C2F}" destId="{183E3230-F53E-47D9-9CC7-BBA353DE7E43}" srcOrd="0" destOrd="0" presId="urn:microsoft.com/office/officeart/2018/2/layout/IconLabelList"/>
    <dgm:cxn modelId="{5C57C4AB-3D23-CE4D-8A6F-127F5A26D5A2}" type="presParOf" srcId="{1FF1A51D-C3DC-482B-8329-E10DB43C1C2F}" destId="{5E5A96DA-5B6F-4DB2-BDFF-5F8B4D506974}" srcOrd="1" destOrd="0" presId="urn:microsoft.com/office/officeart/2018/2/layout/IconLabelList"/>
    <dgm:cxn modelId="{CD12C325-BA6A-5245-AF07-B11025C17872}" type="presParOf" srcId="{1FF1A51D-C3DC-482B-8329-E10DB43C1C2F}" destId="{DAA5BD4A-2A3A-40C1-8F56-24548BD651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9BE162-09C4-4A4D-8E29-4B90B11D95E3}" type="doc">
      <dgm:prSet loTypeId="urn:microsoft.com/office/officeart/2005/8/layout/cycle6" loCatId="cycle" qsTypeId="urn:microsoft.com/office/officeart/2005/8/quickstyle/simple1" qsCatId="simple" csTypeId="urn:microsoft.com/office/officeart/2005/8/colors/accent5_3" csCatId="accent5"/>
      <dgm:spPr/>
      <dgm:t>
        <a:bodyPr/>
        <a:lstStyle/>
        <a:p>
          <a:endParaRPr lang="en-US"/>
        </a:p>
      </dgm:t>
    </dgm:pt>
    <dgm:pt modelId="{9476F684-7D04-42B4-9A00-4ADF2D0C2956}">
      <dgm:prSet/>
      <dgm:spPr/>
      <dgm:t>
        <a:bodyPr/>
        <a:lstStyle/>
        <a:p>
          <a:r>
            <a:rPr lang="pt-PT"/>
            <a:t>Samhain</a:t>
          </a:r>
          <a:endParaRPr lang="en-US"/>
        </a:p>
      </dgm:t>
    </dgm:pt>
    <dgm:pt modelId="{62F5ECA9-7478-42A5-BED5-B8E618CF56DD}" type="parTrans" cxnId="{34E38E07-D3A9-493D-A6A9-FF6A5C15B402}">
      <dgm:prSet/>
      <dgm:spPr/>
      <dgm:t>
        <a:bodyPr/>
        <a:lstStyle/>
        <a:p>
          <a:endParaRPr lang="en-US"/>
        </a:p>
      </dgm:t>
    </dgm:pt>
    <dgm:pt modelId="{29E1A5DE-D085-4F38-AE39-859BFC271EB5}" type="sibTrans" cxnId="{34E38E07-D3A9-493D-A6A9-FF6A5C15B402}">
      <dgm:prSet/>
      <dgm:spPr/>
      <dgm:t>
        <a:bodyPr/>
        <a:lstStyle/>
        <a:p>
          <a:endParaRPr lang="en-US"/>
        </a:p>
      </dgm:t>
    </dgm:pt>
    <dgm:pt modelId="{4E5B15F6-0DCD-45FE-BF12-865DF607AB17}">
      <dgm:prSet/>
      <dgm:spPr/>
      <dgm:t>
        <a:bodyPr/>
        <a:lstStyle/>
        <a:p>
          <a:r>
            <a:rPr lang="pt-PT" dirty="0" err="1"/>
            <a:t>Suricata</a:t>
          </a:r>
          <a:r>
            <a:rPr lang="pt-PT" dirty="0"/>
            <a:t> </a:t>
          </a:r>
          <a:endParaRPr lang="en-US" dirty="0"/>
        </a:p>
      </dgm:t>
    </dgm:pt>
    <dgm:pt modelId="{1606EFE9-2809-4118-89C5-45F555FBCAE9}" type="parTrans" cxnId="{834DB9D8-FBBD-41E0-B552-265D2E42244C}">
      <dgm:prSet/>
      <dgm:spPr/>
      <dgm:t>
        <a:bodyPr/>
        <a:lstStyle/>
        <a:p>
          <a:endParaRPr lang="en-US"/>
        </a:p>
      </dgm:t>
    </dgm:pt>
    <dgm:pt modelId="{DEE9DF88-A483-430C-A219-C89D318792E4}" type="sibTrans" cxnId="{834DB9D8-FBBD-41E0-B552-265D2E42244C}">
      <dgm:prSet/>
      <dgm:spPr/>
      <dgm:t>
        <a:bodyPr/>
        <a:lstStyle/>
        <a:p>
          <a:endParaRPr lang="en-US"/>
        </a:p>
      </dgm:t>
    </dgm:pt>
    <dgm:pt modelId="{B726A0D2-9AC7-F646-B999-EB1279CA8037}" type="pres">
      <dgm:prSet presAssocID="{F69BE162-09C4-4A4D-8E29-4B90B11D95E3}" presName="cycle" presStyleCnt="0">
        <dgm:presLayoutVars>
          <dgm:dir/>
          <dgm:resizeHandles val="exact"/>
        </dgm:presLayoutVars>
      </dgm:prSet>
      <dgm:spPr/>
    </dgm:pt>
    <dgm:pt modelId="{06622949-9920-854D-9F22-D4D098CB1B79}" type="pres">
      <dgm:prSet presAssocID="{9476F684-7D04-42B4-9A00-4ADF2D0C2956}" presName="node" presStyleLbl="node1" presStyleIdx="0" presStyleCnt="2">
        <dgm:presLayoutVars>
          <dgm:bulletEnabled val="1"/>
        </dgm:presLayoutVars>
      </dgm:prSet>
      <dgm:spPr/>
    </dgm:pt>
    <dgm:pt modelId="{7F224EEE-FACD-4A44-AAD4-1B64C1893282}" type="pres">
      <dgm:prSet presAssocID="{9476F684-7D04-42B4-9A00-4ADF2D0C2956}" presName="spNode" presStyleCnt="0"/>
      <dgm:spPr/>
    </dgm:pt>
    <dgm:pt modelId="{CA2043F8-11CC-C449-8FE1-C8CCF06F64E5}" type="pres">
      <dgm:prSet presAssocID="{29E1A5DE-D085-4F38-AE39-859BFC271EB5}" presName="sibTrans" presStyleLbl="sibTrans1D1" presStyleIdx="0" presStyleCnt="2"/>
      <dgm:spPr/>
    </dgm:pt>
    <dgm:pt modelId="{CB387771-6D44-E74F-BCCF-6DB314E587ED}" type="pres">
      <dgm:prSet presAssocID="{4E5B15F6-0DCD-45FE-BF12-865DF607AB17}" presName="node" presStyleLbl="node1" presStyleIdx="1" presStyleCnt="2">
        <dgm:presLayoutVars>
          <dgm:bulletEnabled val="1"/>
        </dgm:presLayoutVars>
      </dgm:prSet>
      <dgm:spPr/>
    </dgm:pt>
    <dgm:pt modelId="{1D7144DB-6D5A-2244-ACD7-24B86B9D4864}" type="pres">
      <dgm:prSet presAssocID="{4E5B15F6-0DCD-45FE-BF12-865DF607AB17}" presName="spNode" presStyleCnt="0"/>
      <dgm:spPr/>
    </dgm:pt>
    <dgm:pt modelId="{F59641E6-5C5A-5A49-BCDD-374990640711}" type="pres">
      <dgm:prSet presAssocID="{DEE9DF88-A483-430C-A219-C89D318792E4}" presName="sibTrans" presStyleLbl="sibTrans1D1" presStyleIdx="1" presStyleCnt="2"/>
      <dgm:spPr/>
    </dgm:pt>
  </dgm:ptLst>
  <dgm:cxnLst>
    <dgm:cxn modelId="{34E38E07-D3A9-493D-A6A9-FF6A5C15B402}" srcId="{F69BE162-09C4-4A4D-8E29-4B90B11D95E3}" destId="{9476F684-7D04-42B4-9A00-4ADF2D0C2956}" srcOrd="0" destOrd="0" parTransId="{62F5ECA9-7478-42A5-BED5-B8E618CF56DD}" sibTransId="{29E1A5DE-D085-4F38-AE39-859BFC271EB5}"/>
    <dgm:cxn modelId="{CEDEE1A3-124F-0E41-B2AC-32DEB2F845AB}" type="presOf" srcId="{29E1A5DE-D085-4F38-AE39-859BFC271EB5}" destId="{CA2043F8-11CC-C449-8FE1-C8CCF06F64E5}" srcOrd="0" destOrd="0" presId="urn:microsoft.com/office/officeart/2005/8/layout/cycle6"/>
    <dgm:cxn modelId="{FEF07FA8-4E61-3940-B707-BCC876A31A4D}" type="presOf" srcId="{9476F684-7D04-42B4-9A00-4ADF2D0C2956}" destId="{06622949-9920-854D-9F22-D4D098CB1B79}" srcOrd="0" destOrd="0" presId="urn:microsoft.com/office/officeart/2005/8/layout/cycle6"/>
    <dgm:cxn modelId="{C37F67BB-17FE-4C41-B3B7-479D2D5E3B0F}" type="presOf" srcId="{F69BE162-09C4-4A4D-8E29-4B90B11D95E3}" destId="{B726A0D2-9AC7-F646-B999-EB1279CA8037}" srcOrd="0" destOrd="0" presId="urn:microsoft.com/office/officeart/2005/8/layout/cycle6"/>
    <dgm:cxn modelId="{CCA380BB-C21F-4049-AD5B-A6614770E542}" type="presOf" srcId="{DEE9DF88-A483-430C-A219-C89D318792E4}" destId="{F59641E6-5C5A-5A49-BCDD-374990640711}" srcOrd="0" destOrd="0" presId="urn:microsoft.com/office/officeart/2005/8/layout/cycle6"/>
    <dgm:cxn modelId="{834DB9D8-FBBD-41E0-B552-265D2E42244C}" srcId="{F69BE162-09C4-4A4D-8E29-4B90B11D95E3}" destId="{4E5B15F6-0DCD-45FE-BF12-865DF607AB17}" srcOrd="1" destOrd="0" parTransId="{1606EFE9-2809-4118-89C5-45F555FBCAE9}" sibTransId="{DEE9DF88-A483-430C-A219-C89D318792E4}"/>
    <dgm:cxn modelId="{049A39F7-9795-FE49-8F88-DAA5A177AEE7}" type="presOf" srcId="{4E5B15F6-0DCD-45FE-BF12-865DF607AB17}" destId="{CB387771-6D44-E74F-BCCF-6DB314E587ED}" srcOrd="0" destOrd="0" presId="urn:microsoft.com/office/officeart/2005/8/layout/cycle6"/>
    <dgm:cxn modelId="{6736AAE3-D99A-644F-9B84-1CD4CB4057F8}" type="presParOf" srcId="{B726A0D2-9AC7-F646-B999-EB1279CA8037}" destId="{06622949-9920-854D-9F22-D4D098CB1B79}" srcOrd="0" destOrd="0" presId="urn:microsoft.com/office/officeart/2005/8/layout/cycle6"/>
    <dgm:cxn modelId="{979FC1B1-66D1-9A4F-8454-EDE7BC1055B5}" type="presParOf" srcId="{B726A0D2-9AC7-F646-B999-EB1279CA8037}" destId="{7F224EEE-FACD-4A44-AAD4-1B64C1893282}" srcOrd="1" destOrd="0" presId="urn:microsoft.com/office/officeart/2005/8/layout/cycle6"/>
    <dgm:cxn modelId="{179ABCE9-73ED-A04C-8E11-DEA799EA9EB7}" type="presParOf" srcId="{B726A0D2-9AC7-F646-B999-EB1279CA8037}" destId="{CA2043F8-11CC-C449-8FE1-C8CCF06F64E5}" srcOrd="2" destOrd="0" presId="urn:microsoft.com/office/officeart/2005/8/layout/cycle6"/>
    <dgm:cxn modelId="{1FADF957-083F-FD4F-8C46-87D299129D37}" type="presParOf" srcId="{B726A0D2-9AC7-F646-B999-EB1279CA8037}" destId="{CB387771-6D44-E74F-BCCF-6DB314E587ED}" srcOrd="3" destOrd="0" presId="urn:microsoft.com/office/officeart/2005/8/layout/cycle6"/>
    <dgm:cxn modelId="{6896DC71-82AE-184F-BE79-0BC87ACC189F}" type="presParOf" srcId="{B726A0D2-9AC7-F646-B999-EB1279CA8037}" destId="{1D7144DB-6D5A-2244-ACD7-24B86B9D4864}" srcOrd="4" destOrd="0" presId="urn:microsoft.com/office/officeart/2005/8/layout/cycle6"/>
    <dgm:cxn modelId="{F0AB0AAF-F07E-6E4D-9CB0-214A8C3F0A4F}" type="presParOf" srcId="{B726A0D2-9AC7-F646-B999-EB1279CA8037}" destId="{F59641E6-5C5A-5A49-BCDD-374990640711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908E6-A28B-412E-9D3D-636A5912D84C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10594-CDEE-4DC0-9A3E-372B56E6685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B095B-D5DA-47ED-9ACA-889B4C3F3C30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Crescimento de ambientes cibernéticos</a:t>
          </a:r>
          <a:endParaRPr lang="en-US" sz="2400" kern="1200"/>
        </a:p>
      </dsp:txBody>
      <dsp:txXfrm>
        <a:off x="1834517" y="469890"/>
        <a:ext cx="3148942" cy="1335915"/>
      </dsp:txXfrm>
    </dsp:sp>
    <dsp:sp modelId="{52B5D2B4-8976-46D5-8ED3-4CBE44F3D87C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84D8D-DF4D-4BCB-87E4-9C53D32FBC81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42405-8051-47AC-979D-F6305C263D1A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Necessidade governamental e empresarial</a:t>
          </a:r>
          <a:endParaRPr lang="en-US" sz="2400" kern="1200"/>
        </a:p>
      </dsp:txBody>
      <dsp:txXfrm>
        <a:off x="7154322" y="469890"/>
        <a:ext cx="3148942" cy="1335915"/>
      </dsp:txXfrm>
    </dsp:sp>
    <dsp:sp modelId="{D8C12BD8-DC17-4D3F-9A81-AC482D4B8078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112D4-4AA1-4032-93C3-15401BCE596E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FBAF8-FEEB-4B95-9E41-BC7026FE487C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/>
            <a:t>Procura de Open Source Sotfware</a:t>
          </a:r>
          <a:endParaRPr lang="en-US" sz="2400" kern="1200"/>
        </a:p>
      </dsp:txBody>
      <dsp:txXfrm>
        <a:off x="1834517" y="2545532"/>
        <a:ext cx="3148942" cy="1335915"/>
      </dsp:txXfrm>
    </dsp:sp>
    <dsp:sp modelId="{251F36DE-7439-4483-B0DA-A4EF3D0F7228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F84C5-45F9-4646-B796-30A0A8ED714F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25020-F2CC-4762-A56B-968F8FE8475C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Intrusion Dectetion Systems </a:t>
          </a:r>
          <a:endParaRPr lang="en-US" sz="2400" kern="1200" dirty="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9696B-66F1-4614-B8BF-7303EB269589}">
      <dsp:nvSpPr>
        <dsp:cNvPr id="0" name=""/>
        <dsp:cNvSpPr/>
      </dsp:nvSpPr>
      <dsp:spPr>
        <a:xfrm>
          <a:off x="1083792" y="607740"/>
          <a:ext cx="1277963" cy="1277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3143B-14EB-496C-9F70-AE069FEABE67}">
      <dsp:nvSpPr>
        <dsp:cNvPr id="0" name=""/>
        <dsp:cNvSpPr/>
      </dsp:nvSpPr>
      <dsp:spPr>
        <a:xfrm>
          <a:off x="302814" y="2238419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Network Based IDSs – NIDS</a:t>
          </a:r>
          <a:endParaRPr lang="en-US" sz="2300" kern="1200"/>
        </a:p>
      </dsp:txBody>
      <dsp:txXfrm>
        <a:off x="302814" y="2238419"/>
        <a:ext cx="2839919" cy="720000"/>
      </dsp:txXfrm>
    </dsp:sp>
    <dsp:sp modelId="{7E361486-C8C4-4FED-8997-E98727D7D673}">
      <dsp:nvSpPr>
        <dsp:cNvPr id="0" name=""/>
        <dsp:cNvSpPr/>
      </dsp:nvSpPr>
      <dsp:spPr>
        <a:xfrm>
          <a:off x="4420698" y="607740"/>
          <a:ext cx="1277963" cy="127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4CBB4-F2D5-4C14-B4C0-3735D0234E6C}">
      <dsp:nvSpPr>
        <dsp:cNvPr id="0" name=""/>
        <dsp:cNvSpPr/>
      </dsp:nvSpPr>
      <dsp:spPr>
        <a:xfrm>
          <a:off x="3639720" y="2238419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Host Based IDSs - HIDS</a:t>
          </a:r>
          <a:endParaRPr lang="en-US" sz="2300" kern="1200"/>
        </a:p>
      </dsp:txBody>
      <dsp:txXfrm>
        <a:off x="3639720" y="2238419"/>
        <a:ext cx="2839919" cy="720000"/>
      </dsp:txXfrm>
    </dsp:sp>
    <dsp:sp modelId="{183E3230-F53E-47D9-9CC7-BBA353DE7E43}">
      <dsp:nvSpPr>
        <dsp:cNvPr id="0" name=""/>
        <dsp:cNvSpPr/>
      </dsp:nvSpPr>
      <dsp:spPr>
        <a:xfrm>
          <a:off x="7757604" y="607740"/>
          <a:ext cx="1277963" cy="1277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5BD4A-2A3A-40C1-8F56-24548BD65119}">
      <dsp:nvSpPr>
        <dsp:cNvPr id="0" name=""/>
        <dsp:cNvSpPr/>
      </dsp:nvSpPr>
      <dsp:spPr>
        <a:xfrm>
          <a:off x="6976626" y="2238419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Web Application Firewall - WAF</a:t>
          </a:r>
          <a:endParaRPr lang="en-US" sz="2300" kern="1200"/>
        </a:p>
      </dsp:txBody>
      <dsp:txXfrm>
        <a:off x="6976626" y="2238419"/>
        <a:ext cx="283991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22949-9920-854D-9F22-D4D098CB1B79}">
      <dsp:nvSpPr>
        <dsp:cNvPr id="0" name=""/>
        <dsp:cNvSpPr/>
      </dsp:nvSpPr>
      <dsp:spPr>
        <a:xfrm>
          <a:off x="360" y="1849557"/>
          <a:ext cx="2552720" cy="1659268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500" kern="1200"/>
            <a:t>Samhain</a:t>
          </a:r>
          <a:endParaRPr lang="en-US" sz="4500" kern="1200"/>
        </a:p>
      </dsp:txBody>
      <dsp:txXfrm>
        <a:off x="81359" y="1930556"/>
        <a:ext cx="2390722" cy="1497270"/>
      </dsp:txXfrm>
    </dsp:sp>
    <dsp:sp modelId="{CA2043F8-11CC-C449-8FE1-C8CCF06F64E5}">
      <dsp:nvSpPr>
        <dsp:cNvPr id="0" name=""/>
        <dsp:cNvSpPr/>
      </dsp:nvSpPr>
      <dsp:spPr>
        <a:xfrm>
          <a:off x="1276721" y="1272149"/>
          <a:ext cx="2814085" cy="2814085"/>
        </a:xfrm>
        <a:custGeom>
          <a:avLst/>
          <a:gdLst/>
          <a:ahLst/>
          <a:cxnLst/>
          <a:rect l="0" t="0" r="0" b="0"/>
          <a:pathLst>
            <a:path>
              <a:moveTo>
                <a:pt x="284160" y="559160"/>
              </a:moveTo>
              <a:arcTo wR="1407042" hR="1407042" stAng="13023376" swAng="6353248"/>
            </a:path>
          </a:pathLst>
        </a:custGeom>
        <a:noFill/>
        <a:ln w="6350" cap="flat" cmpd="sng" algn="ctr">
          <a:solidFill>
            <a:schemeClr val="accent5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87771-6D44-E74F-BCCF-6DB314E587ED}">
      <dsp:nvSpPr>
        <dsp:cNvPr id="0" name=""/>
        <dsp:cNvSpPr/>
      </dsp:nvSpPr>
      <dsp:spPr>
        <a:xfrm>
          <a:off x="2814446" y="1849557"/>
          <a:ext cx="2552720" cy="1659268"/>
        </a:xfrm>
        <a:prstGeom prst="roundRect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500" kern="1200" dirty="0" err="1"/>
            <a:t>Suricata</a:t>
          </a:r>
          <a:r>
            <a:rPr lang="pt-PT" sz="4500" kern="1200" dirty="0"/>
            <a:t> </a:t>
          </a:r>
          <a:endParaRPr lang="en-US" sz="4500" kern="1200" dirty="0"/>
        </a:p>
      </dsp:txBody>
      <dsp:txXfrm>
        <a:off x="2895445" y="1930556"/>
        <a:ext cx="2390722" cy="1497270"/>
      </dsp:txXfrm>
    </dsp:sp>
    <dsp:sp modelId="{F59641E6-5C5A-5A49-BCDD-374990640711}">
      <dsp:nvSpPr>
        <dsp:cNvPr id="0" name=""/>
        <dsp:cNvSpPr/>
      </dsp:nvSpPr>
      <dsp:spPr>
        <a:xfrm>
          <a:off x="1276721" y="1272149"/>
          <a:ext cx="2814085" cy="2814085"/>
        </a:xfrm>
        <a:custGeom>
          <a:avLst/>
          <a:gdLst/>
          <a:ahLst/>
          <a:cxnLst/>
          <a:rect l="0" t="0" r="0" b="0"/>
          <a:pathLst>
            <a:path>
              <a:moveTo>
                <a:pt x="2529924" y="2254925"/>
              </a:moveTo>
              <a:arcTo wR="1407042" hR="1407042" stAng="2223376" swAng="6353248"/>
            </a:path>
          </a:pathLst>
        </a:custGeom>
        <a:noFill/>
        <a:ln w="6350" cap="flat" cmpd="sng" algn="ctr">
          <a:solidFill>
            <a:schemeClr val="accent5">
              <a:shade val="90000"/>
              <a:hueOff val="271295"/>
              <a:satOff val="-626"/>
              <a:lumOff val="198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59421-9DB9-4143-87D9-FE06A3CB7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E4667B-AC76-7741-AC5D-FD7AEA2A3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25F1DFC-ACDA-0C46-A563-B248DC38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DC39FF-53F7-4F4B-91E8-F76157B2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D914905-919A-7240-98FE-3B329AA4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0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D770A-5FF0-DA44-8917-081F35F3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20EAA42-F022-7C41-9EA1-EDDC04F12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195AA11-5BD7-C14C-ADF8-11364386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C40D549-4851-AD4C-9A32-2A041038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CE8F000-9DF2-4A4E-AAAD-7E84F374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3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66ADD3-71B6-ED4B-8ADC-C4451EBC2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53595FB-F32C-D842-81CC-053B43D43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3609DF2-8DA0-884B-B5A4-C08588A3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46226A9-2337-E142-ADDD-C63773F2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BC06EB-6DAA-BC46-88B3-2321DB56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3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0EE64-2BCD-664F-85EF-CE903ECA0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D7B7DB-2292-5246-A4F9-6C1ACF4AF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E8EB95-A257-194B-B137-7DFFD68C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1E2014E-67D1-E947-A484-34EC5500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8C2228-2C74-134D-9DE8-3A555D89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DF3F4-4C57-724B-A1CA-7E5A1186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1A9D71D-22E8-AE43-BC2F-B8AFAF1E6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C45D87E-13F2-5D41-8F95-0E7E4C70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6FFCE3-AC5E-3449-9308-C57BC7E6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E80F999-BA21-2543-9F6E-11F561DF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0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B9C22-62ED-184E-809C-9DBD928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911762-EA2C-3446-B455-7400D5A72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533385F-4DCD-9A44-9D96-D929E07D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0E62F8A-5A4B-8649-828F-ED12E6D0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3/6/2022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D128D39-DA6B-DA4E-9C0D-1154DD17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5E23B23-2402-2B4D-9CBD-6224E14D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12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16D3C-1EAB-B54F-A697-63AD119A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AB193B4-9E17-294A-B7D0-FDD2303F8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86CB0A1-6CDA-AC4A-A6DF-94E7DF1F8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68D5DF7-AD24-4441-AEC9-F89244394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B1AD7F0-1B04-4F48-9E7B-65339919C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29370AA-4AD8-2E46-93A2-9D5E79B8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3/6/2022</a:t>
            </a:fld>
            <a:endParaRPr lang="en-US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3CB1383-7B99-744F-88F1-3E1DEDAC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1E99BF74-C329-0246-A24C-BC26BAFC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3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0CAEB-EE6F-0F4C-87ED-1FDF53D9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27011A1-C3CA-D041-9055-C798F975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3/6/2022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B3C01DD-16E6-2041-97A0-AF40D7BF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E069AC4-443B-6F4D-B588-7DCF649B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80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4A6738F-FF21-4C43-A29C-FBE07DFE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3/6/2022</a:t>
            </a:fld>
            <a:endParaRPr lang="en-US" dirty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36223E56-7D29-2F41-8DE8-478FD39F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2858C4B-5508-9341-AA2C-39D592C1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6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E2950-C495-5B42-90D2-897FB8E0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6D73FF-1C30-5445-AF0C-B8BF473F7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1D56B0B-E858-EE4E-8E6B-766398EC0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8FE9140-2CD5-1746-BC99-D0C87743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3/6/2022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6DC20CA-D717-0247-A2D7-95796A9E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2F735E3-2453-0845-BF72-59D204D6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68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84E21-D895-6148-88F5-71756C3B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FA12BCF-A154-364B-9149-02C0AF173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2A91887-86EB-364B-B33E-7FBF2CF62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204E6ED-D3CF-AD40-B6F6-4013050B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3/6/2022</a:t>
            </a:fld>
            <a:endParaRPr lang="en-US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A3003F1-7240-2843-A9A9-E898533C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5B3E1CD-973B-214B-8D34-7B65A795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6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51BA9F0-76A5-274F-B9DE-BAFE6C18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F49148C-D19D-DB40-AEF4-3EEDA9C2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9B3113A-60E8-C445-B885-56C1F1E3E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3/6/2022</a:t>
            </a:fld>
            <a:endParaRPr lang="en-US" dirty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C6D4F74-91E7-FF49-8B30-865796208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90FBA5-F8A7-4B4F-A8BB-4DB7F5CD0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7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9" name="Group 72">
            <a:extLst>
              <a:ext uri="{FF2B5EF4-FFF2-40B4-BE49-F238E27FC236}">
                <a16:creationId xmlns:a16="http://schemas.microsoft.com/office/drawing/2014/main" id="{3E84BE2F-C43D-43D9-A96D-15260032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74" name="Color">
              <a:extLst>
                <a:ext uri="{FF2B5EF4-FFF2-40B4-BE49-F238E27FC236}">
                  <a16:creationId xmlns:a16="http://schemas.microsoft.com/office/drawing/2014/main" id="{E7400609-3385-4926-AD61-85A199F0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olor">
              <a:extLst>
                <a:ext uri="{FF2B5EF4-FFF2-40B4-BE49-F238E27FC236}">
                  <a16:creationId xmlns:a16="http://schemas.microsoft.com/office/drawing/2014/main" id="{9E9E1A20-C3CA-40B4-8D3A-3EAC12D69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1" name="Imagem 40">
            <a:extLst>
              <a:ext uri="{FF2B5EF4-FFF2-40B4-BE49-F238E27FC236}">
                <a16:creationId xmlns:a16="http://schemas.microsoft.com/office/drawing/2014/main" id="{CC070A14-6B48-B84B-B803-C82647A2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121" y="5180603"/>
            <a:ext cx="1361906" cy="1234795"/>
          </a:xfrm>
          <a:prstGeom prst="rect">
            <a:avLst/>
          </a:prstGeom>
        </p:spPr>
      </p:pic>
      <p:pic>
        <p:nvPicPr>
          <p:cNvPr id="4" name="Imagem 3" descr="Uma imagem com texto, eletrónica&#10;&#10;Descrição gerada automaticamente">
            <a:extLst>
              <a:ext uri="{FF2B5EF4-FFF2-40B4-BE49-F238E27FC236}">
                <a16:creationId xmlns:a16="http://schemas.microsoft.com/office/drawing/2014/main" id="{D5170132-95A1-0942-BA79-2357B7696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67" y="1669359"/>
            <a:ext cx="4756760" cy="2354596"/>
          </a:xfrm>
          <a:prstGeom prst="rect">
            <a:avLst/>
          </a:prstGeom>
        </p:spPr>
      </p:pic>
      <p:grpSp>
        <p:nvGrpSpPr>
          <p:cNvPr id="100" name="Group 7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3955B96C-85C9-4CA7-AF99-358E67FBF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269" y="1197809"/>
            <a:ext cx="5471059" cy="2495085"/>
          </a:xfrm>
        </p:spPr>
        <p:txBody>
          <a:bodyPr anchor="t">
            <a:noAutofit/>
          </a:bodyPr>
          <a:lstStyle/>
          <a:p>
            <a:pPr algn="l"/>
            <a:r>
              <a:rPr lang="pt-PT" dirty="0">
                <a:solidFill>
                  <a:schemeClr val="bg1"/>
                </a:solidFill>
              </a:rPr>
              <a:t>Licenciatura em Engenharia Informática</a:t>
            </a:r>
          </a:p>
          <a:p>
            <a:pPr algn="l"/>
            <a:r>
              <a:rPr lang="pt-PT" dirty="0">
                <a:solidFill>
                  <a:schemeClr val="bg1"/>
                </a:solidFill>
              </a:rPr>
              <a:t>Redes de Computadores</a:t>
            </a:r>
          </a:p>
          <a:p>
            <a:pPr algn="l"/>
            <a:r>
              <a:rPr lang="pt-PT" sz="3600" dirty="0">
                <a:solidFill>
                  <a:schemeClr val="bg1"/>
                </a:solidFill>
              </a:rPr>
              <a:t>Intrusion Dectetion Systems</a:t>
            </a:r>
          </a:p>
          <a:p>
            <a:pPr algn="l"/>
            <a:endParaRPr lang="pt-PT" sz="1800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/>
                </a:solidFill>
              </a:rPr>
              <a:t>Duarte Augusto Rodrigues Lucas - A89526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/>
                </a:solidFill>
              </a:rPr>
              <a:t>Francisco Reis </a:t>
            </a:r>
            <a:r>
              <a:rPr lang="pt-PT" sz="1800" dirty="0" err="1">
                <a:solidFill>
                  <a:schemeClr val="bg1"/>
                </a:solidFill>
              </a:rPr>
              <a:t>Izquierdo</a:t>
            </a:r>
            <a:r>
              <a:rPr lang="pt-PT" sz="1800" dirty="0">
                <a:solidFill>
                  <a:schemeClr val="bg1"/>
                </a:solidFill>
              </a:rPr>
              <a:t> - A93241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solidFill>
                  <a:schemeClr val="bg1"/>
                </a:solidFill>
              </a:rPr>
              <a:t>Diogo Miguel Serra Silva- A96277</a:t>
            </a:r>
          </a:p>
        </p:txBody>
      </p:sp>
    </p:spTree>
    <p:extLst>
      <p:ext uri="{BB962C8B-B14F-4D97-AF65-F5344CB8AC3E}">
        <p14:creationId xmlns:p14="http://schemas.microsoft.com/office/powerpoint/2010/main" val="236483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21795-7B72-4B37-BD88-12538871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874775"/>
          </a:xfrm>
        </p:spPr>
        <p:txBody>
          <a:bodyPr anchor="ctr"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Introdução</a:t>
            </a:r>
          </a:p>
        </p:txBody>
      </p:sp>
      <p:graphicFrame>
        <p:nvGraphicFramePr>
          <p:cNvPr id="8" name="Marcador de Posição de Conteúdo 3">
            <a:extLst>
              <a:ext uri="{FF2B5EF4-FFF2-40B4-BE49-F238E27FC236}">
                <a16:creationId xmlns:a16="http://schemas.microsoft.com/office/drawing/2014/main" id="{7EF8E22E-3EE3-4F5B-A6C7-9FF9691AAE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157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3" name="Group 3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3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3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116BE0-C58C-4FC5-BD89-A262EA03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pt-PT" sz="3600">
                <a:solidFill>
                  <a:schemeClr val="tx2"/>
                </a:solidFill>
              </a:rPr>
              <a:t>Contextualização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DD88D4-8219-4413-ACD5-F59DA27D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pt-PT" sz="2400" dirty="0">
                <a:solidFill>
                  <a:schemeClr val="tx2"/>
                </a:solidFill>
              </a:rPr>
              <a:t>Ataques que comprometem o sistema dos utilizadores;</a:t>
            </a:r>
          </a:p>
          <a:p>
            <a:r>
              <a:rPr lang="pt-PT" sz="2400" dirty="0">
                <a:solidFill>
                  <a:schemeClr val="tx2"/>
                </a:solidFill>
              </a:rPr>
              <a:t>Mecanismos de defesas não preparados;</a:t>
            </a:r>
          </a:p>
          <a:p>
            <a:r>
              <a:rPr lang="pt-PT" sz="2400" dirty="0">
                <a:solidFill>
                  <a:schemeClr val="tx2"/>
                </a:solidFill>
              </a:rPr>
              <a:t>Dificuldade na deteção de um agente com intenções maliciosas.</a:t>
            </a:r>
          </a:p>
          <a:p>
            <a:endParaRPr lang="pt-PT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07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44574-B758-48BB-B6D6-A36EBA49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Âmbito da aplicação </a:t>
            </a:r>
            <a:endParaRPr lang="en-US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4" name="Straight Connector 4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22">
            <a:extLst>
              <a:ext uri="{FF2B5EF4-FFF2-40B4-BE49-F238E27FC236}">
                <a16:creationId xmlns:a16="http://schemas.microsoft.com/office/drawing/2014/main" id="{5EA88D3E-1A27-C04B-9461-402DF71CE0C5}"/>
              </a:ext>
            </a:extLst>
          </p:cNvPr>
          <p:cNvSpPr txBox="1"/>
          <p:nvPr/>
        </p:nvSpPr>
        <p:spPr>
          <a:xfrm>
            <a:off x="4976031" y="963877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Deteção de qualquer atividade ilícita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Active IDS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Passive IDS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1061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8F8E6-BFE1-46F1-9C96-EBF6A609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Principais desafios associados 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CaixaDeTexto 3">
            <a:extLst>
              <a:ext uri="{FF2B5EF4-FFF2-40B4-BE49-F238E27FC236}">
                <a16:creationId xmlns:a16="http://schemas.microsoft.com/office/drawing/2014/main" id="{C9E00857-8365-454B-9B3F-D8FC4E9B94DD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Escolha de um sistema adequado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Ataques aos próprios IDSs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Desencadeamento de falsos alarmes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Necessidade de limitar o rastreio de modo a respeitar a privacidade de terceiros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8" name="Freeform: Shape 32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Graphic 24" descr="Portátil seguro">
            <a:extLst>
              <a:ext uri="{FF2B5EF4-FFF2-40B4-BE49-F238E27FC236}">
                <a16:creationId xmlns:a16="http://schemas.microsoft.com/office/drawing/2014/main" id="{CF7FAA1A-E006-4DF0-8EFA-B1D5633D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2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77E9D9-B09D-4753-AEE4-2AF1DD47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pt-PT" sz="4000" b="1">
                <a:solidFill>
                  <a:schemeClr val="tx2"/>
                </a:solidFill>
              </a:rPr>
              <a:t>Propostas relevantes na área </a:t>
            </a:r>
            <a:endParaRPr lang="pt-PT" sz="4000">
              <a:solidFill>
                <a:schemeClr val="tx2"/>
              </a:solidFill>
            </a:endParaRPr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21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4" name="Marcador de Posição de Conteúdo 2">
            <a:extLst>
              <a:ext uri="{FF2B5EF4-FFF2-40B4-BE49-F238E27FC236}">
                <a16:creationId xmlns:a16="http://schemas.microsoft.com/office/drawing/2014/main" id="{28F1B26D-BE5D-43A3-A74D-418A1C74A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912456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19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35">
            <a:extLst>
              <a:ext uri="{FF2B5EF4-FFF2-40B4-BE49-F238E27FC236}">
                <a16:creationId xmlns:a16="http://schemas.microsoft.com/office/drawing/2014/main" id="{8E761768-3858-4B55-A983-E0B7B1409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37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39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71409B-1702-4FA8-9CB8-C303FB6E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Eventuais projetos relacionados 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B70F8CE-E82E-416C-9783-C495D90B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71" name="Rectangle 2">
              <a:extLst>
                <a:ext uri="{FF2B5EF4-FFF2-40B4-BE49-F238E27FC236}">
                  <a16:creationId xmlns:a16="http://schemas.microsoft.com/office/drawing/2014/main" id="{29A4BC2C-696B-4395-9400-045CDEEA3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260F70B9-87BD-4263-9F05-E90EA5889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2">
              <a:extLst>
                <a:ext uri="{FF2B5EF4-FFF2-40B4-BE49-F238E27FC236}">
                  <a16:creationId xmlns:a16="http://schemas.microsoft.com/office/drawing/2014/main" id="{032DDFCA-6EDF-4605-9349-8ED81B247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9361BA33-8989-4034-B3B2-3353D81F1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0418FE74-A99A-4EFE-A5EF-293657165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3860D389-B4A1-4C8D-B729-1FBAAF93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94EE628D-5F81-4593-A546-FE5341A4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3F59FFE1-E919-4382-8B19-0F59E0CFD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C72A68C0-67B2-4059-B9FB-DAF2DE6C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76E81708-DB09-4AC2-B02A-07394F8D2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9EE3BA06-C343-456D-B024-9F730A332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6CD71060-F14E-4990-8698-52DFE9C7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2">
              <a:extLst>
                <a:ext uri="{FF2B5EF4-FFF2-40B4-BE49-F238E27FC236}">
                  <a16:creationId xmlns:a16="http://schemas.microsoft.com/office/drawing/2014/main" id="{88D6FF31-8CBC-4EA6-886D-2798CFA58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4">
              <a:extLst>
                <a:ext uri="{FF2B5EF4-FFF2-40B4-BE49-F238E27FC236}">
                  <a16:creationId xmlns:a16="http://schemas.microsoft.com/office/drawing/2014/main" id="{8331D18D-CADD-4888-99CB-C76BDBF9F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66">
              <a:extLst>
                <a:ext uri="{FF2B5EF4-FFF2-40B4-BE49-F238E27FC236}">
                  <a16:creationId xmlns:a16="http://schemas.microsoft.com/office/drawing/2014/main" id="{CA52436E-27FC-4F19-97F2-1E1ABAA8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2">
              <a:extLst>
                <a:ext uri="{FF2B5EF4-FFF2-40B4-BE49-F238E27FC236}">
                  <a16:creationId xmlns:a16="http://schemas.microsoft.com/office/drawing/2014/main" id="{7910BDE3-A3BE-43A9-9337-0B4354956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B6EAAB17-E229-40D5-9D27-4FC5B49F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2">
              <a:extLst>
                <a:ext uri="{FF2B5EF4-FFF2-40B4-BE49-F238E27FC236}">
                  <a16:creationId xmlns:a16="http://schemas.microsoft.com/office/drawing/2014/main" id="{EE364DC9-B9E3-4C68-B68C-ED16C8E58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4">
              <a:extLst>
                <a:ext uri="{FF2B5EF4-FFF2-40B4-BE49-F238E27FC236}">
                  <a16:creationId xmlns:a16="http://schemas.microsoft.com/office/drawing/2014/main" id="{53718762-3A1D-4B08-AA92-C57069D44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6">
              <a:extLst>
                <a:ext uri="{FF2B5EF4-FFF2-40B4-BE49-F238E27FC236}">
                  <a16:creationId xmlns:a16="http://schemas.microsoft.com/office/drawing/2014/main" id="{A0C820CF-BE9A-4275-84DC-80740E34E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">
              <a:extLst>
                <a:ext uri="{FF2B5EF4-FFF2-40B4-BE49-F238E27FC236}">
                  <a16:creationId xmlns:a16="http://schemas.microsoft.com/office/drawing/2014/main" id="{11490484-3AE4-41A8-976F-26E4D489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D5969311-8D34-4F15-BE5D-95F0B6EDC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B64A2B04-A2CC-4FE5-B1FD-B16A84A38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095AA4F0-534F-4A74-AA86-6A9EC993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1B81732-52BB-4062-8A4A-3C477855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3" name="Marcador de Posição de Conteúdo 2">
            <a:extLst>
              <a:ext uri="{FF2B5EF4-FFF2-40B4-BE49-F238E27FC236}">
                <a16:creationId xmlns:a16="http://schemas.microsoft.com/office/drawing/2014/main" id="{72D733AF-2C29-48E5-AA76-372F7A7ED8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131117"/>
              </p:ext>
            </p:extLst>
          </p:nvPr>
        </p:nvGraphicFramePr>
        <p:xfrm>
          <a:off x="6227064" y="749808"/>
          <a:ext cx="5367528" cy="535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77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31DA63-7023-47EC-AB90-A481DC48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t-PT" sz="4000" b="1"/>
              <a:t>Conclusão </a:t>
            </a:r>
            <a:endParaRPr lang="pt-PT" sz="400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4DDDD55-850E-D44C-9C20-968B37F5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pt-PT" sz="2400" dirty="0"/>
              <a:t>Função IDS</a:t>
            </a:r>
          </a:p>
          <a:p>
            <a:r>
              <a:rPr lang="pt-PT" sz="2400" dirty="0"/>
              <a:t>Categorias IDS</a:t>
            </a:r>
          </a:p>
          <a:p>
            <a:r>
              <a:rPr lang="pt-PT" sz="2400" dirty="0"/>
              <a:t>Complexidade da construção do IDS</a:t>
            </a:r>
          </a:p>
          <a:p>
            <a:endParaRPr lang="pt-PT" sz="2400" dirty="0"/>
          </a:p>
          <a:p>
            <a:endParaRPr lang="pt-PT" sz="2400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fik 42">
            <a:extLst>
              <a:ext uri="{FF2B5EF4-FFF2-40B4-BE49-F238E27FC236}">
                <a16:creationId xmlns:a16="http://schemas.microsoft.com/office/drawing/2014/main" id="{DDD6C298-3A32-4B92-9F60-56C864B1B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93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{CE8A7300-D416-1842-8862-6B79812DF03A}tf10001057</Template>
  <TotalTime>630</TotalTime>
  <Words>149</Words>
  <Application>Microsoft Office PowerPoint</Application>
  <PresentationFormat>Ecrã Panorâmico</PresentationFormat>
  <Paragraphs>36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Introdução</vt:lpstr>
      <vt:lpstr>Contextualização do Problema</vt:lpstr>
      <vt:lpstr>Âmbito da aplicação </vt:lpstr>
      <vt:lpstr>Principais desafios associados </vt:lpstr>
      <vt:lpstr>Propostas relevantes na área </vt:lpstr>
      <vt:lpstr>Eventuais projetos relacionados </vt:lpstr>
      <vt:lpstr>Conclusão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carlos dias</dc:creator>
  <cp:lastModifiedBy>Francisco Reis Izquierdo</cp:lastModifiedBy>
  <cp:revision>25</cp:revision>
  <dcterms:created xsi:type="dcterms:W3CDTF">2022-01-12T21:33:50Z</dcterms:created>
  <dcterms:modified xsi:type="dcterms:W3CDTF">2022-03-06T22:23:47Z</dcterms:modified>
</cp:coreProperties>
</file>