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89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93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33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355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73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806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1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77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4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6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0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9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69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C3D5-982C-4AE9-9BEC-0B0931B6EE48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83B87C-061B-4863-945E-C38F7E135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28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225445"/>
            <a:ext cx="8117469" cy="2410950"/>
          </a:xfrm>
        </p:spPr>
        <p:txBody>
          <a:bodyPr>
            <a:noAutofit/>
          </a:bodyPr>
          <a:lstStyle/>
          <a:p>
            <a:pPr algn="ctr"/>
            <a:r>
              <a:rPr lang="pt-BR" sz="6000" dirty="0" smtClean="0">
                <a:latin typeface="Bernard MT Condensed" panose="02050806060905020404" pitchFamily="18" charset="0"/>
              </a:rPr>
              <a:t>Sistema de Horário para Professores</a:t>
            </a:r>
            <a:endParaRPr lang="pt-BR" sz="6000" dirty="0">
              <a:latin typeface="Bernard MT Condensed" panose="020508060609050204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1283" y="5370491"/>
            <a:ext cx="8915399" cy="1229314"/>
          </a:xfrm>
        </p:spPr>
        <p:txBody>
          <a:bodyPr/>
          <a:lstStyle/>
          <a:p>
            <a:r>
              <a:rPr lang="pt-BR" dirty="0" smtClean="0"/>
              <a:t>Disciplina: Projeto de Sistemas Web</a:t>
            </a:r>
          </a:p>
          <a:p>
            <a:r>
              <a:rPr lang="pt-BR" dirty="0" smtClean="0"/>
              <a:t>Professor: Roney Reis</a:t>
            </a:r>
          </a:p>
          <a:p>
            <a:r>
              <a:rPr lang="pt-BR" dirty="0" smtClean="0"/>
              <a:t>Aluno: Renato Sousa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8" y="92919"/>
            <a:ext cx="3524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2766" y="624110"/>
            <a:ext cx="8911687" cy="676656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Algerian" panose="04020705040A02060702" pitchFamily="82" charset="0"/>
              </a:rPr>
              <a:t>sumário</a:t>
            </a:r>
            <a:endParaRPr lang="pt-BR" sz="4000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9053" y="1605567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Publico alvo;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Onde usar;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Finalidade.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4283" y="611232"/>
            <a:ext cx="8911687" cy="676656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Algerian" panose="04020705040A02060702" pitchFamily="82" charset="0"/>
              </a:rPr>
              <a:t>Introdução</a:t>
            </a:r>
            <a:endParaRPr lang="pt-BR" sz="4000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04283" y="1760113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Durante o início do semestre sempre há uma dificuldade em relação a organização dos horários dos professores. Enquanto ocorre essa organização muitos conflitos entre os horários e as disciplinas ocorrem, e isso se torna algo trabalhoso, cansativo, lento e corre o risco de não haver uma maneira de organizar esses horários de forma simples e adequada.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525" y="572595"/>
            <a:ext cx="8911687" cy="766809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lgerian" panose="04020705040A02060702" pitchFamily="82" charset="0"/>
              </a:rPr>
              <a:t>Objetivo</a:t>
            </a:r>
            <a:endParaRPr lang="pt-BR" sz="4000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78525" y="168284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forma rápida, prática e simples os horários dos Professores de acordo com as disciplinas e horários disponíveis do mesmo. Assim evitando conflitos de disciplinas e choque de horários entre os professores.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7162" y="559716"/>
            <a:ext cx="8911687" cy="805445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lgerian" panose="04020705040A02060702" pitchFamily="82" charset="0"/>
              </a:rPr>
              <a:t>Publico alvo	</a:t>
            </a:r>
            <a:endParaRPr lang="pt-BR" sz="4000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3449" y="1772992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Professores.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2767" y="572595"/>
            <a:ext cx="8911687" cy="753929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lgerian" panose="04020705040A02060702" pitchFamily="82" charset="0"/>
              </a:rPr>
              <a:t>Onde usar?</a:t>
            </a:r>
            <a:endParaRPr lang="pt-BR" sz="4000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9054" y="1695719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Instituições de ensino;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Universidades;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Escolas.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525" y="559716"/>
            <a:ext cx="8911687" cy="741051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lgerian" panose="04020705040A02060702" pitchFamily="82" charset="0"/>
              </a:rPr>
              <a:t>Finalidade	</a:t>
            </a:r>
            <a:endParaRPr lang="pt-BR" sz="4000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74812" y="1682840"/>
            <a:ext cx="8915400" cy="3777622"/>
          </a:xfrm>
        </p:spPr>
        <p:txBody>
          <a:bodyPr/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Possibilitar a organização dos horários dos professores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dividindo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entre as disciplinas cursos e carga horaria, assim esses horários podem ser organizados de forma rápida 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prática sem que haja conflitos entre disciplinas e/ou horários.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183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Algerian</vt:lpstr>
      <vt:lpstr>Arial</vt:lpstr>
      <vt:lpstr>Bernard MT Condensed</vt:lpstr>
      <vt:lpstr>Century Gothic</vt:lpstr>
      <vt:lpstr>Wingdings 3</vt:lpstr>
      <vt:lpstr>Cacho</vt:lpstr>
      <vt:lpstr>Sistema de Horário para Professores</vt:lpstr>
      <vt:lpstr>sumário</vt:lpstr>
      <vt:lpstr>Introdução</vt:lpstr>
      <vt:lpstr>Objetivo</vt:lpstr>
      <vt:lpstr>Publico alvo </vt:lpstr>
      <vt:lpstr>Onde usar?</vt:lpstr>
      <vt:lpstr>Finalidade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Horário para Professores</dc:title>
  <dc:creator>renato sousa</dc:creator>
  <cp:lastModifiedBy>renato sousa</cp:lastModifiedBy>
  <cp:revision>8</cp:revision>
  <dcterms:created xsi:type="dcterms:W3CDTF">2018-03-20T12:01:22Z</dcterms:created>
  <dcterms:modified xsi:type="dcterms:W3CDTF">2018-03-20T16:17:58Z</dcterms:modified>
</cp:coreProperties>
</file>