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A74A-C0EE-B44D-9F29-4248C7CF8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SPLN : TP2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B310E-E780-6144-873D-6B82A340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Francisco Rosa (A80749)  Joana </a:t>
            </a:r>
            <a:r>
              <a:rPr lang="en-US" dirty="0" err="1"/>
              <a:t>Dantas</a:t>
            </a:r>
            <a:r>
              <a:rPr lang="en-US" dirty="0"/>
              <a:t> (</a:t>
            </a:r>
            <a:r>
              <a:rPr lang="pt-PT"/>
              <a:t>A84193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6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A19-2AE5-7643-95EF-D7764850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Introdução ao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3CCD-EE5E-6C44-9282-98A49123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13652"/>
          </a:xfrm>
        </p:spPr>
        <p:txBody>
          <a:bodyPr>
            <a:normAutofit/>
          </a:bodyPr>
          <a:lstStyle/>
          <a:p>
            <a:r>
              <a:rPr lang="pt-PT" dirty="0"/>
              <a:t>Biblioteca do </a:t>
            </a:r>
            <a:r>
              <a:rPr lang="pt-PT" dirty="0" err="1"/>
              <a:t>Python</a:t>
            </a:r>
            <a:r>
              <a:rPr lang="pt-PT" dirty="0"/>
              <a:t> usada para trabalhar com </a:t>
            </a:r>
            <a:r>
              <a:rPr lang="pt-PT" dirty="0" err="1"/>
              <a:t>arrays</a:t>
            </a:r>
            <a:r>
              <a:rPr lang="pt-PT" dirty="0"/>
              <a:t>. Contém também funções para trabalhar nos domínios da álgebra linear, transformações de Fourier e matrizes. </a:t>
            </a:r>
          </a:p>
          <a:p>
            <a:r>
              <a:rPr lang="pt-PT" dirty="0"/>
              <a:t>Criada em 2005 por </a:t>
            </a:r>
            <a:r>
              <a:rPr lang="pt-PT" dirty="0" err="1"/>
              <a:t>Travis</a:t>
            </a:r>
            <a:r>
              <a:rPr lang="pt-PT" dirty="0"/>
              <a:t> </a:t>
            </a:r>
            <a:r>
              <a:rPr lang="pt-PT" dirty="0" err="1"/>
              <a:t>Oliphant</a:t>
            </a:r>
            <a:r>
              <a:rPr lang="pt-PT" dirty="0"/>
              <a:t>, sendo Open-</a:t>
            </a:r>
            <a:r>
              <a:rPr lang="pt-PT" dirty="0" err="1"/>
              <a:t>Source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48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3B28-5D6A-B844-8910-AB32DF8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Porquê usar </a:t>
            </a:r>
            <a:r>
              <a:rPr lang="pt-PT" dirty="0" err="1"/>
              <a:t>NumPy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AAF9-C19F-724C-A037-888A92CF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Em</a:t>
            </a:r>
            <a:r>
              <a:rPr lang="en-US" i="1" dirty="0"/>
              <a:t> Python, as </a:t>
            </a:r>
            <a:r>
              <a:rPr lang="en-US" i="1" dirty="0" err="1"/>
              <a:t>listas</a:t>
            </a:r>
            <a:r>
              <a:rPr lang="en-US" i="1" dirty="0"/>
              <a:t> </a:t>
            </a:r>
            <a:r>
              <a:rPr lang="pt-PT" i="1" dirty="0"/>
              <a:t>server o propósito dos tradicionais </a:t>
            </a:r>
            <a:r>
              <a:rPr lang="pt-PT" i="1" dirty="0" err="1"/>
              <a:t>arrays</a:t>
            </a:r>
            <a:r>
              <a:rPr lang="pt-PT" i="1" dirty="0"/>
              <a:t>, contudo são mais lentas de processar.</a:t>
            </a:r>
          </a:p>
          <a:p>
            <a:r>
              <a:rPr lang="pt-PT" i="1" dirty="0"/>
              <a:t>O </a:t>
            </a:r>
            <a:r>
              <a:rPr lang="pt-PT" i="1" dirty="0" err="1"/>
              <a:t>NumPy</a:t>
            </a:r>
            <a:r>
              <a:rPr lang="pt-PT" i="1" dirty="0"/>
              <a:t> fornece um objeto do tipo </a:t>
            </a:r>
            <a:r>
              <a:rPr lang="pt-PT" i="1" dirty="0" err="1"/>
              <a:t>array</a:t>
            </a:r>
            <a:r>
              <a:rPr lang="pt-PT" i="1" dirty="0"/>
              <a:t> que é muito mais rápido de processar que as listas.</a:t>
            </a:r>
          </a:p>
          <a:p>
            <a:r>
              <a:rPr lang="en-US" dirty="0"/>
              <a:t>Python </a:t>
            </a:r>
            <a:r>
              <a:rPr lang="en-US" dirty="0" err="1"/>
              <a:t>é</a:t>
            </a:r>
            <a:r>
              <a:rPr lang="en-US" dirty="0"/>
              <a:t> das </a:t>
            </a:r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Data Science, </a:t>
            </a:r>
            <a:r>
              <a:rPr lang="en-US" dirty="0" err="1"/>
              <a:t>onde</a:t>
            </a:r>
            <a:r>
              <a:rPr lang="en-US" dirty="0"/>
              <a:t> a </a:t>
            </a:r>
            <a:r>
              <a:rPr lang="en-US" dirty="0" err="1"/>
              <a:t>rapidez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e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. </a:t>
            </a:r>
          </a:p>
          <a:p>
            <a:r>
              <a:rPr lang="en-US" dirty="0" err="1"/>
              <a:t>Os</a:t>
            </a:r>
            <a:r>
              <a:rPr lang="en-US" dirty="0"/>
              <a:t> arrays </a:t>
            </a:r>
            <a:r>
              <a:rPr lang="en-US" dirty="0" err="1"/>
              <a:t>são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576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3B28-5D6A-B844-8910-AB32DF8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NumPy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AAF9-C19F-724C-A037-888A92CF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de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contíguos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, ao </a:t>
            </a:r>
            <a:r>
              <a:rPr lang="en-US" dirty="0" err="1"/>
              <a:t>passo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array NumPy </a:t>
            </a:r>
            <a:r>
              <a:rPr lang="en-US" dirty="0" err="1"/>
              <a:t>estão</a:t>
            </a:r>
            <a:r>
              <a:rPr lang="en-US" dirty="0"/>
              <a:t>. </a:t>
            </a:r>
          </a:p>
          <a:p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ocupam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comparativamente</a:t>
            </a:r>
            <a:r>
              <a:rPr lang="en-US" dirty="0"/>
              <a:t> a arrays NumPy.</a:t>
            </a:r>
          </a:p>
          <a:p>
            <a:r>
              <a:rPr lang="en-US" dirty="0"/>
              <a:t>Arrays NumPy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</a:t>
            </a:r>
            <a:r>
              <a:rPr lang="en-US" dirty="0" err="1"/>
              <a:t>tipo</a:t>
            </a:r>
            <a:r>
              <a:rPr lang="en-US" dirty="0"/>
              <a:t>, ao </a:t>
            </a:r>
            <a:r>
              <a:rPr lang="en-US" dirty="0" err="1"/>
              <a:t>passo</a:t>
            </a:r>
            <a:r>
              <a:rPr lang="en-US" dirty="0"/>
              <a:t> que as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14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3B28-5D6A-B844-8910-AB32DF8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1: Consumo de memória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DF50A0CA-C6F4-B64B-8D8D-4C4B345C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06" y="1905000"/>
            <a:ext cx="4276908" cy="3448050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14A43EE6-DBD0-084E-BE92-A9F339F7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988580"/>
            <a:ext cx="6200774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3B28-5D6A-B844-8910-AB32DF8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2: Rapidez de execução</a:t>
            </a: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85FCB6CE-828A-4D41-8CBE-924082F2F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12" y="1539875"/>
            <a:ext cx="4085776" cy="5176504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18592D-EF29-6D40-B9F7-82CAABEA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3429000"/>
            <a:ext cx="70199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79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201</Words>
  <Application>Microsoft Macintosh PowerPoint</Application>
  <PresentationFormat>Ecrã Panorâmico</PresentationFormat>
  <Paragraphs>17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SPLN : TP2</vt:lpstr>
      <vt:lpstr>Introdução ao NumPy</vt:lpstr>
      <vt:lpstr>Porquê usar NumPy?</vt:lpstr>
      <vt:lpstr>NumPy vs Listas</vt:lpstr>
      <vt:lpstr>Exemplo 1: Consumo de memória</vt:lpstr>
      <vt:lpstr>Exemplo 2: Rapidez de execução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Assina : Project 40 LEI 2021</dc:title>
  <dc:creator>Christopher Werner</dc:creator>
  <cp:lastModifiedBy>Francisco Braga Urbano Rosa</cp:lastModifiedBy>
  <cp:revision>5</cp:revision>
  <dcterms:created xsi:type="dcterms:W3CDTF">2021-04-11T16:49:54Z</dcterms:created>
  <dcterms:modified xsi:type="dcterms:W3CDTF">2021-05-10T09:56:21Z</dcterms:modified>
</cp:coreProperties>
</file>