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61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4" r:id="rId17"/>
    <p:sldId id="263" r:id="rId18"/>
    <p:sldId id="260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71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9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22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47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8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6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4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7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5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9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44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0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python" TargetMode="External"/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657" y="772159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019880" y="1215871"/>
            <a:ext cx="958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ffg</a:t>
            </a:r>
            <a:endParaRPr lang="es-CO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86270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3267988"/>
            <a:ext cx="12192000" cy="361070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91" y="4508227"/>
            <a:ext cx="5037311" cy="11302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D2411C7-820D-40E1-A6C5-E22747BB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325" y="5314606"/>
            <a:ext cx="2914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7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listas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973D6D-8BDB-4C54-8EC1-B630225A9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1990725"/>
            <a:ext cx="6229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listas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D0C710B-E119-4377-8428-15798E7AC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12" y="1914525"/>
            <a:ext cx="6124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Loops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7465691-EBAE-4E34-BE46-B16DE6C98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462" y="1885950"/>
            <a:ext cx="6315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6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y </a:t>
            </a:r>
            <a:r>
              <a:rPr lang="es-CO" dirty="0" err="1"/>
              <a:t>Loops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AF67CC-4A05-41CA-9A93-5FC72B5F2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75" y="1862137"/>
            <a:ext cx="63436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2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y </a:t>
            </a:r>
            <a:r>
              <a:rPr lang="es-CO" dirty="0" err="1"/>
              <a:t>Loops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CC82B9-096A-424B-B0FB-60EC5DEF4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147887"/>
            <a:ext cx="67627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y </a:t>
            </a:r>
            <a:r>
              <a:rPr lang="es-CO" dirty="0" err="1"/>
              <a:t>Loops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B04E14-F13B-455F-ACE7-9AEA7BFBF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87" y="1881187"/>
            <a:ext cx="5915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3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Recomendaciones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Comentar el código en voz alta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Modificar los códigos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Visitar </a:t>
            </a:r>
            <a:r>
              <a:rPr lang="es-CO" dirty="0" err="1"/>
              <a:t>websites</a:t>
            </a:r>
            <a:r>
              <a:rPr lang="es-CO" dirty="0"/>
              <a:t> de comunidades: </a:t>
            </a:r>
            <a:r>
              <a:rPr lang="es-CO" dirty="0" err="1"/>
              <a:t>Github</a:t>
            </a:r>
            <a:r>
              <a:rPr lang="es-CO" dirty="0"/>
              <a:t>, </a:t>
            </a:r>
            <a:r>
              <a:rPr lang="es-CO" dirty="0" err="1"/>
              <a:t>StackOverflow</a:t>
            </a:r>
            <a:r>
              <a:rPr lang="es-CO" dirty="0"/>
              <a:t>, </a:t>
            </a:r>
            <a:r>
              <a:rPr lang="es-CO" dirty="0" err="1"/>
              <a:t>Kaggle</a:t>
            </a:r>
            <a:r>
              <a:rPr lang="es-CO" dirty="0"/>
              <a:t>, Medium.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1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Recursos adicionales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https://learnxinyminutes.com/docs/python3/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3"/>
              </a:rPr>
              <a:t>https://www.tutorialsteacher.com/python</a:t>
            </a:r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8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17" y="3416027"/>
            <a:ext cx="3395766" cy="117053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2" y="0"/>
            <a:ext cx="12209312" cy="51563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4468"/>
            <a:ext cx="12192000" cy="36107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81" y="1684058"/>
            <a:ext cx="5281459" cy="18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Tema: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Variables y tipos de datos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Predeterminados del lenguaje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D9ABCC6-7A63-4F49-8343-3E6C8B48C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362" y="2195512"/>
            <a:ext cx="56292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Variables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420558-45D2-4216-AED2-216867CB3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62" y="1620452"/>
            <a:ext cx="7553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Variables y tipos de datos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54E1-EF41-4399-8AD5-852A09BDD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412" y="1461067"/>
            <a:ext cx="71151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445E8E-D066-45F0-8696-689517530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46"/>
          <a:stretch/>
        </p:blipFill>
        <p:spPr>
          <a:xfrm>
            <a:off x="2075386" y="1690688"/>
            <a:ext cx="8201025" cy="41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17FE38-E915-4FC2-A8D9-D837B209A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1461067"/>
            <a:ext cx="80200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0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básicas entre Enteros y </a:t>
            </a:r>
            <a:r>
              <a:rPr lang="es-CO" dirty="0" err="1"/>
              <a:t>Floats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02DD95-4A76-4353-87A2-2EB27AA5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2" y="1668052"/>
            <a:ext cx="94392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9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y </a:t>
            </a:r>
            <a:r>
              <a:rPr lang="es-CO" dirty="0" err="1"/>
              <a:t>Loops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27337D-E2BF-4D69-82E9-6AAD1817C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0" y="1957387"/>
            <a:ext cx="65913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06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92</Words>
  <Application>Microsoft Office PowerPoint</Application>
  <PresentationFormat>Panorámica</PresentationFormat>
  <Paragraphs>24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Tema:</vt:lpstr>
      <vt:lpstr>Predeterminados del lenguaje</vt:lpstr>
      <vt:lpstr>Variables</vt:lpstr>
      <vt:lpstr>Variables y tipos de datos</vt:lpstr>
      <vt:lpstr>Tipos de datos</vt:lpstr>
      <vt:lpstr>Tipos de datos</vt:lpstr>
      <vt:lpstr>Operaciones básicas entre Enteros y Floats</vt:lpstr>
      <vt:lpstr>Listas y Loops</vt:lpstr>
      <vt:lpstr>Operaciones con listas</vt:lpstr>
      <vt:lpstr>Operaciones con listas</vt:lpstr>
      <vt:lpstr>Loops</vt:lpstr>
      <vt:lpstr>Listas y Loops</vt:lpstr>
      <vt:lpstr>Listas y Loops</vt:lpstr>
      <vt:lpstr>Listas y Loops</vt:lpstr>
      <vt:lpstr>Recomendaciones</vt:lpstr>
      <vt:lpstr>Recursos adicionales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ROJO A</dc:creator>
  <cp:lastModifiedBy>Juan Serna - Dyna &amp; Cía.</cp:lastModifiedBy>
  <cp:revision>12</cp:revision>
  <dcterms:created xsi:type="dcterms:W3CDTF">2021-04-13T14:19:11Z</dcterms:created>
  <dcterms:modified xsi:type="dcterms:W3CDTF">2021-06-14T14:56:52Z</dcterms:modified>
</cp:coreProperties>
</file>