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5A22CB-AD9F-4F53-AB35-138AB4CB96D9}" v="9" dt="2021-06-14T16:22:00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rna - Dyna &amp; Cía." userId="6f2079d6-0d47-48e8-862c-71610c34649a" providerId="ADAL" clId="{7F5A22CB-AD9F-4F53-AB35-138AB4CB96D9}"/>
    <pc:docChg chg="undo custSel addSld modSld">
      <pc:chgData name="Juan Serna - Dyna &amp; Cía." userId="6f2079d6-0d47-48e8-862c-71610c34649a" providerId="ADAL" clId="{7F5A22CB-AD9F-4F53-AB35-138AB4CB96D9}" dt="2021-06-14T16:33:44.066" v="1683" actId="478"/>
      <pc:docMkLst>
        <pc:docMk/>
      </pc:docMkLst>
      <pc:sldChg chg="addSp delSp modSp mod">
        <pc:chgData name="Juan Serna - Dyna &amp; Cía." userId="6f2079d6-0d47-48e8-862c-71610c34649a" providerId="ADAL" clId="{7F5A22CB-AD9F-4F53-AB35-138AB4CB96D9}" dt="2021-06-14T16:00:57.778" v="338" actId="14100"/>
        <pc:sldMkLst>
          <pc:docMk/>
          <pc:sldMk cId="710475515" sldId="259"/>
        </pc:sldMkLst>
        <pc:spChg chg="mod">
          <ac:chgData name="Juan Serna - Dyna &amp; Cía." userId="6f2079d6-0d47-48e8-862c-71610c34649a" providerId="ADAL" clId="{7F5A22CB-AD9F-4F53-AB35-138AB4CB96D9}" dt="2021-06-14T15:57:09.955" v="39" actId="20577"/>
          <ac:spMkLst>
            <pc:docMk/>
            <pc:sldMk cId="710475515" sldId="259"/>
            <ac:spMk id="2" creationId="{4A69743F-39A2-41A8-A46C-A9FA3BDE00C2}"/>
          </ac:spMkLst>
        </pc:spChg>
        <pc:spChg chg="del">
          <ac:chgData name="Juan Serna - Dyna &amp; Cía." userId="6f2079d6-0d47-48e8-862c-71610c34649a" providerId="ADAL" clId="{7F5A22CB-AD9F-4F53-AB35-138AB4CB96D9}" dt="2021-06-14T15:59:57.128" v="326" actId="478"/>
          <ac:spMkLst>
            <pc:docMk/>
            <pc:sldMk cId="710475515" sldId="259"/>
            <ac:spMk id="3" creationId="{63534B07-25C0-4AD6-89AD-BD1CE99FA9A8}"/>
          </ac:spMkLst>
        </pc:spChg>
        <pc:spChg chg="add mod">
          <ac:chgData name="Juan Serna - Dyna &amp; Cía." userId="6f2079d6-0d47-48e8-862c-71610c34649a" providerId="ADAL" clId="{7F5A22CB-AD9F-4F53-AB35-138AB4CB96D9}" dt="2021-06-14T16:00:57.778" v="338" actId="14100"/>
          <ac:spMkLst>
            <pc:docMk/>
            <pc:sldMk cId="710475515" sldId="259"/>
            <ac:spMk id="6" creationId="{D152CD2B-F7BB-4247-8DCB-65A01A3494ED}"/>
          </ac:spMkLst>
        </pc:spChg>
        <pc:picChg chg="add mod">
          <ac:chgData name="Juan Serna - Dyna &amp; Cía." userId="6f2079d6-0d47-48e8-862c-71610c34649a" providerId="ADAL" clId="{7F5A22CB-AD9F-4F53-AB35-138AB4CB96D9}" dt="2021-06-14T16:00:21.156" v="334" actId="1076"/>
          <ac:picMkLst>
            <pc:docMk/>
            <pc:sldMk cId="710475515" sldId="259"/>
            <ac:picMk id="5" creationId="{18A1E21A-2C77-4304-98E6-2C9DDFAD3129}"/>
          </ac:picMkLst>
        </pc:picChg>
      </pc:sldChg>
      <pc:sldChg chg="addSp delSp modSp new mod">
        <pc:chgData name="Juan Serna - Dyna &amp; Cía." userId="6f2079d6-0d47-48e8-862c-71610c34649a" providerId="ADAL" clId="{7F5A22CB-AD9F-4F53-AB35-138AB4CB96D9}" dt="2021-06-14T16:04:15.239" v="374" actId="1076"/>
        <pc:sldMkLst>
          <pc:docMk/>
          <pc:sldMk cId="1636770570" sldId="260"/>
        </pc:sldMkLst>
        <pc:spChg chg="mod">
          <ac:chgData name="Juan Serna - Dyna &amp; Cía." userId="6f2079d6-0d47-48e8-862c-71610c34649a" providerId="ADAL" clId="{7F5A22CB-AD9F-4F53-AB35-138AB4CB96D9}" dt="2021-06-14T16:02:38.188" v="366" actId="20577"/>
          <ac:spMkLst>
            <pc:docMk/>
            <pc:sldMk cId="1636770570" sldId="260"/>
            <ac:spMk id="2" creationId="{3E7D46A7-AB89-428A-A082-22338D701CF5}"/>
          </ac:spMkLst>
        </pc:spChg>
        <pc:spChg chg="del mod">
          <ac:chgData name="Juan Serna - Dyna &amp; Cía." userId="6f2079d6-0d47-48e8-862c-71610c34649a" providerId="ADAL" clId="{7F5A22CB-AD9F-4F53-AB35-138AB4CB96D9}" dt="2021-06-14T16:02:06.473" v="339" actId="478"/>
          <ac:spMkLst>
            <pc:docMk/>
            <pc:sldMk cId="1636770570" sldId="260"/>
            <ac:spMk id="3" creationId="{3E718D0E-9687-4551-90E8-11E746BBED44}"/>
          </ac:spMkLst>
        </pc:spChg>
        <pc:spChg chg="add mod">
          <ac:chgData name="Juan Serna - Dyna &amp; Cía." userId="6f2079d6-0d47-48e8-862c-71610c34649a" providerId="ADAL" clId="{7F5A22CB-AD9F-4F53-AB35-138AB4CB96D9}" dt="2021-06-14T16:02:06.473" v="339" actId="478"/>
          <ac:spMkLst>
            <pc:docMk/>
            <pc:sldMk cId="1636770570" sldId="260"/>
            <ac:spMk id="5" creationId="{ECAB4361-BB37-49EF-B43F-F43E077E9B58}"/>
          </ac:spMkLst>
        </pc:spChg>
        <pc:picChg chg="add del mod">
          <ac:chgData name="Juan Serna - Dyna &amp; Cía." userId="6f2079d6-0d47-48e8-862c-71610c34649a" providerId="ADAL" clId="{7F5A22CB-AD9F-4F53-AB35-138AB4CB96D9}" dt="2021-06-14T16:03:11.074" v="370" actId="478"/>
          <ac:picMkLst>
            <pc:docMk/>
            <pc:sldMk cId="1636770570" sldId="260"/>
            <ac:picMk id="7" creationId="{D9F3A8B0-DEA0-4D13-88EA-1AAF3A6A5702}"/>
          </ac:picMkLst>
        </pc:picChg>
        <pc:picChg chg="add mod">
          <ac:chgData name="Juan Serna - Dyna &amp; Cía." userId="6f2079d6-0d47-48e8-862c-71610c34649a" providerId="ADAL" clId="{7F5A22CB-AD9F-4F53-AB35-138AB4CB96D9}" dt="2021-06-14T16:04:15.239" v="374" actId="1076"/>
          <ac:picMkLst>
            <pc:docMk/>
            <pc:sldMk cId="1636770570" sldId="260"/>
            <ac:picMk id="9" creationId="{FA412127-4823-4B88-A844-E524EB21653F}"/>
          </ac:picMkLst>
        </pc:picChg>
      </pc:sldChg>
      <pc:sldChg chg="addSp delSp modSp new mod">
        <pc:chgData name="Juan Serna - Dyna &amp; Cía." userId="6f2079d6-0d47-48e8-862c-71610c34649a" providerId="ADAL" clId="{7F5A22CB-AD9F-4F53-AB35-138AB4CB96D9}" dt="2021-06-14T16:11:16.599" v="683" actId="20577"/>
        <pc:sldMkLst>
          <pc:docMk/>
          <pc:sldMk cId="741014621" sldId="261"/>
        </pc:sldMkLst>
        <pc:spChg chg="mod">
          <ac:chgData name="Juan Serna - Dyna &amp; Cía." userId="6f2079d6-0d47-48e8-862c-71610c34649a" providerId="ADAL" clId="{7F5A22CB-AD9F-4F53-AB35-138AB4CB96D9}" dt="2021-06-14T16:04:25.469" v="408" actId="20577"/>
          <ac:spMkLst>
            <pc:docMk/>
            <pc:sldMk cId="741014621" sldId="261"/>
            <ac:spMk id="2" creationId="{D88FCDA4-CCEA-433D-85E5-B194E9358E3F}"/>
          </ac:spMkLst>
        </pc:spChg>
        <pc:spChg chg="mod ord">
          <ac:chgData name="Juan Serna - Dyna &amp; Cía." userId="6f2079d6-0d47-48e8-862c-71610c34649a" providerId="ADAL" clId="{7F5A22CB-AD9F-4F53-AB35-138AB4CB96D9}" dt="2021-06-14T16:07:23.033" v="498" actId="207"/>
          <ac:spMkLst>
            <pc:docMk/>
            <pc:sldMk cId="741014621" sldId="261"/>
            <ac:spMk id="3" creationId="{F0B016DA-395C-4A20-B42B-CE414932B0D2}"/>
          </ac:spMkLst>
        </pc:spChg>
        <pc:spChg chg="add mod">
          <ac:chgData name="Juan Serna - Dyna &amp; Cía." userId="6f2079d6-0d47-48e8-862c-71610c34649a" providerId="ADAL" clId="{7F5A22CB-AD9F-4F53-AB35-138AB4CB96D9}" dt="2021-06-14T16:11:16.599" v="683" actId="20577"/>
          <ac:spMkLst>
            <pc:docMk/>
            <pc:sldMk cId="741014621" sldId="261"/>
            <ac:spMk id="6" creationId="{6D606CF9-448B-43E9-B85E-1166B5B2A2A4}"/>
          </ac:spMkLst>
        </pc:spChg>
        <pc:spChg chg="add mod">
          <ac:chgData name="Juan Serna - Dyna &amp; Cía." userId="6f2079d6-0d47-48e8-862c-71610c34649a" providerId="ADAL" clId="{7F5A22CB-AD9F-4F53-AB35-138AB4CB96D9}" dt="2021-06-14T16:08:23.860" v="507" actId="1076"/>
          <ac:spMkLst>
            <pc:docMk/>
            <pc:sldMk cId="741014621" sldId="261"/>
            <ac:spMk id="7" creationId="{B35912AC-EFA9-43DA-B38D-C4526E8FA955}"/>
          </ac:spMkLst>
        </pc:spChg>
        <pc:spChg chg="add mod">
          <ac:chgData name="Juan Serna - Dyna &amp; Cía." userId="6f2079d6-0d47-48e8-862c-71610c34649a" providerId="ADAL" clId="{7F5A22CB-AD9F-4F53-AB35-138AB4CB96D9}" dt="2021-06-14T16:10:11.223" v="624" actId="20577"/>
          <ac:spMkLst>
            <pc:docMk/>
            <pc:sldMk cId="741014621" sldId="261"/>
            <ac:spMk id="10" creationId="{F719ECD9-B60E-4B6D-995D-D01B524D39F2}"/>
          </ac:spMkLst>
        </pc:spChg>
        <pc:spChg chg="add mod">
          <ac:chgData name="Juan Serna - Dyna &amp; Cía." userId="6f2079d6-0d47-48e8-862c-71610c34649a" providerId="ADAL" clId="{7F5A22CB-AD9F-4F53-AB35-138AB4CB96D9}" dt="2021-06-14T16:10:20.551" v="628" actId="20577"/>
          <ac:spMkLst>
            <pc:docMk/>
            <pc:sldMk cId="741014621" sldId="261"/>
            <ac:spMk id="11" creationId="{B7B584DD-77C4-4E14-ABD4-C1ED27D0B20A}"/>
          </ac:spMkLst>
        </pc:spChg>
        <pc:spChg chg="add mod">
          <ac:chgData name="Juan Serna - Dyna &amp; Cía." userId="6f2079d6-0d47-48e8-862c-71610c34649a" providerId="ADAL" clId="{7F5A22CB-AD9F-4F53-AB35-138AB4CB96D9}" dt="2021-06-14T16:11:00.863" v="633" actId="207"/>
          <ac:spMkLst>
            <pc:docMk/>
            <pc:sldMk cId="741014621" sldId="261"/>
            <ac:spMk id="12" creationId="{B11497A9-1D05-45D1-A6FF-43D0899D8A65}"/>
          </ac:spMkLst>
        </pc:spChg>
        <pc:picChg chg="add del mod ord modCrop">
          <ac:chgData name="Juan Serna - Dyna &amp; Cía." userId="6f2079d6-0d47-48e8-862c-71610c34649a" providerId="ADAL" clId="{7F5A22CB-AD9F-4F53-AB35-138AB4CB96D9}" dt="2021-06-14T16:07:57.683" v="500" actId="478"/>
          <ac:picMkLst>
            <pc:docMk/>
            <pc:sldMk cId="741014621" sldId="261"/>
            <ac:picMk id="5" creationId="{DFED71D5-30DD-47B7-99EA-4160D3E6E7D7}"/>
          </ac:picMkLst>
        </pc:picChg>
        <pc:picChg chg="add mod ord modCrop">
          <ac:chgData name="Juan Serna - Dyna &amp; Cía." userId="6f2079d6-0d47-48e8-862c-71610c34649a" providerId="ADAL" clId="{7F5A22CB-AD9F-4F53-AB35-138AB4CB96D9}" dt="2021-06-14T16:08:15.865" v="506" actId="732"/>
          <ac:picMkLst>
            <pc:docMk/>
            <pc:sldMk cId="741014621" sldId="261"/>
            <ac:picMk id="9" creationId="{FADE41D9-0747-4D95-98A1-89912DEE791A}"/>
          </ac:picMkLst>
        </pc:picChg>
      </pc:sldChg>
      <pc:sldChg chg="addSp delSp modSp add mod">
        <pc:chgData name="Juan Serna - Dyna &amp; Cía." userId="6f2079d6-0d47-48e8-862c-71610c34649a" providerId="ADAL" clId="{7F5A22CB-AD9F-4F53-AB35-138AB4CB96D9}" dt="2021-06-14T16:05:09.720" v="429" actId="732"/>
        <pc:sldMkLst>
          <pc:docMk/>
          <pc:sldMk cId="2002394434" sldId="262"/>
        </pc:sldMkLst>
        <pc:spChg chg="mod">
          <ac:chgData name="Juan Serna - Dyna &amp; Cía." userId="6f2079d6-0d47-48e8-862c-71610c34649a" providerId="ADAL" clId="{7F5A22CB-AD9F-4F53-AB35-138AB4CB96D9}" dt="2021-06-14T16:04:44.732" v="424" actId="20577"/>
          <ac:spMkLst>
            <pc:docMk/>
            <pc:sldMk cId="2002394434" sldId="262"/>
            <ac:spMk id="2" creationId="{D88FCDA4-CCEA-433D-85E5-B194E9358E3F}"/>
          </ac:spMkLst>
        </pc:spChg>
        <pc:spChg chg="del">
          <ac:chgData name="Juan Serna - Dyna &amp; Cía." userId="6f2079d6-0d47-48e8-862c-71610c34649a" providerId="ADAL" clId="{7F5A22CB-AD9F-4F53-AB35-138AB4CB96D9}" dt="2021-06-14T16:04:48.485" v="425" actId="478"/>
          <ac:spMkLst>
            <pc:docMk/>
            <pc:sldMk cId="2002394434" sldId="262"/>
            <ac:spMk id="3" creationId="{F0B016DA-395C-4A20-B42B-CE414932B0D2}"/>
          </ac:spMkLst>
        </pc:spChg>
        <pc:picChg chg="add mod modCrop">
          <ac:chgData name="Juan Serna - Dyna &amp; Cía." userId="6f2079d6-0d47-48e8-862c-71610c34649a" providerId="ADAL" clId="{7F5A22CB-AD9F-4F53-AB35-138AB4CB96D9}" dt="2021-06-14T16:05:09.720" v="429" actId="732"/>
          <ac:picMkLst>
            <pc:docMk/>
            <pc:sldMk cId="2002394434" sldId="262"/>
            <ac:picMk id="5" creationId="{948B29CC-B323-4B2B-8092-1207D065DC23}"/>
          </ac:picMkLst>
        </pc:picChg>
      </pc:sldChg>
      <pc:sldChg chg="addSp modSp new mod">
        <pc:chgData name="Juan Serna - Dyna &amp; Cía." userId="6f2079d6-0d47-48e8-862c-71610c34649a" providerId="ADAL" clId="{7F5A22CB-AD9F-4F53-AB35-138AB4CB96D9}" dt="2021-06-14T16:14:55.547" v="955" actId="1076"/>
        <pc:sldMkLst>
          <pc:docMk/>
          <pc:sldMk cId="2772240440" sldId="263"/>
        </pc:sldMkLst>
        <pc:spChg chg="mod">
          <ac:chgData name="Juan Serna - Dyna &amp; Cía." userId="6f2079d6-0d47-48e8-862c-71610c34649a" providerId="ADAL" clId="{7F5A22CB-AD9F-4F53-AB35-138AB4CB96D9}" dt="2021-06-14T16:11:51.710" v="721" actId="20577"/>
          <ac:spMkLst>
            <pc:docMk/>
            <pc:sldMk cId="2772240440" sldId="263"/>
            <ac:spMk id="2" creationId="{54A82391-93E6-44F9-8D8B-9B7D729000FF}"/>
          </ac:spMkLst>
        </pc:spChg>
        <pc:spChg chg="mod">
          <ac:chgData name="Juan Serna - Dyna &amp; Cía." userId="6f2079d6-0d47-48e8-862c-71610c34649a" providerId="ADAL" clId="{7F5A22CB-AD9F-4F53-AB35-138AB4CB96D9}" dt="2021-06-14T16:14:55.547" v="955" actId="1076"/>
          <ac:spMkLst>
            <pc:docMk/>
            <pc:sldMk cId="2772240440" sldId="263"/>
            <ac:spMk id="3" creationId="{32AB76A9-29FC-4382-B567-C2B4DBADC3A3}"/>
          </ac:spMkLst>
        </pc:spChg>
        <pc:picChg chg="add mod ord modCrop">
          <ac:chgData name="Juan Serna - Dyna &amp; Cía." userId="6f2079d6-0d47-48e8-862c-71610c34649a" providerId="ADAL" clId="{7F5A22CB-AD9F-4F53-AB35-138AB4CB96D9}" dt="2021-06-14T16:14:52.111" v="954" actId="1076"/>
          <ac:picMkLst>
            <pc:docMk/>
            <pc:sldMk cId="2772240440" sldId="263"/>
            <ac:picMk id="5" creationId="{4B6CDFFA-D2F3-48E6-BC1E-FDD5345E11A0}"/>
          </ac:picMkLst>
        </pc:picChg>
      </pc:sldChg>
      <pc:sldChg chg="addSp modSp new mod">
        <pc:chgData name="Juan Serna - Dyna &amp; Cía." userId="6f2079d6-0d47-48e8-862c-71610c34649a" providerId="ADAL" clId="{7F5A22CB-AD9F-4F53-AB35-138AB4CB96D9}" dt="2021-06-14T16:19:36.255" v="1234" actId="13822"/>
        <pc:sldMkLst>
          <pc:docMk/>
          <pc:sldMk cId="4275931552" sldId="264"/>
        </pc:sldMkLst>
        <pc:spChg chg="mod">
          <ac:chgData name="Juan Serna - Dyna &amp; Cía." userId="6f2079d6-0d47-48e8-862c-71610c34649a" providerId="ADAL" clId="{7F5A22CB-AD9F-4F53-AB35-138AB4CB96D9}" dt="2021-06-14T16:16:09.579" v="995" actId="20577"/>
          <ac:spMkLst>
            <pc:docMk/>
            <pc:sldMk cId="4275931552" sldId="264"/>
            <ac:spMk id="2" creationId="{57D14A92-B22E-4A85-950C-D094A7FF3841}"/>
          </ac:spMkLst>
        </pc:spChg>
        <pc:spChg chg="mod">
          <ac:chgData name="Juan Serna - Dyna &amp; Cía." userId="6f2079d6-0d47-48e8-862c-71610c34649a" providerId="ADAL" clId="{7F5A22CB-AD9F-4F53-AB35-138AB4CB96D9}" dt="2021-06-14T16:17:46.079" v="1106" actId="1076"/>
          <ac:spMkLst>
            <pc:docMk/>
            <pc:sldMk cId="4275931552" sldId="264"/>
            <ac:spMk id="3" creationId="{1D2FA1EE-5E0F-4D92-B796-D5B8CBEB28B4}"/>
          </ac:spMkLst>
        </pc:spChg>
        <pc:spChg chg="add mod">
          <ac:chgData name="Juan Serna - Dyna &amp; Cía." userId="6f2079d6-0d47-48e8-862c-71610c34649a" providerId="ADAL" clId="{7F5A22CB-AD9F-4F53-AB35-138AB4CB96D9}" dt="2021-06-14T16:19:09.174" v="1230" actId="1076"/>
          <ac:spMkLst>
            <pc:docMk/>
            <pc:sldMk cId="4275931552" sldId="264"/>
            <ac:spMk id="6" creationId="{5A58B7D8-4A31-4BA3-9467-8C0E81D2B847}"/>
          </ac:spMkLst>
        </pc:spChg>
        <pc:spChg chg="add mod">
          <ac:chgData name="Juan Serna - Dyna &amp; Cía." userId="6f2079d6-0d47-48e8-862c-71610c34649a" providerId="ADAL" clId="{7F5A22CB-AD9F-4F53-AB35-138AB4CB96D9}" dt="2021-06-14T16:19:36.255" v="1234" actId="13822"/>
          <ac:spMkLst>
            <pc:docMk/>
            <pc:sldMk cId="4275931552" sldId="264"/>
            <ac:spMk id="7" creationId="{6BF49819-913B-40EB-A466-8698D9D77162}"/>
          </ac:spMkLst>
        </pc:spChg>
        <pc:picChg chg="add mod ord modCrop">
          <ac:chgData name="Juan Serna - Dyna &amp; Cía." userId="6f2079d6-0d47-48e8-862c-71610c34649a" providerId="ADAL" clId="{7F5A22CB-AD9F-4F53-AB35-138AB4CB96D9}" dt="2021-06-14T16:17:43.030" v="1105" actId="1076"/>
          <ac:picMkLst>
            <pc:docMk/>
            <pc:sldMk cId="4275931552" sldId="264"/>
            <ac:picMk id="5" creationId="{9EC5EEF2-9DF4-4F07-82DA-07FAFA2549A4}"/>
          </ac:picMkLst>
        </pc:picChg>
      </pc:sldChg>
      <pc:sldChg chg="addSp modSp new mod">
        <pc:chgData name="Juan Serna - Dyna &amp; Cía." userId="6f2079d6-0d47-48e8-862c-71610c34649a" providerId="ADAL" clId="{7F5A22CB-AD9F-4F53-AB35-138AB4CB96D9}" dt="2021-06-14T16:25:23.083" v="1605" actId="27636"/>
        <pc:sldMkLst>
          <pc:docMk/>
          <pc:sldMk cId="3884586400" sldId="265"/>
        </pc:sldMkLst>
        <pc:spChg chg="mod">
          <ac:chgData name="Juan Serna - Dyna &amp; Cía." userId="6f2079d6-0d47-48e8-862c-71610c34649a" providerId="ADAL" clId="{7F5A22CB-AD9F-4F53-AB35-138AB4CB96D9}" dt="2021-06-14T16:19:56.233" v="1260" actId="20577"/>
          <ac:spMkLst>
            <pc:docMk/>
            <pc:sldMk cId="3884586400" sldId="265"/>
            <ac:spMk id="2" creationId="{2F5B07ED-841A-4E7B-83B0-B2FF1DC95F43}"/>
          </ac:spMkLst>
        </pc:spChg>
        <pc:spChg chg="mod">
          <ac:chgData name="Juan Serna - Dyna &amp; Cía." userId="6f2079d6-0d47-48e8-862c-71610c34649a" providerId="ADAL" clId="{7F5A22CB-AD9F-4F53-AB35-138AB4CB96D9}" dt="2021-06-14T16:23:29.067" v="1548" actId="20577"/>
          <ac:spMkLst>
            <pc:docMk/>
            <pc:sldMk cId="3884586400" sldId="265"/>
            <ac:spMk id="3" creationId="{AF92A604-0114-4BDF-B086-48D41B2483B8}"/>
          </ac:spMkLst>
        </pc:spChg>
        <pc:spChg chg="add mod ord">
          <ac:chgData name="Juan Serna - Dyna &amp; Cía." userId="6f2079d6-0d47-48e8-862c-71610c34649a" providerId="ADAL" clId="{7F5A22CB-AD9F-4F53-AB35-138AB4CB96D9}" dt="2021-06-14T16:25:23.083" v="1605" actId="27636"/>
          <ac:spMkLst>
            <pc:docMk/>
            <pc:sldMk cId="3884586400" sldId="265"/>
            <ac:spMk id="6" creationId="{09E7F567-F106-42CF-8C87-E7EEC16AB2E0}"/>
          </ac:spMkLst>
        </pc:spChg>
        <pc:picChg chg="add mod ord modCrop">
          <ac:chgData name="Juan Serna - Dyna &amp; Cía." userId="6f2079d6-0d47-48e8-862c-71610c34649a" providerId="ADAL" clId="{7F5A22CB-AD9F-4F53-AB35-138AB4CB96D9}" dt="2021-06-14T16:21:11.033" v="1328" actId="14100"/>
          <ac:picMkLst>
            <pc:docMk/>
            <pc:sldMk cId="3884586400" sldId="265"/>
            <ac:picMk id="5" creationId="{EA02464E-FCAD-4B2B-AB2F-930070C51977}"/>
          </ac:picMkLst>
        </pc:picChg>
        <pc:picChg chg="add mod modCrop">
          <ac:chgData name="Juan Serna - Dyna &amp; Cía." userId="6f2079d6-0d47-48e8-862c-71610c34649a" providerId="ADAL" clId="{7F5A22CB-AD9F-4F53-AB35-138AB4CB96D9}" dt="2021-06-14T16:24:47.435" v="1574" actId="1076"/>
          <ac:picMkLst>
            <pc:docMk/>
            <pc:sldMk cId="3884586400" sldId="265"/>
            <ac:picMk id="8" creationId="{CF8BF075-D13D-4290-B83F-FA9C55C1C27F}"/>
          </ac:picMkLst>
        </pc:picChg>
      </pc:sldChg>
      <pc:sldChg chg="addSp delSp modSp new mod">
        <pc:chgData name="Juan Serna - Dyna &amp; Cía." userId="6f2079d6-0d47-48e8-862c-71610c34649a" providerId="ADAL" clId="{7F5A22CB-AD9F-4F53-AB35-138AB4CB96D9}" dt="2021-06-14T16:33:44.066" v="1683" actId="478"/>
        <pc:sldMkLst>
          <pc:docMk/>
          <pc:sldMk cId="4111113296" sldId="266"/>
        </pc:sldMkLst>
        <pc:spChg chg="mod">
          <ac:chgData name="Juan Serna - Dyna &amp; Cía." userId="6f2079d6-0d47-48e8-862c-71610c34649a" providerId="ADAL" clId="{7F5A22CB-AD9F-4F53-AB35-138AB4CB96D9}" dt="2021-06-14T16:33:04.848" v="1643" actId="20577"/>
          <ac:spMkLst>
            <pc:docMk/>
            <pc:sldMk cId="4111113296" sldId="266"/>
            <ac:spMk id="2" creationId="{7C6CB0E7-5391-45F1-9BF9-910BCFBBE2B0}"/>
          </ac:spMkLst>
        </pc:spChg>
        <pc:spChg chg="del mod">
          <ac:chgData name="Juan Serna - Dyna &amp; Cía." userId="6f2079d6-0d47-48e8-862c-71610c34649a" providerId="ADAL" clId="{7F5A22CB-AD9F-4F53-AB35-138AB4CB96D9}" dt="2021-06-14T16:33:42.364" v="1682" actId="478"/>
          <ac:spMkLst>
            <pc:docMk/>
            <pc:sldMk cId="4111113296" sldId="266"/>
            <ac:spMk id="3" creationId="{8DAADD94-418F-43E6-8404-047E61A752BF}"/>
          </ac:spMkLst>
        </pc:spChg>
        <pc:spChg chg="add del mod">
          <ac:chgData name="Juan Serna - Dyna &amp; Cía." userId="6f2079d6-0d47-48e8-862c-71610c34649a" providerId="ADAL" clId="{7F5A22CB-AD9F-4F53-AB35-138AB4CB96D9}" dt="2021-06-14T16:33:44.066" v="1683" actId="478"/>
          <ac:spMkLst>
            <pc:docMk/>
            <pc:sldMk cId="4111113296" sldId="266"/>
            <ac:spMk id="5" creationId="{0C805E16-0281-4DF0-9D0B-9082C5743B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C02E7-03A7-4265-AAC1-177D5450D499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9EF1F-F851-4AAC-93A4-B9E69E2BDF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520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38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7A24-76A1-4076-AC4B-BECF84ED9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0E2B3-7DB0-4A36-9FEA-BC17B4121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02AC9-7B78-48D8-B4D0-92B6BB1C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2A8-83E0-4A34-8D57-0A5FC00018A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1F886-239A-44F1-A63A-D962770A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763E89-E2E4-4C2D-AAE8-2E35C847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587A-65EF-4386-9CCB-3D7F74503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222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3DA72-734D-4E71-8573-A5D8463F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797FFC-2808-441A-BAD5-DC37AFF47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9768B2-DFFC-4299-8E8E-36D38FB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2A8-83E0-4A34-8D57-0A5FC00018A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80408-E67A-4E9B-A94E-04A68329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763A0-FCFA-4490-9781-02DA59FC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587A-65EF-4386-9CCB-3D7F74503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132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6C8DF5-4630-408D-AA26-2BCD75D7D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A4C70E-2EE6-4638-8D21-C5B31C8E6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5C2EC-D306-4FBC-8DBA-8AE94C22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2A8-83E0-4A34-8D57-0A5FC00018A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F1666-5DAF-4819-8DDA-CC116544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0FBEF0-622E-4F08-AD86-9CA5A4F5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587A-65EF-4386-9CCB-3D7F74503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059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0EFB2-75B9-4C78-BC1C-3DCE50A5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0B410-D758-445D-B31B-CFEA6AC4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A4D3CB-44FB-4243-B236-56EEAF8B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2A8-83E0-4A34-8D57-0A5FC00018A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F8110-A7C2-4EBD-8D8B-E07F27CC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9C907-C2DC-48AF-A954-F79E5F7C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587A-65EF-4386-9CCB-3D7F74503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692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49CAD-6442-44B3-9079-AB69A866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C2E089-FEDB-4162-9E15-91D6B52A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FB0B9-45CB-418D-971E-03C05EA6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2A8-83E0-4A34-8D57-0A5FC00018A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2E4AFD-ED23-4282-BED0-79BE4ECA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FE8D2-5EF4-4DA7-A432-D5AF4611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587A-65EF-4386-9CCB-3D7F74503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1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72955-F6E4-4B91-A79C-1D27B48B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9FDB6D-D294-4B55-A687-45E1B9B93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15A2B-D459-4680-8126-A6602556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C745B9-765E-4EFC-8FDE-3F1425B0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2A8-83E0-4A34-8D57-0A5FC00018A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3E30C6-7707-45D6-946F-679D0832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0CA23F-E4F4-4A0F-9034-959FD6D9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587A-65EF-4386-9CCB-3D7F74503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66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B2961-0C32-4830-9EBE-2CA6D8F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3BE544-6992-4FAA-BEAE-3229D88A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369160-4F0F-4077-BD1F-6528BA8C2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E9FA2F-DBD2-408E-8B47-6D5A9F375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C731CA-785F-4B1A-81BC-79022EC30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8D6977-1582-40AB-98A8-28307DCD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2A8-83E0-4A34-8D57-0A5FC00018A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C8F9FE-9A01-4688-B896-6491CB91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CC9F03-2262-4088-BAF4-77D4E3B6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587A-65EF-4386-9CCB-3D7F74503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228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8BCE9-F448-4300-A928-1A5D8E6B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540B35-3125-4374-AD8D-1D9D20F3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2A8-83E0-4A34-8D57-0A5FC00018A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DBCA51-A699-453A-9E63-B3A1A84C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A24D5F-9F7B-4970-9635-6BA62BEE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587A-65EF-4386-9CCB-3D7F74503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156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C28DA-3A62-427A-AD8C-89F6E3DC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2A8-83E0-4A34-8D57-0A5FC00018A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330B9B-80A1-409F-9F80-A1982A37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7ECB79-E2FF-44C0-9F21-D681FBF4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587A-65EF-4386-9CCB-3D7F74503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74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AC2CA-3501-4631-9B7A-677980E9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0FA56-9406-47D8-B33F-916EF1E8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5E591F-1ED5-40D5-9A85-F69EE33B9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6F4E32-39DC-4DE8-85A4-3C39069B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2A8-83E0-4A34-8D57-0A5FC00018A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0162F-3D8A-4203-B8D0-F3F4244E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0E34B-DD72-4494-A3D5-85694AB1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587A-65EF-4386-9CCB-3D7F74503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36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94426-57DA-4B79-A5F1-15583A1A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68A92C-C08C-42CB-8672-64C83BAAE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A3185D-A27F-43F5-A3C2-D61C2EB49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1C6A57-E765-432D-A329-306D769A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2A8-83E0-4A34-8D57-0A5FC00018A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88D984-8C59-45D4-9FFC-A6B7C575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137B92-9D6A-4613-A760-0B766592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587A-65EF-4386-9CCB-3D7F74503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054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365358-F60B-4667-AD8A-81918203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D893C8-A685-43E7-8316-E70CA2C3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8BF95-6335-4885-891F-5546B1539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042A8-83E0-4A34-8D57-0A5FC00018A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D730A5-EC47-4913-8D6C-F93C82ADA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E5ACDA-05AB-4AD9-A97C-83C172143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587A-65EF-4386-9CCB-3D7F74503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65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products/individual#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29360-958F-4CEE-A267-2639B6590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96940"/>
          </a:xfrm>
        </p:spPr>
        <p:txBody>
          <a:bodyPr>
            <a:normAutofit/>
          </a:bodyPr>
          <a:lstStyle/>
          <a:p>
            <a:r>
              <a:rPr lang="es-CO" dirty="0"/>
              <a:t>Descargar Anaconda</a:t>
            </a:r>
            <a:br>
              <a:rPr lang="es-CO" dirty="0"/>
            </a:br>
            <a:r>
              <a:rPr lang="es-CO" dirty="0"/>
              <a:t>+</a:t>
            </a:r>
            <a:br>
              <a:rPr lang="es-CO" dirty="0"/>
            </a:br>
            <a:r>
              <a:rPr lang="es-CO" dirty="0"/>
              <a:t>Iniciando con Python</a:t>
            </a:r>
          </a:p>
        </p:txBody>
      </p:sp>
    </p:spTree>
    <p:extLst>
      <p:ext uri="{BB962C8B-B14F-4D97-AF65-F5344CB8AC3E}">
        <p14:creationId xmlns:p14="http://schemas.microsoft.com/office/powerpoint/2010/main" val="278511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C5EEF2-9DF4-4F07-82DA-07FAFA254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9"/>
          <a:stretch/>
        </p:blipFill>
        <p:spPr>
          <a:xfrm>
            <a:off x="351925" y="2393346"/>
            <a:ext cx="7610390" cy="40995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D14A92-B22E-4A85-950C-D094A7FF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Iniciar (</a:t>
            </a:r>
            <a:r>
              <a:rPr lang="es-CO" dirty="0" err="1"/>
              <a:t>Launch</a:t>
            </a:r>
            <a:r>
              <a:rPr lang="es-CO" dirty="0"/>
              <a:t>) </a:t>
            </a:r>
            <a:r>
              <a:rPr lang="es-CO" dirty="0" err="1"/>
              <a:t>JupyterLab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FA1EE-5E0F-4D92-B796-D5B8CBEB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4730"/>
            <a:ext cx="8821615" cy="534573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Debe aparecer esta vista en una pestaña del navegador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A58B7D8-4A31-4BA3-9467-8C0E81D2B847}"/>
              </a:ext>
            </a:extLst>
          </p:cNvPr>
          <p:cNvSpPr txBox="1">
            <a:spLocks/>
          </p:cNvSpPr>
          <p:nvPr/>
        </p:nvSpPr>
        <p:spPr>
          <a:xfrm>
            <a:off x="8351352" y="3535241"/>
            <a:ext cx="3292780" cy="90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400" dirty="0"/>
              <a:t>Hacer </a:t>
            </a:r>
            <a:r>
              <a:rPr lang="es-CO" sz="2400" dirty="0" err="1"/>
              <a:t>click</a:t>
            </a:r>
            <a:r>
              <a:rPr lang="es-CO" sz="2400" dirty="0"/>
              <a:t> en Python3 para crear un notebook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BF49819-913B-40EB-A466-8698D9D77162}"/>
              </a:ext>
            </a:extLst>
          </p:cNvPr>
          <p:cNvSpPr/>
          <p:nvPr/>
        </p:nvSpPr>
        <p:spPr>
          <a:xfrm rot="10800000">
            <a:off x="4484830" y="3680893"/>
            <a:ext cx="3631474" cy="4441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593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02464E-FCAD-4B2B-AB2F-930070C51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0"/>
          <a:stretch/>
        </p:blipFill>
        <p:spPr>
          <a:xfrm>
            <a:off x="132806" y="1597728"/>
            <a:ext cx="5684521" cy="306557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5B07ED-841A-4E7B-83B0-B2FF1DC9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Notebook en ejecución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2A604-0114-4BDF-B086-48D41B24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690688"/>
            <a:ext cx="5684520" cy="940526"/>
          </a:xfrm>
        </p:spPr>
        <p:txBody>
          <a:bodyPr>
            <a:normAutofit fontScale="70000" lnSpcReduction="20000"/>
          </a:bodyPr>
          <a:lstStyle/>
          <a:p>
            <a:r>
              <a:rPr lang="es-CO" dirty="0"/>
              <a:t>Notar que ya aparece el notebook en los archivos</a:t>
            </a:r>
          </a:p>
          <a:p>
            <a:r>
              <a:rPr lang="es-CO" dirty="0"/>
              <a:t>Notar que .</a:t>
            </a:r>
            <a:r>
              <a:rPr lang="es-CO" dirty="0" err="1"/>
              <a:t>ipynb</a:t>
            </a:r>
            <a:r>
              <a:rPr lang="es-CO" dirty="0"/>
              <a:t> es de las extensiones de archivos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F8BF075-D13D-4290-B83F-FA9C55C1C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37" b="9703"/>
          <a:stretch/>
        </p:blipFill>
        <p:spPr>
          <a:xfrm>
            <a:off x="2726871" y="3264445"/>
            <a:ext cx="4454434" cy="3382127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9E7F567-F106-42CF-8C87-E7EEC16AB2E0}"/>
              </a:ext>
            </a:extLst>
          </p:cNvPr>
          <p:cNvSpPr txBox="1">
            <a:spLocks/>
          </p:cNvSpPr>
          <p:nvPr/>
        </p:nvSpPr>
        <p:spPr>
          <a:xfrm>
            <a:off x="5943600" y="4461600"/>
            <a:ext cx="6346372" cy="2304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/>
              <a:t>Para cambiar el nombre</a:t>
            </a:r>
          </a:p>
          <a:p>
            <a:r>
              <a:rPr lang="es-CO" dirty="0" err="1"/>
              <a:t>Click</a:t>
            </a:r>
            <a:r>
              <a:rPr lang="es-CO" dirty="0"/>
              <a:t> derecho sobre el nombre del Notebook (en azul)</a:t>
            </a:r>
          </a:p>
          <a:p>
            <a:r>
              <a:rPr lang="es-CO" dirty="0"/>
              <a:t>Seleccionar </a:t>
            </a:r>
            <a:r>
              <a:rPr lang="es-CO" dirty="0" err="1"/>
              <a:t>Rename</a:t>
            </a:r>
            <a:endParaRPr lang="es-CO" dirty="0"/>
          </a:p>
          <a:p>
            <a:r>
              <a:rPr lang="es-CO" dirty="0"/>
              <a:t>Escribir el nuevo nombre</a:t>
            </a:r>
          </a:p>
          <a:p>
            <a:r>
              <a:rPr lang="es-CO" dirty="0" err="1"/>
              <a:t>Enter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458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CB0E7-5391-45F1-9BF9-910BCFBB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Prueba en Notebook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086C89-FD17-4EF6-8D74-35BCF39A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99" y="2001407"/>
            <a:ext cx="71342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1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 dirty="0">
                <a:latin typeface="Bahnschrift SemiLight" panose="020B0502040204020203" pitchFamily="34" charset="0"/>
              </a:rPr>
              <a:t>Iniciando con Python</a:t>
            </a:r>
            <a:endParaRPr dirty="0">
              <a:latin typeface="Bahnschrift SemiLight" panose="020B0502040204020203" pitchFamily="34" charset="0"/>
            </a:endParaRPr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4246984" cy="435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s-CO" sz="2400" dirty="0">
              <a:latin typeface="Bahnschrift SemiLight" panose="020B0502040204020203" pitchFamily="34" charset="0"/>
            </a:endParaRPr>
          </a:p>
          <a:p>
            <a:pPr marL="4000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s-CO" sz="2400" dirty="0">
              <a:latin typeface="Bahnschrift SemiLight" panose="020B0502040204020203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63A609A-BA0A-4506-851C-3ECDDB6ECD40}"/>
              </a:ext>
            </a:extLst>
          </p:cNvPr>
          <p:cNvSpPr txBox="1">
            <a:spLocks/>
          </p:cNvSpPr>
          <p:nvPr/>
        </p:nvSpPr>
        <p:spPr>
          <a:xfrm>
            <a:off x="446122" y="1690688"/>
            <a:ext cx="9168395" cy="1833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000" dirty="0"/>
          </a:p>
          <a:p>
            <a:r>
              <a:rPr lang="es-CO" sz="2000" dirty="0"/>
              <a:t>Se va a instalar Anaconda con es una interfaz que facilita el trabajo en Python.</a:t>
            </a:r>
          </a:p>
          <a:p>
            <a:r>
              <a:rPr lang="es-CO" sz="2000" dirty="0"/>
              <a:t>Python es un lenguaje de programación que se usa en múltiples aplicaciones.</a:t>
            </a:r>
          </a:p>
          <a:p>
            <a:r>
              <a:rPr lang="es-CO" sz="2000" dirty="0"/>
              <a:t>Python también puede ser instalado local (en el computador, fuera de Anaconda).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B59773-C99C-44FD-88AA-4769CC39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514" y="3868462"/>
            <a:ext cx="5829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8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E62A1-6C9B-4DA9-9206-DA533CFA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Descargar exe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D8454B-73EC-41D6-801D-119198E07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7437"/>
            <a:ext cx="10515600" cy="690563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hlinkClick r:id="rId2"/>
              </a:rPr>
              <a:t>https://www.anaconda.com/products/individual#Downloads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FFD6E2-87E9-4A00-A5DF-D0AA6117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28" y="1474700"/>
            <a:ext cx="8961120" cy="49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8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8467C-398D-457A-B162-5D10579C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Ver especificaciones del pc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4384D-F191-4949-8B97-511D70FB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26" y="5711483"/>
            <a:ext cx="10515600" cy="1146517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Windows </a:t>
            </a:r>
            <a:r>
              <a:rPr lang="es-CO" dirty="0">
                <a:sym typeface="Wingdings" panose="05000000000000000000" pitchFamily="2" charset="2"/>
              </a:rPr>
              <a:t></a:t>
            </a:r>
            <a:r>
              <a:rPr lang="es-CO" dirty="0" err="1"/>
              <a:t>Click</a:t>
            </a:r>
            <a:r>
              <a:rPr lang="es-CO" dirty="0"/>
              <a:t> Derecho en botón Inicio</a:t>
            </a:r>
          </a:p>
          <a:p>
            <a:pPr marL="0" indent="0">
              <a:buNone/>
            </a:pPr>
            <a:r>
              <a:rPr lang="es-CO" dirty="0"/>
              <a:t>Seleccionar Sistema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22BA8D-3D71-4AA9-B4DE-09514A29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25" y="1609016"/>
            <a:ext cx="7394541" cy="4040822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2B35FE00-7383-489B-84D7-21C90392E67B}"/>
              </a:ext>
            </a:extLst>
          </p:cNvPr>
          <p:cNvSpPr/>
          <p:nvPr/>
        </p:nvSpPr>
        <p:spPr>
          <a:xfrm>
            <a:off x="3555106" y="3741001"/>
            <a:ext cx="3207434" cy="28135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862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9743F-39A2-41A8-A46C-A9FA3BDE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Iniciar el .exe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1E21A-2C77-4304-98E6-2C9DDFAD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0" y="1533330"/>
            <a:ext cx="5744820" cy="3077277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152CD2B-F7BB-4247-8DCB-65A01A34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901" y="3099685"/>
            <a:ext cx="8056099" cy="307727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s-CO" sz="2000" dirty="0"/>
          </a:p>
          <a:p>
            <a:r>
              <a:rPr lang="es-CO" sz="2000" dirty="0"/>
              <a:t>Aceptar el </a:t>
            </a:r>
            <a:r>
              <a:rPr lang="es-CO" sz="2000" dirty="0" err="1"/>
              <a:t>user</a:t>
            </a:r>
            <a:r>
              <a:rPr lang="es-CO" sz="2000" dirty="0"/>
              <a:t> </a:t>
            </a:r>
            <a:r>
              <a:rPr lang="es-CO" sz="2000" dirty="0" err="1"/>
              <a:t>agreement</a:t>
            </a:r>
            <a:endParaRPr lang="es-CO" sz="2000" dirty="0"/>
          </a:p>
          <a:p>
            <a:r>
              <a:rPr lang="es-CO" sz="2000" dirty="0"/>
              <a:t>Instalar la configuración recomendada</a:t>
            </a:r>
          </a:p>
          <a:p>
            <a:r>
              <a:rPr lang="es-CO" sz="2000" dirty="0"/>
              <a:t>Seleccionar la ruta en disco (se puede aceptar la que sale por defecto)</a:t>
            </a:r>
          </a:p>
          <a:p>
            <a:r>
              <a:rPr lang="es-CO" sz="2000" dirty="0"/>
              <a:t>Registrar Anaconda como ejecutor para Python 3.8 (o la versión que sea)</a:t>
            </a:r>
          </a:p>
          <a:p>
            <a:r>
              <a:rPr lang="es-CO" sz="2000" dirty="0"/>
              <a:t>Instalar</a:t>
            </a:r>
          </a:p>
        </p:txBody>
      </p:sp>
    </p:spTree>
    <p:extLst>
      <p:ext uri="{BB962C8B-B14F-4D97-AF65-F5344CB8AC3E}">
        <p14:creationId xmlns:p14="http://schemas.microsoft.com/office/powerpoint/2010/main" val="71047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D46A7-AB89-428A-A082-22338D7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Ejecutar Anaconda </a:t>
            </a:r>
            <a:r>
              <a:rPr lang="es-CO" dirty="0" err="1"/>
              <a:t>Navigator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CAB4361-BB37-49EF-B43F-F43E077E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412127-4823-4B88-A844-E524EB21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5" y="1631222"/>
            <a:ext cx="8431036" cy="474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7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FCDA4-CCEA-433D-85E5-B194E93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Este es el home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8B29CC-B323-4B2B-8092-1207D065D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24"/>
          <a:stretch/>
        </p:blipFill>
        <p:spPr>
          <a:xfrm>
            <a:off x="1927274" y="1789959"/>
            <a:ext cx="8736037" cy="46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9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ADE41D9-0747-4D95-98A1-89912DEE7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2"/>
          <a:stretch/>
        </p:blipFill>
        <p:spPr>
          <a:xfrm>
            <a:off x="40515" y="1252024"/>
            <a:ext cx="8641931" cy="46282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8FCDA4-CCEA-433D-85E5-B194E93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 recomienda crear un ambiente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016DA-395C-4A20-B42B-CE414932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6" y="1693546"/>
            <a:ext cx="718457" cy="1035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54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D606CF9-448B-43E9-B85E-1166B5B2A2A4}"/>
              </a:ext>
            </a:extLst>
          </p:cNvPr>
          <p:cNvSpPr txBox="1">
            <a:spLocks/>
          </p:cNvSpPr>
          <p:nvPr/>
        </p:nvSpPr>
        <p:spPr>
          <a:xfrm>
            <a:off x="6096000" y="4403168"/>
            <a:ext cx="5917475" cy="2279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CO" dirty="0"/>
              <a:t>Ir a Ambientes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Crear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Asignar nombre al nuevo ambiente (se puede dejar solo Python o incluir R)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Crear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Ir a Home del nuevo ambiente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35912AC-EFA9-43DA-B38D-C4526E8FA955}"/>
              </a:ext>
            </a:extLst>
          </p:cNvPr>
          <p:cNvSpPr txBox="1">
            <a:spLocks/>
          </p:cNvSpPr>
          <p:nvPr/>
        </p:nvSpPr>
        <p:spPr>
          <a:xfrm>
            <a:off x="1466389" y="4785801"/>
            <a:ext cx="596537" cy="757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54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719ECD9-B60E-4B6D-995D-D01B524D39F2}"/>
              </a:ext>
            </a:extLst>
          </p:cNvPr>
          <p:cNvSpPr txBox="1">
            <a:spLocks/>
          </p:cNvSpPr>
          <p:nvPr/>
        </p:nvSpPr>
        <p:spPr>
          <a:xfrm>
            <a:off x="2467874" y="2761227"/>
            <a:ext cx="596537" cy="757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5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7B584DD-77C4-4E14-ABD4-C1ED27D0B20A}"/>
              </a:ext>
            </a:extLst>
          </p:cNvPr>
          <p:cNvSpPr txBox="1">
            <a:spLocks/>
          </p:cNvSpPr>
          <p:nvPr/>
        </p:nvSpPr>
        <p:spPr>
          <a:xfrm>
            <a:off x="5703108" y="3406839"/>
            <a:ext cx="596537" cy="757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5400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11497A9-1D05-45D1-A6FF-43D0899D8A65}"/>
              </a:ext>
            </a:extLst>
          </p:cNvPr>
          <p:cNvSpPr txBox="1">
            <a:spLocks/>
          </p:cNvSpPr>
          <p:nvPr/>
        </p:nvSpPr>
        <p:spPr>
          <a:xfrm>
            <a:off x="-5442" y="1453811"/>
            <a:ext cx="596537" cy="757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5400" dirty="0">
                <a:solidFill>
                  <a:srgbClr val="C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4101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B6CDFFA-D2F3-48E6-BC1E-FDD5345E1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9"/>
          <a:stretch/>
        </p:blipFill>
        <p:spPr>
          <a:xfrm>
            <a:off x="198789" y="1320110"/>
            <a:ext cx="7962314" cy="417181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A82391-93E6-44F9-8D8B-9B7D7290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Instalar en el ambiente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AB76A9-29FC-4382-B567-C2B4DBAD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207" y="5491925"/>
            <a:ext cx="4919004" cy="12289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 err="1"/>
              <a:t>JupyterLab</a:t>
            </a:r>
            <a:r>
              <a:rPr lang="es-CO" dirty="0"/>
              <a:t> (necesario)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CMD </a:t>
            </a:r>
            <a:r>
              <a:rPr lang="es-CO" dirty="0" err="1"/>
              <a:t>Prompt</a:t>
            </a:r>
            <a:r>
              <a:rPr lang="es-CO" dirty="0"/>
              <a:t> (opcional)</a:t>
            </a:r>
          </a:p>
        </p:txBody>
      </p:sp>
    </p:spTree>
    <p:extLst>
      <p:ext uri="{BB962C8B-B14F-4D97-AF65-F5344CB8AC3E}">
        <p14:creationId xmlns:p14="http://schemas.microsoft.com/office/powerpoint/2010/main" val="2772240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251</Words>
  <Application>Microsoft Office PowerPoint</Application>
  <PresentationFormat>Panorámica</PresentationFormat>
  <Paragraphs>46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Bahnschrift SemiLight</vt:lpstr>
      <vt:lpstr>Calibri</vt:lpstr>
      <vt:lpstr>Calibri Light</vt:lpstr>
      <vt:lpstr>Tema de Office</vt:lpstr>
      <vt:lpstr>Descargar Anaconda + Iniciando con Python</vt:lpstr>
      <vt:lpstr>Iniciando con Python</vt:lpstr>
      <vt:lpstr>Descargar exe</vt:lpstr>
      <vt:lpstr>Ver especificaciones del pc</vt:lpstr>
      <vt:lpstr>Iniciar el .exe</vt:lpstr>
      <vt:lpstr>Ejecutar Anaconda Navigator</vt:lpstr>
      <vt:lpstr>Este es el home</vt:lpstr>
      <vt:lpstr>Se recomienda crear un ambiente</vt:lpstr>
      <vt:lpstr>Instalar en el ambiente</vt:lpstr>
      <vt:lpstr>Iniciar (Launch) JupyterLab</vt:lpstr>
      <vt:lpstr>Notebook en ejecución</vt:lpstr>
      <vt:lpstr>Prueba en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Descargar Anaconda + Iniciando con Python</dc:title>
  <dc:creator>Juan Serna - Dyna &amp; Cía.</dc:creator>
  <cp:lastModifiedBy>Juan Serna - Dyna &amp; Cía.</cp:lastModifiedBy>
  <cp:revision>3</cp:revision>
  <dcterms:created xsi:type="dcterms:W3CDTF">2021-06-14T15:48:52Z</dcterms:created>
  <dcterms:modified xsi:type="dcterms:W3CDTF">2021-06-14T16:38:24Z</dcterms:modified>
</cp:coreProperties>
</file>