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B41A34-2EE5-44C4-9BA3-2FC8AB148CCF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0E5B9E-6395-4C0E-94A1-85C0CEBC3B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53_0/libs/graph/doc/" TargetMode="External"/><Relationship Id="rId2" Type="http://schemas.openxmlformats.org/officeDocument/2006/relationships/hyperlink" Target="http://www.github.com/Robert-Emerson/6161_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nk.springer.com/chapter/10.1007/978-3-642-11409-0_16" TargetMode="External"/><Relationship Id="rId5" Type="http://schemas.openxmlformats.org/officeDocument/2006/relationships/hyperlink" Target="http://citeseerx.ist.psu.edu/viewdoc/summary?doi=10.1.1.44.6311" TargetMode="External"/><Relationship Id="rId4" Type="http://schemas.openxmlformats.org/officeDocument/2006/relationships/hyperlink" Target="http://citeseerx.ist.psu.edu/viewdoc/summary?doi=10.1.1.33.39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Karger</a:t>
            </a:r>
            <a:r>
              <a:rPr lang="en-US" dirty="0" smtClean="0"/>
              <a:t>-Klein-</a:t>
            </a:r>
            <a:r>
              <a:rPr lang="en-US" dirty="0" err="1" smtClean="0"/>
              <a:t>Tarjan</a:t>
            </a:r>
            <a:r>
              <a:rPr lang="en-US" dirty="0" smtClean="0"/>
              <a:t> Expected Linear Time MST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Robert </a:t>
            </a:r>
            <a:r>
              <a:rPr lang="en-US" smtClean="0"/>
              <a:t>Emerson			April </a:t>
            </a:r>
            <a:r>
              <a:rPr lang="en-US" dirty="0" smtClean="0"/>
              <a:t>29, 2013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9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Randomized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Runs in O(</a:t>
            </a:r>
            <a:r>
              <a:rPr lang="en-US" dirty="0" err="1" smtClean="0"/>
              <a:t>n+m</a:t>
            </a:r>
            <a:r>
              <a:rPr lang="en-US" dirty="0" smtClean="0"/>
              <a:t>) with high probability</a:t>
            </a:r>
          </a:p>
          <a:p>
            <a:r>
              <a:rPr lang="en-US" dirty="0" smtClean="0"/>
              <a:t>Dependent on F-heavy edge lemma and cycle and cycle properties</a:t>
            </a:r>
          </a:p>
          <a:p>
            <a:r>
              <a:rPr lang="en-US" dirty="0" smtClean="0"/>
              <a:t>Combination of </a:t>
            </a:r>
            <a:r>
              <a:rPr lang="en-US" dirty="0" err="1" smtClean="0"/>
              <a:t>Boruvka’s</a:t>
            </a:r>
            <a:r>
              <a:rPr lang="en-US" dirty="0" smtClean="0"/>
              <a:t> Algorithm, random sampling and MST verification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7701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KKT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two </a:t>
            </a:r>
            <a:r>
              <a:rPr lang="en-US" dirty="0" err="1" smtClean="0"/>
              <a:t>Boruvka</a:t>
            </a:r>
            <a:r>
              <a:rPr lang="en-US" dirty="0" smtClean="0"/>
              <a:t> operations on the input graph</a:t>
            </a:r>
          </a:p>
          <a:p>
            <a:r>
              <a:rPr lang="en-US" dirty="0" smtClean="0"/>
              <a:t>Sample the remaining edges and discard each edge with probability </a:t>
            </a:r>
            <a:r>
              <a:rPr lang="en-US" i="1" dirty="0" smtClean="0"/>
              <a:t>p</a:t>
            </a:r>
            <a:r>
              <a:rPr lang="en-US" dirty="0" smtClean="0"/>
              <a:t>=0.5</a:t>
            </a:r>
          </a:p>
          <a:p>
            <a:pPr lvl="1"/>
            <a:r>
              <a:rPr lang="en-US" dirty="0" smtClean="0"/>
              <a:t>Sampling lemma tells the expected number of F-light edges in resultant graph is 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p</a:t>
            </a:r>
            <a:endParaRPr lang="en-US" dirty="0" smtClean="0"/>
          </a:p>
          <a:p>
            <a:r>
              <a:rPr lang="en-US" dirty="0" smtClean="0"/>
              <a:t>Recursively call the algorithm on resultant graph</a:t>
            </a:r>
          </a:p>
          <a:p>
            <a:r>
              <a:rPr lang="en-US" dirty="0" smtClean="0"/>
              <a:t>Use result of recursive call to identify and remove F-heavy edges according to the verification algorithm</a:t>
            </a:r>
          </a:p>
          <a:p>
            <a:r>
              <a:rPr lang="en-US" dirty="0" smtClean="0"/>
              <a:t>Recursively call algorithm again and combine result with edges contracted in the first </a:t>
            </a:r>
            <a:r>
              <a:rPr lang="en-US" dirty="0" err="1" smtClean="0"/>
              <a:t>Boruvka</a:t>
            </a:r>
            <a:r>
              <a:rPr lang="en-US" dirty="0" smtClean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110806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MST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Reduces to the </a:t>
            </a:r>
            <a:r>
              <a:rPr lang="en-US" i="1" dirty="0" smtClean="0"/>
              <a:t>tree-path-maxima</a:t>
            </a:r>
            <a:r>
              <a:rPr lang="en-US" dirty="0" smtClean="0"/>
              <a:t> problem on branching trees to identify F-heavy edges</a:t>
            </a:r>
          </a:p>
          <a:p>
            <a:r>
              <a:rPr lang="en-US" dirty="0" smtClean="0"/>
              <a:t>Original algorithm used a path compression algorithm discovered by Dixon, Rauch, </a:t>
            </a:r>
            <a:r>
              <a:rPr lang="en-US" dirty="0" err="1" smtClean="0"/>
              <a:t>Tarjan</a:t>
            </a:r>
            <a:r>
              <a:rPr lang="en-US" dirty="0" smtClean="0"/>
              <a:t>(1992)</a:t>
            </a:r>
          </a:p>
          <a:p>
            <a:r>
              <a:rPr lang="en-US" dirty="0" smtClean="0"/>
              <a:t>V. King (1993,1997) proposed simpler algorithms using </a:t>
            </a:r>
            <a:r>
              <a:rPr lang="en-US" dirty="0" err="1" smtClean="0"/>
              <a:t>Boruvka</a:t>
            </a:r>
            <a:r>
              <a:rPr lang="en-US" dirty="0" smtClean="0"/>
              <a:t> trees and non-trivial edge encoding</a:t>
            </a:r>
          </a:p>
          <a:p>
            <a:r>
              <a:rPr lang="en-US" dirty="0" smtClean="0"/>
              <a:t>T. </a:t>
            </a:r>
            <a:r>
              <a:rPr lang="en-US" dirty="0" err="1" smtClean="0"/>
              <a:t>Hagerup</a:t>
            </a:r>
            <a:r>
              <a:rPr lang="en-US" dirty="0"/>
              <a:t> </a:t>
            </a:r>
            <a:r>
              <a:rPr lang="en-US" dirty="0" smtClean="0"/>
              <a:t>(2009) uses ideas from King, combined with a new set operation, to simplify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5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 size of 10,000 nodes</a:t>
            </a:r>
          </a:p>
          <a:p>
            <a:r>
              <a:rPr lang="en-US" dirty="0" smtClean="0"/>
              <a:t>KKT Algorithm:</a:t>
            </a:r>
          </a:p>
          <a:p>
            <a:r>
              <a:rPr lang="en-US" dirty="0" err="1" smtClean="0"/>
              <a:t>Kruskal’s</a:t>
            </a:r>
            <a:r>
              <a:rPr lang="en-US" dirty="0" smtClean="0"/>
              <a:t> Algorithm: </a:t>
            </a:r>
          </a:p>
        </p:txBody>
      </p:sp>
    </p:spTree>
    <p:extLst>
      <p:ext uri="{BB962C8B-B14F-4D97-AF65-F5344CB8AC3E}">
        <p14:creationId xmlns:p14="http://schemas.microsoft.com/office/powerpoint/2010/main" val="367794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Code:</a:t>
            </a:r>
          </a:p>
          <a:p>
            <a:pPr lvl="1"/>
            <a:r>
              <a:rPr lang="en-US" sz="2400" dirty="0" smtClean="0">
                <a:hlinkClick r:id="rId2"/>
              </a:rPr>
              <a:t>http://www.github.com/Robert-Emerson/6161_final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http://www.boost.org/doc/libs/1_53_0/libs/graph/doc/</a:t>
            </a:r>
            <a:endParaRPr lang="en-US" sz="2400" dirty="0"/>
          </a:p>
          <a:p>
            <a:r>
              <a:rPr lang="en-US" dirty="0" smtClean="0"/>
              <a:t>Papers:</a:t>
            </a:r>
          </a:p>
          <a:p>
            <a:pPr lvl="1"/>
            <a:r>
              <a:rPr lang="en-US" sz="2400" dirty="0" smtClean="0"/>
              <a:t>KKT: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://citeseerx.ist.psu.edu/viewdoc/summary?doi=10.1.1.33.3957</a:t>
            </a:r>
            <a:endParaRPr lang="en-US" sz="2400" dirty="0" smtClean="0"/>
          </a:p>
          <a:p>
            <a:pPr lvl="1"/>
            <a:r>
              <a:rPr lang="en-US" sz="2400" dirty="0" smtClean="0"/>
              <a:t>King: </a:t>
            </a:r>
            <a:r>
              <a:rPr lang="en-US" sz="2400" dirty="0">
                <a:hlinkClick r:id="rId5"/>
              </a:rPr>
              <a:t>http://citeseerx.ist.psu.edu/viewdoc/summary?doi=10.1.1.44.6311</a:t>
            </a:r>
            <a:endParaRPr lang="en-US" sz="2400" dirty="0" smtClean="0"/>
          </a:p>
          <a:p>
            <a:pPr lvl="1"/>
            <a:r>
              <a:rPr lang="en-US" sz="2400" dirty="0" err="1" smtClean="0"/>
              <a:t>Hagerup</a:t>
            </a:r>
            <a:r>
              <a:rPr lang="en-US" sz="2400" dirty="0" smtClean="0"/>
              <a:t>: </a:t>
            </a:r>
            <a:r>
              <a:rPr lang="en-US" sz="2400" dirty="0">
                <a:hlinkClick r:id="rId6"/>
              </a:rPr>
              <a:t>http://link.springer.com/chapter/10.1007/978-3-642-11409-0_16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417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</TotalTime>
  <Words>218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Karger-Klein-Tarjan Expected Linear Time MST Algorithm</vt:lpstr>
      <vt:lpstr>Randomized Algorithm</vt:lpstr>
      <vt:lpstr>Overview of KKT</vt:lpstr>
      <vt:lpstr>MST Verification</vt:lpstr>
      <vt:lpstr>Results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Karger-Klein-Tarjan Expected Linear Time MST Algorithm</dc:title>
  <dc:creator>Robert Emerson</dc:creator>
  <cp:lastModifiedBy>Robert Emerson</cp:lastModifiedBy>
  <cp:revision>8</cp:revision>
  <dcterms:created xsi:type="dcterms:W3CDTF">2013-04-24T02:09:07Z</dcterms:created>
  <dcterms:modified xsi:type="dcterms:W3CDTF">2013-04-26T14:17:30Z</dcterms:modified>
</cp:coreProperties>
</file>