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71" r:id="rId4"/>
    <p:sldId id="267" r:id="rId5"/>
    <p:sldId id="268" r:id="rId6"/>
    <p:sldId id="270" r:id="rId7"/>
    <p:sldId id="265" r:id="rId8"/>
    <p:sldId id="262" r:id="rId9"/>
    <p:sldId id="264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BB4CA-F8E5-492C-8259-24D2278F9AA6}" v="76" dt="2025-04-01T20:04:4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osé Vieira Pinto" userId="ec213725-5f2e-477e-a94d-48722f147602" providerId="ADAL" clId="{0F3BB4CA-F8E5-492C-8259-24D2278F9AA6}"/>
    <pc:docChg chg="undo custSel addSld delSld modSld">
      <pc:chgData name="Francisco José Vieira Pinto" userId="ec213725-5f2e-477e-a94d-48722f147602" providerId="ADAL" clId="{0F3BB4CA-F8E5-492C-8259-24D2278F9AA6}" dt="2025-04-01T20:57:22.036" v="1066" actId="20577"/>
      <pc:docMkLst>
        <pc:docMk/>
      </pc:docMkLst>
      <pc:sldChg chg="modSp mod">
        <pc:chgData name="Francisco José Vieira Pinto" userId="ec213725-5f2e-477e-a94d-48722f147602" providerId="ADAL" clId="{0F3BB4CA-F8E5-492C-8259-24D2278F9AA6}" dt="2025-04-01T19:41:25.118" v="545" actId="790"/>
        <pc:sldMkLst>
          <pc:docMk/>
          <pc:sldMk cId="1802593635" sldId="256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1802593635" sldId="256"/>
            <ac:spMk id="2" creationId="{395E4236-60D0-F9BA-8140-B0B7817F5847}"/>
          </ac:spMkLst>
        </pc:spChg>
      </pc:sldChg>
      <pc:sldChg chg="modSp mod">
        <pc:chgData name="Francisco José Vieira Pinto" userId="ec213725-5f2e-477e-a94d-48722f147602" providerId="ADAL" clId="{0F3BB4CA-F8E5-492C-8259-24D2278F9AA6}" dt="2025-04-01T19:41:25.118" v="545" actId="790"/>
        <pc:sldMkLst>
          <pc:docMk/>
          <pc:sldMk cId="2795946133" sldId="257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2795946133" sldId="257"/>
            <ac:spMk id="2" creationId="{0F894B18-F553-784D-5BAA-E67458CACCB6}"/>
          </ac:spMkLst>
        </pc:spChg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2795946133" sldId="257"/>
            <ac:spMk id="3" creationId="{42EDD45E-8CB5-E0A3-37F8-B462A8CF96BB}"/>
          </ac:spMkLst>
        </pc:spChg>
      </pc:sldChg>
      <pc:sldChg chg="addSp delSp modSp del mod">
        <pc:chgData name="Francisco José Vieira Pinto" userId="ec213725-5f2e-477e-a94d-48722f147602" providerId="ADAL" clId="{0F3BB4CA-F8E5-492C-8259-24D2278F9AA6}" dt="2025-03-31T22:01:51.967" v="448" actId="47"/>
        <pc:sldMkLst>
          <pc:docMk/>
          <pc:sldMk cId="2594983705" sldId="258"/>
        </pc:sldMkLst>
        <pc:spChg chg="mod">
          <ac:chgData name="Francisco José Vieira Pinto" userId="ec213725-5f2e-477e-a94d-48722f147602" providerId="ADAL" clId="{0F3BB4CA-F8E5-492C-8259-24D2278F9AA6}" dt="2025-03-31T17:46:18.633" v="28" actId="20577"/>
          <ac:spMkLst>
            <pc:docMk/>
            <pc:sldMk cId="2594983705" sldId="258"/>
            <ac:spMk id="2" creationId="{C1909A5B-4AD5-3D3A-7FF8-0A14E035F0F3}"/>
          </ac:spMkLst>
        </pc:spChg>
        <pc:spChg chg="del">
          <ac:chgData name="Francisco José Vieira Pinto" userId="ec213725-5f2e-477e-a94d-48722f147602" providerId="ADAL" clId="{0F3BB4CA-F8E5-492C-8259-24D2278F9AA6}" dt="2025-03-31T22:01:41.490" v="446" actId="478"/>
          <ac:spMkLst>
            <pc:docMk/>
            <pc:sldMk cId="2594983705" sldId="258"/>
            <ac:spMk id="3" creationId="{350D8D44-5FE5-C1C4-62DB-45AEEDD75443}"/>
          </ac:spMkLst>
        </pc:spChg>
        <pc:spChg chg="add mod">
          <ac:chgData name="Francisco José Vieira Pinto" userId="ec213725-5f2e-477e-a94d-48722f147602" providerId="ADAL" clId="{0F3BB4CA-F8E5-492C-8259-24D2278F9AA6}" dt="2025-03-31T22:01:41.490" v="446" actId="478"/>
          <ac:spMkLst>
            <pc:docMk/>
            <pc:sldMk cId="2594983705" sldId="258"/>
            <ac:spMk id="6" creationId="{B17F4EC5-D4F8-8BE5-7582-B1FB52F7768A}"/>
          </ac:spMkLst>
        </pc:spChg>
      </pc:sldChg>
      <pc:sldChg chg="del">
        <pc:chgData name="Francisco José Vieira Pinto" userId="ec213725-5f2e-477e-a94d-48722f147602" providerId="ADAL" clId="{0F3BB4CA-F8E5-492C-8259-24D2278F9AA6}" dt="2025-03-31T22:01:38.645" v="445" actId="47"/>
        <pc:sldMkLst>
          <pc:docMk/>
          <pc:sldMk cId="4258592134" sldId="259"/>
        </pc:sldMkLst>
      </pc:sldChg>
      <pc:sldChg chg="del">
        <pc:chgData name="Francisco José Vieira Pinto" userId="ec213725-5f2e-477e-a94d-48722f147602" providerId="ADAL" clId="{0F3BB4CA-F8E5-492C-8259-24D2278F9AA6}" dt="2025-03-31T17:46:29.991" v="38" actId="47"/>
        <pc:sldMkLst>
          <pc:docMk/>
          <pc:sldMk cId="511724628" sldId="261"/>
        </pc:sldMkLst>
      </pc:sldChg>
      <pc:sldChg chg="add del">
        <pc:chgData name="Francisco José Vieira Pinto" userId="ec213725-5f2e-477e-a94d-48722f147602" providerId="ADAL" clId="{0F3BB4CA-F8E5-492C-8259-24D2278F9AA6}" dt="2025-03-31T17:46:26.671" v="34"/>
        <pc:sldMkLst>
          <pc:docMk/>
          <pc:sldMk cId="2728489021" sldId="262"/>
        </pc:sldMkLst>
      </pc:sldChg>
      <pc:sldChg chg="addSp delSp modSp add mod">
        <pc:chgData name="Francisco José Vieira Pinto" userId="ec213725-5f2e-477e-a94d-48722f147602" providerId="ADAL" clId="{0F3BB4CA-F8E5-492C-8259-24D2278F9AA6}" dt="2025-04-01T20:09:00.306" v="925" actId="1076"/>
        <pc:sldMkLst>
          <pc:docMk/>
          <pc:sldMk cId="4033767671" sldId="262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4033767671" sldId="262"/>
            <ac:spMk id="2" creationId="{BE90588F-987A-4DB1-8459-C66DC920A5A4}"/>
          </ac:spMkLst>
        </pc:spChg>
        <pc:spChg chg="del mod">
          <ac:chgData name="Francisco José Vieira Pinto" userId="ec213725-5f2e-477e-a94d-48722f147602" providerId="ADAL" clId="{0F3BB4CA-F8E5-492C-8259-24D2278F9AA6}" dt="2025-03-31T17:55:12.516" v="167" actId="478"/>
          <ac:spMkLst>
            <pc:docMk/>
            <pc:sldMk cId="4033767671" sldId="262"/>
            <ac:spMk id="3" creationId="{AF8FDCD1-18C3-9703-2BB8-AFC69C4A0ECF}"/>
          </ac:spMkLst>
        </pc:spChg>
        <pc:spChg chg="add mod">
          <ac:chgData name="Francisco José Vieira Pinto" userId="ec213725-5f2e-477e-a94d-48722f147602" providerId="ADAL" clId="{0F3BB4CA-F8E5-492C-8259-24D2278F9AA6}" dt="2025-04-01T20:08:58.378" v="924" actId="20577"/>
          <ac:spMkLst>
            <pc:docMk/>
            <pc:sldMk cId="4033767671" sldId="262"/>
            <ac:spMk id="6" creationId="{DCDAFE03-2205-0C11-3D31-CA8250AF0A16}"/>
          </ac:spMkLst>
        </pc:spChg>
        <pc:picChg chg="add mod">
          <ac:chgData name="Francisco José Vieira Pinto" userId="ec213725-5f2e-477e-a94d-48722f147602" providerId="ADAL" clId="{0F3BB4CA-F8E5-492C-8259-24D2278F9AA6}" dt="2025-04-01T20:00:22.284" v="654" actId="1076"/>
          <ac:picMkLst>
            <pc:docMk/>
            <pc:sldMk cId="4033767671" sldId="262"/>
            <ac:picMk id="4" creationId="{3B6585DF-85E4-9788-464E-B1F7099C62CB}"/>
          </ac:picMkLst>
        </pc:picChg>
        <pc:picChg chg="del">
          <ac:chgData name="Francisco José Vieira Pinto" userId="ec213725-5f2e-477e-a94d-48722f147602" providerId="ADAL" clId="{0F3BB4CA-F8E5-492C-8259-24D2278F9AA6}" dt="2025-03-31T17:47:20.932" v="60" actId="478"/>
          <ac:picMkLst>
            <pc:docMk/>
            <pc:sldMk cId="4033767671" sldId="262"/>
            <ac:picMk id="5" creationId="{B65D3411-3652-5E10-E7E5-01F43E61F1D0}"/>
          </ac:picMkLst>
        </pc:picChg>
        <pc:picChg chg="add mod">
          <ac:chgData name="Francisco José Vieira Pinto" userId="ec213725-5f2e-477e-a94d-48722f147602" providerId="ADAL" clId="{0F3BB4CA-F8E5-492C-8259-24D2278F9AA6}" dt="2025-04-01T20:09:00.306" v="925" actId="1076"/>
          <ac:picMkLst>
            <pc:docMk/>
            <pc:sldMk cId="4033767671" sldId="262"/>
            <ac:picMk id="8" creationId="{EC4BD930-D6DF-1A70-B285-D08A213F3CC5}"/>
          </ac:picMkLst>
        </pc:picChg>
        <pc:picChg chg="del">
          <ac:chgData name="Francisco José Vieira Pinto" userId="ec213725-5f2e-477e-a94d-48722f147602" providerId="ADAL" clId="{0F3BB4CA-F8E5-492C-8259-24D2278F9AA6}" dt="2025-03-31T17:47:21.498" v="61" actId="478"/>
          <ac:picMkLst>
            <pc:docMk/>
            <pc:sldMk cId="4033767671" sldId="262"/>
            <ac:picMk id="9" creationId="{42D5BFEB-C886-8153-625C-A619B48B0E71}"/>
          </ac:picMkLst>
        </pc:picChg>
        <pc:picChg chg="del">
          <ac:chgData name="Francisco José Vieira Pinto" userId="ec213725-5f2e-477e-a94d-48722f147602" providerId="ADAL" clId="{0F3BB4CA-F8E5-492C-8259-24D2278F9AA6}" dt="2025-03-31T17:47:15.383" v="57" actId="478"/>
          <ac:picMkLst>
            <pc:docMk/>
            <pc:sldMk cId="4033767671" sldId="262"/>
            <ac:picMk id="11" creationId="{EBE667FB-0FB2-EEAC-60B1-A79BB3190836}"/>
          </ac:picMkLst>
        </pc:picChg>
      </pc:sldChg>
      <pc:sldChg chg="add del">
        <pc:chgData name="Francisco José Vieira Pinto" userId="ec213725-5f2e-477e-a94d-48722f147602" providerId="ADAL" clId="{0F3BB4CA-F8E5-492C-8259-24D2278F9AA6}" dt="2025-03-31T17:46:26.312" v="33"/>
        <pc:sldMkLst>
          <pc:docMk/>
          <pc:sldMk cId="1081607804" sldId="263"/>
        </pc:sldMkLst>
      </pc:sldChg>
      <pc:sldChg chg="modSp new del mod">
        <pc:chgData name="Francisco José Vieira Pinto" userId="ec213725-5f2e-477e-a94d-48722f147602" providerId="ADAL" clId="{0F3BB4CA-F8E5-492C-8259-24D2278F9AA6}" dt="2025-04-01T19:47:19.341" v="634" actId="47"/>
        <pc:sldMkLst>
          <pc:docMk/>
          <pc:sldMk cId="2580595808" sldId="263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2580595808" sldId="263"/>
            <ac:spMk id="2" creationId="{932BE7E5-45EF-DEA8-9EC7-29BFADC50A40}"/>
          </ac:spMkLst>
        </pc:spChg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2580595808" sldId="263"/>
            <ac:spMk id="3" creationId="{DED6C986-FEF2-267B-9B4E-FEA789D20DC6}"/>
          </ac:spMkLst>
        </pc:spChg>
      </pc:sldChg>
      <pc:sldChg chg="add del">
        <pc:chgData name="Francisco José Vieira Pinto" userId="ec213725-5f2e-477e-a94d-48722f147602" providerId="ADAL" clId="{0F3BB4CA-F8E5-492C-8259-24D2278F9AA6}" dt="2025-03-31T17:47:16.381" v="58" actId="47"/>
        <pc:sldMkLst>
          <pc:docMk/>
          <pc:sldMk cId="3416082232" sldId="263"/>
        </pc:sldMkLst>
      </pc:sldChg>
      <pc:sldChg chg="add del">
        <pc:chgData name="Francisco José Vieira Pinto" userId="ec213725-5f2e-477e-a94d-48722f147602" providerId="ADAL" clId="{0F3BB4CA-F8E5-492C-8259-24D2278F9AA6}" dt="2025-03-31T17:47:17.438" v="59" actId="47"/>
        <pc:sldMkLst>
          <pc:docMk/>
          <pc:sldMk cId="2371720785" sldId="264"/>
        </pc:sldMkLst>
      </pc:sldChg>
      <pc:sldChg chg="addSp modSp new mod">
        <pc:chgData name="Francisco José Vieira Pinto" userId="ec213725-5f2e-477e-a94d-48722f147602" providerId="ADAL" clId="{0F3BB4CA-F8E5-492C-8259-24D2278F9AA6}" dt="2025-04-01T20:48:32.929" v="962" actId="20577"/>
        <pc:sldMkLst>
          <pc:docMk/>
          <pc:sldMk cId="2835157163" sldId="264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2835157163" sldId="264"/>
            <ac:spMk id="2" creationId="{E1CBE1E3-7682-8266-8C60-EF25D25FE5B9}"/>
          </ac:spMkLst>
        </pc:spChg>
        <pc:spChg chg="mod">
          <ac:chgData name="Francisco José Vieira Pinto" userId="ec213725-5f2e-477e-a94d-48722f147602" providerId="ADAL" clId="{0F3BB4CA-F8E5-492C-8259-24D2278F9AA6}" dt="2025-04-01T20:48:32.929" v="962" actId="20577"/>
          <ac:spMkLst>
            <pc:docMk/>
            <pc:sldMk cId="2835157163" sldId="264"/>
            <ac:spMk id="3" creationId="{80600FA0-23BB-78CC-77A3-C0A03211B945}"/>
          </ac:spMkLst>
        </pc:spChg>
        <pc:picChg chg="add mod">
          <ac:chgData name="Francisco José Vieira Pinto" userId="ec213725-5f2e-477e-a94d-48722f147602" providerId="ADAL" clId="{0F3BB4CA-F8E5-492C-8259-24D2278F9AA6}" dt="2025-04-01T20:00:43.785" v="657" actId="1076"/>
          <ac:picMkLst>
            <pc:docMk/>
            <pc:sldMk cId="2835157163" sldId="264"/>
            <ac:picMk id="5" creationId="{99CC6836-2584-4A49-075C-27F67B15EE5C}"/>
          </ac:picMkLst>
        </pc:picChg>
        <pc:picChg chg="add mod">
          <ac:chgData name="Francisco José Vieira Pinto" userId="ec213725-5f2e-477e-a94d-48722f147602" providerId="ADAL" clId="{0F3BB4CA-F8E5-492C-8259-24D2278F9AA6}" dt="2025-04-01T20:00:42.334" v="656" actId="1076"/>
          <ac:picMkLst>
            <pc:docMk/>
            <pc:sldMk cId="2835157163" sldId="264"/>
            <ac:picMk id="6" creationId="{959F7728-2E9A-D0E0-D850-233F82751823}"/>
          </ac:picMkLst>
        </pc:picChg>
      </pc:sldChg>
      <pc:sldChg chg="add del">
        <pc:chgData name="Francisco José Vieira Pinto" userId="ec213725-5f2e-477e-a94d-48722f147602" providerId="ADAL" clId="{0F3BB4CA-F8E5-492C-8259-24D2278F9AA6}" dt="2025-03-31T17:46:26.053" v="32"/>
        <pc:sldMkLst>
          <pc:docMk/>
          <pc:sldMk cId="3842670539" sldId="264"/>
        </pc:sldMkLst>
      </pc:sldChg>
      <pc:sldChg chg="addSp delSp modSp new mod">
        <pc:chgData name="Francisco José Vieira Pinto" userId="ec213725-5f2e-477e-a94d-48722f147602" providerId="ADAL" clId="{0F3BB4CA-F8E5-492C-8259-24D2278F9AA6}" dt="2025-04-01T20:48:45.331" v="963"/>
        <pc:sldMkLst>
          <pc:docMk/>
          <pc:sldMk cId="484794684" sldId="265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484794684" sldId="265"/>
            <ac:spMk id="2" creationId="{54B3E928-E42B-9615-21E4-A16506A28A18}"/>
          </ac:spMkLst>
        </pc:spChg>
        <pc:spChg chg="mod">
          <ac:chgData name="Francisco José Vieira Pinto" userId="ec213725-5f2e-477e-a94d-48722f147602" providerId="ADAL" clId="{0F3BB4CA-F8E5-492C-8259-24D2278F9AA6}" dt="2025-04-01T20:48:45.331" v="963"/>
          <ac:spMkLst>
            <pc:docMk/>
            <pc:sldMk cId="484794684" sldId="265"/>
            <ac:spMk id="3" creationId="{6E7A815B-BC30-4D85-46F4-76AA1835F40D}"/>
          </ac:spMkLst>
        </pc:spChg>
        <pc:picChg chg="add del mod">
          <ac:chgData name="Francisco José Vieira Pinto" userId="ec213725-5f2e-477e-a94d-48722f147602" providerId="ADAL" clId="{0F3BB4CA-F8E5-492C-8259-24D2278F9AA6}" dt="2025-04-01T19:52:20.034" v="650" actId="478"/>
          <ac:picMkLst>
            <pc:docMk/>
            <pc:sldMk cId="484794684" sldId="265"/>
            <ac:picMk id="5" creationId="{E51DEC7C-74A1-2D61-CF84-BE956B3411EB}"/>
          </ac:picMkLst>
        </pc:picChg>
        <pc:picChg chg="add mod">
          <ac:chgData name="Francisco José Vieira Pinto" userId="ec213725-5f2e-477e-a94d-48722f147602" providerId="ADAL" clId="{0F3BB4CA-F8E5-492C-8259-24D2278F9AA6}" dt="2025-04-01T20:08:40.672" v="919" actId="1076"/>
          <ac:picMkLst>
            <pc:docMk/>
            <pc:sldMk cId="484794684" sldId="265"/>
            <ac:picMk id="6" creationId="{6859D510-D29D-09D3-6C63-8E4812B72621}"/>
          </ac:picMkLst>
        </pc:picChg>
      </pc:sldChg>
      <pc:sldChg chg="addSp delSp modSp new mod">
        <pc:chgData name="Francisco José Vieira Pinto" userId="ec213725-5f2e-477e-a94d-48722f147602" providerId="ADAL" clId="{0F3BB4CA-F8E5-492C-8259-24D2278F9AA6}" dt="2025-04-01T19:41:25.118" v="545" actId="790"/>
        <pc:sldMkLst>
          <pc:docMk/>
          <pc:sldMk cId="1001325856" sldId="266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1001325856" sldId="266"/>
            <ac:spMk id="2" creationId="{CCBC7228-963A-FB7F-BBB2-E9CD8A0A2218}"/>
          </ac:spMkLst>
        </pc:spChg>
        <pc:spChg chg="del">
          <ac:chgData name="Francisco José Vieira Pinto" userId="ec213725-5f2e-477e-a94d-48722f147602" providerId="ADAL" clId="{0F3BB4CA-F8E5-492C-8259-24D2278F9AA6}" dt="2025-03-31T22:00:49.338" v="433" actId="478"/>
          <ac:spMkLst>
            <pc:docMk/>
            <pc:sldMk cId="1001325856" sldId="266"/>
            <ac:spMk id="3" creationId="{F4AA02A7-C069-D126-1D2E-A452BE6F23A1}"/>
          </ac:spMkLst>
        </pc:spChg>
        <pc:picChg chg="add mod">
          <ac:chgData name="Francisco José Vieira Pinto" userId="ec213725-5f2e-477e-a94d-48722f147602" providerId="ADAL" clId="{0F3BB4CA-F8E5-492C-8259-24D2278F9AA6}" dt="2025-03-31T22:00:55.657" v="438" actId="1076"/>
          <ac:picMkLst>
            <pc:docMk/>
            <pc:sldMk cId="1001325856" sldId="266"/>
            <ac:picMk id="5" creationId="{F58FC4BA-8443-3099-8DB2-0D31466DCAB9}"/>
          </ac:picMkLst>
        </pc:picChg>
        <pc:picChg chg="add mod">
          <ac:chgData name="Francisco José Vieira Pinto" userId="ec213725-5f2e-477e-a94d-48722f147602" providerId="ADAL" clId="{0F3BB4CA-F8E5-492C-8259-24D2278F9AA6}" dt="2025-03-31T22:01:30.585" v="444" actId="14100"/>
          <ac:picMkLst>
            <pc:docMk/>
            <pc:sldMk cId="1001325856" sldId="266"/>
            <ac:picMk id="7" creationId="{5C0D8B89-F1AC-3E43-BB2D-E77B2DE2CAD1}"/>
          </ac:picMkLst>
        </pc:picChg>
      </pc:sldChg>
      <pc:sldChg chg="addSp delSp modSp new mod">
        <pc:chgData name="Francisco José Vieira Pinto" userId="ec213725-5f2e-477e-a94d-48722f147602" providerId="ADAL" clId="{0F3BB4CA-F8E5-492C-8259-24D2278F9AA6}" dt="2025-04-01T19:41:25.118" v="545" actId="790"/>
        <pc:sldMkLst>
          <pc:docMk/>
          <pc:sldMk cId="733950059" sldId="267"/>
        </pc:sldMkLst>
        <pc:spChg chg="mod">
          <ac:chgData name="Francisco José Vieira Pinto" userId="ec213725-5f2e-477e-a94d-48722f147602" providerId="ADAL" clId="{0F3BB4CA-F8E5-492C-8259-24D2278F9AA6}" dt="2025-03-31T18:01:37.216" v="247"/>
          <ac:spMkLst>
            <pc:docMk/>
            <pc:sldMk cId="733950059" sldId="267"/>
            <ac:spMk id="2" creationId="{E4C7B9A9-C481-8A21-11E6-5B07CC334BE7}"/>
          </ac:spMkLst>
        </pc:spChg>
        <pc:spChg chg="del">
          <ac:chgData name="Francisco José Vieira Pinto" userId="ec213725-5f2e-477e-a94d-48722f147602" providerId="ADAL" clId="{0F3BB4CA-F8E5-492C-8259-24D2278F9AA6}" dt="2025-03-31T21:54:39.254" v="335" actId="478"/>
          <ac:spMkLst>
            <pc:docMk/>
            <pc:sldMk cId="733950059" sldId="267"/>
            <ac:spMk id="3" creationId="{16ABE769-FF4C-CE5D-42D3-33322ADDFDE2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16" creationId="{E2BDCB2D-D36A-4B24-F9DE-52B1D89F6DE5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17" creationId="{72833FE4-9F70-528B-0AAF-D06F56EB9982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18" creationId="{36D40159-2B2A-B76D-C44B-B1928C01BF67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19" creationId="{57DA090B-0724-8F39-6804-58CBB9338188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20" creationId="{C4073DF0-A26F-7B08-5C5C-2451286D4542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21" creationId="{C7363F1E-5D6B-F4B5-D861-3AB80543700E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22" creationId="{9B4D8213-129D-D686-0597-4333DD4FCB7D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23" creationId="{45B77CB4-5DD9-F258-990A-CD4A5352659E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24" creationId="{31ABC0A5-0F74-4A3A-7DE3-BCDBCFF6E997}"/>
          </ac:spMkLst>
        </pc:spChg>
        <pc:spChg chg="add 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733950059" sldId="267"/>
            <ac:spMk id="25" creationId="{F55A2CD0-0807-5739-3B33-2384A140EE9E}"/>
          </ac:spMkLst>
        </pc:spChg>
        <pc:spChg chg="add mod">
          <ac:chgData name="Francisco José Vieira Pinto" userId="ec213725-5f2e-477e-a94d-48722f147602" providerId="ADAL" clId="{0F3BB4CA-F8E5-492C-8259-24D2278F9AA6}" dt="2025-03-31T21:58:47.135" v="400" actId="1076"/>
          <ac:spMkLst>
            <pc:docMk/>
            <pc:sldMk cId="733950059" sldId="267"/>
            <ac:spMk id="26" creationId="{BE39F9B0-22A3-73F5-6F03-C603B3F89552}"/>
          </ac:spMkLst>
        </pc:spChg>
        <pc:picChg chg="add mod">
          <ac:chgData name="Francisco José Vieira Pinto" userId="ec213725-5f2e-477e-a94d-48722f147602" providerId="ADAL" clId="{0F3BB4CA-F8E5-492C-8259-24D2278F9AA6}" dt="2025-03-31T21:54:42.876" v="337" actId="14100"/>
          <ac:picMkLst>
            <pc:docMk/>
            <pc:sldMk cId="733950059" sldId="267"/>
            <ac:picMk id="5" creationId="{09C85D79-B9EC-3110-1164-B147A6C6430A}"/>
          </ac:picMkLst>
        </pc:picChg>
        <pc:picChg chg="add mod">
          <ac:chgData name="Francisco José Vieira Pinto" userId="ec213725-5f2e-477e-a94d-48722f147602" providerId="ADAL" clId="{0F3BB4CA-F8E5-492C-8259-24D2278F9AA6}" dt="2025-03-31T21:57:05.210" v="356" actId="1076"/>
          <ac:picMkLst>
            <pc:docMk/>
            <pc:sldMk cId="733950059" sldId="267"/>
            <ac:picMk id="7" creationId="{E545C436-A5BF-7A98-9CEC-B5809791B0C8}"/>
          </ac:picMkLst>
        </pc:picChg>
        <pc:picChg chg="add mod">
          <ac:chgData name="Francisco José Vieira Pinto" userId="ec213725-5f2e-477e-a94d-48722f147602" providerId="ADAL" clId="{0F3BB4CA-F8E5-492C-8259-24D2278F9AA6}" dt="2025-03-31T21:57:13.787" v="360" actId="1076"/>
          <ac:picMkLst>
            <pc:docMk/>
            <pc:sldMk cId="733950059" sldId="267"/>
            <ac:picMk id="8" creationId="{EA1EF421-124B-2F0A-F308-52B079E446ED}"/>
          </ac:picMkLst>
        </pc:picChg>
        <pc:picChg chg="add mod">
          <ac:chgData name="Francisco José Vieira Pinto" userId="ec213725-5f2e-477e-a94d-48722f147602" providerId="ADAL" clId="{0F3BB4CA-F8E5-492C-8259-24D2278F9AA6}" dt="2025-03-31T21:57:16.511" v="361" actId="1076"/>
          <ac:picMkLst>
            <pc:docMk/>
            <pc:sldMk cId="733950059" sldId="267"/>
            <ac:picMk id="9" creationId="{7AF3CF79-F488-6B37-B2AB-A3320187305A}"/>
          </ac:picMkLst>
        </pc:picChg>
        <pc:picChg chg="add mod">
          <ac:chgData name="Francisco José Vieira Pinto" userId="ec213725-5f2e-477e-a94d-48722f147602" providerId="ADAL" clId="{0F3BB4CA-F8E5-492C-8259-24D2278F9AA6}" dt="2025-03-31T21:57:18.975" v="363" actId="1076"/>
          <ac:picMkLst>
            <pc:docMk/>
            <pc:sldMk cId="733950059" sldId="267"/>
            <ac:picMk id="10" creationId="{2BE4B6B0-C5D1-3B21-D236-6E8A1B7C296C}"/>
          </ac:picMkLst>
        </pc:picChg>
        <pc:picChg chg="add mod">
          <ac:chgData name="Francisco José Vieira Pinto" userId="ec213725-5f2e-477e-a94d-48722f147602" providerId="ADAL" clId="{0F3BB4CA-F8E5-492C-8259-24D2278F9AA6}" dt="2025-03-31T21:57:33.744" v="365" actId="1076"/>
          <ac:picMkLst>
            <pc:docMk/>
            <pc:sldMk cId="733950059" sldId="267"/>
            <ac:picMk id="11" creationId="{FDFA6DB3-B7D8-FC9A-59FF-F37F78819F2D}"/>
          </ac:picMkLst>
        </pc:picChg>
        <pc:picChg chg="add mod">
          <ac:chgData name="Francisco José Vieira Pinto" userId="ec213725-5f2e-477e-a94d-48722f147602" providerId="ADAL" clId="{0F3BB4CA-F8E5-492C-8259-24D2278F9AA6}" dt="2025-03-31T21:57:39.883" v="367" actId="1076"/>
          <ac:picMkLst>
            <pc:docMk/>
            <pc:sldMk cId="733950059" sldId="267"/>
            <ac:picMk id="12" creationId="{A3EB7997-8A74-F963-28FF-F7EB06E59E53}"/>
          </ac:picMkLst>
        </pc:picChg>
        <pc:picChg chg="add mod">
          <ac:chgData name="Francisco José Vieira Pinto" userId="ec213725-5f2e-477e-a94d-48722f147602" providerId="ADAL" clId="{0F3BB4CA-F8E5-492C-8259-24D2278F9AA6}" dt="2025-03-31T21:57:42.709" v="369" actId="1076"/>
          <ac:picMkLst>
            <pc:docMk/>
            <pc:sldMk cId="733950059" sldId="267"/>
            <ac:picMk id="13" creationId="{2E9CBCE1-AE49-A7F0-8C00-CD17C7D223F8}"/>
          </ac:picMkLst>
        </pc:picChg>
        <pc:picChg chg="add mod">
          <ac:chgData name="Francisco José Vieira Pinto" userId="ec213725-5f2e-477e-a94d-48722f147602" providerId="ADAL" clId="{0F3BB4CA-F8E5-492C-8259-24D2278F9AA6}" dt="2025-03-31T21:57:46.638" v="371" actId="1076"/>
          <ac:picMkLst>
            <pc:docMk/>
            <pc:sldMk cId="733950059" sldId="267"/>
            <ac:picMk id="14" creationId="{AFA4063F-89A9-C0BB-4DD8-9CAC2B2BEA87}"/>
          </ac:picMkLst>
        </pc:picChg>
        <pc:picChg chg="add mod">
          <ac:chgData name="Francisco José Vieira Pinto" userId="ec213725-5f2e-477e-a94d-48722f147602" providerId="ADAL" clId="{0F3BB4CA-F8E5-492C-8259-24D2278F9AA6}" dt="2025-03-31T21:57:52.679" v="373" actId="1076"/>
          <ac:picMkLst>
            <pc:docMk/>
            <pc:sldMk cId="733950059" sldId="267"/>
            <ac:picMk id="15" creationId="{F85ED961-0BF1-FFDF-5661-CE7DD6095E78}"/>
          </ac:picMkLst>
        </pc:picChg>
        <pc:picChg chg="add mod">
          <ac:chgData name="Francisco José Vieira Pinto" userId="ec213725-5f2e-477e-a94d-48722f147602" providerId="ADAL" clId="{0F3BB4CA-F8E5-492C-8259-24D2278F9AA6}" dt="2025-03-31T21:59:21.244" v="408" actId="1076"/>
          <ac:picMkLst>
            <pc:docMk/>
            <pc:sldMk cId="733950059" sldId="267"/>
            <ac:picMk id="27" creationId="{784D68F8-5373-6023-0AF7-161536C9705E}"/>
          </ac:picMkLst>
        </pc:picChg>
        <pc:picChg chg="add mod">
          <ac:chgData name="Francisco José Vieira Pinto" userId="ec213725-5f2e-477e-a94d-48722f147602" providerId="ADAL" clId="{0F3BB4CA-F8E5-492C-8259-24D2278F9AA6}" dt="2025-03-31T21:59:24.012" v="410" actId="1076"/>
          <ac:picMkLst>
            <pc:docMk/>
            <pc:sldMk cId="733950059" sldId="267"/>
            <ac:picMk id="28" creationId="{EF2CEE1D-87A9-ECA0-BD0D-F0D434F51AE7}"/>
          </ac:picMkLst>
        </pc:picChg>
        <pc:picChg chg="add mod">
          <ac:chgData name="Francisco José Vieira Pinto" userId="ec213725-5f2e-477e-a94d-48722f147602" providerId="ADAL" clId="{0F3BB4CA-F8E5-492C-8259-24D2278F9AA6}" dt="2025-03-31T21:59:27.612" v="412" actId="1076"/>
          <ac:picMkLst>
            <pc:docMk/>
            <pc:sldMk cId="733950059" sldId="267"/>
            <ac:picMk id="29" creationId="{BCF2AEEE-B6D9-F583-90F1-53BAC3A05722}"/>
          </ac:picMkLst>
        </pc:picChg>
        <pc:picChg chg="add mod">
          <ac:chgData name="Francisco José Vieira Pinto" userId="ec213725-5f2e-477e-a94d-48722f147602" providerId="ADAL" clId="{0F3BB4CA-F8E5-492C-8259-24D2278F9AA6}" dt="2025-03-31T21:59:30.832" v="414" actId="1076"/>
          <ac:picMkLst>
            <pc:docMk/>
            <pc:sldMk cId="733950059" sldId="267"/>
            <ac:picMk id="30" creationId="{A47015B0-43A2-02FF-F522-BEFB45A8C32E}"/>
          </ac:picMkLst>
        </pc:picChg>
        <pc:picChg chg="add mod">
          <ac:chgData name="Francisco José Vieira Pinto" userId="ec213725-5f2e-477e-a94d-48722f147602" providerId="ADAL" clId="{0F3BB4CA-F8E5-492C-8259-24D2278F9AA6}" dt="2025-03-31T21:59:34.670" v="416" actId="1076"/>
          <ac:picMkLst>
            <pc:docMk/>
            <pc:sldMk cId="733950059" sldId="267"/>
            <ac:picMk id="31" creationId="{63DCA864-3EB4-445D-6609-9F37F80E60AC}"/>
          </ac:picMkLst>
        </pc:picChg>
        <pc:picChg chg="add mod">
          <ac:chgData name="Francisco José Vieira Pinto" userId="ec213725-5f2e-477e-a94d-48722f147602" providerId="ADAL" clId="{0F3BB4CA-F8E5-492C-8259-24D2278F9AA6}" dt="2025-03-31T21:59:39.491" v="418" actId="1076"/>
          <ac:picMkLst>
            <pc:docMk/>
            <pc:sldMk cId="733950059" sldId="267"/>
            <ac:picMk id="32" creationId="{6E5F85FF-0F79-ED61-8709-AC8D9371FC2D}"/>
          </ac:picMkLst>
        </pc:picChg>
        <pc:picChg chg="add mod">
          <ac:chgData name="Francisco José Vieira Pinto" userId="ec213725-5f2e-477e-a94d-48722f147602" providerId="ADAL" clId="{0F3BB4CA-F8E5-492C-8259-24D2278F9AA6}" dt="2025-03-31T21:59:43.992" v="420" actId="1076"/>
          <ac:picMkLst>
            <pc:docMk/>
            <pc:sldMk cId="733950059" sldId="267"/>
            <ac:picMk id="33" creationId="{C2BF3690-A731-BFFE-6069-7B8B08EA096F}"/>
          </ac:picMkLst>
        </pc:picChg>
        <pc:picChg chg="add mod">
          <ac:chgData name="Francisco José Vieira Pinto" userId="ec213725-5f2e-477e-a94d-48722f147602" providerId="ADAL" clId="{0F3BB4CA-F8E5-492C-8259-24D2278F9AA6}" dt="2025-03-31T21:59:59.097" v="432" actId="1035"/>
          <ac:picMkLst>
            <pc:docMk/>
            <pc:sldMk cId="733950059" sldId="267"/>
            <ac:picMk id="34" creationId="{5EA10977-499A-FF15-5B6F-CF69CD752CE7}"/>
          </ac:picMkLst>
        </pc:picChg>
        <pc:picChg chg="add mod">
          <ac:chgData name="Francisco José Vieira Pinto" userId="ec213725-5f2e-477e-a94d-48722f147602" providerId="ADAL" clId="{0F3BB4CA-F8E5-492C-8259-24D2278F9AA6}" dt="2025-03-31T21:59:55.985" v="427" actId="1076"/>
          <ac:picMkLst>
            <pc:docMk/>
            <pc:sldMk cId="733950059" sldId="267"/>
            <ac:picMk id="35" creationId="{EE70AE47-6A19-4079-9DAC-B38F30482BA4}"/>
          </ac:picMkLst>
        </pc:picChg>
        <pc:picChg chg="add mod">
          <ac:chgData name="Francisco José Vieira Pinto" userId="ec213725-5f2e-477e-a94d-48722f147602" providerId="ADAL" clId="{0F3BB4CA-F8E5-492C-8259-24D2278F9AA6}" dt="2025-03-31T21:59:54.034" v="426" actId="1076"/>
          <ac:picMkLst>
            <pc:docMk/>
            <pc:sldMk cId="733950059" sldId="267"/>
            <ac:picMk id="36" creationId="{7091A1B1-D922-DF93-F2AB-866068597DF0}"/>
          </ac:picMkLst>
        </pc:picChg>
        <pc:picChg chg="add del mod">
          <ac:chgData name="Francisco José Vieira Pinto" userId="ec213725-5f2e-477e-a94d-48722f147602" providerId="ADAL" clId="{0F3BB4CA-F8E5-492C-8259-24D2278F9AA6}" dt="2025-03-31T21:55:52.685" v="348" actId="478"/>
          <ac:picMkLst>
            <pc:docMk/>
            <pc:sldMk cId="733950059" sldId="267"/>
            <ac:picMk id="1026" creationId="{992EA98F-435A-090D-F7FB-B2470C0C8406}"/>
          </ac:picMkLst>
        </pc:picChg>
        <pc:picChg chg="add mod">
          <ac:chgData name="Francisco José Vieira Pinto" userId="ec213725-5f2e-477e-a94d-48722f147602" providerId="ADAL" clId="{0F3BB4CA-F8E5-492C-8259-24D2278F9AA6}" dt="2025-03-31T21:59:17.406" v="406" actId="1076"/>
          <ac:picMkLst>
            <pc:docMk/>
            <pc:sldMk cId="733950059" sldId="267"/>
            <ac:picMk id="1028" creationId="{5CDC3A15-19F2-1A80-E86F-65148748E5C7}"/>
          </ac:picMkLst>
        </pc:picChg>
      </pc:sldChg>
      <pc:sldChg chg="addSp delSp modSp new mod">
        <pc:chgData name="Francisco José Vieira Pinto" userId="ec213725-5f2e-477e-a94d-48722f147602" providerId="ADAL" clId="{0F3BB4CA-F8E5-492C-8259-24D2278F9AA6}" dt="2025-04-01T20:08:26.181" v="913" actId="20577"/>
        <pc:sldMkLst>
          <pc:docMk/>
          <pc:sldMk cId="3094834763" sldId="268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3094834763" sldId="268"/>
            <ac:spMk id="2" creationId="{875777B6-D2E9-1CBC-EC45-1F3C12E47E64}"/>
          </ac:spMkLst>
        </pc:spChg>
        <pc:spChg chg="add del mod">
          <ac:chgData name="Francisco José Vieira Pinto" userId="ec213725-5f2e-477e-a94d-48722f147602" providerId="ADAL" clId="{0F3BB4CA-F8E5-492C-8259-24D2278F9AA6}" dt="2025-04-01T20:08:26.181" v="913" actId="20577"/>
          <ac:spMkLst>
            <pc:docMk/>
            <pc:sldMk cId="3094834763" sldId="268"/>
            <ac:spMk id="3" creationId="{EDB68032-49B6-21A8-01BA-9B2F4E832A57}"/>
          </ac:spMkLst>
        </pc:spChg>
        <pc:picChg chg="add del mod ord">
          <ac:chgData name="Francisco José Vieira Pinto" userId="ec213725-5f2e-477e-a94d-48722f147602" providerId="ADAL" clId="{0F3BB4CA-F8E5-492C-8259-24D2278F9AA6}" dt="2025-03-31T22:15:22.162" v="490" actId="22"/>
          <ac:picMkLst>
            <pc:docMk/>
            <pc:sldMk cId="3094834763" sldId="268"/>
            <ac:picMk id="5" creationId="{166DB011-6C96-A19B-F606-4007195AE938}"/>
          </ac:picMkLst>
        </pc:picChg>
        <pc:picChg chg="add mod modCrop">
          <ac:chgData name="Francisco José Vieira Pinto" userId="ec213725-5f2e-477e-a94d-48722f147602" providerId="ADAL" clId="{0F3BB4CA-F8E5-492C-8259-24D2278F9AA6}" dt="2025-04-01T20:05:06.743" v="843" actId="1076"/>
          <ac:picMkLst>
            <pc:docMk/>
            <pc:sldMk cId="3094834763" sldId="268"/>
            <ac:picMk id="5" creationId="{820C69CE-3409-14DC-FE7E-4070A96D8230}"/>
          </ac:picMkLst>
        </pc:picChg>
        <pc:picChg chg="add del mod">
          <ac:chgData name="Francisco José Vieira Pinto" userId="ec213725-5f2e-477e-a94d-48722f147602" providerId="ADAL" clId="{0F3BB4CA-F8E5-492C-8259-24D2278F9AA6}" dt="2025-04-01T19:21:27.261" v="493" actId="478"/>
          <ac:picMkLst>
            <pc:docMk/>
            <pc:sldMk cId="3094834763" sldId="268"/>
            <ac:picMk id="7" creationId="{3F1BD113-649E-9730-7BD0-40C2D46444D3}"/>
          </ac:picMkLst>
        </pc:picChg>
      </pc:sldChg>
      <pc:sldChg chg="addSp delSp modSp new mod">
        <pc:chgData name="Francisco José Vieira Pinto" userId="ec213725-5f2e-477e-a94d-48722f147602" providerId="ADAL" clId="{0F3BB4CA-F8E5-492C-8259-24D2278F9AA6}" dt="2025-04-01T20:57:22.036" v="1066" actId="20577"/>
        <pc:sldMkLst>
          <pc:docMk/>
          <pc:sldMk cId="1097399852" sldId="269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1097399852" sldId="269"/>
            <ac:spMk id="2" creationId="{C5AD21E8-81E5-17D4-2CAC-BE8E9CD414BE}"/>
          </ac:spMkLst>
        </pc:spChg>
        <pc:spChg chg="mod">
          <ac:chgData name="Francisco José Vieira Pinto" userId="ec213725-5f2e-477e-a94d-48722f147602" providerId="ADAL" clId="{0F3BB4CA-F8E5-492C-8259-24D2278F9AA6}" dt="2025-04-01T20:57:22.036" v="1066" actId="20577"/>
          <ac:spMkLst>
            <pc:docMk/>
            <pc:sldMk cId="1097399852" sldId="269"/>
            <ac:spMk id="3" creationId="{6A58BAFE-873F-E702-C548-444C82A46920}"/>
          </ac:spMkLst>
        </pc:spChg>
        <pc:picChg chg="add del mod">
          <ac:chgData name="Francisco José Vieira Pinto" userId="ec213725-5f2e-477e-a94d-48722f147602" providerId="ADAL" clId="{0F3BB4CA-F8E5-492C-8259-24D2278F9AA6}" dt="2025-04-01T20:55:58.246" v="1044" actId="478"/>
          <ac:picMkLst>
            <pc:docMk/>
            <pc:sldMk cId="1097399852" sldId="269"/>
            <ac:picMk id="5" creationId="{4A30570B-7080-C569-121B-A2C0772BA730}"/>
          </ac:picMkLst>
        </pc:picChg>
      </pc:sldChg>
      <pc:sldChg chg="modSp new mod">
        <pc:chgData name="Francisco José Vieira Pinto" userId="ec213725-5f2e-477e-a94d-48722f147602" providerId="ADAL" clId="{0F3BB4CA-F8E5-492C-8259-24D2278F9AA6}" dt="2025-04-01T19:51:59.785" v="649" actId="20577"/>
        <pc:sldMkLst>
          <pc:docMk/>
          <pc:sldMk cId="1820760442" sldId="270"/>
        </pc:sldMkLst>
        <pc:spChg chg="mod">
          <ac:chgData name="Francisco José Vieira Pinto" userId="ec213725-5f2e-477e-a94d-48722f147602" providerId="ADAL" clId="{0F3BB4CA-F8E5-492C-8259-24D2278F9AA6}" dt="2025-04-01T19:41:25.118" v="545" actId="790"/>
          <ac:spMkLst>
            <pc:docMk/>
            <pc:sldMk cId="1820760442" sldId="270"/>
            <ac:spMk id="2" creationId="{F6DF87A1-F616-8188-56F6-3F9201DE28B7}"/>
          </ac:spMkLst>
        </pc:spChg>
        <pc:spChg chg="mod">
          <ac:chgData name="Francisco José Vieira Pinto" userId="ec213725-5f2e-477e-a94d-48722f147602" providerId="ADAL" clId="{0F3BB4CA-F8E5-492C-8259-24D2278F9AA6}" dt="2025-04-01T19:51:59.785" v="649" actId="20577"/>
          <ac:spMkLst>
            <pc:docMk/>
            <pc:sldMk cId="1820760442" sldId="270"/>
            <ac:spMk id="3" creationId="{3CD08206-76FD-3009-AA3B-DD8F01E77B91}"/>
          </ac:spMkLst>
        </pc:spChg>
      </pc:sldChg>
      <pc:sldChg chg="addSp modSp new mod">
        <pc:chgData name="Francisco José Vieira Pinto" userId="ec213725-5f2e-477e-a94d-48722f147602" providerId="ADAL" clId="{0F3BB4CA-F8E5-492C-8259-24D2278F9AA6}" dt="2025-04-01T19:44:50.059" v="633" actId="20577"/>
        <pc:sldMkLst>
          <pc:docMk/>
          <pc:sldMk cId="2362813367" sldId="271"/>
        </pc:sldMkLst>
        <pc:spChg chg="mod">
          <ac:chgData name="Francisco José Vieira Pinto" userId="ec213725-5f2e-477e-a94d-48722f147602" providerId="ADAL" clId="{0F3BB4CA-F8E5-492C-8259-24D2278F9AA6}" dt="2025-04-01T19:42:38.615" v="562" actId="20577"/>
          <ac:spMkLst>
            <pc:docMk/>
            <pc:sldMk cId="2362813367" sldId="271"/>
            <ac:spMk id="2" creationId="{7CE7EA1E-04E8-8232-E38E-B5F742B5EB13}"/>
          </ac:spMkLst>
        </pc:spChg>
        <pc:spChg chg="mod">
          <ac:chgData name="Francisco José Vieira Pinto" userId="ec213725-5f2e-477e-a94d-48722f147602" providerId="ADAL" clId="{0F3BB4CA-F8E5-492C-8259-24D2278F9AA6}" dt="2025-04-01T19:44:50.059" v="633" actId="20577"/>
          <ac:spMkLst>
            <pc:docMk/>
            <pc:sldMk cId="2362813367" sldId="271"/>
            <ac:spMk id="3" creationId="{47EF399F-30DF-521A-CC4E-3360850F51A4}"/>
          </ac:spMkLst>
        </pc:spChg>
        <pc:picChg chg="add mod">
          <ac:chgData name="Francisco José Vieira Pinto" userId="ec213725-5f2e-477e-a94d-48722f147602" providerId="ADAL" clId="{0F3BB4CA-F8E5-492C-8259-24D2278F9AA6}" dt="2025-04-01T19:44:41.365" v="615" actId="14100"/>
          <ac:picMkLst>
            <pc:docMk/>
            <pc:sldMk cId="2362813367" sldId="271"/>
            <ac:picMk id="5" creationId="{753A058A-A419-EADE-F7A4-96D434E7A4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4C26-AA66-4D2D-B5A3-DE8C75EC5026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5AD14-E64D-4308-8E49-C69BC1C2C6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optimizar</a:t>
            </a:r>
            <a:r>
              <a:rPr lang="en-GB" dirty="0"/>
              <a:t> </a:t>
            </a:r>
            <a:r>
              <a:rPr lang="en-GB" dirty="0" err="1"/>
              <a:t>cargas</a:t>
            </a:r>
            <a:r>
              <a:rPr lang="en-GB" dirty="0"/>
              <a:t> e </a:t>
            </a:r>
            <a:r>
              <a:rPr lang="en-GB" dirty="0" err="1"/>
              <a:t>descarga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comunidade</a:t>
            </a:r>
            <a:r>
              <a:rPr lang="en-GB" dirty="0"/>
              <a:t> de </a:t>
            </a:r>
            <a:r>
              <a:rPr lang="en-GB" dirty="0" err="1"/>
              <a:t>baterias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minimização</a:t>
            </a:r>
            <a:r>
              <a:rPr lang="en-GB" dirty="0"/>
              <a:t> de custos, </a:t>
            </a: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comunidade</a:t>
            </a:r>
            <a:r>
              <a:rPr lang="en-GB" dirty="0"/>
              <a:t> </a:t>
            </a:r>
            <a:r>
              <a:rPr lang="en-GB" dirty="0" err="1"/>
              <a:t>energética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Nesta </a:t>
            </a:r>
            <a:r>
              <a:rPr lang="en-GB" dirty="0" err="1"/>
              <a:t>primeira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, 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abordado</a:t>
            </a:r>
            <a:r>
              <a:rPr lang="en-GB" dirty="0"/>
              <a:t> </a:t>
            </a:r>
            <a:r>
              <a:rPr lang="en-GB" dirty="0" err="1"/>
              <a:t>atrás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linear, </a:t>
            </a:r>
            <a:r>
              <a:rPr lang="en-GB" dirty="0" err="1"/>
              <a:t>obrigando</a:t>
            </a:r>
            <a:r>
              <a:rPr lang="en-GB" dirty="0"/>
              <a:t> 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simplificação</a:t>
            </a:r>
            <a:r>
              <a:rPr lang="en-GB" dirty="0"/>
              <a:t> do </a:t>
            </a:r>
            <a:r>
              <a:rPr lang="en-GB" dirty="0" err="1"/>
              <a:t>problema</a:t>
            </a:r>
            <a:r>
              <a:rPr lang="en-GB" dirty="0"/>
              <a:t> que </a:t>
            </a:r>
            <a:r>
              <a:rPr lang="en-GB" dirty="0" err="1"/>
              <a:t>irá</a:t>
            </a:r>
            <a:r>
              <a:rPr lang="en-GB" dirty="0"/>
              <a:t> ser </a:t>
            </a:r>
            <a:r>
              <a:rPr lang="en-GB" dirty="0" err="1"/>
              <a:t>explicade</a:t>
            </a:r>
            <a:r>
              <a:rPr lang="en-GB" dirty="0"/>
              <a:t> de </a:t>
            </a:r>
            <a:r>
              <a:rPr lang="en-GB" dirty="0" err="1"/>
              <a:t>seguida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9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84F3-DA96-94D4-7E65-19428970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9D55633-8D5C-6967-F2D4-9CF6A5AA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3171B7A-DCCD-1DA9-EA10-286B29D0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dito</a:t>
            </a:r>
            <a:r>
              <a:rPr lang="en-GB" dirty="0"/>
              <a:t>, 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é </a:t>
            </a:r>
            <a:r>
              <a:rPr lang="en-GB" dirty="0" err="1"/>
              <a:t>minimizar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custos, no </a:t>
            </a:r>
            <a:r>
              <a:rPr lang="en-GB" dirty="0" err="1"/>
              <a:t>entanto</a:t>
            </a:r>
            <a:r>
              <a:rPr lang="en-GB" dirty="0"/>
              <a:t>, o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simplificado</a:t>
            </a:r>
            <a:r>
              <a:rPr lang="en-GB" dirty="0"/>
              <a:t> </a:t>
            </a:r>
            <a:r>
              <a:rPr lang="en-GB" dirty="0" err="1"/>
              <a:t>considerando</a:t>
            </a:r>
            <a:r>
              <a:rPr lang="en-GB" dirty="0"/>
              <a:t> o </a:t>
            </a:r>
            <a:r>
              <a:rPr lang="en-GB" dirty="0" err="1"/>
              <a:t>custo</a:t>
            </a:r>
            <a:r>
              <a:rPr lang="en-GB" dirty="0"/>
              <a:t> </a:t>
            </a:r>
            <a:r>
              <a:rPr lang="en-GB" dirty="0" err="1"/>
              <a:t>fixo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longo</a:t>
            </a:r>
            <a:r>
              <a:rPr lang="en-GB" dirty="0"/>
              <a:t> do tempo. Esta </a:t>
            </a:r>
            <a:r>
              <a:rPr lang="en-GB" dirty="0" err="1"/>
              <a:t>simplificação</a:t>
            </a:r>
            <a:r>
              <a:rPr lang="en-GB" dirty="0"/>
              <a:t> </a:t>
            </a:r>
            <a:r>
              <a:rPr lang="en-GB" dirty="0" err="1"/>
              <a:t>garante</a:t>
            </a:r>
            <a:r>
              <a:rPr lang="en-GB" dirty="0"/>
              <a:t> que o </a:t>
            </a:r>
            <a:r>
              <a:rPr lang="en-GB" dirty="0" err="1"/>
              <a:t>custo</a:t>
            </a:r>
            <a:r>
              <a:rPr lang="en-GB" dirty="0"/>
              <a:t> é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linear e o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a ser </a:t>
            </a:r>
            <a:r>
              <a:rPr lang="en-GB" dirty="0" err="1"/>
              <a:t>minimizar</a:t>
            </a:r>
            <a:r>
              <a:rPr lang="en-GB" dirty="0"/>
              <a:t> o </a:t>
            </a:r>
            <a:r>
              <a:rPr lang="en-GB" dirty="0" err="1"/>
              <a:t>consumo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renovavel</a:t>
            </a:r>
            <a:r>
              <a:rPr lang="en-GB" dirty="0"/>
              <a:t>. </a:t>
            </a:r>
          </a:p>
          <a:p>
            <a:br>
              <a:rPr lang="en-GB" dirty="0"/>
            </a:br>
            <a:r>
              <a:rPr lang="en-GB" dirty="0"/>
              <a:t>Para resolver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constraints, as quais </a:t>
            </a:r>
            <a:r>
              <a:rPr lang="en-GB" dirty="0" err="1"/>
              <a:t>passamos</a:t>
            </a:r>
            <a:r>
              <a:rPr lang="en-GB" dirty="0"/>
              <a:t> a </a:t>
            </a:r>
            <a:r>
              <a:rPr lang="en-GB" dirty="0" err="1"/>
              <a:t>explicar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Balanço</a:t>
            </a:r>
            <a:r>
              <a:rPr lang="en-GB" dirty="0"/>
              <a:t> </a:t>
            </a:r>
            <a:r>
              <a:rPr lang="pt-PT" noProof="0" dirty="0" err="1"/>
              <a:t>enegético</a:t>
            </a:r>
            <a:r>
              <a:rPr lang="pt-PT" noProof="0" dirty="0"/>
              <a:t>, garante que o valor energético </a:t>
            </a:r>
            <a:r>
              <a:rPr lang="pt-PT" noProof="0" dirty="0" err="1"/>
              <a:t>disponivel</a:t>
            </a:r>
            <a:r>
              <a:rPr lang="pt-PT" noProof="0" dirty="0"/>
              <a:t> na bateria é atualizado corretamente ao logo do tempo. As simplificações: Em vez de múltiplas baterias, consideramos apenas uma com eficiências de carga e descarga constante, e sem degradação ao longo do tempo. Com isto evitamos um elevado grau de complexidade do problema e também asseguramos a linearidade do mesmo.</a:t>
            </a:r>
          </a:p>
          <a:p>
            <a:endParaRPr lang="pt-PT" noProof="0" dirty="0"/>
          </a:p>
          <a:p>
            <a:r>
              <a:rPr lang="pt-PT" noProof="0" dirty="0" err="1"/>
              <a:t>Battery</a:t>
            </a:r>
            <a:r>
              <a:rPr lang="pt-PT" noProof="0" dirty="0"/>
              <a:t> </a:t>
            </a:r>
            <a:r>
              <a:rPr lang="pt-PT" noProof="0" dirty="0" err="1"/>
              <a:t>Limits</a:t>
            </a:r>
            <a:r>
              <a:rPr lang="pt-PT" noProof="0" dirty="0"/>
              <a:t> – Assegura que os limites da bateria são cumpridos.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B09C77-3687-5202-FAB7-A5BFCE9AB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25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CD7CF-2CDF-4BB5-AF29-22CAA7712BB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4236-60D0-F9BA-8140-B0B7817F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68799"/>
            <a:ext cx="9966960" cy="3035808"/>
          </a:xfrm>
        </p:spPr>
        <p:txBody>
          <a:bodyPr/>
          <a:lstStyle/>
          <a:p>
            <a:br>
              <a:rPr lang="en-GB" sz="4800" noProof="0" dirty="0"/>
            </a:br>
            <a:r>
              <a:rPr lang="en-GB" sz="4800" noProof="0" dirty="0"/>
              <a:t> Optimization &amp; Decision - 32</a:t>
            </a:r>
          </a:p>
        </p:txBody>
      </p:sp>
    </p:spTree>
    <p:extLst>
      <p:ext uri="{BB962C8B-B14F-4D97-AF65-F5344CB8AC3E}">
        <p14:creationId xmlns:p14="http://schemas.microsoft.com/office/powerpoint/2010/main" val="180259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D21E8-81E5-17D4-2CAC-BE8E9CD4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8BAFE-873F-E702-C548-444C82A4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Battery Environment – 1 Agent</a:t>
            </a:r>
          </a:p>
          <a:p>
            <a:r>
              <a:rPr lang="en-GB" dirty="0" err="1"/>
              <a:t>Obs_State</a:t>
            </a:r>
            <a:r>
              <a:rPr lang="en-GB" dirty="0"/>
              <a:t> (SoC, </a:t>
            </a:r>
            <a:r>
              <a:rPr lang="en-GB" dirty="0" err="1"/>
              <a:t>P_load</a:t>
            </a:r>
            <a:r>
              <a:rPr lang="en-GB" dirty="0"/>
              <a:t>, </a:t>
            </a:r>
            <a:r>
              <a:rPr lang="en-GB" dirty="0" err="1"/>
              <a:t>P_prod</a:t>
            </a:r>
            <a:r>
              <a:rPr lang="en-GB" dirty="0"/>
              <a:t>)</a:t>
            </a:r>
          </a:p>
          <a:p>
            <a:r>
              <a:rPr lang="en-GB" dirty="0" err="1"/>
              <a:t>Action_State</a:t>
            </a:r>
            <a:r>
              <a:rPr lang="en-GB" dirty="0"/>
              <a:t> (</a:t>
            </a:r>
            <a:r>
              <a:rPr lang="en-GB" dirty="0" err="1"/>
              <a:t>frac_c</a:t>
            </a:r>
            <a:r>
              <a:rPr lang="en-GB" dirty="0"/>
              <a:t>, </a:t>
            </a:r>
            <a:r>
              <a:rPr lang="en-GB" dirty="0" err="1"/>
              <a:t>frac_d</a:t>
            </a:r>
            <a:r>
              <a:rPr lang="en-GB" dirty="0"/>
              <a:t>) </a:t>
            </a:r>
          </a:p>
          <a:p>
            <a:r>
              <a:rPr lang="en-GB" dirty="0"/>
              <a:t>Reward modelled : -(Grid Cost + Wasted Energy)</a:t>
            </a:r>
          </a:p>
          <a:p>
            <a:endParaRPr lang="en-GB" dirty="0"/>
          </a:p>
          <a:p>
            <a:r>
              <a:rPr lang="en-GB" dirty="0"/>
              <a:t>Final Cost: 18.173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39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7228-963A-FB7F-BBB2-E9CD8A0A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Comparative Analysis</a:t>
            </a:r>
          </a:p>
        </p:txBody>
      </p:sp>
      <p:pic>
        <p:nvPicPr>
          <p:cNvPr id="5" name="Imagem 4" descr="Uma imagem com file, Gráfico, text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F58FC4BA-8443-3099-8DB2-0D31466D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678605"/>
            <a:ext cx="8639175" cy="3085420"/>
          </a:xfrm>
          <a:prstGeom prst="rect">
            <a:avLst/>
          </a:prstGeom>
        </p:spPr>
      </p:pic>
      <p:pic>
        <p:nvPicPr>
          <p:cNvPr id="7" name="Imagem 6" descr="Uma imagem com captura de ecrã, Gráfico, file, Saturação de cores&#10;&#10;Os conteúdos gerados por IA poderão estar incorretos.">
            <a:extLst>
              <a:ext uri="{FF2B5EF4-FFF2-40B4-BE49-F238E27FC236}">
                <a16:creationId xmlns:a16="http://schemas.microsoft.com/office/drawing/2014/main" id="{5C0D8B89-F1AC-3E43-BB2D-E77B2DE2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1" y="4619897"/>
            <a:ext cx="5375148" cy="19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4B18-F553-784D-5BAA-E67458CA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Introduction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DD45E-8CB5-E0A3-37F8-B462A8CF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noProof="0" dirty="0"/>
              <a:t>Problem:</a:t>
            </a:r>
            <a:r>
              <a:rPr lang="en-GB" noProof="0" dirty="0"/>
              <a:t> </a:t>
            </a:r>
          </a:p>
          <a:p>
            <a:pPr>
              <a:buNone/>
            </a:pPr>
            <a:r>
              <a:rPr lang="en-GB" noProof="0" dirty="0"/>
              <a:t>		Optimizing battery dispatch in a smart grid to minimize energy costs while ensuring demand is met.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How:</a:t>
            </a:r>
          </a:p>
          <a:p>
            <a:pPr marL="0" indent="0">
              <a:buNone/>
            </a:pPr>
            <a:r>
              <a:rPr lang="en-GB" noProof="0" dirty="0"/>
              <a:t>	Simplex, Heuristic methods (DE, PSO), Reinforcement Learning</a:t>
            </a:r>
          </a:p>
          <a:p>
            <a:pPr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27959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7EA1E-04E8-8232-E38E-B5F742B5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EF399F-30DF-521A-CC4E-3360850F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1Year - 2 Months of data</a:t>
            </a:r>
          </a:p>
          <a:p>
            <a:r>
              <a:rPr lang="en-GB" dirty="0"/>
              <a:t>15min - 8H intervals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m 4" descr="Uma imagem com texto, diagrama, Gráfic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753A058A-A419-EADE-F7A4-96D434E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21" y="2053791"/>
            <a:ext cx="6390797" cy="38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B9A9-C481-8A21-11E6-5B07CC33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Optimization Models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C85D79-B9EC-3110-1164-B147A6C6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94237"/>
            <a:ext cx="9803170" cy="45607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45C436-A5BF-7A98-9CEC-B5809791B0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7755" y="2803585"/>
            <a:ext cx="287631" cy="321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1EF421-124B-2F0A-F308-52B079E44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340" y="2803585"/>
            <a:ext cx="287631" cy="3214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F3CF79-F488-6B37-B2AB-A3320187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339" y="3673912"/>
            <a:ext cx="287631" cy="3214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E4B6B0-C5D1-3B21-D236-6E8A1B7C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339" y="4359900"/>
            <a:ext cx="287631" cy="3214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DFA6DB3-B7D8-FC9A-59FF-F37F7881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5038" y="5828581"/>
            <a:ext cx="287631" cy="3214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3EB7997-8A74-F963-28FF-F7EB06E59E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6" y="2803585"/>
            <a:ext cx="287631" cy="3214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9CBCE1-AE49-A7F0-8C00-CD17C7D223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6" y="3673912"/>
            <a:ext cx="287631" cy="3214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FA4063F-89A9-C0BB-4DD8-9CAC2B2BEA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6" y="4355116"/>
            <a:ext cx="287631" cy="3214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5ED961-0BF1-FFDF-5661-CE7DD6095E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5" y="5011655"/>
            <a:ext cx="287631" cy="3214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2BDCB2D-D36A-4B24-F9DE-52B1D89F6DE5}"/>
              </a:ext>
            </a:extLst>
          </p:cNvPr>
          <p:cNvSpPr txBox="1"/>
          <p:nvPr/>
        </p:nvSpPr>
        <p:spPr>
          <a:xfrm>
            <a:off x="3241605" y="2514612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833FE4-9F70-528B-0AAF-D06F56EB9982}"/>
              </a:ext>
            </a:extLst>
          </p:cNvPr>
          <p:cNvSpPr txBox="1"/>
          <p:nvPr/>
        </p:nvSpPr>
        <p:spPr>
          <a:xfrm>
            <a:off x="4480890" y="3501150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D40159-2B2A-B76D-C44B-B1928C01BF67}"/>
              </a:ext>
            </a:extLst>
          </p:cNvPr>
          <p:cNvSpPr txBox="1"/>
          <p:nvPr/>
        </p:nvSpPr>
        <p:spPr>
          <a:xfrm>
            <a:off x="4624706" y="427953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DA090B-0724-8F39-6804-58CBB9338188}"/>
              </a:ext>
            </a:extLst>
          </p:cNvPr>
          <p:cNvSpPr txBox="1"/>
          <p:nvPr/>
        </p:nvSpPr>
        <p:spPr>
          <a:xfrm>
            <a:off x="4480890" y="4987707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073DF0-A26F-7B08-5C5C-2451286D4542}"/>
              </a:ext>
            </a:extLst>
          </p:cNvPr>
          <p:cNvSpPr txBox="1"/>
          <p:nvPr/>
        </p:nvSpPr>
        <p:spPr>
          <a:xfrm>
            <a:off x="4567755" y="5671362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363F1E-5D6B-F4B5-D861-3AB80543700E}"/>
              </a:ext>
            </a:extLst>
          </p:cNvPr>
          <p:cNvSpPr txBox="1"/>
          <p:nvPr/>
        </p:nvSpPr>
        <p:spPr>
          <a:xfrm>
            <a:off x="8551272" y="3516596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4D8213-129D-D686-0597-4333DD4FCB7D}"/>
              </a:ext>
            </a:extLst>
          </p:cNvPr>
          <p:cNvSpPr txBox="1"/>
          <p:nvPr/>
        </p:nvSpPr>
        <p:spPr>
          <a:xfrm>
            <a:off x="8521232" y="4971915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B77CB4-5DD9-F258-990A-CD4A5352659E}"/>
              </a:ext>
            </a:extLst>
          </p:cNvPr>
          <p:cNvSpPr txBox="1"/>
          <p:nvPr/>
        </p:nvSpPr>
        <p:spPr>
          <a:xfrm>
            <a:off x="6406222" y="495785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ABC0A5-0F74-4A3A-7DE3-BCDBCFF6E997}"/>
              </a:ext>
            </a:extLst>
          </p:cNvPr>
          <p:cNvSpPr txBox="1"/>
          <p:nvPr/>
        </p:nvSpPr>
        <p:spPr>
          <a:xfrm>
            <a:off x="8435830" y="427953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55A2CD0-0807-5739-3B33-2384A140EE9E}"/>
              </a:ext>
            </a:extLst>
          </p:cNvPr>
          <p:cNvSpPr txBox="1"/>
          <p:nvPr/>
        </p:nvSpPr>
        <p:spPr>
          <a:xfrm>
            <a:off x="8574258" y="570215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39F9B0-22A3-73F5-6F03-C603B3F89552}"/>
              </a:ext>
            </a:extLst>
          </p:cNvPr>
          <p:cNvSpPr txBox="1"/>
          <p:nvPr/>
        </p:nvSpPr>
        <p:spPr>
          <a:xfrm>
            <a:off x="9947160" y="5659388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  <p:pic>
        <p:nvPicPr>
          <p:cNvPr id="1028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5CDC3A15-19F2-1A80-E86F-65148748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52" y="2765170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784D68F8-5373-6023-0AF7-161536C9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14" y="3594576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EF2CEE1D-87A9-ECA0-BD0D-F0D434F5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14" y="4325291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BCF2AEEE-B6D9-F583-90F1-53BAC3A05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14" y="5057392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A47015B0-43A2-02FF-F522-BEFB45A8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20" y="5790166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63DCA864-3EB4-445D-6609-9F37F80E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789" y="5059651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6E5F85FF-0F79-ED61-8709-AC8D9371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24" y="3622714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C2BF3690-A731-BFFE-6069-7B8B08EA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10" y="4340737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5EA10977-499A-FF15-5B6F-CF69CD75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72" y="5041617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EE70AE47-6A19-4079-9DAC-B38F3048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8" y="5719882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7091A1B1-D922-DF93-F2AB-86606859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481" y="5757919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77B6-D2E9-1CBC-EC45-1F3C12E4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Simplex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B68032-49B6-21A8-01BA-9B2F4E83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Variables: 2*T = 360</a:t>
            </a:r>
          </a:p>
          <a:p>
            <a:r>
              <a:rPr lang="en-GB" noProof="0" dirty="0"/>
              <a:t> </a:t>
            </a:r>
          </a:p>
          <a:p>
            <a:endParaRPr lang="en-GB" dirty="0"/>
          </a:p>
          <a:p>
            <a:r>
              <a:rPr lang="en-GB" dirty="0"/>
              <a:t>Optimized Cost:</a:t>
            </a:r>
          </a:p>
          <a:p>
            <a:pPr lvl="1"/>
            <a:r>
              <a:rPr lang="en-GB" noProof="0" dirty="0"/>
              <a:t>17.693</a:t>
            </a:r>
            <a:r>
              <a:rPr lang="en-GB" dirty="0"/>
              <a:t>€</a:t>
            </a:r>
            <a:endParaRPr lang="en-GB" noProof="0" dirty="0"/>
          </a:p>
        </p:txBody>
      </p:sp>
      <p:pic>
        <p:nvPicPr>
          <p:cNvPr id="5" name="Imagem 4" descr="Uma imagem com texto, captura de ecrã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820C69CE-3409-14DC-FE7E-4070A96D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0" t="7324" r="9434" b="3526"/>
          <a:stretch/>
        </p:blipFill>
        <p:spPr>
          <a:xfrm>
            <a:off x="4106173" y="1887888"/>
            <a:ext cx="7586077" cy="34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87A1-F616-8188-56F6-3F9201D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Common Features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D08206-76FD-3009-AA3B-DD8F01E7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Optimize charging power </a:t>
            </a:r>
            <a:r>
              <a:rPr lang="en-GB" noProof="0" dirty="0" err="1"/>
              <a:t>Pc,tP</a:t>
            </a:r>
            <a:r>
              <a:rPr lang="en-GB" noProof="0" dirty="0"/>
              <a:t>_{</a:t>
            </a:r>
            <a:r>
              <a:rPr lang="en-GB" noProof="0" dirty="0" err="1"/>
              <a:t>c,t</a:t>
            </a:r>
            <a:r>
              <a:rPr lang="en-GB" noProof="0" dirty="0"/>
              <a:t>}</a:t>
            </a:r>
            <a:r>
              <a:rPr lang="en-GB" noProof="0" dirty="0" err="1"/>
              <a:t>Pc,t</a:t>
            </a:r>
            <a:r>
              <a:rPr lang="en-GB" noProof="0" dirty="0"/>
              <a:t>​ and discharging power </a:t>
            </a:r>
            <a:r>
              <a:rPr lang="en-GB" noProof="0" dirty="0" err="1"/>
              <a:t>Pd,tP</a:t>
            </a:r>
            <a:r>
              <a:rPr lang="en-GB" noProof="0" dirty="0"/>
              <a:t>_{</a:t>
            </a:r>
            <a:r>
              <a:rPr lang="en-GB" noProof="0" dirty="0" err="1"/>
              <a:t>d,t</a:t>
            </a:r>
            <a:r>
              <a:rPr lang="en-GB" noProof="0" dirty="0"/>
              <a:t>}</a:t>
            </a:r>
            <a:r>
              <a:rPr lang="en-GB" noProof="0" dirty="0" err="1"/>
              <a:t>Pd,t</a:t>
            </a:r>
            <a:r>
              <a:rPr lang="en-GB" noProof="0" dirty="0"/>
              <a:t>​, while calculating SoC and grid usage internally</a:t>
            </a:r>
          </a:p>
          <a:p>
            <a:endParaRPr lang="en-GB" dirty="0"/>
          </a:p>
          <a:p>
            <a:pPr>
              <a:buNone/>
            </a:pPr>
            <a:r>
              <a:rPr lang="en-US" b="1" dirty="0"/>
              <a:t>Grid and Waste Calculation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Grid Power is computed as the gap between demand and battery contribution.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Waste is calculated as excess production not stored in the battery.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076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3E928-E42B-9615-21E4-A16506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/>
              <a:t>Differential Evolution (DE) – Single Agent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A815B-BC30-4D85-46F4-76AA1835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Variables: 2*T = 360</a:t>
            </a:r>
          </a:p>
          <a:p>
            <a:r>
              <a:rPr lang="en-GB" noProof="0" dirty="0"/>
              <a:t>Single producer, single consumer.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59D510-D29D-09D3-6C63-8E4812B7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91" y="3079515"/>
            <a:ext cx="673511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86B5-04B6-4CB2-9E6E-4EC3C3225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588F-987A-4DB1-8459-C66DC920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noProof="0" dirty="0"/>
              <a:t>Particle Swarm Optimization (PSO) - Single Agent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DAFE03-2205-0C11-3D31-CA8250A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Variables: 2*T = 360</a:t>
            </a:r>
          </a:p>
          <a:p>
            <a:r>
              <a:rPr lang="en-GB" noProof="0" dirty="0"/>
              <a:t>Single producer, single consumer.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4BD930-D6DF-1A70-B285-D08A213F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75" y="2984026"/>
            <a:ext cx="5010849" cy="12098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B6585DF-85E4-9788-464E-B1F7099C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75" y="4207586"/>
            <a:ext cx="579200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BE1E3-7682-8266-8C60-EF25D25F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PSO (Multi-Agent)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600FA0-23BB-78CC-77A3-C0A03211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Multi-agent (14 producers, 51 consumers)</a:t>
            </a:r>
          </a:p>
          <a:p>
            <a:r>
              <a:rPr lang="en-GB" dirty="0"/>
              <a:t>Decision Variables : 11.700</a:t>
            </a:r>
            <a:endParaRPr lang="en-GB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CC6836-2584-4A49-075C-27F67B15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32" y="1904787"/>
            <a:ext cx="5125165" cy="15242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9F7728-2E9A-D0E0-D850-233F8275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3675155"/>
            <a:ext cx="671606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7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911</TotalTime>
  <Words>452</Words>
  <Application>Microsoft Office PowerPoint</Application>
  <PresentationFormat>Ecrã Panorâmico</PresentationFormat>
  <Paragraphs>48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Aptos</vt:lpstr>
      <vt:lpstr>Arial</vt:lpstr>
      <vt:lpstr>Georgia</vt:lpstr>
      <vt:lpstr>Trebuchet MS</vt:lpstr>
      <vt:lpstr>Wingdings</vt:lpstr>
      <vt:lpstr>Tipo de Madeira</vt:lpstr>
      <vt:lpstr>  Optimization &amp; Decision - 32</vt:lpstr>
      <vt:lpstr>Introduction</vt:lpstr>
      <vt:lpstr>Data Preparation</vt:lpstr>
      <vt:lpstr>Optimization Models</vt:lpstr>
      <vt:lpstr>Simplex</vt:lpstr>
      <vt:lpstr>Common Features </vt:lpstr>
      <vt:lpstr>Differential Evolution (DE) – Single Agent</vt:lpstr>
      <vt:lpstr>Particle Swarm Optimization (PSO) - Single Agent</vt:lpstr>
      <vt:lpstr>PSO (Multi-Agent)</vt:lpstr>
      <vt:lpstr>RL</vt:lpstr>
      <vt:lpstr>Comparative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José Vieira Pinto</dc:creator>
  <cp:lastModifiedBy>Francisco José Vieira Pinto</cp:lastModifiedBy>
  <cp:revision>5</cp:revision>
  <dcterms:created xsi:type="dcterms:W3CDTF">2025-03-13T13:54:12Z</dcterms:created>
  <dcterms:modified xsi:type="dcterms:W3CDTF">2025-04-01T20:57:28Z</dcterms:modified>
</cp:coreProperties>
</file>