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03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49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75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61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7BCD7CF-2CDF-4BB5-AF29-22CAA7712BB0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03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61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14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63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40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14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13/03/2025</a:t>
            </a:fld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32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7BCD7CF-2CDF-4BB5-AF29-22CAA7712BB0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39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E4236-60D0-F9BA-8140-B0B7817F5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68799"/>
            <a:ext cx="9966960" cy="3035808"/>
          </a:xfrm>
        </p:spPr>
        <p:txBody>
          <a:bodyPr/>
          <a:lstStyle/>
          <a:p>
            <a:br>
              <a:rPr lang="en-GB" sz="5400" dirty="0"/>
            </a:br>
            <a:r>
              <a:rPr lang="en-GB" sz="5400"/>
              <a:t> </a:t>
            </a:r>
            <a:r>
              <a:rPr lang="en-GB" sz="5400" dirty="0"/>
              <a:t>Optimization </a:t>
            </a:r>
            <a:r>
              <a:rPr lang="en-GB" sz="5400"/>
              <a:t>&amp; Decision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180259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94B18-F553-784D-5BAA-E67458CA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EDD45E-8CB5-E0A3-37F8-B462A8CF9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Problem: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	Optimizing battery dispatch in a smart grid to minimize energy costs while ensuring demand is met.</a:t>
            </a:r>
          </a:p>
          <a:p>
            <a:pPr>
              <a:buNone/>
            </a:pPr>
            <a:r>
              <a:rPr lang="en-US" b="1" dirty="0"/>
              <a:t>Goal: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	Use a simplified linear programming model solved by the Simplex Method for efficient and cost-effective energy management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94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09A5B-4AD5-3D3A-7FF8-0A14E035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Basic </a:t>
            </a:r>
            <a:r>
              <a:rPr lang="en-GB" sz="3600"/>
              <a:t>Linear Programing Formulation</a:t>
            </a:r>
            <a:endParaRPr lang="en-GB" sz="36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50D8D44-5FE5-C1C4-62DB-45AEEDD75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 err="1"/>
              <a:t>Objective</a:t>
            </a:r>
            <a:r>
              <a:rPr lang="pt-PT" b="1" dirty="0"/>
              <a:t> </a:t>
            </a:r>
            <a:r>
              <a:rPr lang="pt-PT" b="1" dirty="0" err="1"/>
              <a:t>Function</a:t>
            </a:r>
            <a:r>
              <a:rPr lang="pt-PT" dirty="0"/>
              <a:t>:</a:t>
            </a:r>
          </a:p>
          <a:p>
            <a:pPr>
              <a:buNone/>
            </a:pPr>
            <a:r>
              <a:rPr lang="pt-PT" dirty="0"/>
              <a:t>		Minimize </a:t>
            </a:r>
            <a:r>
              <a:rPr lang="pt-PT" dirty="0" err="1"/>
              <a:t>the</a:t>
            </a:r>
            <a:r>
              <a:rPr lang="pt-PT" dirty="0"/>
              <a:t> total </a:t>
            </a:r>
            <a:r>
              <a:rPr lang="pt-PT" dirty="0" err="1"/>
              <a:t>cost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grid</a:t>
            </a:r>
            <a:r>
              <a:rPr lang="pt-PT" dirty="0"/>
              <a:t> </a:t>
            </a:r>
            <a:r>
              <a:rPr lang="pt-PT" dirty="0" err="1"/>
              <a:t>energy</a:t>
            </a:r>
            <a:r>
              <a:rPr lang="pt-PT" dirty="0"/>
              <a:t> </a:t>
            </a:r>
            <a:r>
              <a:rPr lang="pt-PT" dirty="0" err="1"/>
              <a:t>consumption</a:t>
            </a:r>
            <a:r>
              <a:rPr lang="pt-PT" dirty="0"/>
              <a:t>:</a:t>
            </a:r>
          </a:p>
          <a:p>
            <a:pPr>
              <a:buNone/>
            </a:pPr>
            <a:r>
              <a:rPr lang="pt-PT" dirty="0"/>
              <a:t>				</a:t>
            </a:r>
          </a:p>
          <a:p>
            <a:r>
              <a:rPr lang="pt-PT" dirty="0"/>
              <a:t>​</a:t>
            </a:r>
            <a:r>
              <a:rPr lang="pt-PT" b="1" dirty="0" err="1"/>
              <a:t>Constraints</a:t>
            </a:r>
            <a:r>
              <a:rPr lang="pt-PT" b="1" dirty="0"/>
              <a:t>: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b="1" dirty="0"/>
              <a:t>Energy balance: </a:t>
            </a:r>
          </a:p>
          <a:p>
            <a:pPr>
              <a:buNone/>
            </a:pPr>
            <a:r>
              <a:rPr lang="en-US" dirty="0"/>
              <a:t>				</a:t>
            </a:r>
          </a:p>
          <a:p>
            <a:pPr>
              <a:buNone/>
            </a:pPr>
            <a:r>
              <a:rPr lang="pt-PT" dirty="0"/>
              <a:t>		</a:t>
            </a:r>
            <a:r>
              <a:rPr lang="pt-PT" b="1" dirty="0" err="1"/>
              <a:t>Battery</a:t>
            </a:r>
            <a:r>
              <a:rPr lang="pt-PT" b="1" dirty="0"/>
              <a:t> </a:t>
            </a:r>
            <a:r>
              <a:rPr lang="pt-PT" b="1" dirty="0" err="1"/>
              <a:t>Limits</a:t>
            </a:r>
            <a:r>
              <a:rPr lang="pt-PT" b="1" dirty="0"/>
              <a:t>:	</a:t>
            </a:r>
            <a:endParaRPr lang="en-US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5F1454-0168-8D98-0D63-ED8FD1C7A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145" y="2400630"/>
            <a:ext cx="2099089" cy="83827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BC0C4BE-2B81-BEF7-CF56-24982E2B6ED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728" y="4711192"/>
            <a:ext cx="5044877" cy="83827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880494D-63D9-E6EB-8DA4-C2722883F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657" y="3529239"/>
            <a:ext cx="4359018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83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4AABB3C-4092-487B-D5F2-D9F125328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042" y="648929"/>
            <a:ext cx="10058400" cy="5474110"/>
          </a:xfrm>
        </p:spPr>
        <p:txBody>
          <a:bodyPr/>
          <a:lstStyle/>
          <a:p>
            <a:r>
              <a:rPr lang="en-GB" b="1" dirty="0"/>
              <a:t>Constraints:</a:t>
            </a:r>
          </a:p>
          <a:p>
            <a:pPr marL="0" indent="0">
              <a:buNone/>
            </a:pPr>
            <a:endParaRPr lang="en-GB" dirty="0"/>
          </a:p>
          <a:p>
            <a:pPr>
              <a:buNone/>
            </a:pPr>
            <a:r>
              <a:rPr lang="pt-PT" dirty="0"/>
              <a:t>		</a:t>
            </a:r>
            <a:r>
              <a:rPr lang="pt-PT" b="1" dirty="0"/>
              <a:t>Grid Sufficiency Constraint: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		</a:t>
            </a:r>
          </a:p>
          <a:p>
            <a:pPr>
              <a:buNone/>
            </a:pPr>
            <a:r>
              <a:rPr lang="en-US" dirty="0"/>
              <a:t>	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b="1" dirty="0"/>
              <a:t>Power Balance Constraint:</a:t>
            </a:r>
            <a:endParaRPr lang="en-GB" b="1" dirty="0"/>
          </a:p>
          <a:p>
            <a:pPr marL="1971400" lvl="7" indent="0">
              <a:buNone/>
            </a:pPr>
            <a:r>
              <a:rPr lang="en-GB" dirty="0"/>
              <a:t>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4931547-C514-BEA8-A9CF-A73AD47CE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119" y="2279018"/>
            <a:ext cx="4318230" cy="91204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CF140D5-1A00-5938-1506-17D0606F476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36884" y="4718993"/>
            <a:ext cx="4144465" cy="103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9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87C45-2896-0F9E-652F-4FCF1CCB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Results</a:t>
            </a:r>
            <a:endParaRPr lang="en-GB" dirty="0"/>
          </a:p>
        </p:txBody>
      </p:sp>
      <p:pic>
        <p:nvPicPr>
          <p:cNvPr id="7" name="Marcador de Posição de Conteúdo 6" descr="Uma imagem com texto, captura de ecrã, Gráfico, diagrama&#10;&#10;Os conteúdos gerados por IA poderão estar incorretos.">
            <a:extLst>
              <a:ext uri="{FF2B5EF4-FFF2-40B4-BE49-F238E27FC236}">
                <a16:creationId xmlns:a16="http://schemas.microsoft.com/office/drawing/2014/main" id="{34972EE8-E07E-431A-B476-E947176DE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1516416"/>
            <a:ext cx="10031391" cy="4299168"/>
          </a:xfrm>
        </p:spPr>
      </p:pic>
    </p:spTree>
    <p:extLst>
      <p:ext uri="{BB962C8B-B14F-4D97-AF65-F5344CB8AC3E}">
        <p14:creationId xmlns:p14="http://schemas.microsoft.com/office/powerpoint/2010/main" val="511724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ipo de Madeir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301</TotalTime>
  <Words>110</Words>
  <Application>Microsoft Office PowerPoint</Application>
  <PresentationFormat>Ecrã Panorâmico</PresentationFormat>
  <Paragraphs>25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Georgia</vt:lpstr>
      <vt:lpstr>Trebuchet MS</vt:lpstr>
      <vt:lpstr>Wingdings</vt:lpstr>
      <vt:lpstr>Tipo de Madeira</vt:lpstr>
      <vt:lpstr>  Optimization &amp; Decision</vt:lpstr>
      <vt:lpstr>Introduction</vt:lpstr>
      <vt:lpstr>Basic Linear Programing Formulation</vt:lpstr>
      <vt:lpstr>Apresentação do PowerPoint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Francisco José Vieira Pinto</dc:creator>
  <cp:lastModifiedBy>Francisco José Vieira Pinto</cp:lastModifiedBy>
  <cp:revision>3</cp:revision>
  <dcterms:created xsi:type="dcterms:W3CDTF">2025-03-13T13:54:12Z</dcterms:created>
  <dcterms:modified xsi:type="dcterms:W3CDTF">2025-03-13T21:02:10Z</dcterms:modified>
</cp:coreProperties>
</file>