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C5829FE-3ECE-43EB-AA89-77E3B8E60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4236-60D0-F9BA-8140-B0B7817F5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5400" dirty="0"/>
            </a:br>
            <a:r>
              <a:rPr lang="en-GB" sz="5400"/>
              <a:t> </a:t>
            </a:r>
            <a:r>
              <a:rPr lang="en-GB" sz="5400" dirty="0"/>
              <a:t>Optimization </a:t>
            </a:r>
            <a:r>
              <a:rPr lang="en-GB" sz="5400"/>
              <a:t>&amp; Decision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8025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4B18-F553-784D-5BAA-E67458CA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DD45E-8CB5-E0A3-37F8-B462A8CF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Problem: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Optimizing battery dispatch in a smart grid to minimize energy costs while ensuring demand is met.</a:t>
            </a:r>
          </a:p>
          <a:p>
            <a:pPr>
              <a:buNone/>
            </a:pPr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Use a simplified linear programming model solved by the Simplex Method for efficient and cost-effective energy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9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9A5B-4AD5-3D3A-7FF8-0A14E035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Basic </a:t>
            </a:r>
            <a:r>
              <a:rPr lang="en-GB" sz="3600"/>
              <a:t>Linear Programing Formulation</a:t>
            </a:r>
            <a:endParaRPr lang="en-GB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0D8D44-5FE5-C1C4-62DB-45AEEDD7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Objective</a:t>
            </a:r>
            <a:r>
              <a:rPr lang="pt-PT" b="1" dirty="0"/>
              <a:t> </a:t>
            </a:r>
            <a:r>
              <a:rPr lang="pt-PT" b="1" dirty="0" err="1"/>
              <a:t>Function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pt-PT" dirty="0"/>
              <a:t>		Minimize </a:t>
            </a:r>
            <a:r>
              <a:rPr lang="pt-PT" dirty="0" err="1"/>
              <a:t>the</a:t>
            </a:r>
            <a:r>
              <a:rPr lang="pt-PT" dirty="0"/>
              <a:t> total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energy</a:t>
            </a:r>
            <a:r>
              <a:rPr lang="pt-PT" dirty="0"/>
              <a:t> </a:t>
            </a:r>
            <a:r>
              <a:rPr lang="pt-PT" dirty="0" err="1"/>
              <a:t>consumption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pt-PT" dirty="0"/>
              <a:t>				</a:t>
            </a:r>
          </a:p>
          <a:p>
            <a:r>
              <a:rPr lang="pt-PT" dirty="0"/>
              <a:t>​</a:t>
            </a:r>
            <a:r>
              <a:rPr lang="pt-PT" b="1" dirty="0" err="1"/>
              <a:t>Constraints</a:t>
            </a:r>
            <a:r>
              <a:rPr lang="pt-PT" b="1" dirty="0"/>
              <a:t>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Energy balance: 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pt-PT" dirty="0"/>
              <a:t>		</a:t>
            </a:r>
            <a:r>
              <a:rPr lang="pt-PT" b="1" dirty="0" err="1"/>
              <a:t>Battery</a:t>
            </a:r>
            <a:r>
              <a:rPr lang="pt-PT" b="1" dirty="0"/>
              <a:t> </a:t>
            </a:r>
            <a:r>
              <a:rPr lang="pt-PT" b="1" dirty="0" err="1"/>
              <a:t>Limits</a:t>
            </a:r>
            <a:r>
              <a:rPr lang="pt-PT" b="1" dirty="0"/>
              <a:t>:	</a:t>
            </a:r>
            <a:endParaRPr lang="en-US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F1454-0168-8D98-0D63-ED8FD1C7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45" y="2400630"/>
            <a:ext cx="2099089" cy="8382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C0C4BE-2B81-BEF7-CF56-24982E2B6E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728" y="4711192"/>
            <a:ext cx="5044877" cy="8382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80494D-63D9-E6EB-8DA4-C2722883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657" y="3529239"/>
            <a:ext cx="435901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ABB3C-4092-487B-D5F2-D9F12532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42" y="648929"/>
            <a:ext cx="10058400" cy="5474110"/>
          </a:xfrm>
        </p:spPr>
        <p:txBody>
          <a:bodyPr/>
          <a:lstStyle/>
          <a:p>
            <a:r>
              <a:rPr lang="en-GB" b="1" dirty="0"/>
              <a:t>Constraints: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pt-PT" dirty="0"/>
              <a:t>		</a:t>
            </a:r>
            <a:r>
              <a:rPr lang="pt-PT" b="1" dirty="0"/>
              <a:t>Grid Sufficiency Constraint: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Power Balance Constraint:</a:t>
            </a:r>
            <a:endParaRPr lang="en-GB" b="1" dirty="0"/>
          </a:p>
          <a:p>
            <a:pPr marL="1971400" lvl="7" indent="0">
              <a:buNone/>
            </a:pPr>
            <a:r>
              <a:rPr lang="en-GB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931547-C514-BEA8-A9CF-A73AD47C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19" y="2279018"/>
            <a:ext cx="4318230" cy="9120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F140D5-1A00-5938-1506-17D0606F47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6884" y="4718993"/>
            <a:ext cx="4144465" cy="10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298</TotalTime>
  <Words>109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Georgia</vt:lpstr>
      <vt:lpstr>Trebuchet MS</vt:lpstr>
      <vt:lpstr>Wingdings</vt:lpstr>
      <vt:lpstr>Tipo de Madeira</vt:lpstr>
      <vt:lpstr>  Optimization &amp; Decision</vt:lpstr>
      <vt:lpstr>Introduction</vt:lpstr>
      <vt:lpstr>Basic Linear Programing Formulation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José Vieira Pinto</dc:creator>
  <cp:lastModifiedBy>Henrique João da Fonseca Mendes Eiras Branquinho</cp:lastModifiedBy>
  <cp:revision>2</cp:revision>
  <dcterms:created xsi:type="dcterms:W3CDTF">2025-03-13T13:54:12Z</dcterms:created>
  <dcterms:modified xsi:type="dcterms:W3CDTF">2025-03-13T19:05:36Z</dcterms:modified>
</cp:coreProperties>
</file>