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CD7CF-2CDF-4BB5-AF29-22CAA7712BB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4236-60D0-F9BA-8140-B0B7817F5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5400" dirty="0"/>
            </a:br>
            <a:r>
              <a:rPr lang="en-GB" sz="5400"/>
              <a:t> </a:t>
            </a:r>
            <a:r>
              <a:rPr lang="en-GB" sz="5400" dirty="0"/>
              <a:t>Optimization </a:t>
            </a:r>
            <a:r>
              <a:rPr lang="en-GB" sz="5400"/>
              <a:t>&amp; Decision</a:t>
            </a:r>
            <a:endParaRPr lang="en-GB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678B7-58FD-00D3-1081-CA3997EA7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4B18-F553-784D-5BAA-E67458C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Introdution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DD45E-8CB5-E0A3-37F8-B462A8C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Problem:</a:t>
            </a:r>
            <a:r>
              <a:rPr lang="en-US" dirty="0"/>
              <a:t> Optimizing battery dispatch in a smart grid to minimize energy costs while ensuring demand is met.</a:t>
            </a:r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Use a simplified linear programming model solved by the Simplex Method for efficient and cost-effective energy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9A5B-4AD5-3D3A-7FF8-0A14E035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Basic </a:t>
            </a:r>
            <a:r>
              <a:rPr lang="en-GB" sz="3600"/>
              <a:t>Linear Programing Formulation</a:t>
            </a:r>
            <a:endParaRPr lang="en-GB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0D8D44-5FE5-C1C4-62DB-45AEEDD7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		Minimize </a:t>
            </a:r>
            <a:r>
              <a:rPr lang="pt-PT" dirty="0" err="1"/>
              <a:t>the</a:t>
            </a:r>
            <a:r>
              <a:rPr lang="pt-PT" dirty="0"/>
              <a:t> total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consumption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				</a:t>
            </a:r>
          </a:p>
          <a:p>
            <a:r>
              <a:rPr lang="pt-PT" dirty="0"/>
              <a:t>​</a:t>
            </a:r>
            <a:r>
              <a:rPr lang="pt-PT" dirty="0" err="1"/>
              <a:t>Constraints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en-US" dirty="0"/>
              <a:t>		Energy balance: 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pt-PT" dirty="0"/>
              <a:t>		</a:t>
            </a:r>
            <a:r>
              <a:rPr lang="pt-PT" dirty="0" err="1"/>
              <a:t>Battery</a:t>
            </a:r>
            <a:r>
              <a:rPr lang="pt-PT" dirty="0"/>
              <a:t> </a:t>
            </a:r>
            <a:r>
              <a:rPr lang="pt-PT" dirty="0" err="1"/>
              <a:t>Limits</a:t>
            </a:r>
            <a:r>
              <a:rPr lang="pt-PT" dirty="0"/>
              <a:t>:	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F1454-0168-8D98-0D63-ED8FD1C7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45" y="2400630"/>
            <a:ext cx="2099089" cy="838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C0C4BE-2B81-BEF7-CF56-24982E2B6E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728" y="4711192"/>
            <a:ext cx="5044877" cy="8382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80494D-63D9-E6EB-8DA4-C2722883F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657" y="3529239"/>
            <a:ext cx="435901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30838-D35E-8263-5AC7-31D43AC3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AABB3C-4092-487B-D5F2-D9F12532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Constraints:</a:t>
            </a:r>
          </a:p>
          <a:p>
            <a:pPr>
              <a:buNone/>
            </a:pPr>
            <a:r>
              <a:rPr lang="pt-PT" dirty="0"/>
              <a:t>		</a:t>
            </a:r>
            <a:r>
              <a:rPr lang="pt-PT" dirty="0" err="1"/>
              <a:t>Grid</a:t>
            </a:r>
            <a:r>
              <a:rPr lang="pt-PT" dirty="0"/>
              <a:t> </a:t>
            </a:r>
            <a:r>
              <a:rPr lang="pt-PT" dirty="0" err="1"/>
              <a:t>Sufficiency</a:t>
            </a:r>
            <a:r>
              <a:rPr lang="pt-PT" dirty="0"/>
              <a:t> </a:t>
            </a:r>
            <a:r>
              <a:rPr lang="pt-PT" dirty="0" err="1"/>
              <a:t>Constraint</a:t>
            </a:r>
            <a:r>
              <a:rPr lang="pt-PT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Power Balance Constraint:</a:t>
            </a:r>
            <a:endParaRPr lang="en-GB" dirty="0"/>
          </a:p>
          <a:p>
            <a:pPr marL="1971400" lvl="7" indent="0">
              <a:buNone/>
            </a:pPr>
            <a:r>
              <a:rPr lang="en-GB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931547-C514-BEA8-A9CF-A73AD47C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85" y="2972980"/>
            <a:ext cx="4318230" cy="9120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F140D5-1A00-5938-1506-17D0606F47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6885" y="4512516"/>
            <a:ext cx="4144465" cy="1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87C45-2896-0F9E-652F-4FCF1CC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en-GB" dirty="0"/>
          </a:p>
        </p:txBody>
      </p:sp>
      <p:pic>
        <p:nvPicPr>
          <p:cNvPr id="7" name="Marcador de Posição de Conteúdo 6" descr="Uma imagem com texto, captura de ecrã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34972EE8-E07E-431A-B476-E947176DE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1525560"/>
            <a:ext cx="6494268" cy="2783258"/>
          </a:xfrm>
        </p:spPr>
      </p:pic>
      <p:pic>
        <p:nvPicPr>
          <p:cNvPr id="9" name="Imagem 8" descr="Uma imagem com texto, captura de ecrã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96CEE943-D055-AB67-625D-748BE50C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26" y="3668767"/>
            <a:ext cx="6494269" cy="27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38</TotalTime>
  <Words>106</Words>
  <Application>Microsoft Office PowerPoint</Application>
  <PresentationFormat>Ecrã Panorâmico</PresentationFormat>
  <Paragraphs>20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</vt:lpstr>
      <vt:lpstr>Tipo de Madeira</vt:lpstr>
      <vt:lpstr>  Optimization &amp; Decision</vt:lpstr>
      <vt:lpstr>Introdution</vt:lpstr>
      <vt:lpstr>Basic Linear Programing Formulation</vt:lpstr>
      <vt:lpstr>Apresentação do PowerPoint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José Vieira Pinto</dc:creator>
  <cp:lastModifiedBy>Francisco José Vieira Pinto</cp:lastModifiedBy>
  <cp:revision>2</cp:revision>
  <dcterms:created xsi:type="dcterms:W3CDTF">2025-03-13T13:54:12Z</dcterms:created>
  <dcterms:modified xsi:type="dcterms:W3CDTF">2025-03-13T14:32:57Z</dcterms:modified>
</cp:coreProperties>
</file>