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60" d="100"/>
          <a:sy n="6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4C26-AA66-4D2D-B5A3-DE8C75EC5026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5AD14-E64D-4308-8E49-C69BC1C2C6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optimizar</a:t>
            </a:r>
            <a:r>
              <a:rPr lang="en-GB" dirty="0"/>
              <a:t> </a:t>
            </a:r>
            <a:r>
              <a:rPr lang="en-GB" dirty="0" err="1"/>
              <a:t>cargas</a:t>
            </a:r>
            <a:r>
              <a:rPr lang="en-GB" dirty="0"/>
              <a:t> e </a:t>
            </a:r>
            <a:r>
              <a:rPr lang="en-GB" dirty="0" err="1"/>
              <a:t>descarga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comunidade</a:t>
            </a:r>
            <a:r>
              <a:rPr lang="en-GB" dirty="0"/>
              <a:t> de </a:t>
            </a:r>
            <a:r>
              <a:rPr lang="en-GB" dirty="0" err="1"/>
              <a:t>baterias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minimização</a:t>
            </a:r>
            <a:r>
              <a:rPr lang="en-GB" dirty="0"/>
              <a:t> de custos, </a:t>
            </a: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comunidade</a:t>
            </a:r>
            <a:r>
              <a:rPr lang="en-GB" dirty="0"/>
              <a:t> </a:t>
            </a:r>
            <a:r>
              <a:rPr lang="en-GB" dirty="0" err="1"/>
              <a:t>energética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Nesta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,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abordado</a:t>
            </a:r>
            <a:r>
              <a:rPr lang="en-GB" dirty="0"/>
              <a:t> </a:t>
            </a:r>
            <a:r>
              <a:rPr lang="en-GB" dirty="0" err="1"/>
              <a:t>atrás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linear, </a:t>
            </a:r>
            <a:r>
              <a:rPr lang="en-GB" dirty="0" err="1"/>
              <a:t>obrigando</a:t>
            </a:r>
            <a:r>
              <a:rPr lang="en-GB" dirty="0"/>
              <a:t> 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simplificação</a:t>
            </a:r>
            <a:r>
              <a:rPr lang="en-GB" dirty="0"/>
              <a:t> do </a:t>
            </a:r>
            <a:r>
              <a:rPr lang="en-GB" dirty="0" err="1"/>
              <a:t>problema</a:t>
            </a:r>
            <a:r>
              <a:rPr lang="en-GB" dirty="0"/>
              <a:t> que </a:t>
            </a:r>
            <a:r>
              <a:rPr lang="en-GB" dirty="0" err="1"/>
              <a:t>irá</a:t>
            </a:r>
            <a:r>
              <a:rPr lang="en-GB" dirty="0"/>
              <a:t> ser </a:t>
            </a:r>
            <a:r>
              <a:rPr lang="en-GB" dirty="0" err="1"/>
              <a:t>explicade</a:t>
            </a:r>
            <a:r>
              <a:rPr lang="en-GB" dirty="0"/>
              <a:t> de </a:t>
            </a:r>
            <a:r>
              <a:rPr lang="en-GB" dirty="0" err="1"/>
              <a:t>seguida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9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dito</a:t>
            </a:r>
            <a:r>
              <a:rPr lang="en-GB" dirty="0"/>
              <a:t>,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é </a:t>
            </a:r>
            <a:r>
              <a:rPr lang="en-GB" dirty="0" err="1"/>
              <a:t>minimizar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custos, no </a:t>
            </a:r>
            <a:r>
              <a:rPr lang="en-GB" dirty="0" err="1"/>
              <a:t>entanto</a:t>
            </a:r>
            <a:r>
              <a:rPr lang="en-GB" dirty="0"/>
              <a:t>, o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simplificado</a:t>
            </a:r>
            <a:r>
              <a:rPr lang="en-GB" dirty="0"/>
              <a:t> </a:t>
            </a:r>
            <a:r>
              <a:rPr lang="en-GB" dirty="0" err="1"/>
              <a:t>considerando</a:t>
            </a:r>
            <a:r>
              <a:rPr lang="en-GB" dirty="0"/>
              <a:t> o </a:t>
            </a:r>
            <a:r>
              <a:rPr lang="en-GB" dirty="0" err="1"/>
              <a:t>custo</a:t>
            </a:r>
            <a:r>
              <a:rPr lang="en-GB" dirty="0"/>
              <a:t> </a:t>
            </a:r>
            <a:r>
              <a:rPr lang="en-GB" dirty="0" err="1"/>
              <a:t>fixo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tempo. Esta </a:t>
            </a:r>
            <a:r>
              <a:rPr lang="en-GB" dirty="0" err="1"/>
              <a:t>simplificação</a:t>
            </a:r>
            <a:r>
              <a:rPr lang="en-GB" dirty="0"/>
              <a:t> </a:t>
            </a:r>
            <a:r>
              <a:rPr lang="en-GB" dirty="0" err="1"/>
              <a:t>garante</a:t>
            </a:r>
            <a:r>
              <a:rPr lang="en-GB" dirty="0"/>
              <a:t> que o </a:t>
            </a:r>
            <a:r>
              <a:rPr lang="en-GB" dirty="0" err="1"/>
              <a:t>custo</a:t>
            </a:r>
            <a:r>
              <a:rPr lang="en-GB" dirty="0"/>
              <a:t> é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linear e o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a ser </a:t>
            </a:r>
            <a:r>
              <a:rPr lang="en-GB" dirty="0" err="1"/>
              <a:t>minimizar</a:t>
            </a:r>
            <a:r>
              <a:rPr lang="en-GB" dirty="0"/>
              <a:t> o </a:t>
            </a:r>
            <a:r>
              <a:rPr lang="en-GB" dirty="0" err="1"/>
              <a:t>consumo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renovavel</a:t>
            </a:r>
            <a:r>
              <a:rPr lang="en-GB" dirty="0"/>
              <a:t>. </a:t>
            </a:r>
          </a:p>
          <a:p>
            <a:br>
              <a:rPr lang="en-GB" dirty="0"/>
            </a:br>
            <a:r>
              <a:rPr lang="en-GB" dirty="0"/>
              <a:t>Para resolver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constraints, as quais </a:t>
            </a:r>
            <a:r>
              <a:rPr lang="en-GB" dirty="0" err="1"/>
              <a:t>passamos</a:t>
            </a:r>
            <a:r>
              <a:rPr lang="en-GB" dirty="0"/>
              <a:t> a </a:t>
            </a:r>
            <a:r>
              <a:rPr lang="en-GB" dirty="0" err="1"/>
              <a:t>explicar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Balanço</a:t>
            </a:r>
            <a:r>
              <a:rPr lang="en-GB" dirty="0"/>
              <a:t> </a:t>
            </a:r>
            <a:r>
              <a:rPr lang="pt-PT" noProof="0" dirty="0" err="1"/>
              <a:t>enegético</a:t>
            </a:r>
            <a:r>
              <a:rPr lang="pt-PT" noProof="0" dirty="0"/>
              <a:t>, garante que o valor energético </a:t>
            </a:r>
            <a:r>
              <a:rPr lang="pt-PT" noProof="0" dirty="0" err="1"/>
              <a:t>disponivel</a:t>
            </a:r>
            <a:r>
              <a:rPr lang="pt-PT" noProof="0" dirty="0"/>
              <a:t> na bateria é atualizado corretamente ao logo do tempo. As simplificações: Em vez de múltiplas baterias, consideramos apenas uma com eficiências de carga e descarga constante, e sem degradação ao longo do tempo. Com isto evitamos um elevado grau de complexidade do problema e também asseguramos a linearidade do mesmo.</a:t>
            </a:r>
          </a:p>
          <a:p>
            <a:endParaRPr lang="pt-PT" noProof="0" dirty="0"/>
          </a:p>
          <a:p>
            <a:r>
              <a:rPr lang="pt-PT" noProof="0" dirty="0" err="1"/>
              <a:t>Battery</a:t>
            </a:r>
            <a:r>
              <a:rPr lang="pt-PT" noProof="0" dirty="0"/>
              <a:t> </a:t>
            </a:r>
            <a:r>
              <a:rPr lang="pt-PT" noProof="0" dirty="0" err="1"/>
              <a:t>Limits</a:t>
            </a:r>
            <a:r>
              <a:rPr lang="pt-PT" noProof="0" dirty="0"/>
              <a:t> – Assegura que os limites da bateria são cumpridos.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8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Sufficiency</a:t>
            </a:r>
            <a:r>
              <a:rPr lang="pt-PT" dirty="0"/>
              <a:t> </a:t>
            </a:r>
            <a:r>
              <a:rPr lang="pt-PT" dirty="0" err="1"/>
              <a:t>Constraint</a:t>
            </a:r>
            <a:r>
              <a:rPr lang="pt-PT" dirty="0"/>
              <a:t> – Nos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casos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que a renewable energy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não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é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suficiente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garante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que a demand é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assegurada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Aggregation of Producers and Consumers → Instead of modelling each household or generator separately, we aggregate all consumers and all producers reducing the number of constraints.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Power balance  Constraint –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Garante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que o supply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energia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é sempre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maior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que o demand,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garantindo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que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existe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equilibrio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energia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rede.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	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Linear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Power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Flow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Model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e  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No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Transmission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Losses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03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podemos ver, observamos maioritariamente ciclos de descarga, o que faz sentido tento em conta o nosso problema. Conseguimos observar também que quando há mais energia produzida do que a consumida, esta energia é armazenada.</a:t>
            </a:r>
          </a:p>
          <a:p>
            <a:endParaRPr lang="pt-PT" dirty="0"/>
          </a:p>
          <a:p>
            <a:r>
              <a:rPr lang="pt-PT" dirty="0"/>
              <a:t>Futuramente, ao introduzirmos preços dinâmicos, várias baterias, produtores e consumidores, degradação das baterias, entre outros, consideramos que os resultados esperador serão diferentes dos obtidos agora.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7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CD7CF-2CDF-4BB5-AF29-22CAA7712BB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4236-60D0-F9BA-8140-B0B7817F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8799"/>
            <a:ext cx="9966960" cy="3035808"/>
          </a:xfrm>
        </p:spPr>
        <p:txBody>
          <a:bodyPr/>
          <a:lstStyle/>
          <a:p>
            <a:br>
              <a:rPr lang="pt-PT" sz="4800" noProof="0" dirty="0"/>
            </a:br>
            <a:r>
              <a:rPr lang="pt-PT" sz="4800" noProof="0" dirty="0"/>
              <a:t> </a:t>
            </a:r>
            <a:r>
              <a:rPr lang="pt-PT" sz="4800" noProof="0" dirty="0" err="1"/>
              <a:t>Optimization</a:t>
            </a:r>
            <a:r>
              <a:rPr lang="pt-PT" sz="4800" noProof="0" dirty="0"/>
              <a:t> &amp; </a:t>
            </a:r>
            <a:r>
              <a:rPr lang="pt-PT" sz="4800" noProof="0" dirty="0" err="1"/>
              <a:t>Decision</a:t>
            </a:r>
            <a:r>
              <a:rPr lang="pt-PT" sz="4800" noProof="0" dirty="0"/>
              <a:t> - 32</a:t>
            </a:r>
          </a:p>
        </p:txBody>
      </p:sp>
    </p:spTree>
    <p:extLst>
      <p:ext uri="{BB962C8B-B14F-4D97-AF65-F5344CB8AC3E}">
        <p14:creationId xmlns:p14="http://schemas.microsoft.com/office/powerpoint/2010/main" val="18025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4B18-F553-784D-5BAA-E67458C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/>
              <a:t>Introduction</a:t>
            </a:r>
            <a:endParaRPr lang="pt-PT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DD45E-8CB5-E0A3-37F8-B462A8C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b="1" noProof="0" dirty="0" err="1"/>
              <a:t>Problem</a:t>
            </a:r>
            <a:r>
              <a:rPr lang="pt-PT" b="1" noProof="0" dirty="0"/>
              <a:t>:</a:t>
            </a:r>
            <a:r>
              <a:rPr lang="pt-PT" noProof="0" dirty="0"/>
              <a:t> </a:t>
            </a:r>
          </a:p>
          <a:p>
            <a:pPr>
              <a:buNone/>
            </a:pPr>
            <a:r>
              <a:rPr lang="pt-PT" noProof="0" dirty="0"/>
              <a:t>	</a:t>
            </a:r>
            <a:r>
              <a:rPr lang="pt-PT" noProof="0" dirty="0" err="1"/>
              <a:t>Optimizing</a:t>
            </a:r>
            <a:r>
              <a:rPr lang="pt-PT" noProof="0" dirty="0"/>
              <a:t> </a:t>
            </a:r>
            <a:r>
              <a:rPr lang="pt-PT" noProof="0" dirty="0" err="1"/>
              <a:t>battery</a:t>
            </a:r>
            <a:r>
              <a:rPr lang="pt-PT" noProof="0" dirty="0"/>
              <a:t> </a:t>
            </a:r>
            <a:r>
              <a:rPr lang="pt-PT" noProof="0" dirty="0" err="1"/>
              <a:t>dispatch</a:t>
            </a:r>
            <a:r>
              <a:rPr lang="pt-PT" noProof="0" dirty="0"/>
              <a:t> in a </a:t>
            </a:r>
            <a:r>
              <a:rPr lang="pt-PT" noProof="0" dirty="0" err="1"/>
              <a:t>smart</a:t>
            </a:r>
            <a:r>
              <a:rPr lang="pt-PT" noProof="0" dirty="0"/>
              <a:t> </a:t>
            </a:r>
            <a:r>
              <a:rPr lang="pt-PT" noProof="0" dirty="0" err="1"/>
              <a:t>grid</a:t>
            </a:r>
            <a:r>
              <a:rPr lang="pt-PT" noProof="0" dirty="0"/>
              <a:t> to minimize </a:t>
            </a:r>
            <a:r>
              <a:rPr lang="pt-PT" noProof="0" dirty="0" err="1"/>
              <a:t>energy</a:t>
            </a:r>
            <a:r>
              <a:rPr lang="pt-PT" noProof="0" dirty="0"/>
              <a:t> </a:t>
            </a:r>
            <a:r>
              <a:rPr lang="pt-PT" noProof="0" dirty="0" err="1"/>
              <a:t>costs</a:t>
            </a:r>
            <a:r>
              <a:rPr lang="pt-PT" noProof="0" dirty="0"/>
              <a:t> </a:t>
            </a:r>
            <a:r>
              <a:rPr lang="pt-PT" noProof="0" dirty="0" err="1"/>
              <a:t>while</a:t>
            </a:r>
            <a:r>
              <a:rPr lang="pt-PT" noProof="0" dirty="0"/>
              <a:t> </a:t>
            </a:r>
            <a:r>
              <a:rPr lang="pt-PT" noProof="0" dirty="0" err="1"/>
              <a:t>ensuring</a:t>
            </a:r>
            <a:r>
              <a:rPr lang="pt-PT" noProof="0" dirty="0"/>
              <a:t> </a:t>
            </a:r>
            <a:r>
              <a:rPr lang="pt-PT" noProof="0" dirty="0" err="1"/>
              <a:t>demand</a:t>
            </a:r>
            <a:r>
              <a:rPr lang="pt-PT" noProof="0" dirty="0"/>
              <a:t> </a:t>
            </a:r>
            <a:r>
              <a:rPr lang="pt-PT" noProof="0" dirty="0" err="1"/>
              <a:t>is</a:t>
            </a:r>
            <a:r>
              <a:rPr lang="pt-PT" noProof="0" dirty="0"/>
              <a:t> </a:t>
            </a:r>
            <a:r>
              <a:rPr lang="pt-PT" noProof="0" dirty="0" err="1"/>
              <a:t>met</a:t>
            </a:r>
            <a:r>
              <a:rPr lang="pt-PT" noProof="0" dirty="0"/>
              <a:t>.</a:t>
            </a:r>
          </a:p>
          <a:p>
            <a:pPr>
              <a:buNone/>
            </a:pPr>
            <a:r>
              <a:rPr lang="pt-PT" b="1" noProof="0" dirty="0" err="1"/>
              <a:t>Goal</a:t>
            </a:r>
            <a:r>
              <a:rPr lang="pt-PT" b="1" noProof="0" dirty="0"/>
              <a:t>:</a:t>
            </a:r>
            <a:r>
              <a:rPr lang="pt-PT" noProof="0" dirty="0"/>
              <a:t> </a:t>
            </a:r>
          </a:p>
          <a:p>
            <a:pPr>
              <a:buNone/>
            </a:pPr>
            <a:r>
              <a:rPr lang="pt-PT" noProof="0" dirty="0"/>
              <a:t>	Use a </a:t>
            </a:r>
            <a:r>
              <a:rPr lang="pt-PT" noProof="0" dirty="0" err="1"/>
              <a:t>simplified</a:t>
            </a:r>
            <a:r>
              <a:rPr lang="pt-PT" noProof="0" dirty="0"/>
              <a:t> linear </a:t>
            </a:r>
            <a:r>
              <a:rPr lang="pt-PT" noProof="0" dirty="0" err="1"/>
              <a:t>programming</a:t>
            </a:r>
            <a:r>
              <a:rPr lang="pt-PT" noProof="0" dirty="0"/>
              <a:t> </a:t>
            </a:r>
            <a:r>
              <a:rPr lang="pt-PT" noProof="0" dirty="0" err="1"/>
              <a:t>model</a:t>
            </a:r>
            <a:r>
              <a:rPr lang="pt-PT" noProof="0" dirty="0"/>
              <a:t> </a:t>
            </a:r>
            <a:r>
              <a:rPr lang="pt-PT" noProof="0" dirty="0" err="1"/>
              <a:t>solved</a:t>
            </a:r>
            <a:r>
              <a:rPr lang="pt-PT" noProof="0" dirty="0"/>
              <a:t> </a:t>
            </a:r>
            <a:r>
              <a:rPr lang="pt-PT" noProof="0" dirty="0" err="1"/>
              <a:t>by</a:t>
            </a:r>
            <a:r>
              <a:rPr lang="pt-PT" noProof="0" dirty="0"/>
              <a:t> </a:t>
            </a:r>
            <a:r>
              <a:rPr lang="pt-PT" noProof="0" dirty="0" err="1"/>
              <a:t>the</a:t>
            </a:r>
            <a:r>
              <a:rPr lang="pt-PT" noProof="0" dirty="0"/>
              <a:t> Simplex </a:t>
            </a:r>
            <a:r>
              <a:rPr lang="pt-PT" noProof="0" dirty="0" err="1"/>
              <a:t>Method</a:t>
            </a:r>
            <a:r>
              <a:rPr lang="pt-PT" noProof="0" dirty="0"/>
              <a:t> for </a:t>
            </a:r>
            <a:r>
              <a:rPr lang="pt-PT" noProof="0" dirty="0" err="1"/>
              <a:t>efficient</a:t>
            </a:r>
            <a:r>
              <a:rPr lang="pt-PT" noProof="0" dirty="0"/>
              <a:t> </a:t>
            </a:r>
            <a:r>
              <a:rPr lang="pt-PT" noProof="0" dirty="0" err="1"/>
              <a:t>and</a:t>
            </a:r>
            <a:r>
              <a:rPr lang="pt-PT" noProof="0" dirty="0"/>
              <a:t> </a:t>
            </a:r>
            <a:r>
              <a:rPr lang="pt-PT" noProof="0" dirty="0" err="1"/>
              <a:t>cost-effective</a:t>
            </a:r>
            <a:r>
              <a:rPr lang="pt-PT" noProof="0" dirty="0"/>
              <a:t> </a:t>
            </a:r>
            <a:r>
              <a:rPr lang="pt-PT" noProof="0" dirty="0" err="1"/>
              <a:t>energy</a:t>
            </a:r>
            <a:r>
              <a:rPr lang="pt-PT" noProof="0" dirty="0"/>
              <a:t> management</a:t>
            </a:r>
          </a:p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95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9A5B-4AD5-3D3A-7FF8-0A14E035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noProof="0" dirty="0"/>
              <a:t>Linear </a:t>
            </a:r>
            <a:r>
              <a:rPr lang="pt-PT" sz="3600" noProof="0" dirty="0" err="1"/>
              <a:t>Programming</a:t>
            </a:r>
            <a:r>
              <a:rPr lang="pt-PT" sz="3600" noProof="0" dirty="0"/>
              <a:t> </a:t>
            </a:r>
            <a:r>
              <a:rPr lang="pt-PT" sz="3600" noProof="0" dirty="0" err="1"/>
              <a:t>Formulation</a:t>
            </a:r>
            <a:endParaRPr lang="pt-PT" sz="3600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0D8D44-5FE5-C1C4-62DB-45AEEDD7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noProof="0" dirty="0" err="1"/>
              <a:t>Objective</a:t>
            </a:r>
            <a:r>
              <a:rPr lang="pt-PT" b="1" noProof="0" dirty="0"/>
              <a:t> </a:t>
            </a:r>
            <a:r>
              <a:rPr lang="pt-PT" b="1" noProof="0" dirty="0" err="1"/>
              <a:t>Function</a:t>
            </a:r>
            <a:r>
              <a:rPr lang="pt-PT" noProof="0" dirty="0"/>
              <a:t>:</a:t>
            </a:r>
          </a:p>
          <a:p>
            <a:pPr>
              <a:buNone/>
            </a:pPr>
            <a:r>
              <a:rPr lang="pt-PT" noProof="0" dirty="0"/>
              <a:t>		Minimize </a:t>
            </a:r>
            <a:r>
              <a:rPr lang="pt-PT" noProof="0" dirty="0" err="1"/>
              <a:t>the</a:t>
            </a:r>
            <a:r>
              <a:rPr lang="pt-PT" noProof="0" dirty="0"/>
              <a:t> total </a:t>
            </a:r>
            <a:r>
              <a:rPr lang="pt-PT" noProof="0" dirty="0" err="1"/>
              <a:t>cost</a:t>
            </a:r>
            <a:r>
              <a:rPr lang="pt-PT" noProof="0" dirty="0"/>
              <a:t> </a:t>
            </a:r>
            <a:r>
              <a:rPr lang="pt-PT" noProof="0" dirty="0" err="1"/>
              <a:t>of</a:t>
            </a:r>
            <a:r>
              <a:rPr lang="pt-PT" noProof="0" dirty="0"/>
              <a:t> </a:t>
            </a:r>
            <a:r>
              <a:rPr lang="pt-PT" noProof="0" dirty="0" err="1"/>
              <a:t>grid</a:t>
            </a:r>
            <a:r>
              <a:rPr lang="pt-PT" noProof="0" dirty="0"/>
              <a:t> </a:t>
            </a:r>
            <a:r>
              <a:rPr lang="pt-PT" noProof="0" dirty="0" err="1"/>
              <a:t>energy</a:t>
            </a:r>
            <a:r>
              <a:rPr lang="pt-PT" noProof="0" dirty="0"/>
              <a:t> </a:t>
            </a:r>
            <a:r>
              <a:rPr lang="pt-PT" noProof="0" dirty="0" err="1"/>
              <a:t>consumption</a:t>
            </a:r>
            <a:r>
              <a:rPr lang="pt-PT" noProof="0" dirty="0"/>
              <a:t>:</a:t>
            </a:r>
          </a:p>
          <a:p>
            <a:pPr>
              <a:buNone/>
            </a:pPr>
            <a:r>
              <a:rPr lang="pt-PT" noProof="0" dirty="0"/>
              <a:t>				</a:t>
            </a:r>
          </a:p>
          <a:p>
            <a:r>
              <a:rPr lang="pt-PT" noProof="0" dirty="0"/>
              <a:t>​</a:t>
            </a:r>
            <a:r>
              <a:rPr lang="pt-PT" b="1" noProof="0" dirty="0" err="1"/>
              <a:t>Constraints</a:t>
            </a:r>
            <a:r>
              <a:rPr lang="pt-PT" b="1" noProof="0" dirty="0"/>
              <a:t>:</a:t>
            </a:r>
          </a:p>
          <a:p>
            <a:pPr>
              <a:buNone/>
            </a:pPr>
            <a:r>
              <a:rPr lang="pt-PT" noProof="0" dirty="0"/>
              <a:t>		</a:t>
            </a:r>
            <a:r>
              <a:rPr lang="pt-PT" b="1" noProof="0" dirty="0" err="1"/>
              <a:t>Energy</a:t>
            </a:r>
            <a:r>
              <a:rPr lang="pt-PT" b="1" noProof="0" dirty="0"/>
              <a:t> balance: </a:t>
            </a:r>
          </a:p>
          <a:p>
            <a:pPr>
              <a:buNone/>
            </a:pPr>
            <a:r>
              <a:rPr lang="pt-PT" noProof="0" dirty="0"/>
              <a:t>				</a:t>
            </a:r>
          </a:p>
          <a:p>
            <a:pPr>
              <a:buNone/>
            </a:pPr>
            <a:r>
              <a:rPr lang="pt-PT" noProof="0" dirty="0"/>
              <a:t>		</a:t>
            </a:r>
            <a:r>
              <a:rPr lang="pt-PT" b="1" noProof="0" dirty="0" err="1"/>
              <a:t>Battery</a:t>
            </a:r>
            <a:r>
              <a:rPr lang="pt-PT" b="1" noProof="0" dirty="0"/>
              <a:t> </a:t>
            </a:r>
            <a:r>
              <a:rPr lang="pt-PT" b="1" noProof="0" dirty="0" err="1"/>
              <a:t>Limits</a:t>
            </a:r>
            <a:r>
              <a:rPr lang="pt-PT" b="1" noProof="0" dirty="0"/>
              <a:t>: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F1454-0168-8D98-0D63-ED8FD1C7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45" y="2400630"/>
            <a:ext cx="2099089" cy="838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C0C4BE-2B81-BEF7-CF56-24982E2B6E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728" y="4711192"/>
            <a:ext cx="5044877" cy="8382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80494D-63D9-E6EB-8DA4-C2722883F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657" y="3529239"/>
            <a:ext cx="435901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ABB3C-4092-487B-D5F2-D9F12532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2" y="648929"/>
            <a:ext cx="10058400" cy="5474110"/>
          </a:xfrm>
        </p:spPr>
        <p:txBody>
          <a:bodyPr/>
          <a:lstStyle/>
          <a:p>
            <a:r>
              <a:rPr lang="pt-PT" b="1" noProof="0" dirty="0" err="1"/>
              <a:t>Constraints</a:t>
            </a:r>
            <a:r>
              <a:rPr lang="pt-PT" b="1" noProof="0" dirty="0"/>
              <a:t>:</a:t>
            </a:r>
          </a:p>
          <a:p>
            <a:pPr marL="0" indent="0">
              <a:buNone/>
            </a:pPr>
            <a:endParaRPr lang="pt-PT" noProof="0" dirty="0"/>
          </a:p>
          <a:p>
            <a:pPr>
              <a:buNone/>
            </a:pPr>
            <a:r>
              <a:rPr lang="pt-PT" noProof="0" dirty="0"/>
              <a:t>		</a:t>
            </a:r>
            <a:r>
              <a:rPr lang="pt-PT" b="1" noProof="0" dirty="0" err="1"/>
              <a:t>Grid</a:t>
            </a:r>
            <a:r>
              <a:rPr lang="pt-PT" b="1" noProof="0" dirty="0"/>
              <a:t> </a:t>
            </a:r>
            <a:r>
              <a:rPr lang="pt-PT" b="1" noProof="0" dirty="0" err="1"/>
              <a:t>Sufficiency</a:t>
            </a:r>
            <a:r>
              <a:rPr lang="pt-PT" b="1" noProof="0" dirty="0"/>
              <a:t> </a:t>
            </a:r>
            <a:r>
              <a:rPr lang="pt-PT" b="1" noProof="0" dirty="0" err="1"/>
              <a:t>Constraint</a:t>
            </a:r>
            <a:r>
              <a:rPr lang="pt-PT" b="1" noProof="0" dirty="0"/>
              <a:t>:</a:t>
            </a:r>
          </a:p>
          <a:p>
            <a:pPr>
              <a:buNone/>
            </a:pPr>
            <a:endParaRPr lang="pt-PT" noProof="0" dirty="0"/>
          </a:p>
          <a:p>
            <a:pPr>
              <a:buNone/>
            </a:pPr>
            <a:r>
              <a:rPr lang="pt-PT" noProof="0" dirty="0"/>
              <a:t>				</a:t>
            </a:r>
          </a:p>
          <a:p>
            <a:pPr>
              <a:buNone/>
            </a:pPr>
            <a:r>
              <a:rPr lang="pt-PT" noProof="0" dirty="0"/>
              <a:t>		</a:t>
            </a:r>
          </a:p>
          <a:p>
            <a:pPr>
              <a:buNone/>
            </a:pPr>
            <a:endParaRPr lang="pt-PT" noProof="0" dirty="0"/>
          </a:p>
          <a:p>
            <a:pPr>
              <a:buNone/>
            </a:pPr>
            <a:r>
              <a:rPr lang="pt-PT" noProof="0" dirty="0"/>
              <a:t>		</a:t>
            </a:r>
          </a:p>
          <a:p>
            <a:pPr>
              <a:buNone/>
            </a:pPr>
            <a:r>
              <a:rPr lang="pt-PT" noProof="0" dirty="0"/>
              <a:t>		</a:t>
            </a:r>
            <a:r>
              <a:rPr lang="pt-PT" b="1" noProof="0" dirty="0" err="1"/>
              <a:t>Power</a:t>
            </a:r>
            <a:r>
              <a:rPr lang="pt-PT" b="1" noProof="0" dirty="0"/>
              <a:t> Balance </a:t>
            </a:r>
            <a:r>
              <a:rPr lang="pt-PT" b="1" noProof="0" dirty="0" err="1"/>
              <a:t>Constraint</a:t>
            </a:r>
            <a:r>
              <a:rPr lang="pt-PT" b="1" noProof="0" dirty="0"/>
              <a:t>:</a:t>
            </a:r>
          </a:p>
          <a:p>
            <a:pPr marL="1971400" lvl="7" indent="0">
              <a:buNone/>
            </a:pPr>
            <a:r>
              <a:rPr lang="pt-PT" noProof="0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931547-C514-BEA8-A9CF-A73AD47C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19" y="2279018"/>
            <a:ext cx="4318230" cy="9120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140D5-1A00-5938-1506-17D0606F47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884" y="4718993"/>
            <a:ext cx="4144465" cy="1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87C45-2896-0F9E-652F-4FCF1CC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/>
              <a:t>Results</a:t>
            </a:r>
            <a:endParaRPr lang="pt-PT" noProof="0" dirty="0"/>
          </a:p>
        </p:txBody>
      </p:sp>
      <p:pic>
        <p:nvPicPr>
          <p:cNvPr id="7" name="Marcador de Posição de Conteúdo 6" descr="Uma imagem com texto, captura de ecrã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34972EE8-E07E-431A-B476-E947176D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516416"/>
            <a:ext cx="7940548" cy="3403092"/>
          </a:xfrm>
        </p:spPr>
      </p:pic>
      <p:pic>
        <p:nvPicPr>
          <p:cNvPr id="4" name="Imagem 3" descr="Uma imagem com texto, captura de ecrã, Gráfico, file&#10;&#10;Os conteúdos gerados por IA poderão estar incorretos.">
            <a:extLst>
              <a:ext uri="{FF2B5EF4-FFF2-40B4-BE49-F238E27FC236}">
                <a16:creationId xmlns:a16="http://schemas.microsoft.com/office/drawing/2014/main" id="{1BF35862-54A8-34A6-4F5B-6F1570FB3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34" y="4764025"/>
            <a:ext cx="4792132" cy="20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546</TotalTime>
  <Words>473</Words>
  <Application>Microsoft Office PowerPoint</Application>
  <PresentationFormat>Ecrã Panorâmico</PresentationFormat>
  <Paragraphs>43</Paragraphs>
  <Slides>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Aptos</vt:lpstr>
      <vt:lpstr>Georgia</vt:lpstr>
      <vt:lpstr>Trebuchet MS</vt:lpstr>
      <vt:lpstr>Wingdings</vt:lpstr>
      <vt:lpstr>Tipo de Madeira</vt:lpstr>
      <vt:lpstr>  Optimization &amp; Decision - 32</vt:lpstr>
      <vt:lpstr>Introduction</vt:lpstr>
      <vt:lpstr>Linear Programming Formulation</vt:lpstr>
      <vt:lpstr>Apresentação do PowerPoint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José Vieira Pinto</dc:creator>
  <cp:lastModifiedBy>Francisco José Vieira Pinto</cp:lastModifiedBy>
  <cp:revision>5</cp:revision>
  <dcterms:created xsi:type="dcterms:W3CDTF">2025-03-13T13:54:12Z</dcterms:created>
  <dcterms:modified xsi:type="dcterms:W3CDTF">2025-03-14T15:29:12Z</dcterms:modified>
</cp:coreProperties>
</file>