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7"/>
  </p:notesMasterIdLst>
  <p:sldIdLst>
    <p:sldId id="256" r:id="rId6"/>
  </p:sldIdLst>
  <p:sldSz cx="32385000" cy="43192700"/>
  <p:notesSz cx="6858000" cy="9144000"/>
  <p:embeddedFontLst>
    <p:embeddedFont>
      <p:font typeface="Calibri (MS) Bold" charset="1" panose="020F0702030404030204"/>
      <p:regular r:id="rId10"/>
    </p:embeddedFont>
    <p:embeddedFont>
      <p:font typeface="Arial Bold" charset="1" panose="020B0802020202020204"/>
      <p:regular r:id="rId11"/>
    </p:embeddedFont>
    <p:embeddedFont>
      <p:font typeface="Arial" charset="1" panose="020B0502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jpeg" Type="http://schemas.openxmlformats.org/officeDocument/2006/relationships/image"/><Relationship Id="rId6" Target="../media/image4.jpeg" Type="http://schemas.openxmlformats.org/officeDocument/2006/relationships/image"/><Relationship Id="rId7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606" y="41154552"/>
            <a:ext cx="32411988" cy="2031750"/>
            <a:chOff x="0" y="0"/>
            <a:chExt cx="43215984" cy="2709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43199049" cy="2692019"/>
            </a:xfrm>
            <a:custGeom>
              <a:avLst/>
              <a:gdLst/>
              <a:ahLst/>
              <a:cxnLst/>
              <a:rect r="r" b="b" t="t" l="l"/>
              <a:pathLst>
                <a:path h="2692019" w="43199049">
                  <a:moveTo>
                    <a:pt x="0" y="0"/>
                  </a:moveTo>
                  <a:lnTo>
                    <a:pt x="43199049" y="0"/>
                  </a:lnTo>
                  <a:lnTo>
                    <a:pt x="43199049" y="2692019"/>
                  </a:lnTo>
                  <a:lnTo>
                    <a:pt x="0" y="2692019"/>
                  </a:lnTo>
                  <a:close/>
                </a:path>
              </a:pathLst>
            </a:custGeom>
            <a:solidFill>
              <a:srgbClr val="00D2D2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16069" cy="2709037"/>
            </a:xfrm>
            <a:custGeom>
              <a:avLst/>
              <a:gdLst/>
              <a:ahLst/>
              <a:cxnLst/>
              <a:rect r="r" b="b" t="t" l="l"/>
              <a:pathLst>
                <a:path h="2709037" w="43216069">
                  <a:moveTo>
                    <a:pt x="8509" y="0"/>
                  </a:moveTo>
                  <a:lnTo>
                    <a:pt x="43207558" y="0"/>
                  </a:lnTo>
                  <a:cubicBezTo>
                    <a:pt x="43212258" y="0"/>
                    <a:pt x="43216069" y="3810"/>
                    <a:pt x="43216069" y="8509"/>
                  </a:cubicBezTo>
                  <a:lnTo>
                    <a:pt x="43216069" y="2700528"/>
                  </a:lnTo>
                  <a:cubicBezTo>
                    <a:pt x="43216069" y="2705227"/>
                    <a:pt x="43212258" y="2709037"/>
                    <a:pt x="43207558" y="2709037"/>
                  </a:cubicBezTo>
                  <a:lnTo>
                    <a:pt x="8509" y="2709037"/>
                  </a:lnTo>
                  <a:cubicBezTo>
                    <a:pt x="3810" y="2709037"/>
                    <a:pt x="0" y="2705227"/>
                    <a:pt x="0" y="2700528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2700528"/>
                  </a:lnTo>
                  <a:lnTo>
                    <a:pt x="8509" y="2700528"/>
                  </a:lnTo>
                  <a:lnTo>
                    <a:pt x="8509" y="2692019"/>
                  </a:lnTo>
                  <a:lnTo>
                    <a:pt x="43207558" y="2692019"/>
                  </a:lnTo>
                  <a:lnTo>
                    <a:pt x="43207558" y="2700528"/>
                  </a:lnTo>
                  <a:lnTo>
                    <a:pt x="43199050" y="2700528"/>
                  </a:lnTo>
                  <a:lnTo>
                    <a:pt x="43199050" y="8509"/>
                  </a:lnTo>
                  <a:lnTo>
                    <a:pt x="43207558" y="8509"/>
                  </a:lnTo>
                  <a:lnTo>
                    <a:pt x="43207558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31538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174649" y="11188700"/>
            <a:ext cx="45719" cy="29429694"/>
            <a:chOff x="0" y="0"/>
            <a:chExt cx="60959" cy="392395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960" cy="39239571"/>
            </a:xfrm>
            <a:custGeom>
              <a:avLst/>
              <a:gdLst/>
              <a:ahLst/>
              <a:cxnLst/>
              <a:rect r="r" b="b" t="t" l="l"/>
              <a:pathLst>
                <a:path h="39239571" w="60960">
                  <a:moveTo>
                    <a:pt x="0" y="0"/>
                  </a:moveTo>
                  <a:lnTo>
                    <a:pt x="60960" y="0"/>
                  </a:lnTo>
                  <a:lnTo>
                    <a:pt x="60960" y="39239571"/>
                  </a:lnTo>
                  <a:lnTo>
                    <a:pt x="0" y="39239571"/>
                  </a:lnTo>
                  <a:close/>
                </a:path>
              </a:pathLst>
            </a:custGeom>
            <a:solidFill>
              <a:srgbClr val="03554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0956" y="-23610"/>
            <a:ext cx="32399288" cy="4243075"/>
            <a:chOff x="0" y="0"/>
            <a:chExt cx="43199051" cy="56574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199050" cy="5657469"/>
            </a:xfrm>
            <a:custGeom>
              <a:avLst/>
              <a:gdLst/>
              <a:ahLst/>
              <a:cxnLst/>
              <a:rect r="r" b="b" t="t" l="l"/>
              <a:pathLst>
                <a:path h="5657469" w="43199050">
                  <a:moveTo>
                    <a:pt x="0" y="0"/>
                  </a:moveTo>
                  <a:lnTo>
                    <a:pt x="43199050" y="0"/>
                  </a:lnTo>
                  <a:lnTo>
                    <a:pt x="43199050" y="5657469"/>
                  </a:lnTo>
                  <a:lnTo>
                    <a:pt x="0" y="5657469"/>
                  </a:lnTo>
                  <a:close/>
                </a:path>
              </a:pathLst>
            </a:custGeom>
            <a:solidFill>
              <a:srgbClr val="00D2D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382293" y="1006368"/>
            <a:ext cx="26562750" cy="236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IV SIMPÓSIO DE DISCIPLINAS EXTENSIONISTAS</a:t>
            </a:r>
          </a:p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CENTRO UNIVERSITÁRIO ESTÁCIO CEARÁ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486610" y="11188700"/>
            <a:ext cx="15440025" cy="1079104"/>
            <a:chOff x="0" y="0"/>
            <a:chExt cx="20586700" cy="14388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86700" cy="1438783"/>
            </a:xfrm>
            <a:custGeom>
              <a:avLst/>
              <a:gdLst/>
              <a:ahLst/>
              <a:cxnLst/>
              <a:rect r="r" b="b" t="t" l="l"/>
              <a:pathLst>
                <a:path h="1438783" w="20586700">
                  <a:moveTo>
                    <a:pt x="239776" y="0"/>
                  </a:moveTo>
                  <a:lnTo>
                    <a:pt x="20586700" y="0"/>
                  </a:lnTo>
                  <a:lnTo>
                    <a:pt x="20586700" y="1199007"/>
                  </a:lnTo>
                  <a:cubicBezTo>
                    <a:pt x="20586700" y="1331468"/>
                    <a:pt x="20479386" y="1438783"/>
                    <a:pt x="20346924" y="1438783"/>
                  </a:cubicBezTo>
                  <a:lnTo>
                    <a:pt x="0" y="1438783"/>
                  </a:lnTo>
                  <a:lnTo>
                    <a:pt x="0" y="239776"/>
                  </a:lnTo>
                  <a:cubicBezTo>
                    <a:pt x="0" y="107315"/>
                    <a:pt x="107315" y="0"/>
                    <a:pt x="239776" y="0"/>
                  </a:cubicBezTo>
                  <a:close/>
                </a:path>
              </a:pathLst>
            </a:custGeom>
            <a:solidFill>
              <a:srgbClr val="00D2D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486610" y="11188700"/>
            <a:ext cx="11809413" cy="923330"/>
            <a:chOff x="0" y="0"/>
            <a:chExt cx="15745884" cy="12311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45840" cy="1231138"/>
            </a:xfrm>
            <a:custGeom>
              <a:avLst/>
              <a:gdLst/>
              <a:ahLst/>
              <a:cxnLst/>
              <a:rect r="r" b="b" t="t" l="l"/>
              <a:pathLst>
                <a:path h="1231138" w="15745840">
                  <a:moveTo>
                    <a:pt x="0" y="0"/>
                  </a:moveTo>
                  <a:lnTo>
                    <a:pt x="15745840" y="0"/>
                  </a:lnTo>
                  <a:lnTo>
                    <a:pt x="15745840" y="1231138"/>
                  </a:lnTo>
                  <a:lnTo>
                    <a:pt x="0" y="1231138"/>
                  </a:lnTo>
                  <a:close/>
                </a:path>
              </a:pathLst>
            </a:custGeom>
            <a:solidFill>
              <a:srgbClr val="00D2D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5745884" cy="133588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480"/>
                </a:lnSpc>
              </a:pPr>
              <a:r>
                <a:rPr lang="en-US" b="true" sz="54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RESULTADOS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46100" y="11188700"/>
            <a:ext cx="15440025" cy="1079104"/>
            <a:chOff x="0" y="0"/>
            <a:chExt cx="20586700" cy="14388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586700" cy="1438783"/>
            </a:xfrm>
            <a:custGeom>
              <a:avLst/>
              <a:gdLst/>
              <a:ahLst/>
              <a:cxnLst/>
              <a:rect r="r" b="b" t="t" l="l"/>
              <a:pathLst>
                <a:path h="1438783" w="20586700">
                  <a:moveTo>
                    <a:pt x="239776" y="0"/>
                  </a:moveTo>
                  <a:lnTo>
                    <a:pt x="20586700" y="0"/>
                  </a:lnTo>
                  <a:lnTo>
                    <a:pt x="20586700" y="1199007"/>
                  </a:lnTo>
                  <a:cubicBezTo>
                    <a:pt x="20586700" y="1331468"/>
                    <a:pt x="20479386" y="1438783"/>
                    <a:pt x="20346924" y="1438783"/>
                  </a:cubicBezTo>
                  <a:lnTo>
                    <a:pt x="0" y="1438783"/>
                  </a:lnTo>
                  <a:lnTo>
                    <a:pt x="0" y="239776"/>
                  </a:lnTo>
                  <a:cubicBezTo>
                    <a:pt x="0" y="107315"/>
                    <a:pt x="107315" y="0"/>
                    <a:pt x="239776" y="0"/>
                  </a:cubicBezTo>
                  <a:close/>
                </a:path>
              </a:pathLst>
            </a:custGeom>
            <a:solidFill>
              <a:srgbClr val="00D2D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72652" y="25447239"/>
            <a:ext cx="15440025" cy="1079104"/>
            <a:chOff x="0" y="0"/>
            <a:chExt cx="20586700" cy="143880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86700" cy="1438783"/>
            </a:xfrm>
            <a:custGeom>
              <a:avLst/>
              <a:gdLst/>
              <a:ahLst/>
              <a:cxnLst/>
              <a:rect r="r" b="b" t="t" l="l"/>
              <a:pathLst>
                <a:path h="1438783" w="20586700">
                  <a:moveTo>
                    <a:pt x="239776" y="0"/>
                  </a:moveTo>
                  <a:lnTo>
                    <a:pt x="20586700" y="0"/>
                  </a:lnTo>
                  <a:lnTo>
                    <a:pt x="20586700" y="1199007"/>
                  </a:lnTo>
                  <a:cubicBezTo>
                    <a:pt x="20586700" y="1331468"/>
                    <a:pt x="20479386" y="1438783"/>
                    <a:pt x="20346924" y="1438783"/>
                  </a:cubicBezTo>
                  <a:lnTo>
                    <a:pt x="0" y="1438783"/>
                  </a:lnTo>
                  <a:lnTo>
                    <a:pt x="0" y="239776"/>
                  </a:lnTo>
                  <a:cubicBezTo>
                    <a:pt x="0" y="107315"/>
                    <a:pt x="107315" y="0"/>
                    <a:pt x="239776" y="0"/>
                  </a:cubicBezTo>
                  <a:close/>
                </a:path>
              </a:pathLst>
            </a:custGeom>
            <a:solidFill>
              <a:srgbClr val="00D2D2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3369020" y="494819"/>
            <a:ext cx="3672496" cy="2942382"/>
          </a:xfrm>
          <a:custGeom>
            <a:avLst/>
            <a:gdLst/>
            <a:ahLst/>
            <a:cxnLst/>
            <a:rect r="r" b="b" t="t" l="l"/>
            <a:pathLst>
              <a:path h="2942382" w="3672496">
                <a:moveTo>
                  <a:pt x="0" y="0"/>
                </a:moveTo>
                <a:lnTo>
                  <a:pt x="3672496" y="0"/>
                </a:lnTo>
                <a:lnTo>
                  <a:pt x="3672496" y="2942382"/>
                </a:lnTo>
                <a:lnTo>
                  <a:pt x="0" y="2942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2125318" y="28383311"/>
            <a:ext cx="8053104" cy="8205524"/>
            <a:chOff x="0" y="0"/>
            <a:chExt cx="10737472" cy="109406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891" y="16891"/>
              <a:ext cx="10703687" cy="10906760"/>
            </a:xfrm>
            <a:custGeom>
              <a:avLst/>
              <a:gdLst/>
              <a:ahLst/>
              <a:cxnLst/>
              <a:rect r="r" b="b" t="t" l="l"/>
              <a:pathLst>
                <a:path h="10906760" w="10703687">
                  <a:moveTo>
                    <a:pt x="0" y="5453507"/>
                  </a:moveTo>
                  <a:cubicBezTo>
                    <a:pt x="0" y="2441575"/>
                    <a:pt x="2396109" y="0"/>
                    <a:pt x="5351907" y="0"/>
                  </a:cubicBezTo>
                  <a:cubicBezTo>
                    <a:pt x="8307705" y="0"/>
                    <a:pt x="10703687" y="2441575"/>
                    <a:pt x="10703687" y="5453380"/>
                  </a:cubicBezTo>
                  <a:cubicBezTo>
                    <a:pt x="10703687" y="8465185"/>
                    <a:pt x="8307578" y="10906760"/>
                    <a:pt x="5351907" y="10906760"/>
                  </a:cubicBezTo>
                  <a:cubicBezTo>
                    <a:pt x="2396236" y="10906760"/>
                    <a:pt x="0" y="8465312"/>
                    <a:pt x="0" y="54535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737469" cy="10940796"/>
            </a:xfrm>
            <a:custGeom>
              <a:avLst/>
              <a:gdLst/>
              <a:ahLst/>
              <a:cxnLst/>
              <a:rect r="r" b="b" t="t" l="l"/>
              <a:pathLst>
                <a:path h="10940796" w="10737469">
                  <a:moveTo>
                    <a:pt x="0" y="5470398"/>
                  </a:moveTo>
                  <a:cubicBezTo>
                    <a:pt x="0" y="2449449"/>
                    <a:pt x="2403348" y="0"/>
                    <a:pt x="5368798" y="0"/>
                  </a:cubicBezTo>
                  <a:lnTo>
                    <a:pt x="5368798" y="16891"/>
                  </a:lnTo>
                  <a:lnTo>
                    <a:pt x="5368798" y="0"/>
                  </a:lnTo>
                  <a:cubicBezTo>
                    <a:pt x="8334121" y="0"/>
                    <a:pt x="10737469" y="2449449"/>
                    <a:pt x="10737469" y="5470398"/>
                  </a:cubicBezTo>
                  <a:lnTo>
                    <a:pt x="10720577" y="5470398"/>
                  </a:lnTo>
                  <a:lnTo>
                    <a:pt x="10737469" y="5470398"/>
                  </a:lnTo>
                  <a:cubicBezTo>
                    <a:pt x="10737469" y="8491347"/>
                    <a:pt x="8334121" y="10940796"/>
                    <a:pt x="5368671" y="10940796"/>
                  </a:cubicBezTo>
                  <a:lnTo>
                    <a:pt x="5368671" y="10923905"/>
                  </a:lnTo>
                  <a:lnTo>
                    <a:pt x="5368671" y="10940796"/>
                  </a:lnTo>
                  <a:cubicBezTo>
                    <a:pt x="2403348" y="10940669"/>
                    <a:pt x="0" y="8491220"/>
                    <a:pt x="0" y="5470398"/>
                  </a:cubicBezTo>
                  <a:lnTo>
                    <a:pt x="16891" y="5470398"/>
                  </a:lnTo>
                  <a:lnTo>
                    <a:pt x="33909" y="5470398"/>
                  </a:lnTo>
                  <a:lnTo>
                    <a:pt x="16891" y="5470398"/>
                  </a:lnTo>
                  <a:lnTo>
                    <a:pt x="0" y="5470398"/>
                  </a:lnTo>
                  <a:moveTo>
                    <a:pt x="33909" y="5470398"/>
                  </a:moveTo>
                  <a:cubicBezTo>
                    <a:pt x="33909" y="5479796"/>
                    <a:pt x="26289" y="5487289"/>
                    <a:pt x="17018" y="5487289"/>
                  </a:cubicBezTo>
                  <a:cubicBezTo>
                    <a:pt x="7747" y="5487289"/>
                    <a:pt x="0" y="5479669"/>
                    <a:pt x="0" y="5470398"/>
                  </a:cubicBezTo>
                  <a:cubicBezTo>
                    <a:pt x="0" y="5461127"/>
                    <a:pt x="7620" y="5453507"/>
                    <a:pt x="16891" y="5453507"/>
                  </a:cubicBezTo>
                  <a:cubicBezTo>
                    <a:pt x="26162" y="5453507"/>
                    <a:pt x="33782" y="5461127"/>
                    <a:pt x="33782" y="5470398"/>
                  </a:cubicBezTo>
                  <a:cubicBezTo>
                    <a:pt x="33782" y="8473186"/>
                    <a:pt x="2422525" y="10906887"/>
                    <a:pt x="5368671" y="10906887"/>
                  </a:cubicBezTo>
                  <a:cubicBezTo>
                    <a:pt x="8314817" y="10906887"/>
                    <a:pt x="10703560" y="8473186"/>
                    <a:pt x="10703560" y="5470398"/>
                  </a:cubicBezTo>
                  <a:cubicBezTo>
                    <a:pt x="10703560" y="2467610"/>
                    <a:pt x="8314817" y="33909"/>
                    <a:pt x="5368798" y="33909"/>
                  </a:cubicBezTo>
                  <a:lnTo>
                    <a:pt x="5368798" y="16891"/>
                  </a:lnTo>
                  <a:lnTo>
                    <a:pt x="5368798" y="33909"/>
                  </a:lnTo>
                  <a:cubicBezTo>
                    <a:pt x="2422652" y="33909"/>
                    <a:pt x="33909" y="2467610"/>
                    <a:pt x="33909" y="5470398"/>
                  </a:cubicBezTo>
                  <a:close/>
                </a:path>
              </a:pathLst>
            </a:custGeom>
            <a:solidFill>
              <a:srgbClr val="8FAADC"/>
            </a:solidFill>
          </p:spPr>
        </p:sp>
      </p:grpSp>
      <p:sp>
        <p:nvSpPr>
          <p:cNvPr name="AutoShape 23" id="23"/>
          <p:cNvSpPr/>
          <p:nvPr/>
        </p:nvSpPr>
        <p:spPr>
          <a:xfrm rot="-2163671">
            <a:off x="4551803" y="28803404"/>
            <a:ext cx="2014061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14064">
            <a:off x="6363371" y="28215379"/>
            <a:ext cx="2328201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rot="-1905865">
            <a:off x="5422632" y="30305829"/>
            <a:ext cx="1755085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rot="11841">
            <a:off x="7036745" y="29848628"/>
            <a:ext cx="2765168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5909807" y="32441175"/>
            <a:ext cx="4774358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1911489">
            <a:off x="5443043" y="34808552"/>
            <a:ext cx="1733830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11841">
            <a:off x="7036745" y="35261363"/>
            <a:ext cx="2765168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2107510">
            <a:off x="4554308" y="36240270"/>
            <a:ext cx="2091715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11829">
            <a:off x="6446035" y="36837257"/>
            <a:ext cx="2768049" cy="0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8752204" y="27647525"/>
            <a:ext cx="5214464" cy="1341194"/>
            <a:chOff x="0" y="0"/>
            <a:chExt cx="6952619" cy="178825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16891" y="17018"/>
              <a:ext cx="6918706" cy="1754251"/>
            </a:xfrm>
            <a:custGeom>
              <a:avLst/>
              <a:gdLst/>
              <a:ahLst/>
              <a:cxnLst/>
              <a:rect r="r" b="b" t="t" l="l"/>
              <a:pathLst>
                <a:path h="1754251" w="6918706">
                  <a:moveTo>
                    <a:pt x="0" y="292354"/>
                  </a:moveTo>
                  <a:cubicBezTo>
                    <a:pt x="0" y="130810"/>
                    <a:pt x="132842" y="0"/>
                    <a:pt x="296545" y="0"/>
                  </a:cubicBezTo>
                  <a:lnTo>
                    <a:pt x="6622161" y="0"/>
                  </a:lnTo>
                  <a:cubicBezTo>
                    <a:pt x="6785991" y="0"/>
                    <a:pt x="6918706" y="130937"/>
                    <a:pt x="6918706" y="292354"/>
                  </a:cubicBezTo>
                  <a:lnTo>
                    <a:pt x="6918706" y="1461897"/>
                  </a:lnTo>
                  <a:cubicBezTo>
                    <a:pt x="6918706" y="1623441"/>
                    <a:pt x="6785864" y="1754251"/>
                    <a:pt x="6622161" y="1754251"/>
                  </a:cubicBezTo>
                  <a:lnTo>
                    <a:pt x="296672" y="1754251"/>
                  </a:lnTo>
                  <a:cubicBezTo>
                    <a:pt x="132842" y="1754251"/>
                    <a:pt x="127" y="1623314"/>
                    <a:pt x="127" y="146189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952615" cy="1788287"/>
            </a:xfrm>
            <a:custGeom>
              <a:avLst/>
              <a:gdLst/>
              <a:ahLst/>
              <a:cxnLst/>
              <a:rect r="r" b="b" t="t" l="l"/>
              <a:pathLst>
                <a:path h="1788287" w="6952615">
                  <a:moveTo>
                    <a:pt x="0" y="309372"/>
                  </a:moveTo>
                  <a:cubicBezTo>
                    <a:pt x="0" y="138303"/>
                    <a:pt x="140589" y="0"/>
                    <a:pt x="313563" y="0"/>
                  </a:cubicBezTo>
                  <a:lnTo>
                    <a:pt x="6639052" y="0"/>
                  </a:lnTo>
                  <a:lnTo>
                    <a:pt x="6639052" y="16891"/>
                  </a:lnTo>
                  <a:lnTo>
                    <a:pt x="6639052" y="0"/>
                  </a:lnTo>
                  <a:cubicBezTo>
                    <a:pt x="6812026" y="0"/>
                    <a:pt x="6952615" y="138303"/>
                    <a:pt x="6952615" y="309372"/>
                  </a:cubicBezTo>
                  <a:lnTo>
                    <a:pt x="6935724" y="309372"/>
                  </a:lnTo>
                  <a:lnTo>
                    <a:pt x="6952615" y="309372"/>
                  </a:lnTo>
                  <a:lnTo>
                    <a:pt x="6952615" y="1478915"/>
                  </a:lnTo>
                  <a:lnTo>
                    <a:pt x="6935724" y="1478915"/>
                  </a:lnTo>
                  <a:lnTo>
                    <a:pt x="6952615" y="1478915"/>
                  </a:lnTo>
                  <a:cubicBezTo>
                    <a:pt x="6952615" y="1649984"/>
                    <a:pt x="6812026" y="1788287"/>
                    <a:pt x="6639052" y="1788287"/>
                  </a:cubicBezTo>
                  <a:lnTo>
                    <a:pt x="6639052" y="1771396"/>
                  </a:lnTo>
                  <a:lnTo>
                    <a:pt x="6639052" y="1788287"/>
                  </a:lnTo>
                  <a:lnTo>
                    <a:pt x="313563" y="1788287"/>
                  </a:lnTo>
                  <a:lnTo>
                    <a:pt x="313563" y="1771396"/>
                  </a:lnTo>
                  <a:lnTo>
                    <a:pt x="313563" y="1788287"/>
                  </a:lnTo>
                  <a:cubicBezTo>
                    <a:pt x="140589" y="1788287"/>
                    <a:pt x="0" y="1649984"/>
                    <a:pt x="0" y="1478915"/>
                  </a:cubicBezTo>
                  <a:lnTo>
                    <a:pt x="0" y="309372"/>
                  </a:lnTo>
                  <a:lnTo>
                    <a:pt x="16891" y="309372"/>
                  </a:lnTo>
                  <a:lnTo>
                    <a:pt x="0" y="309372"/>
                  </a:lnTo>
                  <a:moveTo>
                    <a:pt x="33909" y="309372"/>
                  </a:moveTo>
                  <a:lnTo>
                    <a:pt x="33909" y="1478915"/>
                  </a:lnTo>
                  <a:lnTo>
                    <a:pt x="16891" y="1478915"/>
                  </a:lnTo>
                  <a:lnTo>
                    <a:pt x="33909" y="1478915"/>
                  </a:lnTo>
                  <a:cubicBezTo>
                    <a:pt x="33909" y="1630807"/>
                    <a:pt x="158877" y="1754378"/>
                    <a:pt x="313563" y="1754378"/>
                  </a:cubicBezTo>
                  <a:lnTo>
                    <a:pt x="6639052" y="1754378"/>
                  </a:lnTo>
                  <a:cubicBezTo>
                    <a:pt x="6793738" y="1754378"/>
                    <a:pt x="6918706" y="1630807"/>
                    <a:pt x="6918706" y="1478915"/>
                  </a:cubicBezTo>
                  <a:lnTo>
                    <a:pt x="6918706" y="309372"/>
                  </a:lnTo>
                  <a:cubicBezTo>
                    <a:pt x="6918706" y="157480"/>
                    <a:pt x="6793738" y="33909"/>
                    <a:pt x="6639052" y="33909"/>
                  </a:cubicBezTo>
                  <a:lnTo>
                    <a:pt x="313563" y="33909"/>
                  </a:lnTo>
                  <a:lnTo>
                    <a:pt x="313563" y="16891"/>
                  </a:lnTo>
                  <a:lnTo>
                    <a:pt x="313563" y="33909"/>
                  </a:lnTo>
                  <a:cubicBezTo>
                    <a:pt x="158877" y="33909"/>
                    <a:pt x="33909" y="157480"/>
                    <a:pt x="33909" y="30937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6952619" cy="184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DEFINIÇÃO DE OBJETIVO E LEVANTAMENTO DE NECESSIDADES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784443" y="29398736"/>
            <a:ext cx="5214464" cy="1341194"/>
            <a:chOff x="0" y="0"/>
            <a:chExt cx="6952619" cy="178825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6891" y="17018"/>
              <a:ext cx="6918706" cy="1754251"/>
            </a:xfrm>
            <a:custGeom>
              <a:avLst/>
              <a:gdLst/>
              <a:ahLst/>
              <a:cxnLst/>
              <a:rect r="r" b="b" t="t" l="l"/>
              <a:pathLst>
                <a:path h="1754251" w="6918706">
                  <a:moveTo>
                    <a:pt x="0" y="292354"/>
                  </a:moveTo>
                  <a:cubicBezTo>
                    <a:pt x="0" y="130810"/>
                    <a:pt x="132842" y="0"/>
                    <a:pt x="296545" y="0"/>
                  </a:cubicBezTo>
                  <a:lnTo>
                    <a:pt x="6622161" y="0"/>
                  </a:lnTo>
                  <a:cubicBezTo>
                    <a:pt x="6785991" y="0"/>
                    <a:pt x="6918706" y="130937"/>
                    <a:pt x="6918706" y="292354"/>
                  </a:cubicBezTo>
                  <a:lnTo>
                    <a:pt x="6918706" y="1461897"/>
                  </a:lnTo>
                  <a:cubicBezTo>
                    <a:pt x="6918706" y="1623441"/>
                    <a:pt x="6785864" y="1754251"/>
                    <a:pt x="6622161" y="1754251"/>
                  </a:cubicBezTo>
                  <a:lnTo>
                    <a:pt x="296672" y="1754251"/>
                  </a:lnTo>
                  <a:cubicBezTo>
                    <a:pt x="132842" y="1754251"/>
                    <a:pt x="127" y="1623314"/>
                    <a:pt x="127" y="146189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952615" cy="1788287"/>
            </a:xfrm>
            <a:custGeom>
              <a:avLst/>
              <a:gdLst/>
              <a:ahLst/>
              <a:cxnLst/>
              <a:rect r="r" b="b" t="t" l="l"/>
              <a:pathLst>
                <a:path h="1788287" w="6952615">
                  <a:moveTo>
                    <a:pt x="0" y="309372"/>
                  </a:moveTo>
                  <a:cubicBezTo>
                    <a:pt x="0" y="138303"/>
                    <a:pt x="140589" y="0"/>
                    <a:pt x="313563" y="0"/>
                  </a:cubicBezTo>
                  <a:lnTo>
                    <a:pt x="6639052" y="0"/>
                  </a:lnTo>
                  <a:lnTo>
                    <a:pt x="6639052" y="16891"/>
                  </a:lnTo>
                  <a:lnTo>
                    <a:pt x="6639052" y="0"/>
                  </a:lnTo>
                  <a:cubicBezTo>
                    <a:pt x="6812026" y="0"/>
                    <a:pt x="6952615" y="138303"/>
                    <a:pt x="6952615" y="309372"/>
                  </a:cubicBezTo>
                  <a:lnTo>
                    <a:pt x="6935724" y="309372"/>
                  </a:lnTo>
                  <a:lnTo>
                    <a:pt x="6952615" y="309372"/>
                  </a:lnTo>
                  <a:lnTo>
                    <a:pt x="6952615" y="1478915"/>
                  </a:lnTo>
                  <a:lnTo>
                    <a:pt x="6935724" y="1478915"/>
                  </a:lnTo>
                  <a:lnTo>
                    <a:pt x="6952615" y="1478915"/>
                  </a:lnTo>
                  <a:cubicBezTo>
                    <a:pt x="6952615" y="1649984"/>
                    <a:pt x="6812026" y="1788287"/>
                    <a:pt x="6639052" y="1788287"/>
                  </a:cubicBezTo>
                  <a:lnTo>
                    <a:pt x="6639052" y="1771396"/>
                  </a:lnTo>
                  <a:lnTo>
                    <a:pt x="6639052" y="1788287"/>
                  </a:lnTo>
                  <a:lnTo>
                    <a:pt x="313563" y="1788287"/>
                  </a:lnTo>
                  <a:lnTo>
                    <a:pt x="313563" y="1771396"/>
                  </a:lnTo>
                  <a:lnTo>
                    <a:pt x="313563" y="1788287"/>
                  </a:lnTo>
                  <a:cubicBezTo>
                    <a:pt x="140589" y="1788287"/>
                    <a:pt x="0" y="1649984"/>
                    <a:pt x="0" y="1478915"/>
                  </a:cubicBezTo>
                  <a:lnTo>
                    <a:pt x="0" y="309372"/>
                  </a:lnTo>
                  <a:lnTo>
                    <a:pt x="16891" y="309372"/>
                  </a:lnTo>
                  <a:lnTo>
                    <a:pt x="0" y="309372"/>
                  </a:lnTo>
                  <a:moveTo>
                    <a:pt x="33909" y="309372"/>
                  </a:moveTo>
                  <a:lnTo>
                    <a:pt x="33909" y="1478915"/>
                  </a:lnTo>
                  <a:lnTo>
                    <a:pt x="16891" y="1478915"/>
                  </a:lnTo>
                  <a:lnTo>
                    <a:pt x="33909" y="1478915"/>
                  </a:lnTo>
                  <a:cubicBezTo>
                    <a:pt x="33909" y="1630807"/>
                    <a:pt x="158877" y="1754378"/>
                    <a:pt x="313563" y="1754378"/>
                  </a:cubicBezTo>
                  <a:lnTo>
                    <a:pt x="6639052" y="1754378"/>
                  </a:lnTo>
                  <a:cubicBezTo>
                    <a:pt x="6793738" y="1754378"/>
                    <a:pt x="6918706" y="1630807"/>
                    <a:pt x="6918706" y="1478915"/>
                  </a:cubicBezTo>
                  <a:lnTo>
                    <a:pt x="6918706" y="309372"/>
                  </a:lnTo>
                  <a:cubicBezTo>
                    <a:pt x="6918706" y="157480"/>
                    <a:pt x="6793738" y="33909"/>
                    <a:pt x="6639052" y="33909"/>
                  </a:cubicBezTo>
                  <a:lnTo>
                    <a:pt x="313563" y="33909"/>
                  </a:lnTo>
                  <a:lnTo>
                    <a:pt x="313563" y="16891"/>
                  </a:lnTo>
                  <a:lnTo>
                    <a:pt x="313563" y="33909"/>
                  </a:lnTo>
                  <a:cubicBezTo>
                    <a:pt x="158877" y="33909"/>
                    <a:pt x="33909" y="157480"/>
                    <a:pt x="33909" y="30937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6952619" cy="184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SELEÇÃO DE COMPONENTES E MATERIAIS 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378664" y="31796230"/>
            <a:ext cx="5214464" cy="1341194"/>
            <a:chOff x="0" y="0"/>
            <a:chExt cx="6952619" cy="178825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6891" y="17018"/>
              <a:ext cx="6918706" cy="1754251"/>
            </a:xfrm>
            <a:custGeom>
              <a:avLst/>
              <a:gdLst/>
              <a:ahLst/>
              <a:cxnLst/>
              <a:rect r="r" b="b" t="t" l="l"/>
              <a:pathLst>
                <a:path h="1754251" w="6918706">
                  <a:moveTo>
                    <a:pt x="0" y="292354"/>
                  </a:moveTo>
                  <a:cubicBezTo>
                    <a:pt x="0" y="130810"/>
                    <a:pt x="132842" y="0"/>
                    <a:pt x="296545" y="0"/>
                  </a:cubicBezTo>
                  <a:lnTo>
                    <a:pt x="6622161" y="0"/>
                  </a:lnTo>
                  <a:cubicBezTo>
                    <a:pt x="6785991" y="0"/>
                    <a:pt x="6918706" y="130937"/>
                    <a:pt x="6918706" y="292354"/>
                  </a:cubicBezTo>
                  <a:lnTo>
                    <a:pt x="6918706" y="1461897"/>
                  </a:lnTo>
                  <a:cubicBezTo>
                    <a:pt x="6918706" y="1623441"/>
                    <a:pt x="6785864" y="1754251"/>
                    <a:pt x="6622161" y="1754251"/>
                  </a:cubicBezTo>
                  <a:lnTo>
                    <a:pt x="296672" y="1754251"/>
                  </a:lnTo>
                  <a:cubicBezTo>
                    <a:pt x="132842" y="1754251"/>
                    <a:pt x="127" y="1623314"/>
                    <a:pt x="127" y="146189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952615" cy="1788287"/>
            </a:xfrm>
            <a:custGeom>
              <a:avLst/>
              <a:gdLst/>
              <a:ahLst/>
              <a:cxnLst/>
              <a:rect r="r" b="b" t="t" l="l"/>
              <a:pathLst>
                <a:path h="1788287" w="6952615">
                  <a:moveTo>
                    <a:pt x="0" y="309372"/>
                  </a:moveTo>
                  <a:cubicBezTo>
                    <a:pt x="0" y="138303"/>
                    <a:pt x="140589" y="0"/>
                    <a:pt x="313563" y="0"/>
                  </a:cubicBezTo>
                  <a:lnTo>
                    <a:pt x="6639052" y="0"/>
                  </a:lnTo>
                  <a:lnTo>
                    <a:pt x="6639052" y="16891"/>
                  </a:lnTo>
                  <a:lnTo>
                    <a:pt x="6639052" y="0"/>
                  </a:lnTo>
                  <a:cubicBezTo>
                    <a:pt x="6812026" y="0"/>
                    <a:pt x="6952615" y="138303"/>
                    <a:pt x="6952615" y="309372"/>
                  </a:cubicBezTo>
                  <a:lnTo>
                    <a:pt x="6935724" y="309372"/>
                  </a:lnTo>
                  <a:lnTo>
                    <a:pt x="6952615" y="309372"/>
                  </a:lnTo>
                  <a:lnTo>
                    <a:pt x="6952615" y="1478915"/>
                  </a:lnTo>
                  <a:lnTo>
                    <a:pt x="6935724" y="1478915"/>
                  </a:lnTo>
                  <a:lnTo>
                    <a:pt x="6952615" y="1478915"/>
                  </a:lnTo>
                  <a:cubicBezTo>
                    <a:pt x="6952615" y="1649984"/>
                    <a:pt x="6812026" y="1788287"/>
                    <a:pt x="6639052" y="1788287"/>
                  </a:cubicBezTo>
                  <a:lnTo>
                    <a:pt x="6639052" y="1771396"/>
                  </a:lnTo>
                  <a:lnTo>
                    <a:pt x="6639052" y="1788287"/>
                  </a:lnTo>
                  <a:lnTo>
                    <a:pt x="313563" y="1788287"/>
                  </a:lnTo>
                  <a:lnTo>
                    <a:pt x="313563" y="1771396"/>
                  </a:lnTo>
                  <a:lnTo>
                    <a:pt x="313563" y="1788287"/>
                  </a:lnTo>
                  <a:cubicBezTo>
                    <a:pt x="140589" y="1788287"/>
                    <a:pt x="0" y="1649984"/>
                    <a:pt x="0" y="1478915"/>
                  </a:cubicBezTo>
                  <a:lnTo>
                    <a:pt x="0" y="309372"/>
                  </a:lnTo>
                  <a:lnTo>
                    <a:pt x="16891" y="309372"/>
                  </a:lnTo>
                  <a:lnTo>
                    <a:pt x="0" y="309372"/>
                  </a:lnTo>
                  <a:moveTo>
                    <a:pt x="33909" y="309372"/>
                  </a:moveTo>
                  <a:lnTo>
                    <a:pt x="33909" y="1478915"/>
                  </a:lnTo>
                  <a:lnTo>
                    <a:pt x="16891" y="1478915"/>
                  </a:lnTo>
                  <a:lnTo>
                    <a:pt x="33909" y="1478915"/>
                  </a:lnTo>
                  <a:cubicBezTo>
                    <a:pt x="33909" y="1630807"/>
                    <a:pt x="158877" y="1754378"/>
                    <a:pt x="313563" y="1754378"/>
                  </a:cubicBezTo>
                  <a:lnTo>
                    <a:pt x="6639052" y="1754378"/>
                  </a:lnTo>
                  <a:cubicBezTo>
                    <a:pt x="6793738" y="1754378"/>
                    <a:pt x="6918706" y="1630807"/>
                    <a:pt x="6918706" y="1478915"/>
                  </a:cubicBezTo>
                  <a:lnTo>
                    <a:pt x="6918706" y="309372"/>
                  </a:lnTo>
                  <a:cubicBezTo>
                    <a:pt x="6918706" y="157480"/>
                    <a:pt x="6793738" y="33909"/>
                    <a:pt x="6639052" y="33909"/>
                  </a:cubicBezTo>
                  <a:lnTo>
                    <a:pt x="313563" y="33909"/>
                  </a:lnTo>
                  <a:lnTo>
                    <a:pt x="313563" y="16891"/>
                  </a:lnTo>
                  <a:lnTo>
                    <a:pt x="313563" y="33909"/>
                  </a:lnTo>
                  <a:cubicBezTo>
                    <a:pt x="158877" y="33909"/>
                    <a:pt x="33909" y="157480"/>
                    <a:pt x="33909" y="30937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6952619" cy="184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MONTAGEM E PROGRAMAÇÃO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784443" y="34394047"/>
            <a:ext cx="5214464" cy="1341194"/>
            <a:chOff x="0" y="0"/>
            <a:chExt cx="6952619" cy="178825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6891" y="17018"/>
              <a:ext cx="6918706" cy="1754251"/>
            </a:xfrm>
            <a:custGeom>
              <a:avLst/>
              <a:gdLst/>
              <a:ahLst/>
              <a:cxnLst/>
              <a:rect r="r" b="b" t="t" l="l"/>
              <a:pathLst>
                <a:path h="1754251" w="6918706">
                  <a:moveTo>
                    <a:pt x="0" y="292354"/>
                  </a:moveTo>
                  <a:cubicBezTo>
                    <a:pt x="0" y="130810"/>
                    <a:pt x="132842" y="0"/>
                    <a:pt x="296545" y="0"/>
                  </a:cubicBezTo>
                  <a:lnTo>
                    <a:pt x="6622161" y="0"/>
                  </a:lnTo>
                  <a:cubicBezTo>
                    <a:pt x="6785991" y="0"/>
                    <a:pt x="6918706" y="130937"/>
                    <a:pt x="6918706" y="292354"/>
                  </a:cubicBezTo>
                  <a:lnTo>
                    <a:pt x="6918706" y="1461897"/>
                  </a:lnTo>
                  <a:cubicBezTo>
                    <a:pt x="6918706" y="1623441"/>
                    <a:pt x="6785864" y="1754251"/>
                    <a:pt x="6622161" y="1754251"/>
                  </a:cubicBezTo>
                  <a:lnTo>
                    <a:pt x="296672" y="1754251"/>
                  </a:lnTo>
                  <a:cubicBezTo>
                    <a:pt x="132842" y="1754251"/>
                    <a:pt x="127" y="1623314"/>
                    <a:pt x="127" y="146189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952615" cy="1788287"/>
            </a:xfrm>
            <a:custGeom>
              <a:avLst/>
              <a:gdLst/>
              <a:ahLst/>
              <a:cxnLst/>
              <a:rect r="r" b="b" t="t" l="l"/>
              <a:pathLst>
                <a:path h="1788287" w="6952615">
                  <a:moveTo>
                    <a:pt x="0" y="309372"/>
                  </a:moveTo>
                  <a:cubicBezTo>
                    <a:pt x="0" y="138303"/>
                    <a:pt x="140589" y="0"/>
                    <a:pt x="313563" y="0"/>
                  </a:cubicBezTo>
                  <a:lnTo>
                    <a:pt x="6639052" y="0"/>
                  </a:lnTo>
                  <a:lnTo>
                    <a:pt x="6639052" y="16891"/>
                  </a:lnTo>
                  <a:lnTo>
                    <a:pt x="6639052" y="0"/>
                  </a:lnTo>
                  <a:cubicBezTo>
                    <a:pt x="6812026" y="0"/>
                    <a:pt x="6952615" y="138303"/>
                    <a:pt x="6952615" y="309372"/>
                  </a:cubicBezTo>
                  <a:lnTo>
                    <a:pt x="6935724" y="309372"/>
                  </a:lnTo>
                  <a:lnTo>
                    <a:pt x="6952615" y="309372"/>
                  </a:lnTo>
                  <a:lnTo>
                    <a:pt x="6952615" y="1478915"/>
                  </a:lnTo>
                  <a:lnTo>
                    <a:pt x="6935724" y="1478915"/>
                  </a:lnTo>
                  <a:lnTo>
                    <a:pt x="6952615" y="1478915"/>
                  </a:lnTo>
                  <a:cubicBezTo>
                    <a:pt x="6952615" y="1649984"/>
                    <a:pt x="6812026" y="1788287"/>
                    <a:pt x="6639052" y="1788287"/>
                  </a:cubicBezTo>
                  <a:lnTo>
                    <a:pt x="6639052" y="1771396"/>
                  </a:lnTo>
                  <a:lnTo>
                    <a:pt x="6639052" y="1788287"/>
                  </a:lnTo>
                  <a:lnTo>
                    <a:pt x="313563" y="1788287"/>
                  </a:lnTo>
                  <a:lnTo>
                    <a:pt x="313563" y="1771396"/>
                  </a:lnTo>
                  <a:lnTo>
                    <a:pt x="313563" y="1788287"/>
                  </a:lnTo>
                  <a:cubicBezTo>
                    <a:pt x="140589" y="1788287"/>
                    <a:pt x="0" y="1649984"/>
                    <a:pt x="0" y="1478915"/>
                  </a:cubicBezTo>
                  <a:lnTo>
                    <a:pt x="0" y="309372"/>
                  </a:lnTo>
                  <a:lnTo>
                    <a:pt x="16891" y="309372"/>
                  </a:lnTo>
                  <a:lnTo>
                    <a:pt x="0" y="309372"/>
                  </a:lnTo>
                  <a:moveTo>
                    <a:pt x="33909" y="309372"/>
                  </a:moveTo>
                  <a:lnTo>
                    <a:pt x="33909" y="1478915"/>
                  </a:lnTo>
                  <a:lnTo>
                    <a:pt x="16891" y="1478915"/>
                  </a:lnTo>
                  <a:lnTo>
                    <a:pt x="33909" y="1478915"/>
                  </a:lnTo>
                  <a:cubicBezTo>
                    <a:pt x="33909" y="1630807"/>
                    <a:pt x="158877" y="1754378"/>
                    <a:pt x="313563" y="1754378"/>
                  </a:cubicBezTo>
                  <a:lnTo>
                    <a:pt x="6639052" y="1754378"/>
                  </a:lnTo>
                  <a:cubicBezTo>
                    <a:pt x="6793738" y="1754378"/>
                    <a:pt x="6918706" y="1630807"/>
                    <a:pt x="6918706" y="1478915"/>
                  </a:cubicBezTo>
                  <a:lnTo>
                    <a:pt x="6918706" y="309372"/>
                  </a:lnTo>
                  <a:cubicBezTo>
                    <a:pt x="6918706" y="157480"/>
                    <a:pt x="6793738" y="33909"/>
                    <a:pt x="6639052" y="33909"/>
                  </a:cubicBezTo>
                  <a:lnTo>
                    <a:pt x="313563" y="33909"/>
                  </a:lnTo>
                  <a:lnTo>
                    <a:pt x="313563" y="16891"/>
                  </a:lnTo>
                  <a:lnTo>
                    <a:pt x="313563" y="33909"/>
                  </a:lnTo>
                  <a:cubicBezTo>
                    <a:pt x="158877" y="33909"/>
                    <a:pt x="33909" y="157480"/>
                    <a:pt x="33909" y="30937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6952619" cy="184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TESTE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 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FUNCIONALIDADES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752204" y="36166660"/>
            <a:ext cx="5214464" cy="1341194"/>
            <a:chOff x="0" y="0"/>
            <a:chExt cx="6952619" cy="178825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6891" y="17018"/>
              <a:ext cx="6918706" cy="1754251"/>
            </a:xfrm>
            <a:custGeom>
              <a:avLst/>
              <a:gdLst/>
              <a:ahLst/>
              <a:cxnLst/>
              <a:rect r="r" b="b" t="t" l="l"/>
              <a:pathLst>
                <a:path h="1754251" w="6918706">
                  <a:moveTo>
                    <a:pt x="0" y="292354"/>
                  </a:moveTo>
                  <a:cubicBezTo>
                    <a:pt x="0" y="130810"/>
                    <a:pt x="132842" y="0"/>
                    <a:pt x="296545" y="0"/>
                  </a:cubicBezTo>
                  <a:lnTo>
                    <a:pt x="6622161" y="0"/>
                  </a:lnTo>
                  <a:cubicBezTo>
                    <a:pt x="6785991" y="0"/>
                    <a:pt x="6918706" y="130937"/>
                    <a:pt x="6918706" y="292354"/>
                  </a:cubicBezTo>
                  <a:lnTo>
                    <a:pt x="6918706" y="1461897"/>
                  </a:lnTo>
                  <a:cubicBezTo>
                    <a:pt x="6918706" y="1623441"/>
                    <a:pt x="6785864" y="1754251"/>
                    <a:pt x="6622161" y="1754251"/>
                  </a:cubicBezTo>
                  <a:lnTo>
                    <a:pt x="296672" y="1754251"/>
                  </a:lnTo>
                  <a:cubicBezTo>
                    <a:pt x="132842" y="1754251"/>
                    <a:pt x="127" y="1623314"/>
                    <a:pt x="127" y="1461897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952615" cy="1788287"/>
            </a:xfrm>
            <a:custGeom>
              <a:avLst/>
              <a:gdLst/>
              <a:ahLst/>
              <a:cxnLst/>
              <a:rect r="r" b="b" t="t" l="l"/>
              <a:pathLst>
                <a:path h="1788287" w="6952615">
                  <a:moveTo>
                    <a:pt x="0" y="309372"/>
                  </a:moveTo>
                  <a:cubicBezTo>
                    <a:pt x="0" y="138303"/>
                    <a:pt x="140589" y="0"/>
                    <a:pt x="313563" y="0"/>
                  </a:cubicBezTo>
                  <a:lnTo>
                    <a:pt x="6639052" y="0"/>
                  </a:lnTo>
                  <a:lnTo>
                    <a:pt x="6639052" y="16891"/>
                  </a:lnTo>
                  <a:lnTo>
                    <a:pt x="6639052" y="0"/>
                  </a:lnTo>
                  <a:cubicBezTo>
                    <a:pt x="6812026" y="0"/>
                    <a:pt x="6952615" y="138303"/>
                    <a:pt x="6952615" y="309372"/>
                  </a:cubicBezTo>
                  <a:lnTo>
                    <a:pt x="6935724" y="309372"/>
                  </a:lnTo>
                  <a:lnTo>
                    <a:pt x="6952615" y="309372"/>
                  </a:lnTo>
                  <a:lnTo>
                    <a:pt x="6952615" y="1478915"/>
                  </a:lnTo>
                  <a:lnTo>
                    <a:pt x="6935724" y="1478915"/>
                  </a:lnTo>
                  <a:lnTo>
                    <a:pt x="6952615" y="1478915"/>
                  </a:lnTo>
                  <a:cubicBezTo>
                    <a:pt x="6952615" y="1649984"/>
                    <a:pt x="6812026" y="1788287"/>
                    <a:pt x="6639052" y="1788287"/>
                  </a:cubicBezTo>
                  <a:lnTo>
                    <a:pt x="6639052" y="1771396"/>
                  </a:lnTo>
                  <a:lnTo>
                    <a:pt x="6639052" y="1788287"/>
                  </a:lnTo>
                  <a:lnTo>
                    <a:pt x="313563" y="1788287"/>
                  </a:lnTo>
                  <a:lnTo>
                    <a:pt x="313563" y="1771396"/>
                  </a:lnTo>
                  <a:lnTo>
                    <a:pt x="313563" y="1788287"/>
                  </a:lnTo>
                  <a:cubicBezTo>
                    <a:pt x="140589" y="1788287"/>
                    <a:pt x="0" y="1649984"/>
                    <a:pt x="0" y="1478915"/>
                  </a:cubicBezTo>
                  <a:lnTo>
                    <a:pt x="0" y="309372"/>
                  </a:lnTo>
                  <a:lnTo>
                    <a:pt x="16891" y="309372"/>
                  </a:lnTo>
                  <a:lnTo>
                    <a:pt x="0" y="309372"/>
                  </a:lnTo>
                  <a:moveTo>
                    <a:pt x="33909" y="309372"/>
                  </a:moveTo>
                  <a:lnTo>
                    <a:pt x="33909" y="1478915"/>
                  </a:lnTo>
                  <a:lnTo>
                    <a:pt x="16891" y="1478915"/>
                  </a:lnTo>
                  <a:lnTo>
                    <a:pt x="33909" y="1478915"/>
                  </a:lnTo>
                  <a:cubicBezTo>
                    <a:pt x="33909" y="1630807"/>
                    <a:pt x="158877" y="1754378"/>
                    <a:pt x="313563" y="1754378"/>
                  </a:cubicBezTo>
                  <a:lnTo>
                    <a:pt x="6639052" y="1754378"/>
                  </a:lnTo>
                  <a:cubicBezTo>
                    <a:pt x="6793738" y="1754378"/>
                    <a:pt x="6918706" y="1630807"/>
                    <a:pt x="6918706" y="1478915"/>
                  </a:cubicBezTo>
                  <a:lnTo>
                    <a:pt x="6918706" y="309372"/>
                  </a:lnTo>
                  <a:cubicBezTo>
                    <a:pt x="6918706" y="157480"/>
                    <a:pt x="6793738" y="33909"/>
                    <a:pt x="6639052" y="33909"/>
                  </a:cubicBezTo>
                  <a:lnTo>
                    <a:pt x="313563" y="33909"/>
                  </a:lnTo>
                  <a:lnTo>
                    <a:pt x="313563" y="16891"/>
                  </a:lnTo>
                  <a:lnTo>
                    <a:pt x="313563" y="33909"/>
                  </a:lnTo>
                  <a:cubicBezTo>
                    <a:pt x="158877" y="33909"/>
                    <a:pt x="33909" y="157480"/>
                    <a:pt x="33909" y="30937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6952619" cy="184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DOCUMENTAÇÃO E APRESENTAÇÃO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6408892" y="34118779"/>
            <a:ext cx="15440025" cy="1079104"/>
            <a:chOff x="0" y="0"/>
            <a:chExt cx="20586700" cy="143880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0586700" cy="1438783"/>
            </a:xfrm>
            <a:custGeom>
              <a:avLst/>
              <a:gdLst/>
              <a:ahLst/>
              <a:cxnLst/>
              <a:rect r="r" b="b" t="t" l="l"/>
              <a:pathLst>
                <a:path h="1438783" w="20586700">
                  <a:moveTo>
                    <a:pt x="239776" y="0"/>
                  </a:moveTo>
                  <a:lnTo>
                    <a:pt x="20586700" y="0"/>
                  </a:lnTo>
                  <a:lnTo>
                    <a:pt x="20586700" y="1199007"/>
                  </a:lnTo>
                  <a:cubicBezTo>
                    <a:pt x="20586700" y="1331468"/>
                    <a:pt x="20479386" y="1438783"/>
                    <a:pt x="20346924" y="1438783"/>
                  </a:cubicBezTo>
                  <a:lnTo>
                    <a:pt x="0" y="1438783"/>
                  </a:lnTo>
                  <a:lnTo>
                    <a:pt x="0" y="239776"/>
                  </a:lnTo>
                  <a:cubicBezTo>
                    <a:pt x="0" y="107315"/>
                    <a:pt x="107315" y="0"/>
                    <a:pt x="239776" y="0"/>
                  </a:cubicBezTo>
                  <a:close/>
                </a:path>
              </a:pathLst>
            </a:custGeom>
            <a:solidFill>
              <a:srgbClr val="00D2D2"/>
            </a:solidFill>
          </p:spPr>
        </p:sp>
      </p:grpSp>
      <p:sp>
        <p:nvSpPr>
          <p:cNvPr name="Freeform 54" id="54"/>
          <p:cNvSpPr/>
          <p:nvPr/>
        </p:nvSpPr>
        <p:spPr>
          <a:xfrm flipH="false" flipV="false" rot="0">
            <a:off x="247862" y="29753081"/>
            <a:ext cx="4877481" cy="4877481"/>
          </a:xfrm>
          <a:custGeom>
            <a:avLst/>
            <a:gdLst/>
            <a:ahLst/>
            <a:cxnLst/>
            <a:rect r="r" b="b" t="t" l="l"/>
            <a:pathLst>
              <a:path h="4877481" w="4877481">
                <a:moveTo>
                  <a:pt x="0" y="0"/>
                </a:moveTo>
                <a:lnTo>
                  <a:pt x="4877481" y="0"/>
                </a:lnTo>
                <a:lnTo>
                  <a:pt x="4877481" y="4877481"/>
                </a:lnTo>
                <a:lnTo>
                  <a:pt x="0" y="4877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9353244" y="27179897"/>
            <a:ext cx="10004116" cy="6445748"/>
          </a:xfrm>
          <a:custGeom>
            <a:avLst/>
            <a:gdLst/>
            <a:ahLst/>
            <a:cxnLst/>
            <a:rect r="r" b="b" t="t" l="l"/>
            <a:pathLst>
              <a:path h="6445748" w="10004116">
                <a:moveTo>
                  <a:pt x="0" y="0"/>
                </a:moveTo>
                <a:lnTo>
                  <a:pt x="10004116" y="0"/>
                </a:lnTo>
                <a:lnTo>
                  <a:pt x="10004116" y="6445748"/>
                </a:lnTo>
                <a:lnTo>
                  <a:pt x="0" y="64457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8435" r="-1908" b="-26015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7663668" y="13239354"/>
            <a:ext cx="12615977" cy="5976347"/>
          </a:xfrm>
          <a:custGeom>
            <a:avLst/>
            <a:gdLst/>
            <a:ahLst/>
            <a:cxnLst/>
            <a:rect r="r" b="b" t="t" l="l"/>
            <a:pathLst>
              <a:path h="5976347" w="12615977">
                <a:moveTo>
                  <a:pt x="0" y="0"/>
                </a:moveTo>
                <a:lnTo>
                  <a:pt x="12615977" y="0"/>
                </a:lnTo>
                <a:lnTo>
                  <a:pt x="12615977" y="5976347"/>
                </a:lnTo>
                <a:lnTo>
                  <a:pt x="0" y="5976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3931" r="0" b="-45265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8704703" y="20330330"/>
            <a:ext cx="10848402" cy="5573217"/>
          </a:xfrm>
          <a:custGeom>
            <a:avLst/>
            <a:gdLst/>
            <a:ahLst/>
            <a:cxnLst/>
            <a:rect r="r" b="b" t="t" l="l"/>
            <a:pathLst>
              <a:path h="5573217" w="10848402">
                <a:moveTo>
                  <a:pt x="0" y="0"/>
                </a:moveTo>
                <a:lnTo>
                  <a:pt x="10848403" y="0"/>
                </a:lnTo>
                <a:lnTo>
                  <a:pt x="10848403" y="5573217"/>
                </a:lnTo>
                <a:lnTo>
                  <a:pt x="0" y="5573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0802" r="0" b="-64635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934884" y="41508025"/>
            <a:ext cx="14959816" cy="346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CURSO: CIENCIAS DA COMP.																									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8959" y="4494657"/>
            <a:ext cx="32247394" cy="230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7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BRAÇO ROBOTICO JOYSTICK</a:t>
            </a:r>
          </a:p>
          <a:p>
            <a:pPr algn="ctr">
              <a:lnSpc>
                <a:spcPts val="8400"/>
              </a:lnSpc>
            </a:pPr>
            <a:r>
              <a:rPr lang="en-US" b="true" sz="7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DISCIPLINA: ARA0301 – PROGRAMAÇÃO DE MICROCONTROLADORES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7525" y="7652387"/>
            <a:ext cx="31070263" cy="256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JORGE LUIS, FRANCISCO VITOR, MANUELA FERNANDES, PAULO ANNDERSON, EDESIO MARQUES. ORIENTADOR: MARIA GOMES</a:t>
            </a:r>
          </a:p>
          <a:p>
            <a:pPr algn="ctr">
              <a:lnSpc>
                <a:spcPts val="5280"/>
              </a:lnSpc>
            </a:pPr>
          </a:p>
          <a:p>
            <a:pPr algn="ctr">
              <a:lnSpc>
                <a:spcPts val="5280"/>
              </a:lnSpc>
            </a:pPr>
            <a:r>
              <a:rPr lang="en-US" b="true" sz="4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CURSO: CIENCIA DA COMPUTAÇÃO E ADS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37525" y="11129625"/>
            <a:ext cx="11626563" cy="93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INTRODUÇÃO </a:t>
            </a:r>
            <a:r>
              <a:rPr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119745" y="12955592"/>
            <a:ext cx="14866380" cy="972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Com a crescente demanda por soluções tecnológicas que facilitem o dia a dia, este projeto tem como foco o desenvolvimento de um braço robótico controlado por joystick, pensado especialmente para auxiliar em atividades domésticas.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A ideia surgiu a partir da observação de situações rotineiras em que uma ajuda extra, mesmo que simples, pode fazer toda a diferença. Seja para alcançar um objeto fora do alcance, segurar algo com precisão ou apenas facilitar tarefas repetitivas, o braço robótico pode ser um aliado importante dentro de casa.</a:t>
            </a:r>
          </a:p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Além disso, o projeto busca também incluir pessoas com mobilidade reduzida, oferecendo uma interface intuitiva e acessível por meio do joystick. Unindo tecnologia, criatividade e propósito social, essa iniciativa mostra como os microcontroladores podem ser aplicados de forma prática para melhorar a qualidade de vida das pessoas.</a:t>
            </a:r>
          </a:p>
          <a:p>
            <a:pPr algn="just">
              <a:lnSpc>
                <a:spcPts val="5472"/>
              </a:lnSpc>
            </a:pPr>
          </a:p>
        </p:txBody>
      </p:sp>
      <p:sp>
        <p:nvSpPr>
          <p:cNvPr name="TextBox 63" id="63"/>
          <p:cNvSpPr txBox="true"/>
          <p:nvPr/>
        </p:nvSpPr>
        <p:spPr>
          <a:xfrm rot="0">
            <a:off x="564077" y="25388164"/>
            <a:ext cx="11626563" cy="93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METODOLOGIA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6573765" y="35590439"/>
            <a:ext cx="14866380" cy="518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4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esse projeto, percebemos como a tecnologia pode realmente fazer a diferença no dia a dia das pessoas, facilitando tarefas e trazendo mais conforto e praticidade dentro de casa. Além disso, aprendemos muito mais do que só construir um braço robótico, entendemos a importância de trabalhar em equipe, de persistir diante dos desafios e de transformar ideias em soluções concretas. Esse projeto mostrou que, com dedicação e criatividade, é possível usar a engenharia e a inovação para melhorar a vida das pessoas.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6875394" y="41508025"/>
            <a:ext cx="14959816" cy="346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CAMPUS: 		PARANGABA (CE)																						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6856784" y="34153176"/>
            <a:ext cx="11626563" cy="93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DAGodxTh11U</dc:identifier>
  <dcterms:modified xsi:type="dcterms:W3CDTF">2011-08-01T06:04:30Z</dcterms:modified>
  <cp:revision>1</cp:revision>
  <dc:title>BANNE BRAÇO ROBOTICO.pptx</dc:title>
</cp:coreProperties>
</file>