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T Sans Narrow" panose="020B0604020202020204" charset="0"/>
      <p:regular r:id="rId9"/>
      <p:bold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d395126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d395126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d3951262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d3951262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d3951262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d3951262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d3951262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d3951262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d3951262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d3951262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Review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ISE/OR 560, </a:t>
            </a:r>
            <a:r>
              <a:rPr lang="en" dirty="0" smtClean="0"/>
              <a:t>Fall </a:t>
            </a:r>
            <a:r>
              <a:rPr lang="en" dirty="0"/>
              <a:t>2022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Overview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75 minutes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True/False/multiple choice questions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Calculation is not the focus, but do bring your calculator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will be one problem (worth 20 points) that replies on you reading some materials onsite and answering related questions.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other problems will be similar to your homework/in-class exercise.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decision tree problem: one of the in-class textbook example with changed number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150"/>
            <a:ext cx="8520600" cy="4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Hand-run simulation construction (will offer necessary random number)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Recognizing stochastic system vs deterministic ones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5" descr="page34image66272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75" y="1353450"/>
            <a:ext cx="6858000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 descr="page34image478367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925" y="1250700"/>
            <a:ext cx="5250656" cy="321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descr="page34image662720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975" y="5686000"/>
            <a:ext cx="6857944" cy="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analysis: simple EMV analysis, sensitivity analysis, value of information, decision tree.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RV Combinations: Joint Distribution Functions: CDF, pmf, pdf,  covariance, independence, expectation for a function of a random variables.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Conditional Expectations: conditional probability and expectation for continuous and discrete random variables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Markov chain and exponential distribution: slides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Sheet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sides, type or written or hybrid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first version due this Friday midnight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Put all probability formulation you do not recite in the cheat sheet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Exponential distribution formula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Markov chain formulations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Problem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much to prepare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196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PT Sans Narrow</vt:lpstr>
      <vt:lpstr>Open Sans</vt:lpstr>
      <vt:lpstr>Arial</vt:lpstr>
      <vt:lpstr>Tropic</vt:lpstr>
      <vt:lpstr>Midterm Review</vt:lpstr>
      <vt:lpstr>Exam Overview</vt:lpstr>
      <vt:lpstr>PowerPoint Presentation</vt:lpstr>
      <vt:lpstr>PowerPoint Presentation</vt:lpstr>
      <vt:lpstr>Cheat Sheet</vt:lpstr>
      <vt:lpstr>Reading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cp:lastModifiedBy>Hong Wan</cp:lastModifiedBy>
  <cp:revision>1</cp:revision>
  <dcterms:modified xsi:type="dcterms:W3CDTF">2022-10-19T18:16:16Z</dcterms:modified>
</cp:coreProperties>
</file>