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57" r:id="rId11"/>
    <p:sldId id="258" r:id="rId12"/>
    <p:sldId id="259" r:id="rId13"/>
    <p:sldId id="260" r:id="rId14"/>
    <p:sldId id="261" r:id="rId15"/>
    <p:sldId id="262" r:id="rId16"/>
    <p:sldId id="263" r:id="rId17"/>
    <p:sldId id="264"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66F9D2-225C-499C-8FD8-FF5D73E24B64}" v="538" dt="2023-09-29T15:22:05.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66" d="100"/>
          <a:sy n="66" d="100"/>
        </p:scale>
        <p:origin x="1915"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userId="559f4d3f8982107f" providerId="LiveId" clId="{C766F9D2-225C-499C-8FD8-FF5D73E24B64}"/>
    <pc:docChg chg="undo custSel modSld">
      <pc:chgData name="Francisco" userId="559f4d3f8982107f" providerId="LiveId" clId="{C766F9D2-225C-499C-8FD8-FF5D73E24B64}" dt="2023-09-26T14:20:19.388" v="210" actId="1076"/>
      <pc:docMkLst>
        <pc:docMk/>
      </pc:docMkLst>
      <pc:sldChg chg="addSp delSp modSp mod">
        <pc:chgData name="Francisco" userId="559f4d3f8982107f" providerId="LiveId" clId="{C766F9D2-225C-499C-8FD8-FF5D73E24B64}" dt="2023-09-26T14:20:19.388" v="210" actId="1076"/>
        <pc:sldMkLst>
          <pc:docMk/>
          <pc:sldMk cId="3308827409" sldId="256"/>
        </pc:sldMkLst>
        <pc:spChg chg="add mod topLvl">
          <ac:chgData name="Francisco" userId="559f4d3f8982107f" providerId="LiveId" clId="{C766F9D2-225C-499C-8FD8-FF5D73E24B64}" dt="2023-09-26T14:17:27.258" v="55" actId="207"/>
          <ac:spMkLst>
            <pc:docMk/>
            <pc:sldMk cId="3308827409" sldId="256"/>
            <ac:spMk id="2" creationId="{82C63B31-7C36-5024-E19B-DDBBBB91B305}"/>
          </ac:spMkLst>
        </pc:spChg>
        <pc:spChg chg="add mod topLvl">
          <ac:chgData name="Francisco" userId="559f4d3f8982107f" providerId="LiveId" clId="{C766F9D2-225C-499C-8FD8-FF5D73E24B64}" dt="2023-09-26T14:17:27.258" v="55" actId="207"/>
          <ac:spMkLst>
            <pc:docMk/>
            <pc:sldMk cId="3308827409" sldId="256"/>
            <ac:spMk id="3" creationId="{1DABF275-C83B-E2FA-7EAC-FF5CC1D4F276}"/>
          </ac:spMkLst>
        </pc:spChg>
        <pc:spChg chg="mod topLvl">
          <ac:chgData name="Francisco" userId="559f4d3f8982107f" providerId="LiveId" clId="{C766F9D2-225C-499C-8FD8-FF5D73E24B64}" dt="2023-09-26T14:17:27.258" v="55" actId="207"/>
          <ac:spMkLst>
            <pc:docMk/>
            <pc:sldMk cId="3308827409" sldId="256"/>
            <ac:spMk id="4" creationId="{E76985BD-070A-7459-84F6-058C027BB91C}"/>
          </ac:spMkLst>
        </pc:spChg>
        <pc:spChg chg="mod topLvl">
          <ac:chgData name="Francisco" userId="559f4d3f8982107f" providerId="LiveId" clId="{C766F9D2-225C-499C-8FD8-FF5D73E24B64}" dt="2023-09-26T14:17:27.258" v="55" actId="207"/>
          <ac:spMkLst>
            <pc:docMk/>
            <pc:sldMk cId="3308827409" sldId="256"/>
            <ac:spMk id="5" creationId="{514EE9AF-6D5B-3DF7-7C51-D41A6C721220}"/>
          </ac:spMkLst>
        </pc:spChg>
        <pc:spChg chg="del mod topLvl">
          <ac:chgData name="Francisco" userId="559f4d3f8982107f" providerId="LiveId" clId="{C766F9D2-225C-499C-8FD8-FF5D73E24B64}" dt="2023-09-26T14:16:59.167" v="49" actId="478"/>
          <ac:spMkLst>
            <pc:docMk/>
            <pc:sldMk cId="3308827409" sldId="256"/>
            <ac:spMk id="6" creationId="{3E43949D-6670-F9BB-39C6-3A56AAB88749}"/>
          </ac:spMkLst>
        </pc:spChg>
        <pc:spChg chg="del mod topLvl">
          <ac:chgData name="Francisco" userId="559f4d3f8982107f" providerId="LiveId" clId="{C766F9D2-225C-499C-8FD8-FF5D73E24B64}" dt="2023-09-26T14:16:57.229" v="48" actId="478"/>
          <ac:spMkLst>
            <pc:docMk/>
            <pc:sldMk cId="3308827409" sldId="256"/>
            <ac:spMk id="7" creationId="{2E383090-66BB-6A7C-7C1E-189B9829D21F}"/>
          </ac:spMkLst>
        </pc:spChg>
        <pc:spChg chg="del mod topLvl">
          <ac:chgData name="Francisco" userId="559f4d3f8982107f" providerId="LiveId" clId="{C766F9D2-225C-499C-8FD8-FF5D73E24B64}" dt="2023-09-26T14:16:56.187" v="47" actId="478"/>
          <ac:spMkLst>
            <pc:docMk/>
            <pc:sldMk cId="3308827409" sldId="256"/>
            <ac:spMk id="8" creationId="{B9F9AA0C-1FBF-C6A3-9794-345F57EC1381}"/>
          </ac:spMkLst>
        </pc:spChg>
        <pc:spChg chg="del mod topLvl">
          <ac:chgData name="Francisco" userId="559f4d3f8982107f" providerId="LiveId" clId="{C766F9D2-225C-499C-8FD8-FF5D73E24B64}" dt="2023-09-26T14:16:54.836" v="46" actId="478"/>
          <ac:spMkLst>
            <pc:docMk/>
            <pc:sldMk cId="3308827409" sldId="256"/>
            <ac:spMk id="9" creationId="{6C4FE956-68BC-2998-DCC9-F25E226C417A}"/>
          </ac:spMkLst>
        </pc:spChg>
        <pc:spChg chg="add del mod topLvl">
          <ac:chgData name="Francisco" userId="559f4d3f8982107f" providerId="LiveId" clId="{C766F9D2-225C-499C-8FD8-FF5D73E24B64}" dt="2023-09-26T14:17:27.258" v="55" actId="207"/>
          <ac:spMkLst>
            <pc:docMk/>
            <pc:sldMk cId="3308827409" sldId="256"/>
            <ac:spMk id="10" creationId="{2D1D541F-D00B-F500-FB69-81E8E52EE7D4}"/>
          </ac:spMkLst>
        </pc:spChg>
        <pc:spChg chg="mod topLvl">
          <ac:chgData name="Francisco" userId="559f4d3f8982107f" providerId="LiveId" clId="{C766F9D2-225C-499C-8FD8-FF5D73E24B64}" dt="2023-09-26T14:17:27.258" v="55" actId="207"/>
          <ac:spMkLst>
            <pc:docMk/>
            <pc:sldMk cId="3308827409" sldId="256"/>
            <ac:spMk id="11" creationId="{60321390-D27A-5590-5486-F37C1AC65A54}"/>
          </ac:spMkLst>
        </pc:spChg>
        <pc:spChg chg="add del mod">
          <ac:chgData name="Francisco" userId="559f4d3f8982107f" providerId="LiveId" clId="{C766F9D2-225C-499C-8FD8-FF5D73E24B64}" dt="2023-09-26T14:15:22.034" v="30" actId="478"/>
          <ac:spMkLst>
            <pc:docMk/>
            <pc:sldMk cId="3308827409" sldId="256"/>
            <ac:spMk id="12" creationId="{16C866D9-D36A-1A80-4760-DC94CFDE2A0B}"/>
          </ac:spMkLst>
        </pc:spChg>
        <pc:spChg chg="add del mod">
          <ac:chgData name="Francisco" userId="559f4d3f8982107f" providerId="LiveId" clId="{C766F9D2-225C-499C-8FD8-FF5D73E24B64}" dt="2023-09-26T14:15:20.263" v="29" actId="478"/>
          <ac:spMkLst>
            <pc:docMk/>
            <pc:sldMk cId="3308827409" sldId="256"/>
            <ac:spMk id="13" creationId="{B32E49BA-0063-F680-F2BB-544A2647792E}"/>
          </ac:spMkLst>
        </pc:spChg>
        <pc:spChg chg="add del mod">
          <ac:chgData name="Francisco" userId="559f4d3f8982107f" providerId="LiveId" clId="{C766F9D2-225C-499C-8FD8-FF5D73E24B64}" dt="2023-09-26T14:15:17.367" v="28" actId="478"/>
          <ac:spMkLst>
            <pc:docMk/>
            <pc:sldMk cId="3308827409" sldId="256"/>
            <ac:spMk id="14" creationId="{97BB34C8-9200-51D1-DC36-3BB4A4FC8A5A}"/>
          </ac:spMkLst>
        </pc:spChg>
        <pc:spChg chg="add del mod">
          <ac:chgData name="Francisco" userId="559f4d3f8982107f" providerId="LiveId" clId="{C766F9D2-225C-499C-8FD8-FF5D73E24B64}" dt="2023-09-26T14:15:15.377" v="27" actId="478"/>
          <ac:spMkLst>
            <pc:docMk/>
            <pc:sldMk cId="3308827409" sldId="256"/>
            <ac:spMk id="15" creationId="{92C73642-FFA2-D5CE-8037-11F060177CB4}"/>
          </ac:spMkLst>
        </pc:spChg>
        <pc:spChg chg="add mod topLvl">
          <ac:chgData name="Francisco" userId="559f4d3f8982107f" providerId="LiveId" clId="{C766F9D2-225C-499C-8FD8-FF5D73E24B64}" dt="2023-09-26T14:17:27.258" v="55" actId="207"/>
          <ac:spMkLst>
            <pc:docMk/>
            <pc:sldMk cId="3308827409" sldId="256"/>
            <ac:spMk id="16" creationId="{6B8ABFE2-827C-A480-0389-4D7C2C916BC4}"/>
          </ac:spMkLst>
        </pc:spChg>
        <pc:spChg chg="mod topLvl">
          <ac:chgData name="Francisco" userId="559f4d3f8982107f" providerId="LiveId" clId="{C766F9D2-225C-499C-8FD8-FF5D73E24B64}" dt="2023-09-26T14:17:27.258" v="55" actId="207"/>
          <ac:spMkLst>
            <pc:docMk/>
            <pc:sldMk cId="3308827409" sldId="256"/>
            <ac:spMk id="17" creationId="{2AC9022B-9EC1-5C6E-4B96-1889AAE5FFB2}"/>
          </ac:spMkLst>
        </pc:spChg>
        <pc:spChg chg="mod topLvl">
          <ac:chgData name="Francisco" userId="559f4d3f8982107f" providerId="LiveId" clId="{C766F9D2-225C-499C-8FD8-FF5D73E24B64}" dt="2023-09-26T14:17:27.258" v="55" actId="207"/>
          <ac:spMkLst>
            <pc:docMk/>
            <pc:sldMk cId="3308827409" sldId="256"/>
            <ac:spMk id="18" creationId="{7111BD3E-C5EE-AA56-E476-BC719681E0A3}"/>
          </ac:spMkLst>
        </pc:spChg>
        <pc:spChg chg="mod topLvl">
          <ac:chgData name="Francisco" userId="559f4d3f8982107f" providerId="LiveId" clId="{C766F9D2-225C-499C-8FD8-FF5D73E24B64}" dt="2023-09-26T14:17:27.258" v="55" actId="207"/>
          <ac:spMkLst>
            <pc:docMk/>
            <pc:sldMk cId="3308827409" sldId="256"/>
            <ac:spMk id="19" creationId="{99A1BE77-3A97-827F-41B1-9D5D223BB6A4}"/>
          </ac:spMkLst>
        </pc:spChg>
        <pc:spChg chg="mod topLvl">
          <ac:chgData name="Francisco" userId="559f4d3f8982107f" providerId="LiveId" clId="{C766F9D2-225C-499C-8FD8-FF5D73E24B64}" dt="2023-09-26T14:17:27.258" v="55" actId="207"/>
          <ac:spMkLst>
            <pc:docMk/>
            <pc:sldMk cId="3308827409" sldId="256"/>
            <ac:spMk id="20" creationId="{1DE702F1-361D-B237-7626-68C5C80C5821}"/>
          </ac:spMkLst>
        </pc:spChg>
        <pc:spChg chg="mod topLvl">
          <ac:chgData name="Francisco" userId="559f4d3f8982107f" providerId="LiveId" clId="{C766F9D2-225C-499C-8FD8-FF5D73E24B64}" dt="2023-09-26T14:17:27.258" v="55" actId="207"/>
          <ac:spMkLst>
            <pc:docMk/>
            <pc:sldMk cId="3308827409" sldId="256"/>
            <ac:spMk id="21" creationId="{8042D59B-D5F5-9BEC-F40B-7979882F0B17}"/>
          </ac:spMkLst>
        </pc:spChg>
        <pc:spChg chg="mod topLvl">
          <ac:chgData name="Francisco" userId="559f4d3f8982107f" providerId="LiveId" clId="{C766F9D2-225C-499C-8FD8-FF5D73E24B64}" dt="2023-09-26T14:17:27.258" v="55" actId="207"/>
          <ac:spMkLst>
            <pc:docMk/>
            <pc:sldMk cId="3308827409" sldId="256"/>
            <ac:spMk id="22" creationId="{B7B6BC02-C9A6-F818-1806-07493FBC01C4}"/>
          </ac:spMkLst>
        </pc:spChg>
        <pc:spChg chg="mod topLvl">
          <ac:chgData name="Francisco" userId="559f4d3f8982107f" providerId="LiveId" clId="{C766F9D2-225C-499C-8FD8-FF5D73E24B64}" dt="2023-09-26T14:17:27.258" v="55" actId="207"/>
          <ac:spMkLst>
            <pc:docMk/>
            <pc:sldMk cId="3308827409" sldId="256"/>
            <ac:spMk id="23" creationId="{0BFE1F10-1CD9-8E67-1F60-D6109FEC9592}"/>
          </ac:spMkLst>
        </pc:spChg>
        <pc:spChg chg="mod topLvl">
          <ac:chgData name="Francisco" userId="559f4d3f8982107f" providerId="LiveId" clId="{C766F9D2-225C-499C-8FD8-FF5D73E24B64}" dt="2023-09-26T14:17:27.258" v="55" actId="207"/>
          <ac:spMkLst>
            <pc:docMk/>
            <pc:sldMk cId="3308827409" sldId="256"/>
            <ac:spMk id="24" creationId="{8F4C40A0-06E2-37D8-2EDE-18DADE84DF5B}"/>
          </ac:spMkLst>
        </pc:spChg>
        <pc:spChg chg="mod topLvl">
          <ac:chgData name="Francisco" userId="559f4d3f8982107f" providerId="LiveId" clId="{C766F9D2-225C-499C-8FD8-FF5D73E24B64}" dt="2023-09-26T14:17:27.258" v="55" actId="207"/>
          <ac:spMkLst>
            <pc:docMk/>
            <pc:sldMk cId="3308827409" sldId="256"/>
            <ac:spMk id="25" creationId="{49377DBC-20BC-D908-D4A4-30FC8D62647E}"/>
          </ac:spMkLst>
        </pc:spChg>
        <pc:spChg chg="mod topLvl">
          <ac:chgData name="Francisco" userId="559f4d3f8982107f" providerId="LiveId" clId="{C766F9D2-225C-499C-8FD8-FF5D73E24B64}" dt="2023-09-26T14:17:27.258" v="55" actId="207"/>
          <ac:spMkLst>
            <pc:docMk/>
            <pc:sldMk cId="3308827409" sldId="256"/>
            <ac:spMk id="26" creationId="{10ECB5E7-4607-19FD-6D76-EC5859C4D5AD}"/>
          </ac:spMkLst>
        </pc:spChg>
        <pc:spChg chg="mod topLvl">
          <ac:chgData name="Francisco" userId="559f4d3f8982107f" providerId="LiveId" clId="{C766F9D2-225C-499C-8FD8-FF5D73E24B64}" dt="2023-09-26T14:17:27.258" v="55" actId="207"/>
          <ac:spMkLst>
            <pc:docMk/>
            <pc:sldMk cId="3308827409" sldId="256"/>
            <ac:spMk id="27" creationId="{8776FA4F-26BE-42A1-B6B5-3744637522D6}"/>
          </ac:spMkLst>
        </pc:spChg>
        <pc:spChg chg="mod topLvl">
          <ac:chgData name="Francisco" userId="559f4d3f8982107f" providerId="LiveId" clId="{C766F9D2-225C-499C-8FD8-FF5D73E24B64}" dt="2023-09-26T14:17:27.258" v="55" actId="207"/>
          <ac:spMkLst>
            <pc:docMk/>
            <pc:sldMk cId="3308827409" sldId="256"/>
            <ac:spMk id="28" creationId="{4D972E6C-E1CF-4031-8292-1CE7F15032FF}"/>
          </ac:spMkLst>
        </pc:spChg>
        <pc:spChg chg="mod topLvl">
          <ac:chgData name="Francisco" userId="559f4d3f8982107f" providerId="LiveId" clId="{C766F9D2-225C-499C-8FD8-FF5D73E24B64}" dt="2023-09-26T14:17:27.258" v="55" actId="207"/>
          <ac:spMkLst>
            <pc:docMk/>
            <pc:sldMk cId="3308827409" sldId="256"/>
            <ac:spMk id="29" creationId="{9486D49B-70B4-7350-9F3C-98B5BE792CBF}"/>
          </ac:spMkLst>
        </pc:spChg>
        <pc:spChg chg="mod topLvl">
          <ac:chgData name="Francisco" userId="559f4d3f8982107f" providerId="LiveId" clId="{C766F9D2-225C-499C-8FD8-FF5D73E24B64}" dt="2023-09-26T14:17:27.258" v="55" actId="207"/>
          <ac:spMkLst>
            <pc:docMk/>
            <pc:sldMk cId="3308827409" sldId="256"/>
            <ac:spMk id="30" creationId="{A9058D12-59A7-ADDF-703F-49548997145F}"/>
          </ac:spMkLst>
        </pc:spChg>
        <pc:spChg chg="mod topLvl">
          <ac:chgData name="Francisco" userId="559f4d3f8982107f" providerId="LiveId" clId="{C766F9D2-225C-499C-8FD8-FF5D73E24B64}" dt="2023-09-26T14:17:27.258" v="55" actId="207"/>
          <ac:spMkLst>
            <pc:docMk/>
            <pc:sldMk cId="3308827409" sldId="256"/>
            <ac:spMk id="31" creationId="{C061986A-C58D-24A3-3D19-07AC767F16ED}"/>
          </ac:spMkLst>
        </pc:spChg>
        <pc:spChg chg="mod topLvl">
          <ac:chgData name="Francisco" userId="559f4d3f8982107f" providerId="LiveId" clId="{C766F9D2-225C-499C-8FD8-FF5D73E24B64}" dt="2023-09-26T14:17:27.258" v="55" actId="207"/>
          <ac:spMkLst>
            <pc:docMk/>
            <pc:sldMk cId="3308827409" sldId="256"/>
            <ac:spMk id="32" creationId="{D40E2B58-6C17-24C9-68E3-C5B377EC9968}"/>
          </ac:spMkLst>
        </pc:spChg>
        <pc:spChg chg="mod topLvl">
          <ac:chgData name="Francisco" userId="559f4d3f8982107f" providerId="LiveId" clId="{C766F9D2-225C-499C-8FD8-FF5D73E24B64}" dt="2023-09-26T14:17:27.258" v="55" actId="207"/>
          <ac:spMkLst>
            <pc:docMk/>
            <pc:sldMk cId="3308827409" sldId="256"/>
            <ac:spMk id="33" creationId="{A2E726C9-10B0-BD4B-41BF-96461C3D3C68}"/>
          </ac:spMkLst>
        </pc:spChg>
        <pc:spChg chg="mod topLvl">
          <ac:chgData name="Francisco" userId="559f4d3f8982107f" providerId="LiveId" clId="{C766F9D2-225C-499C-8FD8-FF5D73E24B64}" dt="2023-09-26T14:17:27.258" v="55" actId="207"/>
          <ac:spMkLst>
            <pc:docMk/>
            <pc:sldMk cId="3308827409" sldId="256"/>
            <ac:spMk id="34" creationId="{AA355CAC-19E9-139C-32D9-EA70EB1F9AF3}"/>
          </ac:spMkLst>
        </pc:spChg>
        <pc:spChg chg="mod topLvl">
          <ac:chgData name="Francisco" userId="559f4d3f8982107f" providerId="LiveId" clId="{C766F9D2-225C-499C-8FD8-FF5D73E24B64}" dt="2023-09-26T14:17:27.258" v="55" actId="207"/>
          <ac:spMkLst>
            <pc:docMk/>
            <pc:sldMk cId="3308827409" sldId="256"/>
            <ac:spMk id="35" creationId="{3E61AB83-4104-5E5B-4BED-7020B5259C1D}"/>
          </ac:spMkLst>
        </pc:spChg>
        <pc:spChg chg="mod topLvl">
          <ac:chgData name="Francisco" userId="559f4d3f8982107f" providerId="LiveId" clId="{C766F9D2-225C-499C-8FD8-FF5D73E24B64}" dt="2023-09-26T14:17:27.258" v="55" actId="207"/>
          <ac:spMkLst>
            <pc:docMk/>
            <pc:sldMk cId="3308827409" sldId="256"/>
            <ac:spMk id="36" creationId="{D37653B6-9E6C-A31A-1E1E-284ADB20515C}"/>
          </ac:spMkLst>
        </pc:spChg>
        <pc:spChg chg="mod topLvl">
          <ac:chgData name="Francisco" userId="559f4d3f8982107f" providerId="LiveId" clId="{C766F9D2-225C-499C-8FD8-FF5D73E24B64}" dt="2023-09-26T14:17:27.258" v="55" actId="207"/>
          <ac:spMkLst>
            <pc:docMk/>
            <pc:sldMk cId="3308827409" sldId="256"/>
            <ac:spMk id="37" creationId="{DD704713-9FBA-18B4-0392-9840C657C6E9}"/>
          </ac:spMkLst>
        </pc:spChg>
        <pc:spChg chg="mod topLvl">
          <ac:chgData name="Francisco" userId="559f4d3f8982107f" providerId="LiveId" clId="{C766F9D2-225C-499C-8FD8-FF5D73E24B64}" dt="2023-09-26T14:17:27.258" v="55" actId="207"/>
          <ac:spMkLst>
            <pc:docMk/>
            <pc:sldMk cId="3308827409" sldId="256"/>
            <ac:spMk id="38" creationId="{6E66CC5F-2F3B-B93F-FAE1-180868F67F79}"/>
          </ac:spMkLst>
        </pc:spChg>
        <pc:spChg chg="mod topLvl">
          <ac:chgData name="Francisco" userId="559f4d3f8982107f" providerId="LiveId" clId="{C766F9D2-225C-499C-8FD8-FF5D73E24B64}" dt="2023-09-26T14:17:27.258" v="55" actId="207"/>
          <ac:spMkLst>
            <pc:docMk/>
            <pc:sldMk cId="3308827409" sldId="256"/>
            <ac:spMk id="39" creationId="{35F2C009-2037-D9D1-DA49-4333803006D8}"/>
          </ac:spMkLst>
        </pc:spChg>
        <pc:spChg chg="add mod topLvl">
          <ac:chgData name="Francisco" userId="559f4d3f8982107f" providerId="LiveId" clId="{C766F9D2-225C-499C-8FD8-FF5D73E24B64}" dt="2023-09-26T14:17:27.258" v="55" actId="207"/>
          <ac:spMkLst>
            <pc:docMk/>
            <pc:sldMk cId="3308827409" sldId="256"/>
            <ac:spMk id="40" creationId="{1B725C94-8BA3-9552-8DE4-7F95A43DF61F}"/>
          </ac:spMkLst>
        </pc:spChg>
        <pc:spChg chg="mod topLvl">
          <ac:chgData name="Francisco" userId="559f4d3f8982107f" providerId="LiveId" clId="{C766F9D2-225C-499C-8FD8-FF5D73E24B64}" dt="2023-09-26T14:17:27.258" v="55" actId="207"/>
          <ac:spMkLst>
            <pc:docMk/>
            <pc:sldMk cId="3308827409" sldId="256"/>
            <ac:spMk id="41" creationId="{1946138F-F80D-CCE1-C39D-5D5531C0CECF}"/>
          </ac:spMkLst>
        </pc:spChg>
        <pc:spChg chg="mod topLvl">
          <ac:chgData name="Francisco" userId="559f4d3f8982107f" providerId="LiveId" clId="{C766F9D2-225C-499C-8FD8-FF5D73E24B64}" dt="2023-09-26T14:17:27.258" v="55" actId="207"/>
          <ac:spMkLst>
            <pc:docMk/>
            <pc:sldMk cId="3308827409" sldId="256"/>
            <ac:spMk id="42" creationId="{553DF827-FAF4-584B-3921-4089E4A088FF}"/>
          </ac:spMkLst>
        </pc:spChg>
        <pc:spChg chg="mod topLvl">
          <ac:chgData name="Francisco" userId="559f4d3f8982107f" providerId="LiveId" clId="{C766F9D2-225C-499C-8FD8-FF5D73E24B64}" dt="2023-09-26T14:17:27.258" v="55" actId="207"/>
          <ac:spMkLst>
            <pc:docMk/>
            <pc:sldMk cId="3308827409" sldId="256"/>
            <ac:spMk id="43" creationId="{E24AF32E-5190-AFBA-AD98-82ECF7E9E2C4}"/>
          </ac:spMkLst>
        </pc:spChg>
        <pc:spChg chg="mod topLvl">
          <ac:chgData name="Francisco" userId="559f4d3f8982107f" providerId="LiveId" clId="{C766F9D2-225C-499C-8FD8-FF5D73E24B64}" dt="2023-09-26T14:17:27.258" v="55" actId="207"/>
          <ac:spMkLst>
            <pc:docMk/>
            <pc:sldMk cId="3308827409" sldId="256"/>
            <ac:spMk id="44" creationId="{7EEB40DE-7069-56DF-6029-D55FB1FBF4C4}"/>
          </ac:spMkLst>
        </pc:spChg>
        <pc:spChg chg="mod topLvl">
          <ac:chgData name="Francisco" userId="559f4d3f8982107f" providerId="LiveId" clId="{C766F9D2-225C-499C-8FD8-FF5D73E24B64}" dt="2023-09-26T14:17:27.258" v="55" actId="207"/>
          <ac:spMkLst>
            <pc:docMk/>
            <pc:sldMk cId="3308827409" sldId="256"/>
            <ac:spMk id="45" creationId="{062CB3B6-3221-2ADF-3079-AE4FA8796F30}"/>
          </ac:spMkLst>
        </pc:spChg>
        <pc:spChg chg="mod topLvl">
          <ac:chgData name="Francisco" userId="559f4d3f8982107f" providerId="LiveId" clId="{C766F9D2-225C-499C-8FD8-FF5D73E24B64}" dt="2023-09-26T14:17:27.258" v="55" actId="207"/>
          <ac:spMkLst>
            <pc:docMk/>
            <pc:sldMk cId="3308827409" sldId="256"/>
            <ac:spMk id="46" creationId="{4CE532F5-BD0A-FA44-4E35-AB2867387002}"/>
          </ac:spMkLst>
        </pc:spChg>
        <pc:spChg chg="del mod topLvl">
          <ac:chgData name="Francisco" userId="559f4d3f8982107f" providerId="LiveId" clId="{C766F9D2-225C-499C-8FD8-FF5D73E24B64}" dt="2023-09-26T14:14:31.347" v="8" actId="478"/>
          <ac:spMkLst>
            <pc:docMk/>
            <pc:sldMk cId="3308827409" sldId="256"/>
            <ac:spMk id="47" creationId="{ADA18CE7-9E29-3DD1-D993-D211207A7795}"/>
          </ac:spMkLst>
        </pc:spChg>
        <pc:spChg chg="del mod topLvl">
          <ac:chgData name="Francisco" userId="559f4d3f8982107f" providerId="LiveId" clId="{C766F9D2-225C-499C-8FD8-FF5D73E24B64}" dt="2023-09-26T14:14:38.255" v="13" actId="478"/>
          <ac:spMkLst>
            <pc:docMk/>
            <pc:sldMk cId="3308827409" sldId="256"/>
            <ac:spMk id="48" creationId="{9D2D1352-E6A7-5E19-2C7C-3C7C0CDE5470}"/>
          </ac:spMkLst>
        </pc:spChg>
        <pc:spChg chg="del mod topLvl">
          <ac:chgData name="Francisco" userId="559f4d3f8982107f" providerId="LiveId" clId="{C766F9D2-225C-499C-8FD8-FF5D73E24B64}" dt="2023-09-26T14:14:42.335" v="14" actId="478"/>
          <ac:spMkLst>
            <pc:docMk/>
            <pc:sldMk cId="3308827409" sldId="256"/>
            <ac:spMk id="49" creationId="{024A441C-E32B-9612-614F-C630CB4C2835}"/>
          </ac:spMkLst>
        </pc:spChg>
        <pc:spChg chg="del mod topLvl">
          <ac:chgData name="Francisco" userId="559f4d3f8982107f" providerId="LiveId" clId="{C766F9D2-225C-499C-8FD8-FF5D73E24B64}" dt="2023-09-26T14:14:51.427" v="18" actId="478"/>
          <ac:spMkLst>
            <pc:docMk/>
            <pc:sldMk cId="3308827409" sldId="256"/>
            <ac:spMk id="50" creationId="{392C6F8C-9818-C946-ECF5-D8342FB4ACAD}"/>
          </ac:spMkLst>
        </pc:spChg>
        <pc:spChg chg="mod topLvl">
          <ac:chgData name="Francisco" userId="559f4d3f8982107f" providerId="LiveId" clId="{C766F9D2-225C-499C-8FD8-FF5D73E24B64}" dt="2023-09-26T14:17:27.258" v="55" actId="207"/>
          <ac:spMkLst>
            <pc:docMk/>
            <pc:sldMk cId="3308827409" sldId="256"/>
            <ac:spMk id="51" creationId="{C36E8273-2C03-1E01-585C-08D1855CE522}"/>
          </ac:spMkLst>
        </pc:spChg>
        <pc:spChg chg="mod topLvl">
          <ac:chgData name="Francisco" userId="559f4d3f8982107f" providerId="LiveId" clId="{C766F9D2-225C-499C-8FD8-FF5D73E24B64}" dt="2023-09-26T14:17:27.258" v="55" actId="207"/>
          <ac:spMkLst>
            <pc:docMk/>
            <pc:sldMk cId="3308827409" sldId="256"/>
            <ac:spMk id="52" creationId="{6C523D7D-173A-4163-8B91-525691138CED}"/>
          </ac:spMkLst>
        </pc:spChg>
        <pc:spChg chg="mod topLvl">
          <ac:chgData name="Francisco" userId="559f4d3f8982107f" providerId="LiveId" clId="{C766F9D2-225C-499C-8FD8-FF5D73E24B64}" dt="2023-09-26T14:17:27.258" v="55" actId="207"/>
          <ac:spMkLst>
            <pc:docMk/>
            <pc:sldMk cId="3308827409" sldId="256"/>
            <ac:spMk id="53" creationId="{F4FFFBBF-16F1-3619-D7DC-C6B7F272BECF}"/>
          </ac:spMkLst>
        </pc:spChg>
        <pc:spChg chg="mod topLvl">
          <ac:chgData name="Francisco" userId="559f4d3f8982107f" providerId="LiveId" clId="{C766F9D2-225C-499C-8FD8-FF5D73E24B64}" dt="2023-09-26T14:17:27.258" v="55" actId="207"/>
          <ac:spMkLst>
            <pc:docMk/>
            <pc:sldMk cId="3308827409" sldId="256"/>
            <ac:spMk id="54" creationId="{1937F6AD-2679-8B6A-B26A-D84AC1DC77EA}"/>
          </ac:spMkLst>
        </pc:spChg>
        <pc:spChg chg="del mod topLvl">
          <ac:chgData name="Francisco" userId="559f4d3f8982107f" providerId="LiveId" clId="{C766F9D2-225C-499C-8FD8-FF5D73E24B64}" dt="2023-09-26T14:14:32.910" v="9" actId="478"/>
          <ac:spMkLst>
            <pc:docMk/>
            <pc:sldMk cId="3308827409" sldId="256"/>
            <ac:spMk id="55" creationId="{50C4757E-A932-3650-AA14-661CD8D9AF53}"/>
          </ac:spMkLst>
        </pc:spChg>
        <pc:spChg chg="del mod topLvl">
          <ac:chgData name="Francisco" userId="559f4d3f8982107f" providerId="LiveId" clId="{C766F9D2-225C-499C-8FD8-FF5D73E24B64}" dt="2023-09-26T14:14:37.189" v="12" actId="478"/>
          <ac:spMkLst>
            <pc:docMk/>
            <pc:sldMk cId="3308827409" sldId="256"/>
            <ac:spMk id="56" creationId="{CA93D045-0BF3-70DD-5CBC-6D88D7716BF5}"/>
          </ac:spMkLst>
        </pc:spChg>
        <pc:spChg chg="del mod topLvl">
          <ac:chgData name="Francisco" userId="559f4d3f8982107f" providerId="LiveId" clId="{C766F9D2-225C-499C-8FD8-FF5D73E24B64}" dt="2023-09-26T14:14:42.335" v="14" actId="478"/>
          <ac:spMkLst>
            <pc:docMk/>
            <pc:sldMk cId="3308827409" sldId="256"/>
            <ac:spMk id="57" creationId="{A194104A-C5B4-347C-A6A4-552621F9EF58}"/>
          </ac:spMkLst>
        </pc:spChg>
        <pc:spChg chg="del mod topLvl">
          <ac:chgData name="Francisco" userId="559f4d3f8982107f" providerId="LiveId" clId="{C766F9D2-225C-499C-8FD8-FF5D73E24B64}" dt="2023-09-26T14:14:53.328" v="19" actId="478"/>
          <ac:spMkLst>
            <pc:docMk/>
            <pc:sldMk cId="3308827409" sldId="256"/>
            <ac:spMk id="58" creationId="{FFCC5481-EE48-B1DD-0063-A5AB0B2A7774}"/>
          </ac:spMkLst>
        </pc:spChg>
        <pc:spChg chg="mod topLvl">
          <ac:chgData name="Francisco" userId="559f4d3f8982107f" providerId="LiveId" clId="{C766F9D2-225C-499C-8FD8-FF5D73E24B64}" dt="2023-09-26T14:17:27.258" v="55" actId="207"/>
          <ac:spMkLst>
            <pc:docMk/>
            <pc:sldMk cId="3308827409" sldId="256"/>
            <ac:spMk id="59" creationId="{BA140499-E572-3A4B-3F67-6541031990DE}"/>
          </ac:spMkLst>
        </pc:spChg>
        <pc:spChg chg="mod topLvl">
          <ac:chgData name="Francisco" userId="559f4d3f8982107f" providerId="LiveId" clId="{C766F9D2-225C-499C-8FD8-FF5D73E24B64}" dt="2023-09-26T14:17:27.258" v="55" actId="207"/>
          <ac:spMkLst>
            <pc:docMk/>
            <pc:sldMk cId="3308827409" sldId="256"/>
            <ac:spMk id="60" creationId="{800AF8D2-BC39-8F37-A171-8B6580084194}"/>
          </ac:spMkLst>
        </pc:spChg>
        <pc:spChg chg="mod topLvl">
          <ac:chgData name="Francisco" userId="559f4d3f8982107f" providerId="LiveId" clId="{C766F9D2-225C-499C-8FD8-FF5D73E24B64}" dt="2023-09-26T14:17:27.258" v="55" actId="207"/>
          <ac:spMkLst>
            <pc:docMk/>
            <pc:sldMk cId="3308827409" sldId="256"/>
            <ac:spMk id="61" creationId="{BC40A83C-C52C-10B0-358A-F97DDC4CF3F2}"/>
          </ac:spMkLst>
        </pc:spChg>
        <pc:spChg chg="mod topLvl">
          <ac:chgData name="Francisco" userId="559f4d3f8982107f" providerId="LiveId" clId="{C766F9D2-225C-499C-8FD8-FF5D73E24B64}" dt="2023-09-26T14:17:27.258" v="55" actId="207"/>
          <ac:spMkLst>
            <pc:docMk/>
            <pc:sldMk cId="3308827409" sldId="256"/>
            <ac:spMk id="62" creationId="{962891DD-B701-D0E6-E48D-304791801863}"/>
          </ac:spMkLst>
        </pc:spChg>
        <pc:spChg chg="mod topLvl">
          <ac:chgData name="Francisco" userId="559f4d3f8982107f" providerId="LiveId" clId="{C766F9D2-225C-499C-8FD8-FF5D73E24B64}" dt="2023-09-26T14:17:27.258" v="55" actId="207"/>
          <ac:spMkLst>
            <pc:docMk/>
            <pc:sldMk cId="3308827409" sldId="256"/>
            <ac:spMk id="63" creationId="{27257742-9CA8-047B-4A5B-51499072B2EE}"/>
          </ac:spMkLst>
        </pc:spChg>
        <pc:spChg chg="mod topLvl">
          <ac:chgData name="Francisco" userId="559f4d3f8982107f" providerId="LiveId" clId="{C766F9D2-225C-499C-8FD8-FF5D73E24B64}" dt="2023-09-26T14:17:27.258" v="55" actId="207"/>
          <ac:spMkLst>
            <pc:docMk/>
            <pc:sldMk cId="3308827409" sldId="256"/>
            <ac:spMk id="64" creationId="{1B722CB8-C2FA-FBB0-F241-09D3B0EAA5B6}"/>
          </ac:spMkLst>
        </pc:spChg>
        <pc:spChg chg="mod topLvl">
          <ac:chgData name="Francisco" userId="559f4d3f8982107f" providerId="LiveId" clId="{C766F9D2-225C-499C-8FD8-FF5D73E24B64}" dt="2023-09-26T14:17:27.258" v="55" actId="207"/>
          <ac:spMkLst>
            <pc:docMk/>
            <pc:sldMk cId="3308827409" sldId="256"/>
            <ac:spMk id="65" creationId="{7C86B066-74A0-E70C-68DE-D65CD9C170E0}"/>
          </ac:spMkLst>
        </pc:spChg>
        <pc:spChg chg="del mod topLvl">
          <ac:chgData name="Francisco" userId="559f4d3f8982107f" providerId="LiveId" clId="{C766F9D2-225C-499C-8FD8-FF5D73E24B64}" dt="2023-09-26T14:14:34.275" v="10" actId="478"/>
          <ac:spMkLst>
            <pc:docMk/>
            <pc:sldMk cId="3308827409" sldId="256"/>
            <ac:spMk id="66" creationId="{F192B510-E8AB-4D3A-91A8-52E9A7FAF638}"/>
          </ac:spMkLst>
        </pc:spChg>
        <pc:spChg chg="del mod topLvl">
          <ac:chgData name="Francisco" userId="559f4d3f8982107f" providerId="LiveId" clId="{C766F9D2-225C-499C-8FD8-FF5D73E24B64}" dt="2023-09-26T14:14:35.440" v="11" actId="478"/>
          <ac:spMkLst>
            <pc:docMk/>
            <pc:sldMk cId="3308827409" sldId="256"/>
            <ac:spMk id="67" creationId="{8F196A6F-4612-CC00-BCE8-034BFF2CF8E5}"/>
          </ac:spMkLst>
        </pc:spChg>
        <pc:spChg chg="del mod topLvl">
          <ac:chgData name="Francisco" userId="559f4d3f8982107f" providerId="LiveId" clId="{C766F9D2-225C-499C-8FD8-FF5D73E24B64}" dt="2023-09-26T14:14:57.380" v="21" actId="478"/>
          <ac:spMkLst>
            <pc:docMk/>
            <pc:sldMk cId="3308827409" sldId="256"/>
            <ac:spMk id="68" creationId="{99540F59-4542-6DC8-3FD6-49D515E34670}"/>
          </ac:spMkLst>
        </pc:spChg>
        <pc:spChg chg="del mod topLvl">
          <ac:chgData name="Francisco" userId="559f4d3f8982107f" providerId="LiveId" clId="{C766F9D2-225C-499C-8FD8-FF5D73E24B64}" dt="2023-09-26T14:14:54.873" v="20" actId="478"/>
          <ac:spMkLst>
            <pc:docMk/>
            <pc:sldMk cId="3308827409" sldId="256"/>
            <ac:spMk id="69" creationId="{27806662-FEE5-1DF9-30D6-E2A22E7A3A8B}"/>
          </ac:spMkLst>
        </pc:spChg>
        <pc:spChg chg="mod topLvl">
          <ac:chgData name="Francisco" userId="559f4d3f8982107f" providerId="LiveId" clId="{C766F9D2-225C-499C-8FD8-FF5D73E24B64}" dt="2023-09-26T14:17:27.258" v="55" actId="207"/>
          <ac:spMkLst>
            <pc:docMk/>
            <pc:sldMk cId="3308827409" sldId="256"/>
            <ac:spMk id="70" creationId="{FF739794-A22F-ECD5-BDA0-77F4A56562CC}"/>
          </ac:spMkLst>
        </pc:spChg>
        <pc:spChg chg="mod topLvl">
          <ac:chgData name="Francisco" userId="559f4d3f8982107f" providerId="LiveId" clId="{C766F9D2-225C-499C-8FD8-FF5D73E24B64}" dt="2023-09-26T14:17:27.258" v="55" actId="207"/>
          <ac:spMkLst>
            <pc:docMk/>
            <pc:sldMk cId="3308827409" sldId="256"/>
            <ac:spMk id="71" creationId="{9F04D92B-AAB0-308C-9F5B-5F3FE5CFA93D}"/>
          </ac:spMkLst>
        </pc:spChg>
        <pc:spChg chg="del mod topLvl">
          <ac:chgData name="Francisco" userId="559f4d3f8982107f" providerId="LiveId" clId="{C766F9D2-225C-499C-8FD8-FF5D73E24B64}" dt="2023-09-26T14:16:40.299" v="40" actId="478"/>
          <ac:spMkLst>
            <pc:docMk/>
            <pc:sldMk cId="3308827409" sldId="256"/>
            <ac:spMk id="72" creationId="{546A40E5-5690-4DAB-91FA-2DCE576A46E5}"/>
          </ac:spMkLst>
        </pc:spChg>
        <pc:spChg chg="del mod topLvl">
          <ac:chgData name="Francisco" userId="559f4d3f8982107f" providerId="LiveId" clId="{C766F9D2-225C-499C-8FD8-FF5D73E24B64}" dt="2023-09-26T14:16:41.348" v="41" actId="478"/>
          <ac:spMkLst>
            <pc:docMk/>
            <pc:sldMk cId="3308827409" sldId="256"/>
            <ac:spMk id="73" creationId="{76172A1C-E8CB-5030-EFC3-8F8A676A576F}"/>
          </ac:spMkLst>
        </pc:spChg>
        <pc:spChg chg="del mod topLvl">
          <ac:chgData name="Francisco" userId="559f4d3f8982107f" providerId="LiveId" clId="{C766F9D2-225C-499C-8FD8-FF5D73E24B64}" dt="2023-09-26T14:16:42.379" v="42" actId="478"/>
          <ac:spMkLst>
            <pc:docMk/>
            <pc:sldMk cId="3308827409" sldId="256"/>
            <ac:spMk id="74" creationId="{0B9BBE44-AEFA-11AD-6094-D5B0541A1F91}"/>
          </ac:spMkLst>
        </pc:spChg>
        <pc:spChg chg="del mod topLvl">
          <ac:chgData name="Francisco" userId="559f4d3f8982107f" providerId="LiveId" clId="{C766F9D2-225C-499C-8FD8-FF5D73E24B64}" dt="2023-09-26T14:16:43.334" v="43" actId="478"/>
          <ac:spMkLst>
            <pc:docMk/>
            <pc:sldMk cId="3308827409" sldId="256"/>
            <ac:spMk id="75" creationId="{237F34B4-F606-6C42-FEA2-08432494C1C8}"/>
          </ac:spMkLst>
        </pc:spChg>
        <pc:spChg chg="mod topLvl">
          <ac:chgData name="Francisco" userId="559f4d3f8982107f" providerId="LiveId" clId="{C766F9D2-225C-499C-8FD8-FF5D73E24B64}" dt="2023-09-26T14:17:27.258" v="55" actId="207"/>
          <ac:spMkLst>
            <pc:docMk/>
            <pc:sldMk cId="3308827409" sldId="256"/>
            <ac:spMk id="76" creationId="{FBE9ABBF-2DEB-8ACE-9161-E7AAB669D664}"/>
          </ac:spMkLst>
        </pc:spChg>
        <pc:spChg chg="mod topLvl">
          <ac:chgData name="Francisco" userId="559f4d3f8982107f" providerId="LiveId" clId="{C766F9D2-225C-499C-8FD8-FF5D73E24B64}" dt="2023-09-26T14:17:27.258" v="55" actId="207"/>
          <ac:spMkLst>
            <pc:docMk/>
            <pc:sldMk cId="3308827409" sldId="256"/>
            <ac:spMk id="77" creationId="{6EAECBD5-7B6C-C0D6-5FB2-C6C8B8736BBE}"/>
          </ac:spMkLst>
        </pc:spChg>
        <pc:spChg chg="mod topLvl">
          <ac:chgData name="Francisco" userId="559f4d3f8982107f" providerId="LiveId" clId="{C766F9D2-225C-499C-8FD8-FF5D73E24B64}" dt="2023-09-26T14:17:27.258" v="55" actId="207"/>
          <ac:spMkLst>
            <pc:docMk/>
            <pc:sldMk cId="3308827409" sldId="256"/>
            <ac:spMk id="78" creationId="{54C43883-AD1C-4B9F-1515-9036C179B0C6}"/>
          </ac:spMkLst>
        </pc:spChg>
        <pc:spChg chg="mod topLvl">
          <ac:chgData name="Francisco" userId="559f4d3f8982107f" providerId="LiveId" clId="{C766F9D2-225C-499C-8FD8-FF5D73E24B64}" dt="2023-09-26T14:17:27.258" v="55" actId="207"/>
          <ac:spMkLst>
            <pc:docMk/>
            <pc:sldMk cId="3308827409" sldId="256"/>
            <ac:spMk id="79" creationId="{588B6900-E06E-ADC9-D523-DC145DF0ED6A}"/>
          </ac:spMkLst>
        </pc:spChg>
        <pc:spChg chg="mod topLvl">
          <ac:chgData name="Francisco" userId="559f4d3f8982107f" providerId="LiveId" clId="{C766F9D2-225C-499C-8FD8-FF5D73E24B64}" dt="2023-09-26T14:17:27.258" v="55" actId="207"/>
          <ac:spMkLst>
            <pc:docMk/>
            <pc:sldMk cId="3308827409" sldId="256"/>
            <ac:spMk id="80" creationId="{0147754F-C1B6-C4E7-7C1B-AB708F6ACBBD}"/>
          </ac:spMkLst>
        </pc:spChg>
        <pc:spChg chg="mod topLvl">
          <ac:chgData name="Francisco" userId="559f4d3f8982107f" providerId="LiveId" clId="{C766F9D2-225C-499C-8FD8-FF5D73E24B64}" dt="2023-09-26T14:17:27.258" v="55" actId="207"/>
          <ac:spMkLst>
            <pc:docMk/>
            <pc:sldMk cId="3308827409" sldId="256"/>
            <ac:spMk id="81" creationId="{8F0FC86C-7FEC-8133-23CD-2808B9A22DA6}"/>
          </ac:spMkLst>
        </pc:spChg>
        <pc:spChg chg="add mod topLvl">
          <ac:chgData name="Francisco" userId="559f4d3f8982107f" providerId="LiveId" clId="{C766F9D2-225C-499C-8FD8-FF5D73E24B64}" dt="2023-09-26T14:17:27.258" v="55" actId="207"/>
          <ac:spMkLst>
            <pc:docMk/>
            <pc:sldMk cId="3308827409" sldId="256"/>
            <ac:spMk id="83" creationId="{96D51BC4-C2D5-D004-C52C-85E25263FD38}"/>
          </ac:spMkLst>
        </pc:spChg>
        <pc:spChg chg="add mod topLvl">
          <ac:chgData name="Francisco" userId="559f4d3f8982107f" providerId="LiveId" clId="{C766F9D2-225C-499C-8FD8-FF5D73E24B64}" dt="2023-09-26T14:17:27.258" v="55" actId="207"/>
          <ac:spMkLst>
            <pc:docMk/>
            <pc:sldMk cId="3308827409" sldId="256"/>
            <ac:spMk id="84" creationId="{22FCAAD1-6BEF-EB32-4A7F-0A7ECF66F198}"/>
          </ac:spMkLst>
        </pc:spChg>
        <pc:spChg chg="add del mod">
          <ac:chgData name="Francisco" userId="559f4d3f8982107f" providerId="LiveId" clId="{C766F9D2-225C-499C-8FD8-FF5D73E24B64}" dt="2023-09-26T14:15:05.848" v="23" actId="478"/>
          <ac:spMkLst>
            <pc:docMk/>
            <pc:sldMk cId="3308827409" sldId="256"/>
            <ac:spMk id="85" creationId="{57B5F078-172A-5348-EE20-B5347002A92E}"/>
          </ac:spMkLst>
        </pc:spChg>
        <pc:spChg chg="add del mod">
          <ac:chgData name="Francisco" userId="559f4d3f8982107f" providerId="LiveId" clId="{C766F9D2-225C-499C-8FD8-FF5D73E24B64}" dt="2023-09-26T14:15:08.029" v="24" actId="478"/>
          <ac:spMkLst>
            <pc:docMk/>
            <pc:sldMk cId="3308827409" sldId="256"/>
            <ac:spMk id="86" creationId="{62A2D438-F60C-7C22-BDBA-75086ED4C6BE}"/>
          </ac:spMkLst>
        </pc:spChg>
        <pc:spChg chg="add del mod">
          <ac:chgData name="Francisco" userId="559f4d3f8982107f" providerId="LiveId" clId="{C766F9D2-225C-499C-8FD8-FF5D73E24B64}" dt="2023-09-26T14:15:09.610" v="25" actId="478"/>
          <ac:spMkLst>
            <pc:docMk/>
            <pc:sldMk cId="3308827409" sldId="256"/>
            <ac:spMk id="87" creationId="{69661D1A-C7B3-9FBA-E042-D456001F63FE}"/>
          </ac:spMkLst>
        </pc:spChg>
        <pc:spChg chg="add del mod">
          <ac:chgData name="Francisco" userId="559f4d3f8982107f" providerId="LiveId" clId="{C766F9D2-225C-499C-8FD8-FF5D73E24B64}" dt="2023-09-26T14:15:11.089" v="26" actId="478"/>
          <ac:spMkLst>
            <pc:docMk/>
            <pc:sldMk cId="3308827409" sldId="256"/>
            <ac:spMk id="88" creationId="{EF1575BE-A2C5-53B6-7058-AE8C6A7A622F}"/>
          </ac:spMkLst>
        </pc:spChg>
        <pc:spChg chg="add mod topLvl">
          <ac:chgData name="Francisco" userId="559f4d3f8982107f" providerId="LiveId" clId="{C766F9D2-225C-499C-8FD8-FF5D73E24B64}" dt="2023-09-26T14:17:27.258" v="55" actId="207"/>
          <ac:spMkLst>
            <pc:docMk/>
            <pc:sldMk cId="3308827409" sldId="256"/>
            <ac:spMk id="89" creationId="{E29A18FC-3A2A-408A-D8CA-2711247D2A0B}"/>
          </ac:spMkLst>
        </pc:spChg>
        <pc:spChg chg="add mod topLvl">
          <ac:chgData name="Francisco" userId="559f4d3f8982107f" providerId="LiveId" clId="{C766F9D2-225C-499C-8FD8-FF5D73E24B64}" dt="2023-09-26T14:17:27.258" v="55" actId="207"/>
          <ac:spMkLst>
            <pc:docMk/>
            <pc:sldMk cId="3308827409" sldId="256"/>
            <ac:spMk id="90" creationId="{8F34F285-D824-CC15-FC1B-296F2FEB1FCA}"/>
          </ac:spMkLst>
        </pc:spChg>
        <pc:spChg chg="add mod topLvl">
          <ac:chgData name="Francisco" userId="559f4d3f8982107f" providerId="LiveId" clId="{C766F9D2-225C-499C-8FD8-FF5D73E24B64}" dt="2023-09-26T14:17:27.258" v="55" actId="207"/>
          <ac:spMkLst>
            <pc:docMk/>
            <pc:sldMk cId="3308827409" sldId="256"/>
            <ac:spMk id="91" creationId="{D4DBBD72-6694-A342-5B83-A601B35D7CC6}"/>
          </ac:spMkLst>
        </pc:spChg>
        <pc:spChg chg="add mod topLvl">
          <ac:chgData name="Francisco" userId="559f4d3f8982107f" providerId="LiveId" clId="{C766F9D2-225C-499C-8FD8-FF5D73E24B64}" dt="2023-09-26T14:17:27.258" v="55" actId="207"/>
          <ac:spMkLst>
            <pc:docMk/>
            <pc:sldMk cId="3308827409" sldId="256"/>
            <ac:spMk id="92" creationId="{46F5AD5B-5EBD-723C-FA4C-76A0A5575026}"/>
          </ac:spMkLst>
        </pc:spChg>
        <pc:spChg chg="add mod topLvl">
          <ac:chgData name="Francisco" userId="559f4d3f8982107f" providerId="LiveId" clId="{C766F9D2-225C-499C-8FD8-FF5D73E24B64}" dt="2023-09-26T14:17:27.258" v="55" actId="207"/>
          <ac:spMkLst>
            <pc:docMk/>
            <pc:sldMk cId="3308827409" sldId="256"/>
            <ac:spMk id="93" creationId="{07B6CEDF-FC98-8232-56B4-66F9DFDEA8E7}"/>
          </ac:spMkLst>
        </pc:spChg>
        <pc:spChg chg="add mod topLvl">
          <ac:chgData name="Francisco" userId="559f4d3f8982107f" providerId="LiveId" clId="{C766F9D2-225C-499C-8FD8-FF5D73E24B64}" dt="2023-09-26T14:17:27.258" v="55" actId="207"/>
          <ac:spMkLst>
            <pc:docMk/>
            <pc:sldMk cId="3308827409" sldId="256"/>
            <ac:spMk id="94" creationId="{B2477428-BAE2-F416-720D-D91DC26BFA25}"/>
          </ac:spMkLst>
        </pc:spChg>
        <pc:spChg chg="add mod topLvl">
          <ac:chgData name="Francisco" userId="559f4d3f8982107f" providerId="LiveId" clId="{C766F9D2-225C-499C-8FD8-FF5D73E24B64}" dt="2023-09-26T14:17:27.258" v="55" actId="207"/>
          <ac:spMkLst>
            <pc:docMk/>
            <pc:sldMk cId="3308827409" sldId="256"/>
            <ac:spMk id="95" creationId="{34DA36BD-ABAB-5197-53D5-72E0979D19AE}"/>
          </ac:spMkLst>
        </pc:spChg>
        <pc:spChg chg="add del mod">
          <ac:chgData name="Francisco" userId="559f4d3f8982107f" providerId="LiveId" clId="{C766F9D2-225C-499C-8FD8-FF5D73E24B64}" dt="2023-09-26T14:14:28.530" v="6" actId="478"/>
          <ac:spMkLst>
            <pc:docMk/>
            <pc:sldMk cId="3308827409" sldId="256"/>
            <ac:spMk id="96" creationId="{FD3A5C46-3048-D334-328D-623324D49539}"/>
          </ac:spMkLst>
        </pc:spChg>
        <pc:spChg chg="add del mod">
          <ac:chgData name="Francisco" userId="559f4d3f8982107f" providerId="LiveId" clId="{C766F9D2-225C-499C-8FD8-FF5D73E24B64}" dt="2023-09-26T14:14:46.097" v="15" actId="478"/>
          <ac:spMkLst>
            <pc:docMk/>
            <pc:sldMk cId="3308827409" sldId="256"/>
            <ac:spMk id="97" creationId="{C77D3249-6024-1B29-E8C2-7F715438EF56}"/>
          </ac:spMkLst>
        </pc:spChg>
        <pc:spChg chg="add del mod">
          <ac:chgData name="Francisco" userId="559f4d3f8982107f" providerId="LiveId" clId="{C766F9D2-225C-499C-8FD8-FF5D73E24B64}" dt="2023-09-26T14:14:47.897" v="16" actId="478"/>
          <ac:spMkLst>
            <pc:docMk/>
            <pc:sldMk cId="3308827409" sldId="256"/>
            <ac:spMk id="98" creationId="{FFA4D077-49D3-AF70-5834-3EDAFD60EECB}"/>
          </ac:spMkLst>
        </pc:spChg>
        <pc:spChg chg="add del mod">
          <ac:chgData name="Francisco" userId="559f4d3f8982107f" providerId="LiveId" clId="{C766F9D2-225C-499C-8FD8-FF5D73E24B64}" dt="2023-09-26T14:14:59.338" v="22" actId="478"/>
          <ac:spMkLst>
            <pc:docMk/>
            <pc:sldMk cId="3308827409" sldId="256"/>
            <ac:spMk id="99" creationId="{B905770A-DCDA-AF49-030B-FED5D679231E}"/>
          </ac:spMkLst>
        </pc:spChg>
        <pc:spChg chg="add mod topLvl">
          <ac:chgData name="Francisco" userId="559f4d3f8982107f" providerId="LiveId" clId="{C766F9D2-225C-499C-8FD8-FF5D73E24B64}" dt="2023-09-26T14:17:27.258" v="55" actId="207"/>
          <ac:spMkLst>
            <pc:docMk/>
            <pc:sldMk cId="3308827409" sldId="256"/>
            <ac:spMk id="100" creationId="{2AC10D20-1116-7AC5-8F86-820998059F01}"/>
          </ac:spMkLst>
        </pc:spChg>
        <pc:spChg chg="add mod topLvl">
          <ac:chgData name="Francisco" userId="559f4d3f8982107f" providerId="LiveId" clId="{C766F9D2-225C-499C-8FD8-FF5D73E24B64}" dt="2023-09-26T14:17:27.258" v="55" actId="207"/>
          <ac:spMkLst>
            <pc:docMk/>
            <pc:sldMk cId="3308827409" sldId="256"/>
            <ac:spMk id="101" creationId="{9B110F92-7E5C-A5A4-9965-9FAD2A9E9032}"/>
          </ac:spMkLst>
        </pc:spChg>
        <pc:spChg chg="add del mod">
          <ac:chgData name="Francisco" userId="559f4d3f8982107f" providerId="LiveId" clId="{C766F9D2-225C-499C-8FD8-FF5D73E24B64}" dt="2023-09-26T14:14:29.699" v="7" actId="478"/>
          <ac:spMkLst>
            <pc:docMk/>
            <pc:sldMk cId="3308827409" sldId="256"/>
            <ac:spMk id="102" creationId="{511344BF-DF5E-2D95-5194-41CE8B22F04B}"/>
          </ac:spMkLst>
        </pc:spChg>
        <pc:spChg chg="add del mod">
          <ac:chgData name="Francisco" userId="559f4d3f8982107f" providerId="LiveId" clId="{C766F9D2-225C-499C-8FD8-FF5D73E24B64}" dt="2023-09-26T14:14:42.335" v="14" actId="478"/>
          <ac:spMkLst>
            <pc:docMk/>
            <pc:sldMk cId="3308827409" sldId="256"/>
            <ac:spMk id="103" creationId="{62B3F47F-A96B-EC3E-1045-AF69B14AD496}"/>
          </ac:spMkLst>
        </pc:spChg>
        <pc:spChg chg="add del mod">
          <ac:chgData name="Francisco" userId="559f4d3f8982107f" providerId="LiveId" clId="{C766F9D2-225C-499C-8FD8-FF5D73E24B64}" dt="2023-09-26T14:14:42.335" v="14" actId="478"/>
          <ac:spMkLst>
            <pc:docMk/>
            <pc:sldMk cId="3308827409" sldId="256"/>
            <ac:spMk id="104" creationId="{3FE6DA2F-38BA-236C-3FB0-99BD9B4D94FD}"/>
          </ac:spMkLst>
        </pc:spChg>
        <pc:spChg chg="add del mod">
          <ac:chgData name="Francisco" userId="559f4d3f8982107f" providerId="LiveId" clId="{C766F9D2-225C-499C-8FD8-FF5D73E24B64}" dt="2023-09-26T14:14:49.654" v="17" actId="478"/>
          <ac:spMkLst>
            <pc:docMk/>
            <pc:sldMk cId="3308827409" sldId="256"/>
            <ac:spMk id="105" creationId="{0C86E48E-F4ED-DC88-42EE-2690530AD238}"/>
          </ac:spMkLst>
        </pc:spChg>
        <pc:spChg chg="add mod topLvl">
          <ac:chgData name="Francisco" userId="559f4d3f8982107f" providerId="LiveId" clId="{C766F9D2-225C-499C-8FD8-FF5D73E24B64}" dt="2023-09-26T14:17:27.258" v="55" actId="207"/>
          <ac:spMkLst>
            <pc:docMk/>
            <pc:sldMk cId="3308827409" sldId="256"/>
            <ac:spMk id="106" creationId="{312E8F6C-5EDE-E257-1F61-ACECBA2957B0}"/>
          </ac:spMkLst>
        </pc:spChg>
        <pc:spChg chg="add mod topLvl">
          <ac:chgData name="Francisco" userId="559f4d3f8982107f" providerId="LiveId" clId="{C766F9D2-225C-499C-8FD8-FF5D73E24B64}" dt="2023-09-26T14:17:27.258" v="55" actId="207"/>
          <ac:spMkLst>
            <pc:docMk/>
            <pc:sldMk cId="3308827409" sldId="256"/>
            <ac:spMk id="107" creationId="{A003F6E0-8053-D9A8-AB27-3A02142E5132}"/>
          </ac:spMkLst>
        </pc:spChg>
        <pc:spChg chg="add mod topLvl">
          <ac:chgData name="Francisco" userId="559f4d3f8982107f" providerId="LiveId" clId="{C766F9D2-225C-499C-8FD8-FF5D73E24B64}" dt="2023-09-26T14:17:27.258" v="55" actId="207"/>
          <ac:spMkLst>
            <pc:docMk/>
            <pc:sldMk cId="3308827409" sldId="256"/>
            <ac:spMk id="108" creationId="{87E555AC-45D6-2958-1EE3-4C9EB5FB6C51}"/>
          </ac:spMkLst>
        </pc:spChg>
        <pc:spChg chg="add mod topLvl">
          <ac:chgData name="Francisco" userId="559f4d3f8982107f" providerId="LiveId" clId="{C766F9D2-225C-499C-8FD8-FF5D73E24B64}" dt="2023-09-26T14:17:27.258" v="55" actId="207"/>
          <ac:spMkLst>
            <pc:docMk/>
            <pc:sldMk cId="3308827409" sldId="256"/>
            <ac:spMk id="109" creationId="{3FD07DDE-8678-1E69-F935-C22FCE4E866E}"/>
          </ac:spMkLst>
        </pc:spChg>
        <pc:spChg chg="add mod topLvl">
          <ac:chgData name="Francisco" userId="559f4d3f8982107f" providerId="LiveId" clId="{C766F9D2-225C-499C-8FD8-FF5D73E24B64}" dt="2023-09-26T14:17:27.258" v="55" actId="207"/>
          <ac:spMkLst>
            <pc:docMk/>
            <pc:sldMk cId="3308827409" sldId="256"/>
            <ac:spMk id="110" creationId="{83A895C0-E033-74DE-08E4-DD13EBFFFDBA}"/>
          </ac:spMkLst>
        </pc:spChg>
        <pc:spChg chg="add mod topLvl">
          <ac:chgData name="Francisco" userId="559f4d3f8982107f" providerId="LiveId" clId="{C766F9D2-225C-499C-8FD8-FF5D73E24B64}" dt="2023-09-26T14:17:27.258" v="55" actId="207"/>
          <ac:spMkLst>
            <pc:docMk/>
            <pc:sldMk cId="3308827409" sldId="256"/>
            <ac:spMk id="111" creationId="{4B63F32F-B510-C8F8-1FC6-C27A6F8287F5}"/>
          </ac:spMkLst>
        </pc:spChg>
        <pc:spChg chg="add mod topLvl">
          <ac:chgData name="Francisco" userId="559f4d3f8982107f" providerId="LiveId" clId="{C766F9D2-225C-499C-8FD8-FF5D73E24B64}" dt="2023-09-26T14:17:27.258" v="55" actId="207"/>
          <ac:spMkLst>
            <pc:docMk/>
            <pc:sldMk cId="3308827409" sldId="256"/>
            <ac:spMk id="112" creationId="{C24505C6-2839-F222-AD3D-1108FC553F43}"/>
          </ac:spMkLst>
        </pc:spChg>
        <pc:spChg chg="add mod topLvl">
          <ac:chgData name="Francisco" userId="559f4d3f8982107f" providerId="LiveId" clId="{C766F9D2-225C-499C-8FD8-FF5D73E24B64}" dt="2023-09-26T14:17:27.258" v="55" actId="207"/>
          <ac:spMkLst>
            <pc:docMk/>
            <pc:sldMk cId="3308827409" sldId="256"/>
            <ac:spMk id="113" creationId="{78B00736-4EBA-787E-706D-55239DB9CDBA}"/>
          </ac:spMkLst>
        </pc:spChg>
        <pc:spChg chg="add mod topLvl">
          <ac:chgData name="Francisco" userId="559f4d3f8982107f" providerId="LiveId" clId="{C766F9D2-225C-499C-8FD8-FF5D73E24B64}" dt="2023-09-26T14:17:27.258" v="55" actId="207"/>
          <ac:spMkLst>
            <pc:docMk/>
            <pc:sldMk cId="3308827409" sldId="256"/>
            <ac:spMk id="114" creationId="{D06547F5-87AB-D56A-F769-579380CCC793}"/>
          </ac:spMkLst>
        </pc:spChg>
        <pc:spChg chg="add mod topLvl">
          <ac:chgData name="Francisco" userId="559f4d3f8982107f" providerId="LiveId" clId="{C766F9D2-225C-499C-8FD8-FF5D73E24B64}" dt="2023-09-26T14:17:27.258" v="55" actId="207"/>
          <ac:spMkLst>
            <pc:docMk/>
            <pc:sldMk cId="3308827409" sldId="256"/>
            <ac:spMk id="115" creationId="{2F8187D5-AA1E-09E8-80C3-81856B23281F}"/>
          </ac:spMkLst>
        </pc:spChg>
        <pc:spChg chg="add mod topLvl">
          <ac:chgData name="Francisco" userId="559f4d3f8982107f" providerId="LiveId" clId="{C766F9D2-225C-499C-8FD8-FF5D73E24B64}" dt="2023-09-26T14:17:27.258" v="55" actId="207"/>
          <ac:spMkLst>
            <pc:docMk/>
            <pc:sldMk cId="3308827409" sldId="256"/>
            <ac:spMk id="116" creationId="{5E397DE9-1927-C016-749E-9CB9163203A0}"/>
          </ac:spMkLst>
        </pc:spChg>
        <pc:spChg chg="add mod topLvl">
          <ac:chgData name="Francisco" userId="559f4d3f8982107f" providerId="LiveId" clId="{C766F9D2-225C-499C-8FD8-FF5D73E24B64}" dt="2023-09-26T14:17:27.258" v="55" actId="207"/>
          <ac:spMkLst>
            <pc:docMk/>
            <pc:sldMk cId="3308827409" sldId="256"/>
            <ac:spMk id="117" creationId="{8FE4CD88-823E-8F80-0980-32EA492AD584}"/>
          </ac:spMkLst>
        </pc:spChg>
        <pc:spChg chg="add mod topLvl">
          <ac:chgData name="Francisco" userId="559f4d3f8982107f" providerId="LiveId" clId="{C766F9D2-225C-499C-8FD8-FF5D73E24B64}" dt="2023-09-26T14:17:27.258" v="55" actId="207"/>
          <ac:spMkLst>
            <pc:docMk/>
            <pc:sldMk cId="3308827409" sldId="256"/>
            <ac:spMk id="118" creationId="{645A4A24-098F-FEB5-C16E-47E68177B148}"/>
          </ac:spMkLst>
        </pc:spChg>
        <pc:spChg chg="add mod topLvl">
          <ac:chgData name="Francisco" userId="559f4d3f8982107f" providerId="LiveId" clId="{C766F9D2-225C-499C-8FD8-FF5D73E24B64}" dt="2023-09-26T14:17:27.258" v="55" actId="207"/>
          <ac:spMkLst>
            <pc:docMk/>
            <pc:sldMk cId="3308827409" sldId="256"/>
            <ac:spMk id="119" creationId="{12C49055-84EC-0F26-69AE-AEC924E8E808}"/>
          </ac:spMkLst>
        </pc:spChg>
        <pc:spChg chg="add mod topLvl">
          <ac:chgData name="Francisco" userId="559f4d3f8982107f" providerId="LiveId" clId="{C766F9D2-225C-499C-8FD8-FF5D73E24B64}" dt="2023-09-26T14:17:27.258" v="55" actId="207"/>
          <ac:spMkLst>
            <pc:docMk/>
            <pc:sldMk cId="3308827409" sldId="256"/>
            <ac:spMk id="120" creationId="{58DE37DC-BA61-25CB-3642-D7F773142C4E}"/>
          </ac:spMkLst>
        </pc:spChg>
        <pc:spChg chg="add mod topLvl">
          <ac:chgData name="Francisco" userId="559f4d3f8982107f" providerId="LiveId" clId="{C766F9D2-225C-499C-8FD8-FF5D73E24B64}" dt="2023-09-26T14:17:27.258" v="55" actId="207"/>
          <ac:spMkLst>
            <pc:docMk/>
            <pc:sldMk cId="3308827409" sldId="256"/>
            <ac:spMk id="121" creationId="{743EF6AD-7F07-1BC4-4220-4F6CC05838FA}"/>
          </ac:spMkLst>
        </pc:spChg>
        <pc:spChg chg="add mod topLvl">
          <ac:chgData name="Francisco" userId="559f4d3f8982107f" providerId="LiveId" clId="{C766F9D2-225C-499C-8FD8-FF5D73E24B64}" dt="2023-09-26T14:17:27.258" v="55" actId="207"/>
          <ac:spMkLst>
            <pc:docMk/>
            <pc:sldMk cId="3308827409" sldId="256"/>
            <ac:spMk id="122" creationId="{38A79D7B-1B36-04B7-A100-5D6CBF7079D4}"/>
          </ac:spMkLst>
        </pc:spChg>
        <pc:spChg chg="add mod topLvl">
          <ac:chgData name="Francisco" userId="559f4d3f8982107f" providerId="LiveId" clId="{C766F9D2-225C-499C-8FD8-FF5D73E24B64}" dt="2023-09-26T14:17:27.258" v="55" actId="207"/>
          <ac:spMkLst>
            <pc:docMk/>
            <pc:sldMk cId="3308827409" sldId="256"/>
            <ac:spMk id="123" creationId="{BF06555F-09D2-5F5D-49EC-9BC648E0A226}"/>
          </ac:spMkLst>
        </pc:spChg>
        <pc:spChg chg="add mod topLvl">
          <ac:chgData name="Francisco" userId="559f4d3f8982107f" providerId="LiveId" clId="{C766F9D2-225C-499C-8FD8-FF5D73E24B64}" dt="2023-09-26T14:17:27.258" v="55" actId="207"/>
          <ac:spMkLst>
            <pc:docMk/>
            <pc:sldMk cId="3308827409" sldId="256"/>
            <ac:spMk id="124" creationId="{CA63D9BC-E11F-0FEC-1436-352E8CA42CD3}"/>
          </ac:spMkLst>
        </pc:spChg>
        <pc:spChg chg="add mod topLvl">
          <ac:chgData name="Francisco" userId="559f4d3f8982107f" providerId="LiveId" clId="{C766F9D2-225C-499C-8FD8-FF5D73E24B64}" dt="2023-09-26T14:17:27.258" v="55" actId="207"/>
          <ac:spMkLst>
            <pc:docMk/>
            <pc:sldMk cId="3308827409" sldId="256"/>
            <ac:spMk id="125" creationId="{693E4483-F848-2022-F2DA-9536CCBFC05C}"/>
          </ac:spMkLst>
        </pc:spChg>
        <pc:spChg chg="add mod topLvl">
          <ac:chgData name="Francisco" userId="559f4d3f8982107f" providerId="LiveId" clId="{C766F9D2-225C-499C-8FD8-FF5D73E24B64}" dt="2023-09-26T14:17:27.258" v="55" actId="207"/>
          <ac:spMkLst>
            <pc:docMk/>
            <pc:sldMk cId="3308827409" sldId="256"/>
            <ac:spMk id="126" creationId="{031F5F4F-BCB8-248C-13BD-E66943D4A315}"/>
          </ac:spMkLst>
        </pc:spChg>
        <pc:spChg chg="add mod topLvl">
          <ac:chgData name="Francisco" userId="559f4d3f8982107f" providerId="LiveId" clId="{C766F9D2-225C-499C-8FD8-FF5D73E24B64}" dt="2023-09-26T14:17:27.258" v="55" actId="207"/>
          <ac:spMkLst>
            <pc:docMk/>
            <pc:sldMk cId="3308827409" sldId="256"/>
            <ac:spMk id="127" creationId="{0395C2CF-836D-3767-63A4-3FDAE9AF34B3}"/>
          </ac:spMkLst>
        </pc:spChg>
        <pc:spChg chg="add mod topLvl">
          <ac:chgData name="Francisco" userId="559f4d3f8982107f" providerId="LiveId" clId="{C766F9D2-225C-499C-8FD8-FF5D73E24B64}" dt="2023-09-26T14:17:27.258" v="55" actId="207"/>
          <ac:spMkLst>
            <pc:docMk/>
            <pc:sldMk cId="3308827409" sldId="256"/>
            <ac:spMk id="128" creationId="{D2630C04-30C9-D5D8-6267-2C93AFF1A92E}"/>
          </ac:spMkLst>
        </pc:spChg>
        <pc:spChg chg="add mod topLvl">
          <ac:chgData name="Francisco" userId="559f4d3f8982107f" providerId="LiveId" clId="{C766F9D2-225C-499C-8FD8-FF5D73E24B64}" dt="2023-09-26T14:17:27.258" v="55" actId="207"/>
          <ac:spMkLst>
            <pc:docMk/>
            <pc:sldMk cId="3308827409" sldId="256"/>
            <ac:spMk id="129" creationId="{EBF4F22C-6369-1353-94A4-53E6BDB6C521}"/>
          </ac:spMkLst>
        </pc:spChg>
        <pc:spChg chg="add mod topLvl">
          <ac:chgData name="Francisco" userId="559f4d3f8982107f" providerId="LiveId" clId="{C766F9D2-225C-499C-8FD8-FF5D73E24B64}" dt="2023-09-26T14:17:27.258" v="55" actId="207"/>
          <ac:spMkLst>
            <pc:docMk/>
            <pc:sldMk cId="3308827409" sldId="256"/>
            <ac:spMk id="130" creationId="{EECAE4E5-234C-F904-F7EC-8F291066FBBC}"/>
          </ac:spMkLst>
        </pc:spChg>
        <pc:spChg chg="add mod topLvl">
          <ac:chgData name="Francisco" userId="559f4d3f8982107f" providerId="LiveId" clId="{C766F9D2-225C-499C-8FD8-FF5D73E24B64}" dt="2023-09-26T14:17:27.258" v="55" actId="207"/>
          <ac:spMkLst>
            <pc:docMk/>
            <pc:sldMk cId="3308827409" sldId="256"/>
            <ac:spMk id="131" creationId="{90AB2B36-6DE7-AC10-5EEC-4FE33546534D}"/>
          </ac:spMkLst>
        </pc:spChg>
        <pc:spChg chg="add mod topLvl">
          <ac:chgData name="Francisco" userId="559f4d3f8982107f" providerId="LiveId" clId="{C766F9D2-225C-499C-8FD8-FF5D73E24B64}" dt="2023-09-26T14:17:27.258" v="55" actId="207"/>
          <ac:spMkLst>
            <pc:docMk/>
            <pc:sldMk cId="3308827409" sldId="256"/>
            <ac:spMk id="132" creationId="{B3B3D985-E64C-2B46-155A-F134862E896B}"/>
          </ac:spMkLst>
        </pc:spChg>
        <pc:spChg chg="add mod topLvl">
          <ac:chgData name="Francisco" userId="559f4d3f8982107f" providerId="LiveId" clId="{C766F9D2-225C-499C-8FD8-FF5D73E24B64}" dt="2023-09-26T14:17:27.258" v="55" actId="207"/>
          <ac:spMkLst>
            <pc:docMk/>
            <pc:sldMk cId="3308827409" sldId="256"/>
            <ac:spMk id="133" creationId="{ED1A8347-A8F3-984E-BE9C-826A3D70D034}"/>
          </ac:spMkLst>
        </pc:spChg>
        <pc:spChg chg="add mod topLvl">
          <ac:chgData name="Francisco" userId="559f4d3f8982107f" providerId="LiveId" clId="{C766F9D2-225C-499C-8FD8-FF5D73E24B64}" dt="2023-09-26T14:17:27.258" v="55" actId="207"/>
          <ac:spMkLst>
            <pc:docMk/>
            <pc:sldMk cId="3308827409" sldId="256"/>
            <ac:spMk id="134" creationId="{58A29169-C14E-F011-F1B1-BC4336C1D0E5}"/>
          </ac:spMkLst>
        </pc:spChg>
        <pc:spChg chg="add mod topLvl">
          <ac:chgData name="Francisco" userId="559f4d3f8982107f" providerId="LiveId" clId="{C766F9D2-225C-499C-8FD8-FF5D73E24B64}" dt="2023-09-26T14:17:27.258" v="55" actId="207"/>
          <ac:spMkLst>
            <pc:docMk/>
            <pc:sldMk cId="3308827409" sldId="256"/>
            <ac:spMk id="135" creationId="{55644CE5-14AC-A4CF-28FA-4815A46C3B1C}"/>
          </ac:spMkLst>
        </pc:spChg>
        <pc:spChg chg="add mod topLvl">
          <ac:chgData name="Francisco" userId="559f4d3f8982107f" providerId="LiveId" clId="{C766F9D2-225C-499C-8FD8-FF5D73E24B64}" dt="2023-09-26T14:17:27.258" v="55" actId="207"/>
          <ac:spMkLst>
            <pc:docMk/>
            <pc:sldMk cId="3308827409" sldId="256"/>
            <ac:spMk id="136" creationId="{3A8FEC12-790B-AC5F-F451-CF50E167798A}"/>
          </ac:spMkLst>
        </pc:spChg>
        <pc:spChg chg="add del mod topLvl">
          <ac:chgData name="Francisco" userId="559f4d3f8982107f" providerId="LiveId" clId="{C766F9D2-225C-499C-8FD8-FF5D73E24B64}" dt="2023-09-26T14:17:09.070" v="50" actId="478"/>
          <ac:spMkLst>
            <pc:docMk/>
            <pc:sldMk cId="3308827409" sldId="256"/>
            <ac:spMk id="137" creationId="{9CD6E7D9-3CBA-B4D6-65A9-1D2464F56B9C}"/>
          </ac:spMkLst>
        </pc:spChg>
        <pc:spChg chg="add del mod topLvl">
          <ac:chgData name="Francisco" userId="559f4d3f8982107f" providerId="LiveId" clId="{C766F9D2-225C-499C-8FD8-FF5D73E24B64}" dt="2023-09-26T14:17:10.805" v="51" actId="478"/>
          <ac:spMkLst>
            <pc:docMk/>
            <pc:sldMk cId="3308827409" sldId="256"/>
            <ac:spMk id="138" creationId="{844C09AB-A984-A0BE-D00D-7D3D461ECA66}"/>
          </ac:spMkLst>
        </pc:spChg>
        <pc:spChg chg="add del mod topLvl">
          <ac:chgData name="Francisco" userId="559f4d3f8982107f" providerId="LiveId" clId="{C766F9D2-225C-499C-8FD8-FF5D73E24B64}" dt="2023-09-26T14:17:11.654" v="52" actId="478"/>
          <ac:spMkLst>
            <pc:docMk/>
            <pc:sldMk cId="3308827409" sldId="256"/>
            <ac:spMk id="139" creationId="{392AB531-7766-059A-3A3C-69DF3BE68A8B}"/>
          </ac:spMkLst>
        </pc:spChg>
        <pc:spChg chg="add del mod topLvl">
          <ac:chgData name="Francisco" userId="559f4d3f8982107f" providerId="LiveId" clId="{C766F9D2-225C-499C-8FD8-FF5D73E24B64}" dt="2023-09-26T14:17:13.280" v="53" actId="478"/>
          <ac:spMkLst>
            <pc:docMk/>
            <pc:sldMk cId="3308827409" sldId="256"/>
            <ac:spMk id="140" creationId="{A5AD14A6-5172-0303-3FE5-C06D0191D03F}"/>
          </ac:spMkLst>
        </pc:spChg>
        <pc:spChg chg="add mod topLvl">
          <ac:chgData name="Francisco" userId="559f4d3f8982107f" providerId="LiveId" clId="{C766F9D2-225C-499C-8FD8-FF5D73E24B64}" dt="2023-09-26T14:17:27.258" v="55" actId="207"/>
          <ac:spMkLst>
            <pc:docMk/>
            <pc:sldMk cId="3308827409" sldId="256"/>
            <ac:spMk id="141" creationId="{AE5A8B98-2158-A381-C425-A40F58042ED5}"/>
          </ac:spMkLst>
        </pc:spChg>
        <pc:spChg chg="add mod topLvl">
          <ac:chgData name="Francisco" userId="559f4d3f8982107f" providerId="LiveId" clId="{C766F9D2-225C-499C-8FD8-FF5D73E24B64}" dt="2023-09-26T14:17:27.258" v="55" actId="207"/>
          <ac:spMkLst>
            <pc:docMk/>
            <pc:sldMk cId="3308827409" sldId="256"/>
            <ac:spMk id="142" creationId="{CD31167C-DF22-D947-DD75-78560EF21600}"/>
          </ac:spMkLst>
        </pc:spChg>
        <pc:spChg chg="add mod topLvl">
          <ac:chgData name="Francisco" userId="559f4d3f8982107f" providerId="LiveId" clId="{C766F9D2-225C-499C-8FD8-FF5D73E24B64}" dt="2023-09-26T14:17:27.258" v="55" actId="207"/>
          <ac:spMkLst>
            <pc:docMk/>
            <pc:sldMk cId="3308827409" sldId="256"/>
            <ac:spMk id="143" creationId="{09377112-4882-38FA-F91D-751519B9D419}"/>
          </ac:spMkLst>
        </pc:spChg>
        <pc:spChg chg="add mod topLvl">
          <ac:chgData name="Francisco" userId="559f4d3f8982107f" providerId="LiveId" clId="{C766F9D2-225C-499C-8FD8-FF5D73E24B64}" dt="2023-09-26T14:17:27.258" v="55" actId="207"/>
          <ac:spMkLst>
            <pc:docMk/>
            <pc:sldMk cId="3308827409" sldId="256"/>
            <ac:spMk id="144" creationId="{A0FA714D-CBE6-6F37-83A3-4EE2D27EADDC}"/>
          </ac:spMkLst>
        </pc:spChg>
        <pc:spChg chg="add mod topLvl">
          <ac:chgData name="Francisco" userId="559f4d3f8982107f" providerId="LiveId" clId="{C766F9D2-225C-499C-8FD8-FF5D73E24B64}" dt="2023-09-26T14:17:27.258" v="55" actId="207"/>
          <ac:spMkLst>
            <pc:docMk/>
            <pc:sldMk cId="3308827409" sldId="256"/>
            <ac:spMk id="145" creationId="{6A09F62A-919B-E5D4-50C0-3F51E5A71925}"/>
          </ac:spMkLst>
        </pc:spChg>
        <pc:spChg chg="add del mod">
          <ac:chgData name="Francisco" userId="559f4d3f8982107f" providerId="LiveId" clId="{C766F9D2-225C-499C-8FD8-FF5D73E24B64}" dt="2023-09-26T14:14:26.830" v="5" actId="478"/>
          <ac:spMkLst>
            <pc:docMk/>
            <pc:sldMk cId="3308827409" sldId="256"/>
            <ac:spMk id="146" creationId="{E111B67B-7E19-E0E3-BD36-0534E3E8EFFC}"/>
          </ac:spMkLst>
        </pc:spChg>
        <pc:spChg chg="add mod">
          <ac:chgData name="Francisco" userId="559f4d3f8982107f" providerId="LiveId" clId="{C766F9D2-225C-499C-8FD8-FF5D73E24B64}" dt="2023-09-26T14:17:27.258" v="55" actId="207"/>
          <ac:spMkLst>
            <pc:docMk/>
            <pc:sldMk cId="3308827409" sldId="256"/>
            <ac:spMk id="148" creationId="{31C4F87E-6FE2-1CC3-6FFD-3433D9262164}"/>
          </ac:spMkLst>
        </pc:spChg>
        <pc:spChg chg="add mod">
          <ac:chgData name="Francisco" userId="559f4d3f8982107f" providerId="LiveId" clId="{C766F9D2-225C-499C-8FD8-FF5D73E24B64}" dt="2023-09-26T14:18:49.678" v="136" actId="1076"/>
          <ac:spMkLst>
            <pc:docMk/>
            <pc:sldMk cId="3308827409" sldId="256"/>
            <ac:spMk id="150" creationId="{9C2C7015-BD03-CD9B-7FD8-DB293D75AA21}"/>
          </ac:spMkLst>
        </pc:spChg>
        <pc:spChg chg="add mod">
          <ac:chgData name="Francisco" userId="559f4d3f8982107f" providerId="LiveId" clId="{C766F9D2-225C-499C-8FD8-FF5D73E24B64}" dt="2023-09-26T14:20:19.388" v="210" actId="1076"/>
          <ac:spMkLst>
            <pc:docMk/>
            <pc:sldMk cId="3308827409" sldId="256"/>
            <ac:spMk id="151" creationId="{D585763E-E296-F2A7-5C1D-D9B00E417FB8}"/>
          </ac:spMkLst>
        </pc:spChg>
        <pc:grpChg chg="del">
          <ac:chgData name="Francisco" userId="559f4d3f8982107f" providerId="LiveId" clId="{C766F9D2-225C-499C-8FD8-FF5D73E24B64}" dt="2023-09-26T14:13:36.480" v="0" actId="165"/>
          <ac:grpSpMkLst>
            <pc:docMk/>
            <pc:sldMk cId="3308827409" sldId="256"/>
            <ac:grpSpMk id="82" creationId="{097ABFB6-777F-39F9-7D13-B0351F719055}"/>
          </ac:grpSpMkLst>
        </pc:grpChg>
        <pc:grpChg chg="add del mod">
          <ac:chgData name="Francisco" userId="559f4d3f8982107f" providerId="LiveId" clId="{C766F9D2-225C-499C-8FD8-FF5D73E24B64}" dt="2023-09-26T14:16:16.222" v="36" actId="165"/>
          <ac:grpSpMkLst>
            <pc:docMk/>
            <pc:sldMk cId="3308827409" sldId="256"/>
            <ac:grpSpMk id="147" creationId="{DA5CDAB4-CB5C-0148-216B-E0D54D027848}"/>
          </ac:grpSpMkLst>
        </pc:grpChg>
        <pc:grpChg chg="add mod">
          <ac:chgData name="Francisco" userId="559f4d3f8982107f" providerId="LiveId" clId="{C766F9D2-225C-499C-8FD8-FF5D73E24B64}" dt="2023-09-26T14:17:27.258" v="55" actId="207"/>
          <ac:grpSpMkLst>
            <pc:docMk/>
            <pc:sldMk cId="3308827409" sldId="256"/>
            <ac:grpSpMk id="149" creationId="{5D64F8FD-6497-382C-74A6-014B763E8A07}"/>
          </ac:grpSpMkLst>
        </pc:grpChg>
      </pc:sldChg>
    </pc:docChg>
  </pc:docChgLst>
  <pc:docChgLst>
    <pc:chgData name="Francisco Martin" userId="559f4d3f8982107f" providerId="LiveId" clId="{C766F9D2-225C-499C-8FD8-FF5D73E24B64}"/>
    <pc:docChg chg="undo custSel addSld delSld modSld sldOrd modMainMaster">
      <pc:chgData name="Francisco Martin" userId="559f4d3f8982107f" providerId="LiveId" clId="{C766F9D2-225C-499C-8FD8-FF5D73E24B64}" dt="2023-09-29T15:23:17.794" v="3429" actId="14100"/>
      <pc:docMkLst>
        <pc:docMk/>
      </pc:docMkLst>
      <pc:sldChg chg="addSp delSp modSp new mod modTransition modAnim">
        <pc:chgData name="Francisco Martin" userId="559f4d3f8982107f" providerId="LiveId" clId="{C766F9D2-225C-499C-8FD8-FF5D73E24B64}" dt="2023-09-29T15:18:02.257" v="2995" actId="167"/>
        <pc:sldMkLst>
          <pc:docMk/>
          <pc:sldMk cId="2733407566" sldId="256"/>
        </pc:sldMkLst>
        <pc:spChg chg="add del mod">
          <ac:chgData name="Francisco Martin" userId="559f4d3f8982107f" providerId="LiveId" clId="{C766F9D2-225C-499C-8FD8-FF5D73E24B64}" dt="2023-09-29T15:07:27.234" v="2902" actId="21"/>
          <ac:spMkLst>
            <pc:docMk/>
            <pc:sldMk cId="2733407566" sldId="256"/>
            <ac:spMk id="2" creationId="{B7E9F229-C548-0C6D-A43E-BC385601484A}"/>
          </ac:spMkLst>
        </pc:spChg>
        <pc:spChg chg="add del mod">
          <ac:chgData name="Francisco Martin" userId="559f4d3f8982107f" providerId="LiveId" clId="{C766F9D2-225C-499C-8FD8-FF5D73E24B64}" dt="2023-09-27T13:32:46.506" v="19" actId="478"/>
          <ac:spMkLst>
            <pc:docMk/>
            <pc:sldMk cId="2733407566" sldId="256"/>
            <ac:spMk id="2" creationId="{CD346BA9-332E-2EBE-CC42-DB61DB9E087F}"/>
          </ac:spMkLst>
        </pc:spChg>
        <pc:spChg chg="add del mod">
          <ac:chgData name="Francisco Martin" userId="559f4d3f8982107f" providerId="LiveId" clId="{C766F9D2-225C-499C-8FD8-FF5D73E24B64}" dt="2023-09-29T15:07:27.234" v="2902" actId="21"/>
          <ac:spMkLst>
            <pc:docMk/>
            <pc:sldMk cId="2733407566" sldId="256"/>
            <ac:spMk id="3" creationId="{8923DDBE-A312-C903-5654-BDB5459C228F}"/>
          </ac:spMkLst>
        </pc:spChg>
        <pc:spChg chg="add del mod">
          <ac:chgData name="Francisco Martin" userId="559f4d3f8982107f" providerId="LiveId" clId="{C766F9D2-225C-499C-8FD8-FF5D73E24B64}" dt="2023-09-27T13:33:48.083" v="31" actId="478"/>
          <ac:spMkLst>
            <pc:docMk/>
            <pc:sldMk cId="2733407566" sldId="256"/>
            <ac:spMk id="3" creationId="{F4E39E25-568C-4BB3-0558-7A8361AFDF04}"/>
          </ac:spMkLst>
        </pc:spChg>
        <pc:spChg chg="add del">
          <ac:chgData name="Francisco Martin" userId="559f4d3f8982107f" providerId="LiveId" clId="{C766F9D2-225C-499C-8FD8-FF5D73E24B64}" dt="2023-09-27T13:33:58.149" v="33" actId="478"/>
          <ac:spMkLst>
            <pc:docMk/>
            <pc:sldMk cId="2733407566" sldId="256"/>
            <ac:spMk id="4" creationId="{35BD24B5-5151-96BC-6FE0-34C385B3601D}"/>
          </ac:spMkLst>
        </pc:spChg>
        <pc:spChg chg="add del mod">
          <ac:chgData name="Francisco Martin" userId="559f4d3f8982107f" providerId="LiveId" clId="{C766F9D2-225C-499C-8FD8-FF5D73E24B64}" dt="2023-09-29T15:07:27.234" v="2902" actId="21"/>
          <ac:spMkLst>
            <pc:docMk/>
            <pc:sldMk cId="2733407566" sldId="256"/>
            <ac:spMk id="4" creationId="{513A3EA0-E03F-22B4-D218-3249A743E2C8}"/>
          </ac:spMkLst>
        </pc:spChg>
        <pc:spChg chg="add mod ord">
          <ac:chgData name="Francisco Martin" userId="559f4d3f8982107f" providerId="LiveId" clId="{C766F9D2-225C-499C-8FD8-FF5D73E24B64}" dt="2023-09-29T15:06:11.973" v="2779" actId="1035"/>
          <ac:spMkLst>
            <pc:docMk/>
            <pc:sldMk cId="2733407566" sldId="256"/>
            <ac:spMk id="5" creationId="{AE8507EE-9565-7238-053C-F4ED8E96B20C}"/>
          </ac:spMkLst>
        </pc:spChg>
        <pc:spChg chg="add mod ord">
          <ac:chgData name="Francisco Martin" userId="559f4d3f8982107f" providerId="LiveId" clId="{C766F9D2-225C-499C-8FD8-FF5D73E24B64}" dt="2023-09-29T15:06:15.929" v="2784" actId="1035"/>
          <ac:spMkLst>
            <pc:docMk/>
            <pc:sldMk cId="2733407566" sldId="256"/>
            <ac:spMk id="6" creationId="{5BFCC68B-3548-A7BE-5A2F-1676E08E14A8}"/>
          </ac:spMkLst>
        </pc:spChg>
        <pc:spChg chg="add mod">
          <ac:chgData name="Francisco Martin" userId="559f4d3f8982107f" providerId="LiveId" clId="{C766F9D2-225C-499C-8FD8-FF5D73E24B64}" dt="2023-09-29T15:06:01.263" v="2776" actId="20577"/>
          <ac:spMkLst>
            <pc:docMk/>
            <pc:sldMk cId="2733407566" sldId="256"/>
            <ac:spMk id="7" creationId="{874F270E-C96E-55B8-3B9E-9CF7EDB68D61}"/>
          </ac:spMkLst>
        </pc:spChg>
        <pc:spChg chg="add del mod">
          <ac:chgData name="Francisco Martin" userId="559f4d3f8982107f" providerId="LiveId" clId="{C766F9D2-225C-499C-8FD8-FF5D73E24B64}" dt="2023-09-29T15:07:27.234" v="2902" actId="21"/>
          <ac:spMkLst>
            <pc:docMk/>
            <pc:sldMk cId="2733407566" sldId="256"/>
            <ac:spMk id="9" creationId="{55121FE0-014C-1184-96A4-3596AE20A164}"/>
          </ac:spMkLst>
        </pc:spChg>
        <pc:spChg chg="add del mod">
          <ac:chgData name="Francisco Martin" userId="559f4d3f8982107f" providerId="LiveId" clId="{C766F9D2-225C-499C-8FD8-FF5D73E24B64}" dt="2023-09-29T15:07:27.234" v="2902" actId="21"/>
          <ac:spMkLst>
            <pc:docMk/>
            <pc:sldMk cId="2733407566" sldId="256"/>
            <ac:spMk id="10" creationId="{2367A931-6124-23E1-19A1-DA189B247A21}"/>
          </ac:spMkLst>
        </pc:spChg>
        <pc:spChg chg="add del mod">
          <ac:chgData name="Francisco Martin" userId="559f4d3f8982107f" providerId="LiveId" clId="{C766F9D2-225C-499C-8FD8-FF5D73E24B64}" dt="2023-09-29T15:07:27.234" v="2902" actId="21"/>
          <ac:spMkLst>
            <pc:docMk/>
            <pc:sldMk cId="2733407566" sldId="256"/>
            <ac:spMk id="11" creationId="{EA124609-C464-8AB5-3997-00C16C40E086}"/>
          </ac:spMkLst>
        </pc:spChg>
        <pc:spChg chg="add mod">
          <ac:chgData name="Francisco Martin" userId="559f4d3f8982107f" providerId="LiveId" clId="{C766F9D2-225C-499C-8FD8-FF5D73E24B64}" dt="2023-09-29T15:06:49.417" v="2899" actId="1076"/>
          <ac:spMkLst>
            <pc:docMk/>
            <pc:sldMk cId="2733407566" sldId="256"/>
            <ac:spMk id="13" creationId="{F57C9EAC-D3EB-CB70-0AFC-0EDCE92C8FAF}"/>
          </ac:spMkLst>
        </pc:spChg>
        <pc:spChg chg="add mod">
          <ac:chgData name="Francisco Martin" userId="559f4d3f8982107f" providerId="LiveId" clId="{C766F9D2-225C-499C-8FD8-FF5D73E24B64}" dt="2023-09-29T15:06:49.417" v="2899" actId="1076"/>
          <ac:spMkLst>
            <pc:docMk/>
            <pc:sldMk cId="2733407566" sldId="256"/>
            <ac:spMk id="14" creationId="{04203BA0-8333-1F07-E802-1A2E9E5C4241}"/>
          </ac:spMkLst>
        </pc:spChg>
        <pc:spChg chg="add mod">
          <ac:chgData name="Francisco Martin" userId="559f4d3f8982107f" providerId="LiveId" clId="{C766F9D2-225C-499C-8FD8-FF5D73E24B64}" dt="2023-09-29T15:06:49.417" v="2899" actId="1076"/>
          <ac:spMkLst>
            <pc:docMk/>
            <pc:sldMk cId="2733407566" sldId="256"/>
            <ac:spMk id="15" creationId="{D050F483-9408-5F27-4C56-CAC77C04620C}"/>
          </ac:spMkLst>
        </pc:spChg>
        <pc:spChg chg="add mod">
          <ac:chgData name="Francisco Martin" userId="559f4d3f8982107f" providerId="LiveId" clId="{C766F9D2-225C-499C-8FD8-FF5D73E24B64}" dt="2023-09-29T15:06:49.417" v="2899" actId="1076"/>
          <ac:spMkLst>
            <pc:docMk/>
            <pc:sldMk cId="2733407566" sldId="256"/>
            <ac:spMk id="16" creationId="{5DACE5A9-4264-58F9-A068-DADD1384D3F9}"/>
          </ac:spMkLst>
        </pc:spChg>
        <pc:spChg chg="add mod">
          <ac:chgData name="Francisco Martin" userId="559f4d3f8982107f" providerId="LiveId" clId="{C766F9D2-225C-499C-8FD8-FF5D73E24B64}" dt="2023-09-29T15:06:49.417" v="2899" actId="1076"/>
          <ac:spMkLst>
            <pc:docMk/>
            <pc:sldMk cId="2733407566" sldId="256"/>
            <ac:spMk id="17" creationId="{FC130FDA-B49F-ACD6-CA66-8EA972403F8B}"/>
          </ac:spMkLst>
        </pc:spChg>
        <pc:spChg chg="add mod">
          <ac:chgData name="Francisco Martin" userId="559f4d3f8982107f" providerId="LiveId" clId="{C766F9D2-225C-499C-8FD8-FF5D73E24B64}" dt="2023-09-29T15:06:49.417" v="2899" actId="1076"/>
          <ac:spMkLst>
            <pc:docMk/>
            <pc:sldMk cId="2733407566" sldId="256"/>
            <ac:spMk id="18" creationId="{9C536F26-3EF8-3756-3CB4-388B51D51A24}"/>
          </ac:spMkLst>
        </pc:spChg>
        <pc:spChg chg="add mod">
          <ac:chgData name="Francisco Martin" userId="559f4d3f8982107f" providerId="LiveId" clId="{C766F9D2-225C-499C-8FD8-FF5D73E24B64}" dt="2023-09-29T15:06:49.417" v="2899" actId="1076"/>
          <ac:spMkLst>
            <pc:docMk/>
            <pc:sldMk cId="2733407566" sldId="256"/>
            <ac:spMk id="19" creationId="{26399441-E440-D164-249A-6FDF34276CE7}"/>
          </ac:spMkLst>
        </pc:spChg>
        <pc:spChg chg="add mod">
          <ac:chgData name="Francisco Martin" userId="559f4d3f8982107f" providerId="LiveId" clId="{C766F9D2-225C-499C-8FD8-FF5D73E24B64}" dt="2023-09-29T15:06:49.417" v="2899" actId="1076"/>
          <ac:spMkLst>
            <pc:docMk/>
            <pc:sldMk cId="2733407566" sldId="256"/>
            <ac:spMk id="20" creationId="{29BF206C-9E00-2BC5-2ED6-DBD004215248}"/>
          </ac:spMkLst>
        </pc:spChg>
        <pc:spChg chg="add mod">
          <ac:chgData name="Francisco Martin" userId="559f4d3f8982107f" providerId="LiveId" clId="{C766F9D2-225C-499C-8FD8-FF5D73E24B64}" dt="2023-09-29T15:06:59.439" v="2901" actId="1076"/>
          <ac:spMkLst>
            <pc:docMk/>
            <pc:sldMk cId="2733407566" sldId="256"/>
            <ac:spMk id="21" creationId="{C83A54FD-F72F-CDBB-3A67-6CA68680781F}"/>
          </ac:spMkLst>
        </pc:spChg>
        <pc:spChg chg="add mod">
          <ac:chgData name="Francisco Martin" userId="559f4d3f8982107f" providerId="LiveId" clId="{C766F9D2-225C-499C-8FD8-FF5D73E24B64}" dt="2023-09-29T15:06:49.417" v="2899" actId="1076"/>
          <ac:spMkLst>
            <pc:docMk/>
            <pc:sldMk cId="2733407566" sldId="256"/>
            <ac:spMk id="22" creationId="{4C897F7A-47F9-AF4F-CCBB-BD3FD993E398}"/>
          </ac:spMkLst>
        </pc:spChg>
        <pc:spChg chg="add mod">
          <ac:chgData name="Francisco Martin" userId="559f4d3f8982107f" providerId="LiveId" clId="{C766F9D2-225C-499C-8FD8-FF5D73E24B64}" dt="2023-09-29T15:06:49.417" v="2899" actId="1076"/>
          <ac:spMkLst>
            <pc:docMk/>
            <pc:sldMk cId="2733407566" sldId="256"/>
            <ac:spMk id="23" creationId="{F11F3395-9C75-0EC9-5662-60557C2E8C8A}"/>
          </ac:spMkLst>
        </pc:spChg>
        <pc:spChg chg="add mod">
          <ac:chgData name="Francisco Martin" userId="559f4d3f8982107f" providerId="LiveId" clId="{C766F9D2-225C-499C-8FD8-FF5D73E24B64}" dt="2023-09-29T15:06:49.417" v="2899" actId="1076"/>
          <ac:spMkLst>
            <pc:docMk/>
            <pc:sldMk cId="2733407566" sldId="256"/>
            <ac:spMk id="24" creationId="{BA02AE01-40BB-5373-3C33-E66917B39377}"/>
          </ac:spMkLst>
        </pc:spChg>
        <pc:spChg chg="add mod">
          <ac:chgData name="Francisco Martin" userId="559f4d3f8982107f" providerId="LiveId" clId="{C766F9D2-225C-499C-8FD8-FF5D73E24B64}" dt="2023-09-29T15:06:49.417" v="2899" actId="1076"/>
          <ac:spMkLst>
            <pc:docMk/>
            <pc:sldMk cId="2733407566" sldId="256"/>
            <ac:spMk id="25" creationId="{D0A0D5A4-7F78-DCEA-2C3F-30492602D325}"/>
          </ac:spMkLst>
        </pc:spChg>
        <pc:spChg chg="add mod">
          <ac:chgData name="Francisco Martin" userId="559f4d3f8982107f" providerId="LiveId" clId="{C766F9D2-225C-499C-8FD8-FF5D73E24B64}" dt="2023-09-29T15:06:49.417" v="2899" actId="1076"/>
          <ac:spMkLst>
            <pc:docMk/>
            <pc:sldMk cId="2733407566" sldId="256"/>
            <ac:spMk id="26" creationId="{BFE2678C-8AAC-95C5-2CDF-FFC9FC758459}"/>
          </ac:spMkLst>
        </pc:spChg>
        <pc:spChg chg="add mod">
          <ac:chgData name="Francisco Martin" userId="559f4d3f8982107f" providerId="LiveId" clId="{C766F9D2-225C-499C-8FD8-FF5D73E24B64}" dt="2023-09-29T15:06:49.417" v="2899" actId="1076"/>
          <ac:spMkLst>
            <pc:docMk/>
            <pc:sldMk cId="2733407566" sldId="256"/>
            <ac:spMk id="27" creationId="{18776023-D4C4-0041-3E0E-1B94B3392C39}"/>
          </ac:spMkLst>
        </pc:spChg>
        <pc:spChg chg="add mod">
          <ac:chgData name="Francisco Martin" userId="559f4d3f8982107f" providerId="LiveId" clId="{C766F9D2-225C-499C-8FD8-FF5D73E24B64}" dt="2023-09-29T15:06:49.417" v="2899" actId="1076"/>
          <ac:spMkLst>
            <pc:docMk/>
            <pc:sldMk cId="2733407566" sldId="256"/>
            <ac:spMk id="28" creationId="{2D895656-B7F0-6D5F-F32B-9511F916FFBB}"/>
          </ac:spMkLst>
        </pc:spChg>
        <pc:spChg chg="add mod">
          <ac:chgData name="Francisco Martin" userId="559f4d3f8982107f" providerId="LiveId" clId="{C766F9D2-225C-499C-8FD8-FF5D73E24B64}" dt="2023-09-29T15:06:49.417" v="2899" actId="1076"/>
          <ac:spMkLst>
            <pc:docMk/>
            <pc:sldMk cId="2733407566" sldId="256"/>
            <ac:spMk id="29" creationId="{B0C3DA10-75D2-7628-7CAD-2DF7AB7FE137}"/>
          </ac:spMkLst>
        </pc:spChg>
        <pc:spChg chg="add mod ord">
          <ac:chgData name="Francisco Martin" userId="559f4d3f8982107f" providerId="LiveId" clId="{C766F9D2-225C-499C-8FD8-FF5D73E24B64}" dt="2023-09-29T15:18:02.257" v="2995" actId="167"/>
          <ac:spMkLst>
            <pc:docMk/>
            <pc:sldMk cId="2733407566" sldId="256"/>
            <ac:spMk id="30" creationId="{14CE4DDD-83B7-EC04-1EB4-8996EB04F316}"/>
          </ac:spMkLst>
        </pc:spChg>
        <pc:picChg chg="add del mod">
          <ac:chgData name="Francisco Martin" userId="559f4d3f8982107f" providerId="LiveId" clId="{C766F9D2-225C-499C-8FD8-FF5D73E24B64}" dt="2023-09-29T15:07:27.234" v="2902" actId="21"/>
          <ac:picMkLst>
            <pc:docMk/>
            <pc:sldMk cId="2733407566" sldId="256"/>
            <ac:picMk id="8" creationId="{F0E95FDD-E68D-056B-2F3E-1D052087AD9A}"/>
          </ac:picMkLst>
        </pc:picChg>
        <pc:picChg chg="add del mod">
          <ac:chgData name="Francisco Martin" userId="559f4d3f8982107f" providerId="LiveId" clId="{C766F9D2-225C-499C-8FD8-FF5D73E24B64}" dt="2023-09-29T15:07:27.234" v="2902" actId="21"/>
          <ac:picMkLst>
            <pc:docMk/>
            <pc:sldMk cId="2733407566" sldId="256"/>
            <ac:picMk id="12" creationId="{17598184-5F00-05C7-AF09-4EC1A467F8C5}"/>
          </ac:picMkLst>
        </pc:picChg>
      </pc:sldChg>
      <pc:sldChg chg="del">
        <pc:chgData name="Francisco Martin" userId="559f4d3f8982107f" providerId="LiveId" clId="{C766F9D2-225C-499C-8FD8-FF5D73E24B64}" dt="2023-09-27T13:31:05.993" v="0" actId="2696"/>
        <pc:sldMkLst>
          <pc:docMk/>
          <pc:sldMk cId="3308827409" sldId="256"/>
        </pc:sldMkLst>
      </pc:sldChg>
      <pc:sldChg chg="addSp delSp modSp new mod modTransition">
        <pc:chgData name="Francisco Martin" userId="559f4d3f8982107f" providerId="LiveId" clId="{C766F9D2-225C-499C-8FD8-FF5D73E24B64}" dt="2023-09-29T15:08:47.315" v="2962" actId="1076"/>
        <pc:sldMkLst>
          <pc:docMk/>
          <pc:sldMk cId="1638443025" sldId="257"/>
        </pc:sldMkLst>
        <pc:spChg chg="add mod">
          <ac:chgData name="Francisco Martin" userId="559f4d3f8982107f" providerId="LiveId" clId="{C766F9D2-225C-499C-8FD8-FF5D73E24B64}" dt="2023-09-28T18:32:48.187" v="1985" actId="255"/>
          <ac:spMkLst>
            <pc:docMk/>
            <pc:sldMk cId="1638443025" sldId="257"/>
            <ac:spMk id="2" creationId="{B3AC832D-289B-8984-CFB2-1152DE1B4A74}"/>
          </ac:spMkLst>
        </pc:spChg>
        <pc:spChg chg="add mod">
          <ac:chgData name="Francisco Martin" userId="559f4d3f8982107f" providerId="LiveId" clId="{C766F9D2-225C-499C-8FD8-FF5D73E24B64}" dt="2023-09-28T18:29:40.453" v="1868" actId="2085"/>
          <ac:spMkLst>
            <pc:docMk/>
            <pc:sldMk cId="1638443025" sldId="257"/>
            <ac:spMk id="3" creationId="{A9BDF635-3EFD-2EA0-AE81-72216DD1F220}"/>
          </ac:spMkLst>
        </pc:spChg>
        <pc:spChg chg="add mod ord">
          <ac:chgData name="Francisco Martin" userId="559f4d3f8982107f" providerId="LiveId" clId="{C766F9D2-225C-499C-8FD8-FF5D73E24B64}" dt="2023-09-28T18:32:09.448" v="1977" actId="167"/>
          <ac:spMkLst>
            <pc:docMk/>
            <pc:sldMk cId="1638443025" sldId="257"/>
            <ac:spMk id="4" creationId="{DC87F1DC-FAE6-E8B9-8FF6-6230C2B2E2B4}"/>
          </ac:spMkLst>
        </pc:spChg>
        <pc:spChg chg="add mod">
          <ac:chgData name="Francisco Martin" userId="559f4d3f8982107f" providerId="LiveId" clId="{C766F9D2-225C-499C-8FD8-FF5D73E24B64}" dt="2023-09-28T18:30:31.265" v="1905" actId="207"/>
          <ac:spMkLst>
            <pc:docMk/>
            <pc:sldMk cId="1638443025" sldId="257"/>
            <ac:spMk id="5" creationId="{6531D578-3137-1E53-14EB-400E6290AF71}"/>
          </ac:spMkLst>
        </pc:spChg>
        <pc:spChg chg="add mod">
          <ac:chgData name="Francisco Martin" userId="559f4d3f8982107f" providerId="LiveId" clId="{C766F9D2-225C-499C-8FD8-FF5D73E24B64}" dt="2023-09-28T18:32:41.151" v="1984" actId="255"/>
          <ac:spMkLst>
            <pc:docMk/>
            <pc:sldMk cId="1638443025" sldId="257"/>
            <ac:spMk id="6" creationId="{A164C7C3-94FC-22F6-26D0-2684227C0435}"/>
          </ac:spMkLst>
        </pc:spChg>
        <pc:spChg chg="add mod">
          <ac:chgData name="Francisco Martin" userId="559f4d3f8982107f" providerId="LiveId" clId="{C766F9D2-225C-499C-8FD8-FF5D73E24B64}" dt="2023-09-28T18:31:55.539" v="1973" actId="1076"/>
          <ac:spMkLst>
            <pc:docMk/>
            <pc:sldMk cId="1638443025" sldId="257"/>
            <ac:spMk id="7" creationId="{010FC586-B66C-BFC1-1247-1C6CCE4FDB66}"/>
          </ac:spMkLst>
        </pc:spChg>
        <pc:spChg chg="add mod">
          <ac:chgData name="Francisco Martin" userId="559f4d3f8982107f" providerId="LiveId" clId="{C766F9D2-225C-499C-8FD8-FF5D73E24B64}" dt="2023-09-29T15:08:42.073" v="2961" actId="1037"/>
          <ac:spMkLst>
            <pc:docMk/>
            <pc:sldMk cId="1638443025" sldId="257"/>
            <ac:spMk id="8" creationId="{BD059BEA-9197-0240-BA75-3E1CF5B69249}"/>
          </ac:spMkLst>
        </pc:spChg>
        <pc:spChg chg="add mod">
          <ac:chgData name="Francisco Martin" userId="559f4d3f8982107f" providerId="LiveId" clId="{C766F9D2-225C-499C-8FD8-FF5D73E24B64}" dt="2023-09-29T15:08:42.073" v="2961" actId="1037"/>
          <ac:spMkLst>
            <pc:docMk/>
            <pc:sldMk cId="1638443025" sldId="257"/>
            <ac:spMk id="10" creationId="{AAA01774-30A9-EFF9-8BC4-BCAC81FB6005}"/>
          </ac:spMkLst>
        </pc:spChg>
        <pc:spChg chg="add mod ord">
          <ac:chgData name="Francisco Martin" userId="559f4d3f8982107f" providerId="LiveId" clId="{C766F9D2-225C-499C-8FD8-FF5D73E24B64}" dt="2023-09-28T18:36:36.431" v="2001" actId="207"/>
          <ac:spMkLst>
            <pc:docMk/>
            <pc:sldMk cId="1638443025" sldId="257"/>
            <ac:spMk id="12" creationId="{C46EDB26-700A-13CA-9933-5740F0127FEA}"/>
          </ac:spMkLst>
        </pc:spChg>
        <pc:spChg chg="add mod">
          <ac:chgData name="Francisco Martin" userId="559f4d3f8982107f" providerId="LiveId" clId="{C766F9D2-225C-499C-8FD8-FF5D73E24B64}" dt="2023-09-28T18:39:37.155" v="2379" actId="1076"/>
          <ac:spMkLst>
            <pc:docMk/>
            <pc:sldMk cId="1638443025" sldId="257"/>
            <ac:spMk id="13" creationId="{32010B86-4CED-B96A-E3E9-301D1BB1935D}"/>
          </ac:spMkLst>
        </pc:spChg>
        <pc:spChg chg="mod">
          <ac:chgData name="Francisco Martin" userId="559f4d3f8982107f" providerId="LiveId" clId="{C766F9D2-225C-499C-8FD8-FF5D73E24B64}" dt="2023-09-28T18:39:22.568" v="2259"/>
          <ac:spMkLst>
            <pc:docMk/>
            <pc:sldMk cId="1638443025" sldId="257"/>
            <ac:spMk id="16" creationId="{779391DA-DE6D-E4FB-8CEC-238D2A36BCA0}"/>
          </ac:spMkLst>
        </pc:spChg>
        <pc:spChg chg="mod">
          <ac:chgData name="Francisco Martin" userId="559f4d3f8982107f" providerId="LiveId" clId="{C766F9D2-225C-499C-8FD8-FF5D73E24B64}" dt="2023-09-28T18:39:22.568" v="2259"/>
          <ac:spMkLst>
            <pc:docMk/>
            <pc:sldMk cId="1638443025" sldId="257"/>
            <ac:spMk id="19" creationId="{7DB688CB-D74C-1C9C-B28E-ECE7713AA844}"/>
          </ac:spMkLst>
        </pc:spChg>
        <pc:spChg chg="mod">
          <ac:chgData name="Francisco Martin" userId="559f4d3f8982107f" providerId="LiveId" clId="{C766F9D2-225C-499C-8FD8-FF5D73E24B64}" dt="2023-09-28T18:39:22.568" v="2259"/>
          <ac:spMkLst>
            <pc:docMk/>
            <pc:sldMk cId="1638443025" sldId="257"/>
            <ac:spMk id="22" creationId="{3845E150-E608-3423-7570-3307776051A8}"/>
          </ac:spMkLst>
        </pc:spChg>
        <pc:spChg chg="mod">
          <ac:chgData name="Francisco Martin" userId="559f4d3f8982107f" providerId="LiveId" clId="{C766F9D2-225C-499C-8FD8-FF5D73E24B64}" dt="2023-09-28T18:39:22.568" v="2259"/>
          <ac:spMkLst>
            <pc:docMk/>
            <pc:sldMk cId="1638443025" sldId="257"/>
            <ac:spMk id="25" creationId="{D3EEA35E-B0C0-0D84-37EE-ECA976B96222}"/>
          </ac:spMkLst>
        </pc:spChg>
        <pc:spChg chg="mod">
          <ac:chgData name="Francisco Martin" userId="559f4d3f8982107f" providerId="LiveId" clId="{C766F9D2-225C-499C-8FD8-FF5D73E24B64}" dt="2023-09-28T18:39:22.568" v="2259"/>
          <ac:spMkLst>
            <pc:docMk/>
            <pc:sldMk cId="1638443025" sldId="257"/>
            <ac:spMk id="28" creationId="{28546082-65C6-0CE2-5B13-3119AF3750DB}"/>
          </ac:spMkLst>
        </pc:spChg>
        <pc:spChg chg="add del mod">
          <ac:chgData name="Francisco Martin" userId="559f4d3f8982107f" providerId="LiveId" clId="{C766F9D2-225C-499C-8FD8-FF5D73E24B64}" dt="2023-09-28T18:41:17.039" v="2387" actId="478"/>
          <ac:spMkLst>
            <pc:docMk/>
            <pc:sldMk cId="1638443025" sldId="257"/>
            <ac:spMk id="29" creationId="{535DADFC-BB98-8692-141F-FBEE87285A05}"/>
          </ac:spMkLst>
        </pc:spChg>
        <pc:spChg chg="add mod">
          <ac:chgData name="Francisco Martin" userId="559f4d3f8982107f" providerId="LiveId" clId="{C766F9D2-225C-499C-8FD8-FF5D73E24B64}" dt="2023-09-29T15:08:42.073" v="2961" actId="1037"/>
          <ac:spMkLst>
            <pc:docMk/>
            <pc:sldMk cId="1638443025" sldId="257"/>
            <ac:spMk id="29" creationId="{85E196B8-77BD-CD46-EB8C-8BDE26554B62}"/>
          </ac:spMkLst>
        </pc:spChg>
        <pc:spChg chg="add mod">
          <ac:chgData name="Francisco Martin" userId="559f4d3f8982107f" providerId="LiveId" clId="{C766F9D2-225C-499C-8FD8-FF5D73E24B64}" dt="2023-09-29T15:08:42.073" v="2961" actId="1037"/>
          <ac:spMkLst>
            <pc:docMk/>
            <pc:sldMk cId="1638443025" sldId="257"/>
            <ac:spMk id="30" creationId="{A6944590-5D3C-3A70-61E8-F1CC51D1AAFA}"/>
          </ac:spMkLst>
        </pc:spChg>
        <pc:spChg chg="add mod">
          <ac:chgData name="Francisco Martin" userId="559f4d3f8982107f" providerId="LiveId" clId="{C766F9D2-225C-499C-8FD8-FF5D73E24B64}" dt="2023-09-29T15:08:42.073" v="2961" actId="1037"/>
          <ac:spMkLst>
            <pc:docMk/>
            <pc:sldMk cId="1638443025" sldId="257"/>
            <ac:spMk id="31" creationId="{DFB62463-0E6F-7325-EBE4-99FFA68180CB}"/>
          </ac:spMkLst>
        </pc:spChg>
        <pc:spChg chg="add mod">
          <ac:chgData name="Francisco Martin" userId="559f4d3f8982107f" providerId="LiveId" clId="{C766F9D2-225C-499C-8FD8-FF5D73E24B64}" dt="2023-09-29T15:08:42.073" v="2961" actId="1037"/>
          <ac:spMkLst>
            <pc:docMk/>
            <pc:sldMk cId="1638443025" sldId="257"/>
            <ac:spMk id="32" creationId="{7A82FE66-2D98-2E14-DA30-78938BE0CAA5}"/>
          </ac:spMkLst>
        </pc:spChg>
        <pc:spChg chg="add mod">
          <ac:chgData name="Francisco Martin" userId="559f4d3f8982107f" providerId="LiveId" clId="{C766F9D2-225C-499C-8FD8-FF5D73E24B64}" dt="2023-09-29T15:08:42.073" v="2961" actId="1037"/>
          <ac:spMkLst>
            <pc:docMk/>
            <pc:sldMk cId="1638443025" sldId="257"/>
            <ac:spMk id="33" creationId="{FCFA3F17-A7AA-E29D-8443-9F4ED639392E}"/>
          </ac:spMkLst>
        </pc:spChg>
        <pc:spChg chg="add mod">
          <ac:chgData name="Francisco Martin" userId="559f4d3f8982107f" providerId="LiveId" clId="{C766F9D2-225C-499C-8FD8-FF5D73E24B64}" dt="2023-09-29T15:08:42.073" v="2961" actId="1037"/>
          <ac:spMkLst>
            <pc:docMk/>
            <pc:sldMk cId="1638443025" sldId="257"/>
            <ac:spMk id="34" creationId="{86DEC7BE-A4BE-482B-51FD-A52D71C0278C}"/>
          </ac:spMkLst>
        </pc:spChg>
        <pc:spChg chg="add mod">
          <ac:chgData name="Francisco Martin" userId="559f4d3f8982107f" providerId="LiveId" clId="{C766F9D2-225C-499C-8FD8-FF5D73E24B64}" dt="2023-09-29T15:08:47.315" v="2962" actId="1076"/>
          <ac:spMkLst>
            <pc:docMk/>
            <pc:sldMk cId="1638443025" sldId="257"/>
            <ac:spMk id="35" creationId="{FB7C8D51-57CA-C0D7-2C0E-2DF06B4DBEC8}"/>
          </ac:spMkLst>
        </pc:spChg>
        <pc:spChg chg="add mod">
          <ac:chgData name="Francisco Martin" userId="559f4d3f8982107f" providerId="LiveId" clId="{C766F9D2-225C-499C-8FD8-FF5D73E24B64}" dt="2023-09-29T15:08:42.073" v="2961" actId="1037"/>
          <ac:spMkLst>
            <pc:docMk/>
            <pc:sldMk cId="1638443025" sldId="257"/>
            <ac:spMk id="36" creationId="{09DE7202-1909-F168-9C14-0E4BA9A22C8A}"/>
          </ac:spMkLst>
        </pc:spChg>
        <pc:spChg chg="add mod">
          <ac:chgData name="Francisco Martin" userId="559f4d3f8982107f" providerId="LiveId" clId="{C766F9D2-225C-499C-8FD8-FF5D73E24B64}" dt="2023-09-29T15:08:42.073" v="2961" actId="1037"/>
          <ac:spMkLst>
            <pc:docMk/>
            <pc:sldMk cId="1638443025" sldId="257"/>
            <ac:spMk id="37" creationId="{1C2323B8-C632-2912-A53B-0865F1488E8E}"/>
          </ac:spMkLst>
        </pc:spChg>
        <pc:spChg chg="add mod">
          <ac:chgData name="Francisco Martin" userId="559f4d3f8982107f" providerId="LiveId" clId="{C766F9D2-225C-499C-8FD8-FF5D73E24B64}" dt="2023-09-29T15:08:42.073" v="2961" actId="1037"/>
          <ac:spMkLst>
            <pc:docMk/>
            <pc:sldMk cId="1638443025" sldId="257"/>
            <ac:spMk id="38" creationId="{F13ACB86-63BE-E4CE-1FFD-49B365494C70}"/>
          </ac:spMkLst>
        </pc:spChg>
        <pc:spChg chg="add mod">
          <ac:chgData name="Francisco Martin" userId="559f4d3f8982107f" providerId="LiveId" clId="{C766F9D2-225C-499C-8FD8-FF5D73E24B64}" dt="2023-09-29T15:08:42.073" v="2961" actId="1037"/>
          <ac:spMkLst>
            <pc:docMk/>
            <pc:sldMk cId="1638443025" sldId="257"/>
            <ac:spMk id="39" creationId="{5910AFAB-A0C6-255A-3AED-634C9B10DC56}"/>
          </ac:spMkLst>
        </pc:spChg>
        <pc:spChg chg="add mod">
          <ac:chgData name="Francisco Martin" userId="559f4d3f8982107f" providerId="LiveId" clId="{C766F9D2-225C-499C-8FD8-FF5D73E24B64}" dt="2023-09-29T15:08:42.073" v="2961" actId="1037"/>
          <ac:spMkLst>
            <pc:docMk/>
            <pc:sldMk cId="1638443025" sldId="257"/>
            <ac:spMk id="40" creationId="{5B1685BF-DE61-B7BB-680B-7C8CC33A79C1}"/>
          </ac:spMkLst>
        </pc:spChg>
        <pc:spChg chg="add mod">
          <ac:chgData name="Francisco Martin" userId="559f4d3f8982107f" providerId="LiveId" clId="{C766F9D2-225C-499C-8FD8-FF5D73E24B64}" dt="2023-09-29T15:08:42.073" v="2961" actId="1037"/>
          <ac:spMkLst>
            <pc:docMk/>
            <pc:sldMk cId="1638443025" sldId="257"/>
            <ac:spMk id="41" creationId="{615E97A4-883E-3522-54E4-833E94EF6071}"/>
          </ac:spMkLst>
        </pc:spChg>
        <pc:spChg chg="add mod">
          <ac:chgData name="Francisco Martin" userId="559f4d3f8982107f" providerId="LiveId" clId="{C766F9D2-225C-499C-8FD8-FF5D73E24B64}" dt="2023-09-29T15:08:42.073" v="2961" actId="1037"/>
          <ac:spMkLst>
            <pc:docMk/>
            <pc:sldMk cId="1638443025" sldId="257"/>
            <ac:spMk id="42" creationId="{BCDE65BF-4F19-B0C4-3CD4-FE7EB7D992AC}"/>
          </ac:spMkLst>
        </pc:spChg>
        <pc:spChg chg="add mod">
          <ac:chgData name="Francisco Martin" userId="559f4d3f8982107f" providerId="LiveId" clId="{C766F9D2-225C-499C-8FD8-FF5D73E24B64}" dt="2023-09-29T15:08:42.073" v="2961" actId="1037"/>
          <ac:spMkLst>
            <pc:docMk/>
            <pc:sldMk cId="1638443025" sldId="257"/>
            <ac:spMk id="43" creationId="{C625E019-266F-C0E2-D97C-856D3557BE78}"/>
          </ac:spMkLst>
        </pc:spChg>
        <pc:grpChg chg="add mod">
          <ac:chgData name="Francisco Martin" userId="559f4d3f8982107f" providerId="LiveId" clId="{C766F9D2-225C-499C-8FD8-FF5D73E24B64}" dt="2023-09-28T18:39:43.675" v="2380" actId="1076"/>
          <ac:grpSpMkLst>
            <pc:docMk/>
            <pc:sldMk cId="1638443025" sldId="257"/>
            <ac:grpSpMk id="14" creationId="{988C2078-2CB8-A2C9-DDED-7920ACFA089C}"/>
          </ac:grpSpMkLst>
        </pc:grpChg>
        <pc:grpChg chg="add mod">
          <ac:chgData name="Francisco Martin" userId="559f4d3f8982107f" providerId="LiveId" clId="{C766F9D2-225C-499C-8FD8-FF5D73E24B64}" dt="2023-09-28T18:39:47.999" v="2381" actId="1076"/>
          <ac:grpSpMkLst>
            <pc:docMk/>
            <pc:sldMk cId="1638443025" sldId="257"/>
            <ac:grpSpMk id="17" creationId="{02F90508-A1A4-77D2-6220-F43ED32F3C86}"/>
          </ac:grpSpMkLst>
        </pc:grpChg>
        <pc:grpChg chg="add mod">
          <ac:chgData name="Francisco Martin" userId="559f4d3f8982107f" providerId="LiveId" clId="{C766F9D2-225C-499C-8FD8-FF5D73E24B64}" dt="2023-09-28T18:39:43.675" v="2380" actId="1076"/>
          <ac:grpSpMkLst>
            <pc:docMk/>
            <pc:sldMk cId="1638443025" sldId="257"/>
            <ac:grpSpMk id="20" creationId="{614A09BA-97DD-F02C-41D5-E46D32F1B228}"/>
          </ac:grpSpMkLst>
        </pc:grpChg>
        <pc:grpChg chg="add mod">
          <ac:chgData name="Francisco Martin" userId="559f4d3f8982107f" providerId="LiveId" clId="{C766F9D2-225C-499C-8FD8-FF5D73E24B64}" dt="2023-09-28T18:39:47.999" v="2381" actId="1076"/>
          <ac:grpSpMkLst>
            <pc:docMk/>
            <pc:sldMk cId="1638443025" sldId="257"/>
            <ac:grpSpMk id="23" creationId="{9BB3D10E-50D1-ECE3-D6C9-C523829964F1}"/>
          </ac:grpSpMkLst>
        </pc:grpChg>
        <pc:grpChg chg="add mod">
          <ac:chgData name="Francisco Martin" userId="559f4d3f8982107f" providerId="LiveId" clId="{C766F9D2-225C-499C-8FD8-FF5D73E24B64}" dt="2023-09-28T18:39:43.675" v="2380" actId="1076"/>
          <ac:grpSpMkLst>
            <pc:docMk/>
            <pc:sldMk cId="1638443025" sldId="257"/>
            <ac:grpSpMk id="26" creationId="{8A6CE59E-99C7-6FCC-8189-45072218B63B}"/>
          </ac:grpSpMkLst>
        </pc:grpChg>
        <pc:picChg chg="add mod">
          <ac:chgData name="Francisco Martin" userId="559f4d3f8982107f" providerId="LiveId" clId="{C766F9D2-225C-499C-8FD8-FF5D73E24B64}" dt="2023-09-28T18:34:47.539" v="1993" actId="1038"/>
          <ac:picMkLst>
            <pc:docMk/>
            <pc:sldMk cId="1638443025" sldId="257"/>
            <ac:picMk id="9" creationId="{5E917A25-F131-BC25-3C62-B82EEBC384AC}"/>
          </ac:picMkLst>
        </pc:picChg>
        <pc:picChg chg="add mod">
          <ac:chgData name="Francisco Martin" userId="559f4d3f8982107f" providerId="LiveId" clId="{C766F9D2-225C-499C-8FD8-FF5D73E24B64}" dt="2023-09-28T18:35:49.266" v="1997" actId="1076"/>
          <ac:picMkLst>
            <pc:docMk/>
            <pc:sldMk cId="1638443025" sldId="257"/>
            <ac:picMk id="11" creationId="{CD09E7DE-4E5A-72B9-3F71-C3144E1CC651}"/>
          </ac:picMkLst>
        </pc:picChg>
        <pc:cxnChg chg="mod">
          <ac:chgData name="Francisco Martin" userId="559f4d3f8982107f" providerId="LiveId" clId="{C766F9D2-225C-499C-8FD8-FF5D73E24B64}" dt="2023-09-28T18:39:22.568" v="2259"/>
          <ac:cxnSpMkLst>
            <pc:docMk/>
            <pc:sldMk cId="1638443025" sldId="257"/>
            <ac:cxnSpMk id="15" creationId="{3C38BEB2-50D5-6203-EE2E-C122D7970719}"/>
          </ac:cxnSpMkLst>
        </pc:cxnChg>
        <pc:cxnChg chg="mod">
          <ac:chgData name="Francisco Martin" userId="559f4d3f8982107f" providerId="LiveId" clId="{C766F9D2-225C-499C-8FD8-FF5D73E24B64}" dt="2023-09-28T18:39:22.568" v="2259"/>
          <ac:cxnSpMkLst>
            <pc:docMk/>
            <pc:sldMk cId="1638443025" sldId="257"/>
            <ac:cxnSpMk id="18" creationId="{C3CB5082-5CBE-8A26-3B2E-143A13201A59}"/>
          </ac:cxnSpMkLst>
        </pc:cxnChg>
        <pc:cxnChg chg="mod">
          <ac:chgData name="Francisco Martin" userId="559f4d3f8982107f" providerId="LiveId" clId="{C766F9D2-225C-499C-8FD8-FF5D73E24B64}" dt="2023-09-28T18:39:22.568" v="2259"/>
          <ac:cxnSpMkLst>
            <pc:docMk/>
            <pc:sldMk cId="1638443025" sldId="257"/>
            <ac:cxnSpMk id="21" creationId="{03E74D0F-FD09-D72C-2D05-919D46817FD3}"/>
          </ac:cxnSpMkLst>
        </pc:cxnChg>
        <pc:cxnChg chg="mod">
          <ac:chgData name="Francisco Martin" userId="559f4d3f8982107f" providerId="LiveId" clId="{C766F9D2-225C-499C-8FD8-FF5D73E24B64}" dt="2023-09-28T18:39:22.568" v="2259"/>
          <ac:cxnSpMkLst>
            <pc:docMk/>
            <pc:sldMk cId="1638443025" sldId="257"/>
            <ac:cxnSpMk id="24" creationId="{0542D9C8-9033-06F3-DA2C-7C377AB4A3BF}"/>
          </ac:cxnSpMkLst>
        </pc:cxnChg>
        <pc:cxnChg chg="mod">
          <ac:chgData name="Francisco Martin" userId="559f4d3f8982107f" providerId="LiveId" clId="{C766F9D2-225C-499C-8FD8-FF5D73E24B64}" dt="2023-09-28T18:39:22.568" v="2259"/>
          <ac:cxnSpMkLst>
            <pc:docMk/>
            <pc:sldMk cId="1638443025" sldId="257"/>
            <ac:cxnSpMk id="27" creationId="{199E2D71-B999-C79F-15D4-F40DE06D7D52}"/>
          </ac:cxnSpMkLst>
        </pc:cxnChg>
      </pc:sldChg>
      <pc:sldChg chg="add del">
        <pc:chgData name="Francisco Martin" userId="559f4d3f8982107f" providerId="LiveId" clId="{C766F9D2-225C-499C-8FD8-FF5D73E24B64}" dt="2023-09-27T13:37:14.166" v="59" actId="47"/>
        <pc:sldMkLst>
          <pc:docMk/>
          <pc:sldMk cId="4087485697" sldId="257"/>
        </pc:sldMkLst>
      </pc:sldChg>
      <pc:sldChg chg="addSp delSp modSp new mod modTransition">
        <pc:chgData name="Francisco Martin" userId="559f4d3f8982107f" providerId="LiveId" clId="{C766F9D2-225C-499C-8FD8-FF5D73E24B64}" dt="2023-09-29T15:23:17.794" v="3429" actId="14100"/>
        <pc:sldMkLst>
          <pc:docMk/>
          <pc:sldMk cId="3849775111" sldId="258"/>
        </pc:sldMkLst>
        <pc:spChg chg="add mod">
          <ac:chgData name="Francisco Martin" userId="559f4d3f8982107f" providerId="LiveId" clId="{C766F9D2-225C-499C-8FD8-FF5D73E24B64}" dt="2023-09-27T13:51:47.058" v="291" actId="207"/>
          <ac:spMkLst>
            <pc:docMk/>
            <pc:sldMk cId="3849775111" sldId="258"/>
            <ac:spMk id="2" creationId="{65D761A7-5E1A-4363-1EE7-487839A24CB4}"/>
          </ac:spMkLst>
        </pc:spChg>
        <pc:spChg chg="add mod ord">
          <ac:chgData name="Francisco Martin" userId="559f4d3f8982107f" providerId="LiveId" clId="{C766F9D2-225C-499C-8FD8-FF5D73E24B64}" dt="2023-09-29T15:20:05.994" v="2997" actId="207"/>
          <ac:spMkLst>
            <pc:docMk/>
            <pc:sldMk cId="3849775111" sldId="258"/>
            <ac:spMk id="11" creationId="{BF8CF8DA-6B37-68F1-6226-A2B0DC3A338D}"/>
          </ac:spMkLst>
        </pc:spChg>
        <pc:spChg chg="add mod">
          <ac:chgData name="Francisco Martin" userId="559f4d3f8982107f" providerId="LiveId" clId="{C766F9D2-225C-499C-8FD8-FF5D73E24B64}" dt="2023-09-29T15:21:23.199" v="3004" actId="1076"/>
          <ac:spMkLst>
            <pc:docMk/>
            <pc:sldMk cId="3849775111" sldId="258"/>
            <ac:spMk id="13" creationId="{45FED0F5-A582-7D61-C514-D98365A09433}"/>
          </ac:spMkLst>
        </pc:spChg>
        <pc:spChg chg="add mod">
          <ac:chgData name="Francisco Martin" userId="559f4d3f8982107f" providerId="LiveId" clId="{C766F9D2-225C-499C-8FD8-FF5D73E24B64}" dt="2023-09-29T15:22:27.727" v="3419" actId="20577"/>
          <ac:spMkLst>
            <pc:docMk/>
            <pc:sldMk cId="3849775111" sldId="258"/>
            <ac:spMk id="14" creationId="{96952489-6771-B5B2-47B5-3E3C197BD9CC}"/>
          </ac:spMkLst>
        </pc:spChg>
        <pc:spChg chg="add mod">
          <ac:chgData name="Francisco Martin" userId="559f4d3f8982107f" providerId="LiveId" clId="{C766F9D2-225C-499C-8FD8-FF5D73E24B64}" dt="2023-09-29T15:22:54.001" v="3422"/>
          <ac:spMkLst>
            <pc:docMk/>
            <pc:sldMk cId="3849775111" sldId="258"/>
            <ac:spMk id="15" creationId="{80F92A86-A3C8-9E68-6258-19FC414DB86F}"/>
          </ac:spMkLst>
        </pc:spChg>
        <pc:spChg chg="add mod">
          <ac:chgData name="Francisco Martin" userId="559f4d3f8982107f" providerId="LiveId" clId="{C766F9D2-225C-499C-8FD8-FF5D73E24B64}" dt="2023-09-29T15:23:04.935" v="3425"/>
          <ac:spMkLst>
            <pc:docMk/>
            <pc:sldMk cId="3849775111" sldId="258"/>
            <ac:spMk id="16" creationId="{384BE009-89A1-0D88-0ED2-6FCBB44A24B3}"/>
          </ac:spMkLst>
        </pc:spChg>
        <pc:spChg chg="add mod">
          <ac:chgData name="Francisco Martin" userId="559f4d3f8982107f" providerId="LiveId" clId="{C766F9D2-225C-499C-8FD8-FF5D73E24B64}" dt="2023-09-29T15:23:17.794" v="3429" actId="14100"/>
          <ac:spMkLst>
            <pc:docMk/>
            <pc:sldMk cId="3849775111" sldId="258"/>
            <ac:spMk id="17" creationId="{7F0823A9-5336-3886-92E7-E37AFB2ED3A9}"/>
          </ac:spMkLst>
        </pc:spChg>
        <pc:spChg chg="add mod topLvl">
          <ac:chgData name="Francisco Martin" userId="559f4d3f8982107f" providerId="LiveId" clId="{C766F9D2-225C-499C-8FD8-FF5D73E24B64}" dt="2023-09-29T15:19:17.881" v="2996" actId="165"/>
          <ac:spMkLst>
            <pc:docMk/>
            <pc:sldMk cId="3849775111" sldId="258"/>
            <ac:spMk id="25" creationId="{38D984AA-3721-7658-BB37-C13BA810F3CB}"/>
          </ac:spMkLst>
        </pc:spChg>
        <pc:spChg chg="add mod topLvl">
          <ac:chgData name="Francisco Martin" userId="559f4d3f8982107f" providerId="LiveId" clId="{C766F9D2-225C-499C-8FD8-FF5D73E24B64}" dt="2023-09-29T15:19:17.881" v="2996" actId="165"/>
          <ac:spMkLst>
            <pc:docMk/>
            <pc:sldMk cId="3849775111" sldId="258"/>
            <ac:spMk id="26" creationId="{59CAB5D7-83E8-FC8A-C974-5762B211637B}"/>
          </ac:spMkLst>
        </pc:spChg>
        <pc:spChg chg="add mod topLvl">
          <ac:chgData name="Francisco Martin" userId="559f4d3f8982107f" providerId="LiveId" clId="{C766F9D2-225C-499C-8FD8-FF5D73E24B64}" dt="2023-09-29T15:19:17.881" v="2996" actId="165"/>
          <ac:spMkLst>
            <pc:docMk/>
            <pc:sldMk cId="3849775111" sldId="258"/>
            <ac:spMk id="27" creationId="{7C571550-1362-052F-12FB-2C6B2EDA86E7}"/>
          </ac:spMkLst>
        </pc:spChg>
        <pc:spChg chg="add mod topLvl">
          <ac:chgData name="Francisco Martin" userId="559f4d3f8982107f" providerId="LiveId" clId="{C766F9D2-225C-499C-8FD8-FF5D73E24B64}" dt="2023-09-29T15:19:17.881" v="2996" actId="165"/>
          <ac:spMkLst>
            <pc:docMk/>
            <pc:sldMk cId="3849775111" sldId="258"/>
            <ac:spMk id="28" creationId="{A92A375B-FA65-4045-21F4-0420A9419C18}"/>
          </ac:spMkLst>
        </pc:spChg>
        <pc:spChg chg="add mod topLvl">
          <ac:chgData name="Francisco Martin" userId="559f4d3f8982107f" providerId="LiveId" clId="{C766F9D2-225C-499C-8FD8-FF5D73E24B64}" dt="2023-09-29T15:19:17.881" v="2996" actId="165"/>
          <ac:spMkLst>
            <pc:docMk/>
            <pc:sldMk cId="3849775111" sldId="258"/>
            <ac:spMk id="29" creationId="{BE3A9EE8-26D3-CC17-2627-6E6BA4A105C4}"/>
          </ac:spMkLst>
        </pc:spChg>
        <pc:spChg chg="add del mod">
          <ac:chgData name="Francisco Martin" userId="559f4d3f8982107f" providerId="LiveId" clId="{C766F9D2-225C-499C-8FD8-FF5D73E24B64}" dt="2023-09-27T14:18:22.452" v="690" actId="478"/>
          <ac:spMkLst>
            <pc:docMk/>
            <pc:sldMk cId="3849775111" sldId="258"/>
            <ac:spMk id="30" creationId="{E969041F-34F7-31FB-1281-25960FC6DFB5}"/>
          </ac:spMkLst>
        </pc:spChg>
        <pc:spChg chg="add mod">
          <ac:chgData name="Francisco Martin" userId="559f4d3f8982107f" providerId="LiveId" clId="{C766F9D2-225C-499C-8FD8-FF5D73E24B64}" dt="2023-09-27T14:18:24.538" v="692" actId="1076"/>
          <ac:spMkLst>
            <pc:docMk/>
            <pc:sldMk cId="3849775111" sldId="258"/>
            <ac:spMk id="31" creationId="{C291B07C-44C3-C943-5D2B-40C5E90072B8}"/>
          </ac:spMkLst>
        </pc:spChg>
        <pc:grpChg chg="add del mod">
          <ac:chgData name="Francisco Martin" userId="559f4d3f8982107f" providerId="LiveId" clId="{C766F9D2-225C-499C-8FD8-FF5D73E24B64}" dt="2023-09-29T15:19:17.881" v="2996" actId="165"/>
          <ac:grpSpMkLst>
            <pc:docMk/>
            <pc:sldMk cId="3849775111" sldId="258"/>
            <ac:grpSpMk id="3" creationId="{7BA532D4-62DA-1163-EE66-50BEEFAC6EF9}"/>
          </ac:grpSpMkLst>
        </pc:grpChg>
        <pc:grpChg chg="add del mod">
          <ac:chgData name="Francisco Martin" userId="559f4d3f8982107f" providerId="LiveId" clId="{C766F9D2-225C-499C-8FD8-FF5D73E24B64}" dt="2023-09-29T15:19:17.881" v="2996" actId="165"/>
          <ac:grpSpMkLst>
            <pc:docMk/>
            <pc:sldMk cId="3849775111" sldId="258"/>
            <ac:grpSpMk id="6" creationId="{EE1E5373-C503-718D-A827-B8B9F4CDF5E8}"/>
          </ac:grpSpMkLst>
        </pc:grpChg>
        <pc:grpChg chg="add del mod">
          <ac:chgData name="Francisco Martin" userId="559f4d3f8982107f" providerId="LiveId" clId="{C766F9D2-225C-499C-8FD8-FF5D73E24B64}" dt="2023-09-29T15:19:17.881" v="2996" actId="165"/>
          <ac:grpSpMkLst>
            <pc:docMk/>
            <pc:sldMk cId="3849775111" sldId="258"/>
            <ac:grpSpMk id="7" creationId="{A37F0681-5C81-AB93-3DAE-509902C423DB}"/>
          </ac:grpSpMkLst>
        </pc:grpChg>
        <pc:grpChg chg="add del mod">
          <ac:chgData name="Francisco Martin" userId="559f4d3f8982107f" providerId="LiveId" clId="{C766F9D2-225C-499C-8FD8-FF5D73E24B64}" dt="2023-09-29T15:19:17.881" v="2996" actId="165"/>
          <ac:grpSpMkLst>
            <pc:docMk/>
            <pc:sldMk cId="3849775111" sldId="258"/>
            <ac:grpSpMk id="9" creationId="{3F0F393A-ECA6-9244-5D47-8596863930E7}"/>
          </ac:grpSpMkLst>
        </pc:grpChg>
        <pc:grpChg chg="add del mod">
          <ac:chgData name="Francisco Martin" userId="559f4d3f8982107f" providerId="LiveId" clId="{C766F9D2-225C-499C-8FD8-FF5D73E24B64}" dt="2023-09-29T15:19:17.881" v="2996" actId="165"/>
          <ac:grpSpMkLst>
            <pc:docMk/>
            <pc:sldMk cId="3849775111" sldId="258"/>
            <ac:grpSpMk id="10" creationId="{31933D57-C3C8-F437-36D3-F7FC3EC05257}"/>
          </ac:grpSpMkLst>
        </pc:grpChg>
        <pc:picChg chg="add mod">
          <ac:chgData name="Francisco Martin" userId="559f4d3f8982107f" providerId="LiveId" clId="{C766F9D2-225C-499C-8FD8-FF5D73E24B64}" dt="2023-09-27T14:21:21.601" v="696" actId="1076"/>
          <ac:picMkLst>
            <pc:docMk/>
            <pc:sldMk cId="3849775111" sldId="258"/>
            <ac:picMk id="33" creationId="{1EEA1F89-235E-603A-805B-2B4B77A60377}"/>
          </ac:picMkLst>
        </pc:picChg>
        <pc:picChg chg="add mod">
          <ac:chgData name="Francisco Martin" userId="559f4d3f8982107f" providerId="LiveId" clId="{C766F9D2-225C-499C-8FD8-FF5D73E24B64}" dt="2023-09-27T14:23:39.518" v="705" actId="1076"/>
          <ac:picMkLst>
            <pc:docMk/>
            <pc:sldMk cId="3849775111" sldId="258"/>
            <ac:picMk id="35" creationId="{ACD8FD40-01FE-C1F0-525F-CA2F05CD9B91}"/>
          </ac:picMkLst>
        </pc:picChg>
        <pc:cxnChg chg="add mod topLvl">
          <ac:chgData name="Francisco Martin" userId="559f4d3f8982107f" providerId="LiveId" clId="{C766F9D2-225C-499C-8FD8-FF5D73E24B64}" dt="2023-09-29T15:19:17.881" v="2996" actId="165"/>
          <ac:cxnSpMkLst>
            <pc:docMk/>
            <pc:sldMk cId="3849775111" sldId="258"/>
            <ac:cxnSpMk id="4" creationId="{D77D6478-C40D-2117-286D-746692343AC4}"/>
          </ac:cxnSpMkLst>
        </pc:cxnChg>
        <pc:cxnChg chg="add mod topLvl">
          <ac:chgData name="Francisco Martin" userId="559f4d3f8982107f" providerId="LiveId" clId="{C766F9D2-225C-499C-8FD8-FF5D73E24B64}" dt="2023-09-29T15:19:17.881" v="2996" actId="165"/>
          <ac:cxnSpMkLst>
            <pc:docMk/>
            <pc:sldMk cId="3849775111" sldId="258"/>
            <ac:cxnSpMk id="5" creationId="{A6923B18-B73B-C6E8-DA63-80EC231AA56F}"/>
          </ac:cxnSpMkLst>
        </pc:cxnChg>
        <pc:cxnChg chg="add mod topLvl">
          <ac:chgData name="Francisco Martin" userId="559f4d3f8982107f" providerId="LiveId" clId="{C766F9D2-225C-499C-8FD8-FF5D73E24B64}" dt="2023-09-29T15:19:17.881" v="2996" actId="165"/>
          <ac:cxnSpMkLst>
            <pc:docMk/>
            <pc:sldMk cId="3849775111" sldId="258"/>
            <ac:cxnSpMk id="8" creationId="{4F8F12F2-A560-92D6-79B8-C7EFCB588A99}"/>
          </ac:cxnSpMkLst>
        </pc:cxnChg>
        <pc:cxnChg chg="add mod topLvl">
          <ac:chgData name="Francisco Martin" userId="559f4d3f8982107f" providerId="LiveId" clId="{C766F9D2-225C-499C-8FD8-FF5D73E24B64}" dt="2023-09-29T15:19:17.881" v="2996" actId="165"/>
          <ac:cxnSpMkLst>
            <pc:docMk/>
            <pc:sldMk cId="3849775111" sldId="258"/>
            <ac:cxnSpMk id="12" creationId="{E8B8A75A-5488-1EE6-39CC-FFB65442BE9D}"/>
          </ac:cxnSpMkLst>
        </pc:cxnChg>
        <pc:cxnChg chg="add mod topLvl">
          <ac:chgData name="Francisco Martin" userId="559f4d3f8982107f" providerId="LiveId" clId="{C766F9D2-225C-499C-8FD8-FF5D73E24B64}" dt="2023-09-29T15:19:17.881" v="2996" actId="165"/>
          <ac:cxnSpMkLst>
            <pc:docMk/>
            <pc:sldMk cId="3849775111" sldId="258"/>
            <ac:cxnSpMk id="20" creationId="{529A13FE-CC88-EBD5-29CF-F8BAD9EECEFF}"/>
          </ac:cxnSpMkLst>
        </pc:cxnChg>
      </pc:sldChg>
      <pc:sldChg chg="addSp delSp modSp add del mod modTransition chgLayout">
        <pc:chgData name="Francisco Martin" userId="559f4d3f8982107f" providerId="LiveId" clId="{C766F9D2-225C-499C-8FD8-FF5D73E24B64}" dt="2023-09-27T14:05:01.642" v="582" actId="2696"/>
        <pc:sldMkLst>
          <pc:docMk/>
          <pc:sldMk cId="513843398" sldId="259"/>
        </pc:sldMkLst>
        <pc:spChg chg="del mod">
          <ac:chgData name="Francisco Martin" userId="559f4d3f8982107f" providerId="LiveId" clId="{C766F9D2-225C-499C-8FD8-FF5D73E24B64}" dt="2023-09-27T14:01:36.062" v="544" actId="478"/>
          <ac:spMkLst>
            <pc:docMk/>
            <pc:sldMk cId="513843398" sldId="259"/>
            <ac:spMk id="25" creationId="{38D984AA-3721-7658-BB37-C13BA810F3CB}"/>
          </ac:spMkLst>
        </pc:spChg>
        <pc:spChg chg="add del">
          <ac:chgData name="Francisco Martin" userId="559f4d3f8982107f" providerId="LiveId" clId="{C766F9D2-225C-499C-8FD8-FF5D73E24B64}" dt="2023-09-27T14:01:50.743" v="548" actId="478"/>
          <ac:spMkLst>
            <pc:docMk/>
            <pc:sldMk cId="513843398" sldId="259"/>
            <ac:spMk id="26" creationId="{59CAB5D7-83E8-FC8A-C974-5762B211637B}"/>
          </ac:spMkLst>
        </pc:spChg>
        <pc:spChg chg="add del mod">
          <ac:chgData name="Francisco Martin" userId="559f4d3f8982107f" providerId="LiveId" clId="{C766F9D2-225C-499C-8FD8-FF5D73E24B64}" dt="2023-09-27T14:04:35.569" v="579" actId="478"/>
          <ac:spMkLst>
            <pc:docMk/>
            <pc:sldMk cId="513843398" sldId="259"/>
            <ac:spMk id="27" creationId="{7C571550-1362-052F-12FB-2C6B2EDA86E7}"/>
          </ac:spMkLst>
        </pc:spChg>
        <pc:spChg chg="add del">
          <ac:chgData name="Francisco Martin" userId="559f4d3f8982107f" providerId="LiveId" clId="{C766F9D2-225C-499C-8FD8-FF5D73E24B64}" dt="2023-09-27T14:02:11.937" v="553" actId="478"/>
          <ac:spMkLst>
            <pc:docMk/>
            <pc:sldMk cId="513843398" sldId="259"/>
            <ac:spMk id="28" creationId="{A92A375B-FA65-4045-21F4-0420A9419C18}"/>
          </ac:spMkLst>
        </pc:spChg>
        <pc:spChg chg="add del">
          <ac:chgData name="Francisco Martin" userId="559f4d3f8982107f" providerId="LiveId" clId="{C766F9D2-225C-499C-8FD8-FF5D73E24B64}" dt="2023-09-27T14:02:19.424" v="556" actId="478"/>
          <ac:spMkLst>
            <pc:docMk/>
            <pc:sldMk cId="513843398" sldId="259"/>
            <ac:spMk id="29" creationId="{BE3A9EE8-26D3-CC17-2627-6E6BA4A105C4}"/>
          </ac:spMkLst>
        </pc:spChg>
        <pc:cxnChg chg="add del">
          <ac:chgData name="Francisco Martin" userId="559f4d3f8982107f" providerId="LiveId" clId="{C766F9D2-225C-499C-8FD8-FF5D73E24B64}" dt="2023-09-27T14:04:39.136" v="580" actId="478"/>
          <ac:cxnSpMkLst>
            <pc:docMk/>
            <pc:sldMk cId="513843398" sldId="259"/>
            <ac:cxnSpMk id="4" creationId="{D77D6478-C40D-2117-286D-746692343AC4}"/>
          </ac:cxnSpMkLst>
        </pc:cxnChg>
        <pc:cxnChg chg="del">
          <ac:chgData name="Francisco Martin" userId="559f4d3f8982107f" providerId="LiveId" clId="{C766F9D2-225C-499C-8FD8-FF5D73E24B64}" dt="2023-09-27T14:01:48.056" v="547" actId="478"/>
          <ac:cxnSpMkLst>
            <pc:docMk/>
            <pc:sldMk cId="513843398" sldId="259"/>
            <ac:cxnSpMk id="5" creationId="{A6923B18-B73B-C6E8-DA63-80EC231AA56F}"/>
          </ac:cxnSpMkLst>
        </pc:cxnChg>
        <pc:cxnChg chg="del">
          <ac:chgData name="Francisco Martin" userId="559f4d3f8982107f" providerId="LiveId" clId="{C766F9D2-225C-499C-8FD8-FF5D73E24B64}" dt="2023-09-27T14:02:14.471" v="554" actId="478"/>
          <ac:cxnSpMkLst>
            <pc:docMk/>
            <pc:sldMk cId="513843398" sldId="259"/>
            <ac:cxnSpMk id="8" creationId="{4F8F12F2-A560-92D6-79B8-C7EFCB588A99}"/>
          </ac:cxnSpMkLst>
        </pc:cxnChg>
        <pc:cxnChg chg="del">
          <ac:chgData name="Francisco Martin" userId="559f4d3f8982107f" providerId="LiveId" clId="{C766F9D2-225C-499C-8FD8-FF5D73E24B64}" dt="2023-09-27T14:02:17.678" v="555" actId="478"/>
          <ac:cxnSpMkLst>
            <pc:docMk/>
            <pc:sldMk cId="513843398" sldId="259"/>
            <ac:cxnSpMk id="12" creationId="{E8B8A75A-5488-1EE6-39CC-FFB65442BE9D}"/>
          </ac:cxnSpMkLst>
        </pc:cxnChg>
        <pc:cxnChg chg="del">
          <ac:chgData name="Francisco Martin" userId="559f4d3f8982107f" providerId="LiveId" clId="{C766F9D2-225C-499C-8FD8-FF5D73E24B64}" dt="2023-09-27T14:01:45.162" v="546" actId="478"/>
          <ac:cxnSpMkLst>
            <pc:docMk/>
            <pc:sldMk cId="513843398" sldId="259"/>
            <ac:cxnSpMk id="20" creationId="{529A13FE-CC88-EBD5-29CF-F8BAD9EECEFF}"/>
          </ac:cxnSpMkLst>
        </pc:cxnChg>
      </pc:sldChg>
      <pc:sldChg chg="addSp delSp modSp add mod modTransition">
        <pc:chgData name="Francisco Martin" userId="559f4d3f8982107f" providerId="LiveId" clId="{C766F9D2-225C-499C-8FD8-FF5D73E24B64}" dt="2023-09-28T18:39:05.883" v="2258" actId="1036"/>
        <pc:sldMkLst>
          <pc:docMk/>
          <pc:sldMk cId="2070359962" sldId="259"/>
        </pc:sldMkLst>
        <pc:spChg chg="mod">
          <ac:chgData name="Francisco Martin" userId="559f4d3f8982107f" providerId="LiveId" clId="{C766F9D2-225C-499C-8FD8-FF5D73E24B64}" dt="2023-09-27T14:09:01.434" v="664" actId="1076"/>
          <ac:spMkLst>
            <pc:docMk/>
            <pc:sldMk cId="2070359962" sldId="259"/>
            <ac:spMk id="2" creationId="{65D761A7-5E1A-4363-1EE7-487839A24CB4}"/>
          </ac:spMkLst>
        </pc:spChg>
        <pc:spChg chg="add mod">
          <ac:chgData name="Francisco Martin" userId="559f4d3f8982107f" providerId="LiveId" clId="{C766F9D2-225C-499C-8FD8-FF5D73E24B64}" dt="2023-09-27T18:49:55.566" v="745" actId="20577"/>
          <ac:spMkLst>
            <pc:docMk/>
            <pc:sldMk cId="2070359962" sldId="259"/>
            <ac:spMk id="3" creationId="{89A11176-808E-50D5-24F3-1CE4E0E618E3}"/>
          </ac:spMkLst>
        </pc:spChg>
        <pc:spChg chg="add mod">
          <ac:chgData name="Francisco Martin" userId="559f4d3f8982107f" providerId="LiveId" clId="{C766F9D2-225C-499C-8FD8-FF5D73E24B64}" dt="2023-09-27T18:54:42.498" v="751" actId="207"/>
          <ac:spMkLst>
            <pc:docMk/>
            <pc:sldMk cId="2070359962" sldId="259"/>
            <ac:spMk id="4" creationId="{FA656749-8259-EBBB-6F78-A3976723CFE1}"/>
          </ac:spMkLst>
        </pc:spChg>
        <pc:spChg chg="add mod">
          <ac:chgData name="Francisco Martin" userId="559f4d3f8982107f" providerId="LiveId" clId="{C766F9D2-225C-499C-8FD8-FF5D73E24B64}" dt="2023-09-27T14:07:59.727" v="638" actId="164"/>
          <ac:spMkLst>
            <pc:docMk/>
            <pc:sldMk cId="2070359962" sldId="259"/>
            <ac:spMk id="11" creationId="{7CCF2B65-F0C7-6C1A-F942-BDC8104A3B8A}"/>
          </ac:spMkLst>
        </pc:spChg>
        <pc:spChg chg="add del mod">
          <ac:chgData name="Francisco Martin" userId="559f4d3f8982107f" providerId="LiveId" clId="{C766F9D2-225C-499C-8FD8-FF5D73E24B64}" dt="2023-09-28T18:38:01.666" v="2156"/>
          <ac:spMkLst>
            <pc:docMk/>
            <pc:sldMk cId="2070359962" sldId="259"/>
            <ac:spMk id="12" creationId="{D272E094-5333-E982-E346-464494B8D915}"/>
          </ac:spMkLst>
        </pc:spChg>
        <pc:spChg chg="add del mod">
          <ac:chgData name="Francisco Martin" userId="559f4d3f8982107f" providerId="LiveId" clId="{C766F9D2-225C-499C-8FD8-FF5D73E24B64}" dt="2023-09-28T18:38:01.666" v="2156"/>
          <ac:spMkLst>
            <pc:docMk/>
            <pc:sldMk cId="2070359962" sldId="259"/>
            <ac:spMk id="13" creationId="{222F8C81-9FD6-2C7A-3679-7B8420F65E7F}"/>
          </ac:spMkLst>
        </pc:spChg>
        <pc:spChg chg="add del mod">
          <ac:chgData name="Francisco Martin" userId="559f4d3f8982107f" providerId="LiveId" clId="{C766F9D2-225C-499C-8FD8-FF5D73E24B64}" dt="2023-09-28T18:38:01.666" v="2156"/>
          <ac:spMkLst>
            <pc:docMk/>
            <pc:sldMk cId="2070359962" sldId="259"/>
            <ac:spMk id="14" creationId="{866BE41E-899B-5A28-5751-7E5D9A75EEE3}"/>
          </ac:spMkLst>
        </pc:spChg>
        <pc:spChg chg="add del mod">
          <ac:chgData name="Francisco Martin" userId="559f4d3f8982107f" providerId="LiveId" clId="{C766F9D2-225C-499C-8FD8-FF5D73E24B64}" dt="2023-09-28T18:38:01.666" v="2156"/>
          <ac:spMkLst>
            <pc:docMk/>
            <pc:sldMk cId="2070359962" sldId="259"/>
            <ac:spMk id="15" creationId="{37A6C9A5-F254-ECB7-AB40-063A789C12AA}"/>
          </ac:spMkLst>
        </pc:spChg>
        <pc:spChg chg="add del mod">
          <ac:chgData name="Francisco Martin" userId="559f4d3f8982107f" providerId="LiveId" clId="{C766F9D2-225C-499C-8FD8-FF5D73E24B64}" dt="2023-09-27T14:17:45.916" v="687" actId="478"/>
          <ac:spMkLst>
            <pc:docMk/>
            <pc:sldMk cId="2070359962" sldId="259"/>
            <ac:spMk id="15" creationId="{5BC71980-1E45-BAEB-AC8C-E12FEEFB3AB0}"/>
          </ac:spMkLst>
        </pc:spChg>
        <pc:spChg chg="add mod">
          <ac:chgData name="Francisco Martin" userId="559f4d3f8982107f" providerId="LiveId" clId="{C766F9D2-225C-499C-8FD8-FF5D73E24B64}" dt="2023-09-27T18:55:38.202" v="752" actId="206"/>
          <ac:spMkLst>
            <pc:docMk/>
            <pc:sldMk cId="2070359962" sldId="259"/>
            <ac:spMk id="16" creationId="{B74D8065-916C-C2F8-7443-FEE81D22F0AC}"/>
          </ac:spMkLst>
        </pc:spChg>
        <pc:spChg chg="add del mod">
          <ac:chgData name="Francisco Martin" userId="559f4d3f8982107f" providerId="LiveId" clId="{C766F9D2-225C-499C-8FD8-FF5D73E24B64}" dt="2023-09-28T18:38:01.666" v="2156"/>
          <ac:spMkLst>
            <pc:docMk/>
            <pc:sldMk cId="2070359962" sldId="259"/>
            <ac:spMk id="17" creationId="{E0679448-961C-133C-3626-B4DA665E993C}"/>
          </ac:spMkLst>
        </pc:spChg>
        <pc:spChg chg="mod">
          <ac:chgData name="Francisco Martin" userId="559f4d3f8982107f" providerId="LiveId" clId="{C766F9D2-225C-499C-8FD8-FF5D73E24B64}" dt="2023-09-28T18:38:49.433" v="2162"/>
          <ac:spMkLst>
            <pc:docMk/>
            <pc:sldMk cId="2070359962" sldId="259"/>
            <ac:spMk id="22" creationId="{D20E9AD6-EDC5-064C-FAAF-11F8BD004464}"/>
          </ac:spMkLst>
        </pc:spChg>
        <pc:spChg chg="add del mod ord">
          <ac:chgData name="Francisco Martin" userId="559f4d3f8982107f" providerId="LiveId" clId="{C766F9D2-225C-499C-8FD8-FF5D73E24B64}" dt="2023-09-27T14:07:25.815" v="633" actId="164"/>
          <ac:spMkLst>
            <pc:docMk/>
            <pc:sldMk cId="2070359962" sldId="259"/>
            <ac:spMk id="25" creationId="{38D984AA-3721-7658-BB37-C13BA810F3CB}"/>
          </ac:spMkLst>
        </pc:spChg>
        <pc:spChg chg="mod">
          <ac:chgData name="Francisco Martin" userId="559f4d3f8982107f" providerId="LiveId" clId="{C766F9D2-225C-499C-8FD8-FF5D73E24B64}" dt="2023-09-28T18:38:49.433" v="2162"/>
          <ac:spMkLst>
            <pc:docMk/>
            <pc:sldMk cId="2070359962" sldId="259"/>
            <ac:spMk id="25" creationId="{64AD502C-BDDD-02D2-021B-6AA05C80A645}"/>
          </ac:spMkLst>
        </pc:spChg>
        <pc:spChg chg="add del mod">
          <ac:chgData name="Francisco Martin" userId="559f4d3f8982107f" providerId="LiveId" clId="{C766F9D2-225C-499C-8FD8-FF5D73E24B64}" dt="2023-09-27T14:07:43.054" v="635" actId="164"/>
          <ac:spMkLst>
            <pc:docMk/>
            <pc:sldMk cId="2070359962" sldId="259"/>
            <ac:spMk id="26" creationId="{59CAB5D7-83E8-FC8A-C974-5762B211637B}"/>
          </ac:spMkLst>
        </pc:spChg>
        <pc:spChg chg="add del mod">
          <ac:chgData name="Francisco Martin" userId="559f4d3f8982107f" providerId="LiveId" clId="{C766F9D2-225C-499C-8FD8-FF5D73E24B64}" dt="2023-09-27T14:07:35.162" v="634" actId="164"/>
          <ac:spMkLst>
            <pc:docMk/>
            <pc:sldMk cId="2070359962" sldId="259"/>
            <ac:spMk id="27" creationId="{7C571550-1362-052F-12FB-2C6B2EDA86E7}"/>
          </ac:spMkLst>
        </pc:spChg>
        <pc:spChg chg="mod">
          <ac:chgData name="Francisco Martin" userId="559f4d3f8982107f" providerId="LiveId" clId="{C766F9D2-225C-499C-8FD8-FF5D73E24B64}" dt="2023-09-28T18:38:49.433" v="2162"/>
          <ac:spMkLst>
            <pc:docMk/>
            <pc:sldMk cId="2070359962" sldId="259"/>
            <ac:spMk id="28" creationId="{8133BC87-335D-45BB-B0E1-97DF8BEE3645}"/>
          </ac:spMkLst>
        </pc:spChg>
        <pc:spChg chg="add del mod">
          <ac:chgData name="Francisco Martin" userId="559f4d3f8982107f" providerId="LiveId" clId="{C766F9D2-225C-499C-8FD8-FF5D73E24B64}" dt="2023-09-27T14:07:53.083" v="636" actId="164"/>
          <ac:spMkLst>
            <pc:docMk/>
            <pc:sldMk cId="2070359962" sldId="259"/>
            <ac:spMk id="28" creationId="{A92A375B-FA65-4045-21F4-0420A9419C18}"/>
          </ac:spMkLst>
        </pc:spChg>
        <pc:spChg chg="add del mod">
          <ac:chgData name="Francisco Martin" userId="559f4d3f8982107f" providerId="LiveId" clId="{C766F9D2-225C-499C-8FD8-FF5D73E24B64}" dt="2023-09-27T14:08:15.706" v="642" actId="164"/>
          <ac:spMkLst>
            <pc:docMk/>
            <pc:sldMk cId="2070359962" sldId="259"/>
            <ac:spMk id="29" creationId="{BE3A9EE8-26D3-CC17-2627-6E6BA4A105C4}"/>
          </ac:spMkLst>
        </pc:spChg>
        <pc:spChg chg="mod">
          <ac:chgData name="Francisco Martin" userId="559f4d3f8982107f" providerId="LiveId" clId="{C766F9D2-225C-499C-8FD8-FF5D73E24B64}" dt="2023-09-28T18:39:03.150" v="2211"/>
          <ac:spMkLst>
            <pc:docMk/>
            <pc:sldMk cId="2070359962" sldId="259"/>
            <ac:spMk id="31" creationId="{0F5D14C5-8EF2-ED75-7393-F977376FB5F0}"/>
          </ac:spMkLst>
        </pc:spChg>
        <pc:spChg chg="mod">
          <ac:chgData name="Francisco Martin" userId="559f4d3f8982107f" providerId="LiveId" clId="{C766F9D2-225C-499C-8FD8-FF5D73E24B64}" dt="2023-09-28T18:39:03.150" v="2211"/>
          <ac:spMkLst>
            <pc:docMk/>
            <pc:sldMk cId="2070359962" sldId="259"/>
            <ac:spMk id="34" creationId="{2CA0C054-4209-D78F-C1FD-A3E6B7C88553}"/>
          </ac:spMkLst>
        </pc:spChg>
        <pc:grpChg chg="add del mod">
          <ac:chgData name="Francisco Martin" userId="559f4d3f8982107f" providerId="LiveId" clId="{C766F9D2-225C-499C-8FD8-FF5D73E24B64}" dt="2023-09-27T14:09:46.248" v="676" actId="478"/>
          <ac:grpSpMkLst>
            <pc:docMk/>
            <pc:sldMk cId="2070359962" sldId="259"/>
            <ac:grpSpMk id="3" creationId="{7D7C8D45-9473-9E87-6D2F-94155205FB95}"/>
          </ac:grpSpMkLst>
        </pc:grpChg>
        <pc:grpChg chg="add del mod">
          <ac:chgData name="Francisco Martin" userId="559f4d3f8982107f" providerId="LiveId" clId="{C766F9D2-225C-499C-8FD8-FF5D73E24B64}" dt="2023-09-27T14:09:46.248" v="676" actId="478"/>
          <ac:grpSpMkLst>
            <pc:docMk/>
            <pc:sldMk cId="2070359962" sldId="259"/>
            <ac:grpSpMk id="6" creationId="{BF4537DE-0378-1DC8-7995-0568C20BD5BF}"/>
          </ac:grpSpMkLst>
        </pc:grpChg>
        <pc:grpChg chg="add del mod">
          <ac:chgData name="Francisco Martin" userId="559f4d3f8982107f" providerId="LiveId" clId="{C766F9D2-225C-499C-8FD8-FF5D73E24B64}" dt="2023-09-27T14:09:53.453" v="678" actId="478"/>
          <ac:grpSpMkLst>
            <pc:docMk/>
            <pc:sldMk cId="2070359962" sldId="259"/>
            <ac:grpSpMk id="7" creationId="{3C35909D-A245-4A8C-BC80-78379FD931FB}"/>
          </ac:grpSpMkLst>
        </pc:grpChg>
        <pc:grpChg chg="add del mod">
          <ac:chgData name="Francisco Martin" userId="559f4d3f8982107f" providerId="LiveId" clId="{C766F9D2-225C-499C-8FD8-FF5D73E24B64}" dt="2023-09-27T14:09:53.453" v="678" actId="478"/>
          <ac:grpSpMkLst>
            <pc:docMk/>
            <pc:sldMk cId="2070359962" sldId="259"/>
            <ac:grpSpMk id="9" creationId="{E8C6AD29-DBE1-E218-A9D2-9104F0965A00}"/>
          </ac:grpSpMkLst>
        </pc:grpChg>
        <pc:grpChg chg="add del mod">
          <ac:chgData name="Francisco Martin" userId="559f4d3f8982107f" providerId="LiveId" clId="{C766F9D2-225C-499C-8FD8-FF5D73E24B64}" dt="2023-09-27T14:08:06.006" v="640" actId="478"/>
          <ac:grpSpMkLst>
            <pc:docMk/>
            <pc:sldMk cId="2070359962" sldId="259"/>
            <ac:grpSpMk id="13" creationId="{7097D15A-3172-FA42-7A17-E140D1CC1005}"/>
          </ac:grpSpMkLst>
        </pc:grpChg>
        <pc:grpChg chg="add del mod">
          <ac:chgData name="Francisco Martin" userId="559f4d3f8982107f" providerId="LiveId" clId="{C766F9D2-225C-499C-8FD8-FF5D73E24B64}" dt="2023-09-27T14:09:48.832" v="677" actId="478"/>
          <ac:grpSpMkLst>
            <pc:docMk/>
            <pc:sldMk cId="2070359962" sldId="259"/>
            <ac:grpSpMk id="14" creationId="{5A457FC9-5B33-0717-DC14-86DF5942B84B}"/>
          </ac:grpSpMkLst>
        </pc:grpChg>
        <pc:grpChg chg="add mod">
          <ac:chgData name="Francisco Martin" userId="559f4d3f8982107f" providerId="LiveId" clId="{C766F9D2-225C-499C-8FD8-FF5D73E24B64}" dt="2023-09-28T18:38:52.571" v="2210" actId="1035"/>
          <ac:grpSpMkLst>
            <pc:docMk/>
            <pc:sldMk cId="2070359962" sldId="259"/>
            <ac:grpSpMk id="19" creationId="{CD45B3CB-F569-514F-69C0-49FEB7441FFA}"/>
          </ac:grpSpMkLst>
        </pc:grpChg>
        <pc:grpChg chg="add mod">
          <ac:chgData name="Francisco Martin" userId="559f4d3f8982107f" providerId="LiveId" clId="{C766F9D2-225C-499C-8FD8-FF5D73E24B64}" dt="2023-09-28T18:38:52.571" v="2210" actId="1035"/>
          <ac:grpSpMkLst>
            <pc:docMk/>
            <pc:sldMk cId="2070359962" sldId="259"/>
            <ac:grpSpMk id="23" creationId="{B124CF58-E15F-E800-87B0-F385B9F77FFC}"/>
          </ac:grpSpMkLst>
        </pc:grpChg>
        <pc:grpChg chg="add mod">
          <ac:chgData name="Francisco Martin" userId="559f4d3f8982107f" providerId="LiveId" clId="{C766F9D2-225C-499C-8FD8-FF5D73E24B64}" dt="2023-09-28T18:38:52.571" v="2210" actId="1035"/>
          <ac:grpSpMkLst>
            <pc:docMk/>
            <pc:sldMk cId="2070359962" sldId="259"/>
            <ac:grpSpMk id="26" creationId="{4A77C105-2456-F64F-79CE-23ACEDE86BC4}"/>
          </ac:grpSpMkLst>
        </pc:grpChg>
        <pc:grpChg chg="add mod">
          <ac:chgData name="Francisco Martin" userId="559f4d3f8982107f" providerId="LiveId" clId="{C766F9D2-225C-499C-8FD8-FF5D73E24B64}" dt="2023-09-28T18:39:05.883" v="2258" actId="1036"/>
          <ac:grpSpMkLst>
            <pc:docMk/>
            <pc:sldMk cId="2070359962" sldId="259"/>
            <ac:grpSpMk id="29" creationId="{CEA0F0FC-1506-1550-4A81-600CFCE43007}"/>
          </ac:grpSpMkLst>
        </pc:grpChg>
        <pc:grpChg chg="add mod">
          <ac:chgData name="Francisco Martin" userId="559f4d3f8982107f" providerId="LiveId" clId="{C766F9D2-225C-499C-8FD8-FF5D73E24B64}" dt="2023-09-28T18:39:05.883" v="2258" actId="1036"/>
          <ac:grpSpMkLst>
            <pc:docMk/>
            <pc:sldMk cId="2070359962" sldId="259"/>
            <ac:grpSpMk id="32" creationId="{08A11607-60EE-67A9-2613-86A58849DDE0}"/>
          </ac:grpSpMkLst>
        </pc:grpChg>
        <pc:picChg chg="add mod">
          <ac:chgData name="Francisco Martin" userId="559f4d3f8982107f" providerId="LiveId" clId="{C766F9D2-225C-499C-8FD8-FF5D73E24B64}" dt="2023-09-28T17:20:41.643" v="807" actId="1076"/>
          <ac:picMkLst>
            <pc:docMk/>
            <pc:sldMk cId="2070359962" sldId="259"/>
            <ac:picMk id="5" creationId="{104702F1-AC4A-3A78-A311-0024A728ABC2}"/>
          </ac:picMkLst>
        </pc:picChg>
        <pc:picChg chg="add mod">
          <ac:chgData name="Francisco Martin" userId="559f4d3f8982107f" providerId="LiveId" clId="{C766F9D2-225C-499C-8FD8-FF5D73E24B64}" dt="2023-09-28T17:20:41.643" v="807" actId="1076"/>
          <ac:picMkLst>
            <pc:docMk/>
            <pc:sldMk cId="2070359962" sldId="259"/>
            <ac:picMk id="6" creationId="{32E96978-D11B-67DA-DD23-D40C5E461850}"/>
          </ac:picMkLst>
        </pc:picChg>
        <pc:picChg chg="add mod">
          <ac:chgData name="Francisco Martin" userId="559f4d3f8982107f" providerId="LiveId" clId="{C766F9D2-225C-499C-8FD8-FF5D73E24B64}" dt="2023-09-27T14:21:53.391" v="702" actId="1076"/>
          <ac:picMkLst>
            <pc:docMk/>
            <pc:sldMk cId="2070359962" sldId="259"/>
            <ac:picMk id="18" creationId="{3E712D82-1072-3190-F07A-618129E3A17D}"/>
          </ac:picMkLst>
        </pc:picChg>
        <pc:picChg chg="add mod">
          <ac:chgData name="Francisco Martin" userId="559f4d3f8982107f" providerId="LiveId" clId="{C766F9D2-225C-499C-8FD8-FF5D73E24B64}" dt="2023-09-27T14:24:32.501" v="712" actId="1076"/>
          <ac:picMkLst>
            <pc:docMk/>
            <pc:sldMk cId="2070359962" sldId="259"/>
            <ac:picMk id="21" creationId="{3997A5C5-B5FB-A1F3-A6AA-7B216FBA7E86}"/>
          </ac:picMkLst>
        </pc:picChg>
        <pc:cxnChg chg="add del mod">
          <ac:chgData name="Francisco Martin" userId="559f4d3f8982107f" providerId="LiveId" clId="{C766F9D2-225C-499C-8FD8-FF5D73E24B64}" dt="2023-09-27T14:07:25.815" v="633" actId="164"/>
          <ac:cxnSpMkLst>
            <pc:docMk/>
            <pc:sldMk cId="2070359962" sldId="259"/>
            <ac:cxnSpMk id="4" creationId="{D77D6478-C40D-2117-286D-746692343AC4}"/>
          </ac:cxnSpMkLst>
        </pc:cxnChg>
        <pc:cxnChg chg="add del mod">
          <ac:chgData name="Francisco Martin" userId="559f4d3f8982107f" providerId="LiveId" clId="{C766F9D2-225C-499C-8FD8-FF5D73E24B64}" dt="2023-09-27T14:07:43.054" v="635" actId="164"/>
          <ac:cxnSpMkLst>
            <pc:docMk/>
            <pc:sldMk cId="2070359962" sldId="259"/>
            <ac:cxnSpMk id="5" creationId="{A6923B18-B73B-C6E8-DA63-80EC231AA56F}"/>
          </ac:cxnSpMkLst>
        </pc:cxnChg>
        <pc:cxnChg chg="add del mod">
          <ac:chgData name="Francisco Martin" userId="559f4d3f8982107f" providerId="LiveId" clId="{C766F9D2-225C-499C-8FD8-FF5D73E24B64}" dt="2023-09-28T18:38:01.666" v="2156"/>
          <ac:cxnSpMkLst>
            <pc:docMk/>
            <pc:sldMk cId="2070359962" sldId="259"/>
            <ac:cxnSpMk id="7" creationId="{A298D1F4-E0B3-C2B8-7885-D8469FA8670A}"/>
          </ac:cxnSpMkLst>
        </pc:cxnChg>
        <pc:cxnChg chg="add del mod">
          <ac:chgData name="Francisco Martin" userId="559f4d3f8982107f" providerId="LiveId" clId="{C766F9D2-225C-499C-8FD8-FF5D73E24B64}" dt="2023-09-27T14:07:53.083" v="636" actId="164"/>
          <ac:cxnSpMkLst>
            <pc:docMk/>
            <pc:sldMk cId="2070359962" sldId="259"/>
            <ac:cxnSpMk id="8" creationId="{4F8F12F2-A560-92D6-79B8-C7EFCB588A99}"/>
          </ac:cxnSpMkLst>
        </pc:cxnChg>
        <pc:cxnChg chg="add del mod">
          <ac:chgData name="Francisco Martin" userId="559f4d3f8982107f" providerId="LiveId" clId="{C766F9D2-225C-499C-8FD8-FF5D73E24B64}" dt="2023-09-28T18:38:01.666" v="2156"/>
          <ac:cxnSpMkLst>
            <pc:docMk/>
            <pc:sldMk cId="2070359962" sldId="259"/>
            <ac:cxnSpMk id="8" creationId="{AE03281B-78AE-AD0E-AAE0-4263B20A8664}"/>
          </ac:cxnSpMkLst>
        </pc:cxnChg>
        <pc:cxnChg chg="add del mod">
          <ac:chgData name="Francisco Martin" userId="559f4d3f8982107f" providerId="LiveId" clId="{C766F9D2-225C-499C-8FD8-FF5D73E24B64}" dt="2023-09-28T18:38:01.666" v="2156"/>
          <ac:cxnSpMkLst>
            <pc:docMk/>
            <pc:sldMk cId="2070359962" sldId="259"/>
            <ac:cxnSpMk id="9" creationId="{3312212B-D65B-D677-86FE-613E82B13931}"/>
          </ac:cxnSpMkLst>
        </pc:cxnChg>
        <pc:cxnChg chg="add del mod">
          <ac:chgData name="Francisco Martin" userId="559f4d3f8982107f" providerId="LiveId" clId="{C766F9D2-225C-499C-8FD8-FF5D73E24B64}" dt="2023-09-28T18:38:01.666" v="2156"/>
          <ac:cxnSpMkLst>
            <pc:docMk/>
            <pc:sldMk cId="2070359962" sldId="259"/>
            <ac:cxnSpMk id="10" creationId="{62627B0C-46AC-2C9C-0DF0-D06958DBF635}"/>
          </ac:cxnSpMkLst>
        </pc:cxnChg>
        <pc:cxnChg chg="add mod">
          <ac:chgData name="Francisco Martin" userId="559f4d3f8982107f" providerId="LiveId" clId="{C766F9D2-225C-499C-8FD8-FF5D73E24B64}" dt="2023-09-27T14:07:59.727" v="638" actId="164"/>
          <ac:cxnSpMkLst>
            <pc:docMk/>
            <pc:sldMk cId="2070359962" sldId="259"/>
            <ac:cxnSpMk id="10" creationId="{662AEBB0-DEFF-0F65-C546-6CA7A73DB74D}"/>
          </ac:cxnSpMkLst>
        </pc:cxnChg>
        <pc:cxnChg chg="add del mod">
          <ac:chgData name="Francisco Martin" userId="559f4d3f8982107f" providerId="LiveId" clId="{C766F9D2-225C-499C-8FD8-FF5D73E24B64}" dt="2023-09-28T18:38:01.666" v="2156"/>
          <ac:cxnSpMkLst>
            <pc:docMk/>
            <pc:sldMk cId="2070359962" sldId="259"/>
            <ac:cxnSpMk id="11" creationId="{EFBE2941-3238-4D9D-3450-875BED5167A5}"/>
          </ac:cxnSpMkLst>
        </pc:cxnChg>
        <pc:cxnChg chg="add del mod">
          <ac:chgData name="Francisco Martin" userId="559f4d3f8982107f" providerId="LiveId" clId="{C766F9D2-225C-499C-8FD8-FF5D73E24B64}" dt="2023-09-27T14:08:15.706" v="642" actId="164"/>
          <ac:cxnSpMkLst>
            <pc:docMk/>
            <pc:sldMk cId="2070359962" sldId="259"/>
            <ac:cxnSpMk id="12" creationId="{E8B8A75A-5488-1EE6-39CC-FFB65442BE9D}"/>
          </ac:cxnSpMkLst>
        </pc:cxnChg>
        <pc:cxnChg chg="mod">
          <ac:chgData name="Francisco Martin" userId="559f4d3f8982107f" providerId="LiveId" clId="{C766F9D2-225C-499C-8FD8-FF5D73E24B64}" dt="2023-09-28T18:38:49.433" v="2162"/>
          <ac:cxnSpMkLst>
            <pc:docMk/>
            <pc:sldMk cId="2070359962" sldId="259"/>
            <ac:cxnSpMk id="20" creationId="{031484EE-266F-C440-891A-5822794B8245}"/>
          </ac:cxnSpMkLst>
        </pc:cxnChg>
        <pc:cxnChg chg="add del mod">
          <ac:chgData name="Francisco Martin" userId="559f4d3f8982107f" providerId="LiveId" clId="{C766F9D2-225C-499C-8FD8-FF5D73E24B64}" dt="2023-09-27T14:07:35.162" v="634" actId="164"/>
          <ac:cxnSpMkLst>
            <pc:docMk/>
            <pc:sldMk cId="2070359962" sldId="259"/>
            <ac:cxnSpMk id="20" creationId="{529A13FE-CC88-EBD5-29CF-F8BAD9EECEFF}"/>
          </ac:cxnSpMkLst>
        </pc:cxnChg>
        <pc:cxnChg chg="mod">
          <ac:chgData name="Francisco Martin" userId="559f4d3f8982107f" providerId="LiveId" clId="{C766F9D2-225C-499C-8FD8-FF5D73E24B64}" dt="2023-09-28T18:38:49.433" v="2162"/>
          <ac:cxnSpMkLst>
            <pc:docMk/>
            <pc:sldMk cId="2070359962" sldId="259"/>
            <ac:cxnSpMk id="24" creationId="{8E086460-13BA-C1A7-3F21-E73B4FF37D5E}"/>
          </ac:cxnSpMkLst>
        </pc:cxnChg>
        <pc:cxnChg chg="mod">
          <ac:chgData name="Francisco Martin" userId="559f4d3f8982107f" providerId="LiveId" clId="{C766F9D2-225C-499C-8FD8-FF5D73E24B64}" dt="2023-09-28T18:38:49.433" v="2162"/>
          <ac:cxnSpMkLst>
            <pc:docMk/>
            <pc:sldMk cId="2070359962" sldId="259"/>
            <ac:cxnSpMk id="27" creationId="{736B78FE-0536-FD44-1994-C620A7177EDC}"/>
          </ac:cxnSpMkLst>
        </pc:cxnChg>
        <pc:cxnChg chg="mod">
          <ac:chgData name="Francisco Martin" userId="559f4d3f8982107f" providerId="LiveId" clId="{C766F9D2-225C-499C-8FD8-FF5D73E24B64}" dt="2023-09-28T18:39:03.150" v="2211"/>
          <ac:cxnSpMkLst>
            <pc:docMk/>
            <pc:sldMk cId="2070359962" sldId="259"/>
            <ac:cxnSpMk id="30" creationId="{5F0D491C-3471-6FED-5CC0-142B43193181}"/>
          </ac:cxnSpMkLst>
        </pc:cxnChg>
        <pc:cxnChg chg="mod">
          <ac:chgData name="Francisco Martin" userId="559f4d3f8982107f" providerId="LiveId" clId="{C766F9D2-225C-499C-8FD8-FF5D73E24B64}" dt="2023-09-28T18:39:03.150" v="2211"/>
          <ac:cxnSpMkLst>
            <pc:docMk/>
            <pc:sldMk cId="2070359962" sldId="259"/>
            <ac:cxnSpMk id="33" creationId="{22B984BC-3459-ACD8-CB5B-B175452372A6}"/>
          </ac:cxnSpMkLst>
        </pc:cxnChg>
      </pc:sldChg>
      <pc:sldChg chg="addSp delSp modSp add mod">
        <pc:chgData name="Francisco Martin" userId="559f4d3f8982107f" providerId="LiveId" clId="{C766F9D2-225C-499C-8FD8-FF5D73E24B64}" dt="2023-09-28T17:36:25.237" v="978" actId="1076"/>
        <pc:sldMkLst>
          <pc:docMk/>
          <pc:sldMk cId="2271487826" sldId="260"/>
        </pc:sldMkLst>
        <pc:spChg chg="del mod">
          <ac:chgData name="Francisco Martin" userId="559f4d3f8982107f" providerId="LiveId" clId="{C766F9D2-225C-499C-8FD8-FF5D73E24B64}" dt="2023-09-27T19:02:11.733" v="756" actId="478"/>
          <ac:spMkLst>
            <pc:docMk/>
            <pc:sldMk cId="2271487826" sldId="260"/>
            <ac:spMk id="2" creationId="{65D761A7-5E1A-4363-1EE7-487839A24CB4}"/>
          </ac:spMkLst>
        </pc:spChg>
        <pc:spChg chg="mod">
          <ac:chgData name="Francisco Martin" userId="559f4d3f8982107f" providerId="LiveId" clId="{C766F9D2-225C-499C-8FD8-FF5D73E24B64}" dt="2023-09-28T17:17:45.152" v="787" actId="20577"/>
          <ac:spMkLst>
            <pc:docMk/>
            <pc:sldMk cId="2271487826" sldId="260"/>
            <ac:spMk id="3" creationId="{89A11176-808E-50D5-24F3-1CE4E0E618E3}"/>
          </ac:spMkLst>
        </pc:spChg>
        <pc:spChg chg="mod">
          <ac:chgData name="Francisco Martin" userId="559f4d3f8982107f" providerId="LiveId" clId="{C766F9D2-225C-499C-8FD8-FF5D73E24B64}" dt="2023-09-28T17:16:31.315" v="779" actId="1076"/>
          <ac:spMkLst>
            <pc:docMk/>
            <pc:sldMk cId="2271487826" sldId="260"/>
            <ac:spMk id="4" creationId="{FA656749-8259-EBBB-6F78-A3976723CFE1}"/>
          </ac:spMkLst>
        </pc:spChg>
        <pc:spChg chg="add mod ord">
          <ac:chgData name="Francisco Martin" userId="559f4d3f8982107f" providerId="LiveId" clId="{C766F9D2-225C-499C-8FD8-FF5D73E24B64}" dt="2023-09-27T19:03:32.780" v="769" actId="167"/>
          <ac:spMkLst>
            <pc:docMk/>
            <pc:sldMk cId="2271487826" sldId="260"/>
            <ac:spMk id="5" creationId="{B1F973F9-0C83-7DA6-549A-C2B958781C5B}"/>
          </ac:spMkLst>
        </pc:spChg>
        <pc:spChg chg="add mod">
          <ac:chgData name="Francisco Martin" userId="559f4d3f8982107f" providerId="LiveId" clId="{C766F9D2-225C-499C-8FD8-FF5D73E24B64}" dt="2023-09-28T17:22:37.482" v="816" actId="1076"/>
          <ac:spMkLst>
            <pc:docMk/>
            <pc:sldMk cId="2271487826" sldId="260"/>
            <ac:spMk id="9" creationId="{3A87696D-379D-0E62-E086-0561DEC6CDC2}"/>
          </ac:spMkLst>
        </pc:spChg>
        <pc:spChg chg="add mod">
          <ac:chgData name="Francisco Martin" userId="559f4d3f8982107f" providerId="LiveId" clId="{C766F9D2-225C-499C-8FD8-FF5D73E24B64}" dt="2023-09-28T17:25:43.564" v="885" actId="1076"/>
          <ac:spMkLst>
            <pc:docMk/>
            <pc:sldMk cId="2271487826" sldId="260"/>
            <ac:spMk id="10" creationId="{70F7C0C0-AC17-A1B9-646D-6F8563628C47}"/>
          </ac:spMkLst>
        </pc:spChg>
        <pc:spChg chg="add mod">
          <ac:chgData name="Francisco Martin" userId="559f4d3f8982107f" providerId="LiveId" clId="{C766F9D2-225C-499C-8FD8-FF5D73E24B64}" dt="2023-09-28T17:25:43.564" v="885" actId="1076"/>
          <ac:spMkLst>
            <pc:docMk/>
            <pc:sldMk cId="2271487826" sldId="260"/>
            <ac:spMk id="11" creationId="{D7AF360E-0D0F-8577-DFC3-B6E3D86B06B1}"/>
          </ac:spMkLst>
        </pc:spChg>
        <pc:spChg chg="mod">
          <ac:chgData name="Francisco Martin" userId="559f4d3f8982107f" providerId="LiveId" clId="{C766F9D2-225C-499C-8FD8-FF5D73E24B64}" dt="2023-09-27T19:02:29.453" v="760" actId="1076"/>
          <ac:spMkLst>
            <pc:docMk/>
            <pc:sldMk cId="2271487826" sldId="260"/>
            <ac:spMk id="16" creationId="{B74D8065-916C-C2F8-7443-FEE81D22F0AC}"/>
          </ac:spMkLst>
        </pc:spChg>
        <pc:picChg chg="add mod">
          <ac:chgData name="Francisco Martin" userId="559f4d3f8982107f" providerId="LiveId" clId="{C766F9D2-225C-499C-8FD8-FF5D73E24B64}" dt="2023-09-28T17:20:05.402" v="799" actId="1076"/>
          <ac:picMkLst>
            <pc:docMk/>
            <pc:sldMk cId="2271487826" sldId="260"/>
            <ac:picMk id="6" creationId="{3FCAB125-F530-4B0D-70B7-DF8B7B2A81EB}"/>
          </ac:picMkLst>
        </pc:picChg>
        <pc:picChg chg="add mod">
          <ac:chgData name="Francisco Martin" userId="559f4d3f8982107f" providerId="LiveId" clId="{C766F9D2-225C-499C-8FD8-FF5D73E24B64}" dt="2023-09-28T17:20:19.896" v="803" actId="1076"/>
          <ac:picMkLst>
            <pc:docMk/>
            <pc:sldMk cId="2271487826" sldId="260"/>
            <ac:picMk id="8" creationId="{1C207210-3542-F1E9-6EC3-A78A41FD2959}"/>
          </ac:picMkLst>
        </pc:picChg>
        <pc:picChg chg="add mod">
          <ac:chgData name="Francisco Martin" userId="559f4d3f8982107f" providerId="LiveId" clId="{C766F9D2-225C-499C-8FD8-FF5D73E24B64}" dt="2023-09-28T17:36:16.688" v="976" actId="1076"/>
          <ac:picMkLst>
            <pc:docMk/>
            <pc:sldMk cId="2271487826" sldId="260"/>
            <ac:picMk id="12" creationId="{8235586E-5C8B-04F4-5251-F8C709A8FB21}"/>
          </ac:picMkLst>
        </pc:picChg>
        <pc:picChg chg="add mod">
          <ac:chgData name="Francisco Martin" userId="559f4d3f8982107f" providerId="LiveId" clId="{C766F9D2-225C-499C-8FD8-FF5D73E24B64}" dt="2023-09-28T17:36:25.237" v="978" actId="1076"/>
          <ac:picMkLst>
            <pc:docMk/>
            <pc:sldMk cId="2271487826" sldId="260"/>
            <ac:picMk id="13" creationId="{7306C52D-5806-782A-2AE9-0CB7078455CA}"/>
          </ac:picMkLst>
        </pc:picChg>
        <pc:picChg chg="mod">
          <ac:chgData name="Francisco Martin" userId="559f4d3f8982107f" providerId="LiveId" clId="{C766F9D2-225C-499C-8FD8-FF5D73E24B64}" dt="2023-09-27T19:02:36.628" v="761" actId="1076"/>
          <ac:picMkLst>
            <pc:docMk/>
            <pc:sldMk cId="2271487826" sldId="260"/>
            <ac:picMk id="18" creationId="{3E712D82-1072-3190-F07A-618129E3A17D}"/>
          </ac:picMkLst>
        </pc:picChg>
        <pc:picChg chg="mod">
          <ac:chgData name="Francisco Martin" userId="559f4d3f8982107f" providerId="LiveId" clId="{C766F9D2-225C-499C-8FD8-FF5D73E24B64}" dt="2023-09-27T19:02:25.778" v="759" actId="1076"/>
          <ac:picMkLst>
            <pc:docMk/>
            <pc:sldMk cId="2271487826" sldId="260"/>
            <ac:picMk id="21" creationId="{3997A5C5-B5FB-A1F3-A6AA-7B216FBA7E86}"/>
          </ac:picMkLst>
        </pc:picChg>
      </pc:sldChg>
      <pc:sldChg chg="addSp delSp modSp add mod">
        <pc:chgData name="Francisco Martin" userId="559f4d3f8982107f" providerId="LiveId" clId="{C766F9D2-225C-499C-8FD8-FF5D73E24B64}" dt="2023-09-28T17:54:01.622" v="1344" actId="1076"/>
        <pc:sldMkLst>
          <pc:docMk/>
          <pc:sldMk cId="2315756250" sldId="261"/>
        </pc:sldMkLst>
        <pc:spChg chg="add mod">
          <ac:chgData name="Francisco Martin" userId="559f4d3f8982107f" providerId="LiveId" clId="{C766F9D2-225C-499C-8FD8-FF5D73E24B64}" dt="2023-09-28T17:35:38.730" v="969" actId="1076"/>
          <ac:spMkLst>
            <pc:docMk/>
            <pc:sldMk cId="2315756250" sldId="261"/>
            <ac:spMk id="2" creationId="{30C84C7C-3583-3298-91B4-B6B7AA6BDBF0}"/>
          </ac:spMkLst>
        </pc:spChg>
        <pc:spChg chg="mod ord">
          <ac:chgData name="Francisco Martin" userId="559f4d3f8982107f" providerId="LiveId" clId="{C766F9D2-225C-499C-8FD8-FF5D73E24B64}" dt="2023-09-28T17:34:29.718" v="961" actId="20577"/>
          <ac:spMkLst>
            <pc:docMk/>
            <pc:sldMk cId="2315756250" sldId="261"/>
            <ac:spMk id="3" creationId="{89A11176-808E-50D5-24F3-1CE4E0E618E3}"/>
          </ac:spMkLst>
        </pc:spChg>
        <pc:spChg chg="mod ord">
          <ac:chgData name="Francisco Martin" userId="559f4d3f8982107f" providerId="LiveId" clId="{C766F9D2-225C-499C-8FD8-FF5D73E24B64}" dt="2023-09-28T17:34:44.969" v="962" actId="1076"/>
          <ac:spMkLst>
            <pc:docMk/>
            <pc:sldMk cId="2315756250" sldId="261"/>
            <ac:spMk id="4" creationId="{FA656749-8259-EBBB-6F78-A3976723CFE1}"/>
          </ac:spMkLst>
        </pc:spChg>
        <pc:spChg chg="mod">
          <ac:chgData name="Francisco Martin" userId="559f4d3f8982107f" providerId="LiveId" clId="{C766F9D2-225C-499C-8FD8-FF5D73E24B64}" dt="2023-09-28T17:23:17.055" v="824" actId="1076"/>
          <ac:spMkLst>
            <pc:docMk/>
            <pc:sldMk cId="2315756250" sldId="261"/>
            <ac:spMk id="5" creationId="{B1F973F9-0C83-7DA6-549A-C2B958781C5B}"/>
          </ac:spMkLst>
        </pc:spChg>
        <pc:spChg chg="add mod">
          <ac:chgData name="Francisco Martin" userId="559f4d3f8982107f" providerId="LiveId" clId="{C766F9D2-225C-499C-8FD8-FF5D73E24B64}" dt="2023-09-28T17:25:13.929" v="881" actId="1076"/>
          <ac:spMkLst>
            <pc:docMk/>
            <pc:sldMk cId="2315756250" sldId="261"/>
            <ac:spMk id="7" creationId="{EDBABC68-ADFA-CD5C-CD82-70ADF513A970}"/>
          </ac:spMkLst>
        </pc:spChg>
        <pc:spChg chg="add mod">
          <ac:chgData name="Francisco Martin" userId="559f4d3f8982107f" providerId="LiveId" clId="{C766F9D2-225C-499C-8FD8-FF5D73E24B64}" dt="2023-09-28T17:25:21.336" v="883" actId="1076"/>
          <ac:spMkLst>
            <pc:docMk/>
            <pc:sldMk cId="2315756250" sldId="261"/>
            <ac:spMk id="9" creationId="{44F06CC8-059F-66B8-A83C-8A4CFA347CD7}"/>
          </ac:spMkLst>
        </pc:spChg>
        <pc:spChg chg="add mod">
          <ac:chgData name="Francisco Martin" userId="559f4d3f8982107f" providerId="LiveId" clId="{C766F9D2-225C-499C-8FD8-FF5D73E24B64}" dt="2023-09-28T17:47:30.428" v="1307" actId="1036"/>
          <ac:spMkLst>
            <pc:docMk/>
            <pc:sldMk cId="2315756250" sldId="261"/>
            <ac:spMk id="14" creationId="{3F9C5AB2-6BE1-2893-112B-80B378A6F498}"/>
          </ac:spMkLst>
        </pc:spChg>
        <pc:spChg chg="add mod ord">
          <ac:chgData name="Francisco Martin" userId="559f4d3f8982107f" providerId="LiveId" clId="{C766F9D2-225C-499C-8FD8-FF5D73E24B64}" dt="2023-09-28T17:49:40.406" v="1333" actId="166"/>
          <ac:spMkLst>
            <pc:docMk/>
            <pc:sldMk cId="2315756250" sldId="261"/>
            <ac:spMk id="15" creationId="{90D77B5E-6C9E-FB12-9226-12125790A817}"/>
          </ac:spMkLst>
        </pc:spChg>
        <pc:spChg chg="del">
          <ac:chgData name="Francisco Martin" userId="559f4d3f8982107f" providerId="LiveId" clId="{C766F9D2-225C-499C-8FD8-FF5D73E24B64}" dt="2023-09-28T17:21:45.895" v="811" actId="478"/>
          <ac:spMkLst>
            <pc:docMk/>
            <pc:sldMk cId="2315756250" sldId="261"/>
            <ac:spMk id="16" creationId="{B74D8065-916C-C2F8-7443-FEE81D22F0AC}"/>
          </ac:spMkLst>
        </pc:spChg>
        <pc:spChg chg="add mod ord">
          <ac:chgData name="Francisco Martin" userId="559f4d3f8982107f" providerId="LiveId" clId="{C766F9D2-225C-499C-8FD8-FF5D73E24B64}" dt="2023-09-28T17:49:35.688" v="1332" actId="166"/>
          <ac:spMkLst>
            <pc:docMk/>
            <pc:sldMk cId="2315756250" sldId="261"/>
            <ac:spMk id="17" creationId="{52252AC3-BC00-299E-8EF9-EA56AAB4C0A7}"/>
          </ac:spMkLst>
        </pc:spChg>
        <pc:spChg chg="add mod">
          <ac:chgData name="Francisco Martin" userId="559f4d3f8982107f" providerId="LiveId" clId="{C766F9D2-225C-499C-8FD8-FF5D73E24B64}" dt="2023-09-28T17:48:49.234" v="1331" actId="1076"/>
          <ac:spMkLst>
            <pc:docMk/>
            <pc:sldMk cId="2315756250" sldId="261"/>
            <ac:spMk id="19" creationId="{7437F4CE-110E-E95E-75E2-93AF6DC69F1C}"/>
          </ac:spMkLst>
        </pc:spChg>
        <pc:spChg chg="add mod">
          <ac:chgData name="Francisco Martin" userId="559f4d3f8982107f" providerId="LiveId" clId="{C766F9D2-225C-499C-8FD8-FF5D73E24B64}" dt="2023-09-28T17:48:49.234" v="1331" actId="1076"/>
          <ac:spMkLst>
            <pc:docMk/>
            <pc:sldMk cId="2315756250" sldId="261"/>
            <ac:spMk id="20" creationId="{8063276E-2627-320F-6A65-1CF23B91321C}"/>
          </ac:spMkLst>
        </pc:spChg>
        <pc:picChg chg="mod">
          <ac:chgData name="Francisco Martin" userId="559f4d3f8982107f" providerId="LiveId" clId="{C766F9D2-225C-499C-8FD8-FF5D73E24B64}" dt="2023-09-28T17:22:41.425" v="817" actId="1076"/>
          <ac:picMkLst>
            <pc:docMk/>
            <pc:sldMk cId="2315756250" sldId="261"/>
            <ac:picMk id="6" creationId="{3FCAB125-F530-4B0D-70B7-DF8B7B2A81EB}"/>
          </ac:picMkLst>
        </pc:picChg>
        <pc:picChg chg="mod">
          <ac:chgData name="Francisco Martin" userId="559f4d3f8982107f" providerId="LiveId" clId="{C766F9D2-225C-499C-8FD8-FF5D73E24B64}" dt="2023-09-28T17:22:42.785" v="818" actId="1076"/>
          <ac:picMkLst>
            <pc:docMk/>
            <pc:sldMk cId="2315756250" sldId="261"/>
            <ac:picMk id="8" creationId="{1C207210-3542-F1E9-6EC3-A78A41FD2959}"/>
          </ac:picMkLst>
        </pc:picChg>
        <pc:picChg chg="add mod">
          <ac:chgData name="Francisco Martin" userId="559f4d3f8982107f" providerId="LiveId" clId="{C766F9D2-225C-499C-8FD8-FF5D73E24B64}" dt="2023-09-28T17:35:24.421" v="966" actId="1076"/>
          <ac:picMkLst>
            <pc:docMk/>
            <pc:sldMk cId="2315756250" sldId="261"/>
            <ac:picMk id="11" creationId="{56A2C9EE-5B83-A08A-4660-C25802C88347}"/>
          </ac:picMkLst>
        </pc:picChg>
        <pc:picChg chg="add mod">
          <ac:chgData name="Francisco Martin" userId="559f4d3f8982107f" providerId="LiveId" clId="{C766F9D2-225C-499C-8FD8-FF5D73E24B64}" dt="2023-09-28T17:36:05.419" v="974" actId="1076"/>
          <ac:picMkLst>
            <pc:docMk/>
            <pc:sldMk cId="2315756250" sldId="261"/>
            <ac:picMk id="13" creationId="{84676C56-2314-0F3A-B4C5-A1BC756DFE6C}"/>
          </ac:picMkLst>
        </pc:picChg>
        <pc:picChg chg="del">
          <ac:chgData name="Francisco Martin" userId="559f4d3f8982107f" providerId="LiveId" clId="{C766F9D2-225C-499C-8FD8-FF5D73E24B64}" dt="2023-09-28T17:21:37.142" v="809" actId="478"/>
          <ac:picMkLst>
            <pc:docMk/>
            <pc:sldMk cId="2315756250" sldId="261"/>
            <ac:picMk id="18" creationId="{3E712D82-1072-3190-F07A-618129E3A17D}"/>
          </ac:picMkLst>
        </pc:picChg>
        <pc:picChg chg="del">
          <ac:chgData name="Francisco Martin" userId="559f4d3f8982107f" providerId="LiveId" clId="{C766F9D2-225C-499C-8FD8-FF5D73E24B64}" dt="2023-09-28T17:21:43.063" v="810" actId="478"/>
          <ac:picMkLst>
            <pc:docMk/>
            <pc:sldMk cId="2315756250" sldId="261"/>
            <ac:picMk id="21" creationId="{3997A5C5-B5FB-A1F3-A6AA-7B216FBA7E86}"/>
          </ac:picMkLst>
        </pc:picChg>
        <pc:picChg chg="add mod">
          <ac:chgData name="Francisco Martin" userId="559f4d3f8982107f" providerId="LiveId" clId="{C766F9D2-225C-499C-8FD8-FF5D73E24B64}" dt="2023-09-28T17:54:01.622" v="1344" actId="1076"/>
          <ac:picMkLst>
            <pc:docMk/>
            <pc:sldMk cId="2315756250" sldId="261"/>
            <ac:picMk id="22" creationId="{2FAA5ADE-5D89-7972-B63C-6154BF148831}"/>
          </ac:picMkLst>
        </pc:picChg>
        <pc:picChg chg="add mod">
          <ac:chgData name="Francisco Martin" userId="559f4d3f8982107f" providerId="LiveId" clId="{C766F9D2-225C-499C-8FD8-FF5D73E24B64}" dt="2023-09-28T17:54:01.622" v="1344" actId="1076"/>
          <ac:picMkLst>
            <pc:docMk/>
            <pc:sldMk cId="2315756250" sldId="261"/>
            <ac:picMk id="23" creationId="{0CA23594-AC4D-4D14-7E2F-B09D36F55D83}"/>
          </ac:picMkLst>
        </pc:picChg>
        <pc:picChg chg="add mod">
          <ac:chgData name="Francisco Martin" userId="559f4d3f8982107f" providerId="LiveId" clId="{C766F9D2-225C-499C-8FD8-FF5D73E24B64}" dt="2023-09-28T17:54:01.622" v="1344" actId="1076"/>
          <ac:picMkLst>
            <pc:docMk/>
            <pc:sldMk cId="2315756250" sldId="261"/>
            <ac:picMk id="24" creationId="{B16B2DF4-CFF0-A45C-AF27-477D86227EE3}"/>
          </ac:picMkLst>
        </pc:picChg>
        <pc:picChg chg="add del mod">
          <ac:chgData name="Francisco Martin" userId="559f4d3f8982107f" providerId="LiveId" clId="{C766F9D2-225C-499C-8FD8-FF5D73E24B64}" dt="2023-09-28T17:35:39.168" v="970"/>
          <ac:picMkLst>
            <pc:docMk/>
            <pc:sldMk cId="2315756250" sldId="261"/>
            <ac:picMk id="1026" creationId="{FB218F9C-B49C-C21B-1F2B-5181A48F180C}"/>
          </ac:picMkLst>
        </pc:picChg>
      </pc:sldChg>
      <pc:sldChg chg="addSp delSp modSp add mod">
        <pc:chgData name="Francisco Martin" userId="559f4d3f8982107f" providerId="LiveId" clId="{C766F9D2-225C-499C-8FD8-FF5D73E24B64}" dt="2023-09-28T18:14:57.830" v="1815" actId="1037"/>
        <pc:sldMkLst>
          <pc:docMk/>
          <pc:sldMk cId="2721584381" sldId="262"/>
        </pc:sldMkLst>
        <pc:spChg chg="del mod">
          <ac:chgData name="Francisco Martin" userId="559f4d3f8982107f" providerId="LiveId" clId="{C766F9D2-225C-499C-8FD8-FF5D73E24B64}" dt="2023-09-28T17:40:39.832" v="1168" actId="478"/>
          <ac:spMkLst>
            <pc:docMk/>
            <pc:sldMk cId="2721584381" sldId="262"/>
            <ac:spMk id="3" creationId="{89A11176-808E-50D5-24F3-1CE4E0E618E3}"/>
          </ac:spMkLst>
        </pc:spChg>
        <pc:spChg chg="add del mod">
          <ac:chgData name="Francisco Martin" userId="559f4d3f8982107f" providerId="LiveId" clId="{C766F9D2-225C-499C-8FD8-FF5D73E24B64}" dt="2023-09-28T17:40:44.295" v="1170" actId="478"/>
          <ac:spMkLst>
            <pc:docMk/>
            <pc:sldMk cId="2721584381" sldId="262"/>
            <ac:spMk id="4" creationId="{FA656749-8259-EBBB-6F78-A3976723CFE1}"/>
          </ac:spMkLst>
        </pc:spChg>
        <pc:spChg chg="del">
          <ac:chgData name="Francisco Martin" userId="559f4d3f8982107f" providerId="LiveId" clId="{C766F9D2-225C-499C-8FD8-FF5D73E24B64}" dt="2023-09-28T17:37:32.949" v="983" actId="478"/>
          <ac:spMkLst>
            <pc:docMk/>
            <pc:sldMk cId="2721584381" sldId="262"/>
            <ac:spMk id="5" creationId="{B1F973F9-0C83-7DA6-549A-C2B958781C5B}"/>
          </ac:spMkLst>
        </pc:spChg>
        <pc:spChg chg="mod">
          <ac:chgData name="Francisco Martin" userId="559f4d3f8982107f" providerId="LiveId" clId="{C766F9D2-225C-499C-8FD8-FF5D73E24B64}" dt="2023-09-28T17:38:23.324" v="1129" actId="1038"/>
          <ac:spMkLst>
            <pc:docMk/>
            <pc:sldMk cId="2721584381" sldId="262"/>
            <ac:spMk id="7" creationId="{EDBABC68-ADFA-CD5C-CD82-70ADF513A970}"/>
          </ac:spMkLst>
        </pc:spChg>
        <pc:spChg chg="mod">
          <ac:chgData name="Francisco Martin" userId="559f4d3f8982107f" providerId="LiveId" clId="{C766F9D2-225C-499C-8FD8-FF5D73E24B64}" dt="2023-09-28T17:39:14.555" v="1155" actId="1037"/>
          <ac:spMkLst>
            <pc:docMk/>
            <pc:sldMk cId="2721584381" sldId="262"/>
            <ac:spMk id="9" creationId="{44F06CC8-059F-66B8-A83C-8A4CFA347CD7}"/>
          </ac:spMkLst>
        </pc:spChg>
        <pc:spChg chg="add del mod">
          <ac:chgData name="Francisco Martin" userId="559f4d3f8982107f" providerId="LiveId" clId="{C766F9D2-225C-499C-8FD8-FF5D73E24B64}" dt="2023-09-28T17:40:12.531" v="1166" actId="478"/>
          <ac:spMkLst>
            <pc:docMk/>
            <pc:sldMk cId="2721584381" sldId="262"/>
            <ac:spMk id="10" creationId="{7DD03523-876F-F60F-D4EE-9CB138E1D355}"/>
          </ac:spMkLst>
        </pc:spChg>
        <pc:spChg chg="add del mod">
          <ac:chgData name="Francisco Martin" userId="559f4d3f8982107f" providerId="LiveId" clId="{C766F9D2-225C-499C-8FD8-FF5D73E24B64}" dt="2023-09-28T17:40:06.591" v="1165" actId="478"/>
          <ac:spMkLst>
            <pc:docMk/>
            <pc:sldMk cId="2721584381" sldId="262"/>
            <ac:spMk id="12" creationId="{D9E237C5-9AFD-DF30-94CD-759EB697B0AE}"/>
          </ac:spMkLst>
        </pc:spChg>
        <pc:spChg chg="add del mod">
          <ac:chgData name="Francisco Martin" userId="559f4d3f8982107f" providerId="LiveId" clId="{C766F9D2-225C-499C-8FD8-FF5D73E24B64}" dt="2023-09-28T17:41:04.910" v="1177" actId="478"/>
          <ac:spMkLst>
            <pc:docMk/>
            <pc:sldMk cId="2721584381" sldId="262"/>
            <ac:spMk id="14" creationId="{4A7EAA7D-C902-59BC-AD2D-17EF53745400}"/>
          </ac:spMkLst>
        </pc:spChg>
        <pc:spChg chg="add mod">
          <ac:chgData name="Francisco Martin" userId="559f4d3f8982107f" providerId="LiveId" clId="{C766F9D2-225C-499C-8FD8-FF5D73E24B64}" dt="2023-09-28T17:47:56.403" v="1310" actId="1076"/>
          <ac:spMkLst>
            <pc:docMk/>
            <pc:sldMk cId="2721584381" sldId="262"/>
            <ac:spMk id="15" creationId="{582C65E6-E023-321E-FA55-C76311B494CE}"/>
          </ac:spMkLst>
        </pc:spChg>
        <pc:spChg chg="add mod">
          <ac:chgData name="Francisco Martin" userId="559f4d3f8982107f" providerId="LiveId" clId="{C766F9D2-225C-499C-8FD8-FF5D73E24B64}" dt="2023-09-28T17:48:00.886" v="1311" actId="1076"/>
          <ac:spMkLst>
            <pc:docMk/>
            <pc:sldMk cId="2721584381" sldId="262"/>
            <ac:spMk id="16" creationId="{43C89C5F-DCAD-DCF1-DAB5-727C1484D9D8}"/>
          </ac:spMkLst>
        </pc:spChg>
        <pc:spChg chg="add mod">
          <ac:chgData name="Francisco Martin" userId="559f4d3f8982107f" providerId="LiveId" clId="{C766F9D2-225C-499C-8FD8-FF5D73E24B64}" dt="2023-09-28T17:47:45.740" v="1309"/>
          <ac:spMkLst>
            <pc:docMk/>
            <pc:sldMk cId="2721584381" sldId="262"/>
            <ac:spMk id="17" creationId="{DC458CFC-8B29-10EA-4AC0-166B7D238F2D}"/>
          </ac:spMkLst>
        </pc:spChg>
        <pc:spChg chg="add mod">
          <ac:chgData name="Francisco Martin" userId="559f4d3f8982107f" providerId="LiveId" clId="{C766F9D2-225C-499C-8FD8-FF5D73E24B64}" dt="2023-09-28T17:48:09.248" v="1329" actId="1038"/>
          <ac:spMkLst>
            <pc:docMk/>
            <pc:sldMk cId="2721584381" sldId="262"/>
            <ac:spMk id="18" creationId="{D784A650-4277-C71F-B85A-C4BADC6815E0}"/>
          </ac:spMkLst>
        </pc:spChg>
        <pc:spChg chg="add del mod">
          <ac:chgData name="Francisco Martin" userId="559f4d3f8982107f" providerId="LiveId" clId="{C766F9D2-225C-499C-8FD8-FF5D73E24B64}" dt="2023-09-28T18:14:50.134" v="1737" actId="478"/>
          <ac:spMkLst>
            <pc:docMk/>
            <pc:sldMk cId="2721584381" sldId="262"/>
            <ac:spMk id="28" creationId="{794ACF00-B833-BA79-ACD4-A24EC5712011}"/>
          </ac:spMkLst>
        </pc:spChg>
        <pc:spChg chg="add del mod">
          <ac:chgData name="Francisco Martin" userId="559f4d3f8982107f" providerId="LiveId" clId="{C766F9D2-225C-499C-8FD8-FF5D73E24B64}" dt="2023-09-28T18:14:33.763" v="1648" actId="478"/>
          <ac:spMkLst>
            <pc:docMk/>
            <pc:sldMk cId="2721584381" sldId="262"/>
            <ac:spMk id="29" creationId="{FB06B257-598F-FA58-3CE7-D3CF5CDF4442}"/>
          </ac:spMkLst>
        </pc:spChg>
        <pc:spChg chg="add del mod">
          <ac:chgData name="Francisco Martin" userId="559f4d3f8982107f" providerId="LiveId" clId="{C766F9D2-225C-499C-8FD8-FF5D73E24B64}" dt="2023-09-28T18:14:49.739" v="1736"/>
          <ac:spMkLst>
            <pc:docMk/>
            <pc:sldMk cId="2721584381" sldId="262"/>
            <ac:spMk id="33" creationId="{99B756B2-5650-A44E-10DB-E0D09BA5C1D0}"/>
          </ac:spMkLst>
        </pc:spChg>
        <pc:spChg chg="add mod">
          <ac:chgData name="Francisco Martin" userId="559f4d3f8982107f" providerId="LiveId" clId="{C766F9D2-225C-499C-8FD8-FF5D73E24B64}" dt="2023-09-28T18:14:57.830" v="1815" actId="1037"/>
          <ac:spMkLst>
            <pc:docMk/>
            <pc:sldMk cId="2721584381" sldId="262"/>
            <ac:spMk id="37" creationId="{1F8C57E7-57BC-3C0A-D10E-613D2D40C855}"/>
          </ac:spMkLst>
        </pc:spChg>
        <pc:picChg chg="del">
          <ac:chgData name="Francisco Martin" userId="559f4d3f8982107f" providerId="LiveId" clId="{C766F9D2-225C-499C-8FD8-FF5D73E24B64}" dt="2023-09-28T17:37:49.799" v="989" actId="478"/>
          <ac:picMkLst>
            <pc:docMk/>
            <pc:sldMk cId="2721584381" sldId="262"/>
            <ac:picMk id="6" creationId="{3FCAB125-F530-4B0D-70B7-DF8B7B2A81EB}"/>
          </ac:picMkLst>
        </pc:picChg>
        <pc:picChg chg="del">
          <ac:chgData name="Francisco Martin" userId="559f4d3f8982107f" providerId="LiveId" clId="{C766F9D2-225C-499C-8FD8-FF5D73E24B64}" dt="2023-09-28T17:37:47.976" v="988" actId="478"/>
          <ac:picMkLst>
            <pc:docMk/>
            <pc:sldMk cId="2721584381" sldId="262"/>
            <ac:picMk id="8" creationId="{1C207210-3542-F1E9-6EC3-A78A41FD2959}"/>
          </ac:picMkLst>
        </pc:picChg>
        <pc:picChg chg="mod">
          <ac:chgData name="Francisco Martin" userId="559f4d3f8982107f" providerId="LiveId" clId="{C766F9D2-225C-499C-8FD8-FF5D73E24B64}" dt="2023-09-28T17:37:31.428" v="982" actId="1076"/>
          <ac:picMkLst>
            <pc:docMk/>
            <pc:sldMk cId="2721584381" sldId="262"/>
            <ac:picMk id="11" creationId="{56A2C9EE-5B83-A08A-4660-C25802C88347}"/>
          </ac:picMkLst>
        </pc:picChg>
        <pc:picChg chg="mod">
          <ac:chgData name="Francisco Martin" userId="559f4d3f8982107f" providerId="LiveId" clId="{C766F9D2-225C-499C-8FD8-FF5D73E24B64}" dt="2023-09-28T17:37:44.709" v="987" actId="1076"/>
          <ac:picMkLst>
            <pc:docMk/>
            <pc:sldMk cId="2721584381" sldId="262"/>
            <ac:picMk id="13" creationId="{84676C56-2314-0F3A-B4C5-A1BC756DFE6C}"/>
          </ac:picMkLst>
        </pc:picChg>
        <pc:picChg chg="add mod">
          <ac:chgData name="Francisco Martin" userId="559f4d3f8982107f" providerId="LiveId" clId="{C766F9D2-225C-499C-8FD8-FF5D73E24B64}" dt="2023-09-28T17:52:30.560" v="1339" actId="14100"/>
          <ac:picMkLst>
            <pc:docMk/>
            <pc:sldMk cId="2721584381" sldId="262"/>
            <ac:picMk id="20" creationId="{465612B1-F90A-F556-0BD8-FD88DB51229F}"/>
          </ac:picMkLst>
        </pc:picChg>
        <pc:picChg chg="add mod">
          <ac:chgData name="Francisco Martin" userId="559f4d3f8982107f" providerId="LiveId" clId="{C766F9D2-225C-499C-8FD8-FF5D73E24B64}" dt="2023-09-28T17:52:32.993" v="1340" actId="1076"/>
          <ac:picMkLst>
            <pc:docMk/>
            <pc:sldMk cId="2721584381" sldId="262"/>
            <ac:picMk id="22" creationId="{C76BF180-8DE0-45EA-BF9F-ACE9C95999AE}"/>
          </ac:picMkLst>
        </pc:picChg>
        <pc:picChg chg="add mod">
          <ac:chgData name="Francisco Martin" userId="559f4d3f8982107f" providerId="LiveId" clId="{C766F9D2-225C-499C-8FD8-FF5D73E24B64}" dt="2023-09-28T17:53:44.547" v="1342" actId="1076"/>
          <ac:picMkLst>
            <pc:docMk/>
            <pc:sldMk cId="2721584381" sldId="262"/>
            <ac:picMk id="24" creationId="{B2A098AC-3F1C-6F16-FCA4-07F8F8EE1BA2}"/>
          </ac:picMkLst>
        </pc:picChg>
        <pc:picChg chg="add del mod">
          <ac:chgData name="Francisco Martin" userId="559f4d3f8982107f" providerId="LiveId" clId="{C766F9D2-225C-499C-8FD8-FF5D73E24B64}" dt="2023-09-28T18:10:07.210" v="1548" actId="478"/>
          <ac:picMkLst>
            <pc:docMk/>
            <pc:sldMk cId="2721584381" sldId="262"/>
            <ac:picMk id="25" creationId="{E0F54D4F-F310-5FA1-EA37-D3ED3BB37538}"/>
          </ac:picMkLst>
        </pc:picChg>
        <pc:picChg chg="add del mod">
          <ac:chgData name="Francisco Martin" userId="559f4d3f8982107f" providerId="LiveId" clId="{C766F9D2-225C-499C-8FD8-FF5D73E24B64}" dt="2023-09-28T18:10:08.715" v="1549" actId="478"/>
          <ac:picMkLst>
            <pc:docMk/>
            <pc:sldMk cId="2721584381" sldId="262"/>
            <ac:picMk id="26" creationId="{6B49478A-4EBC-BF83-5D84-F4B2C3B8F8F2}"/>
          </ac:picMkLst>
        </pc:picChg>
        <pc:picChg chg="add del mod">
          <ac:chgData name="Francisco Martin" userId="559f4d3f8982107f" providerId="LiveId" clId="{C766F9D2-225C-499C-8FD8-FF5D73E24B64}" dt="2023-09-28T18:10:10.471" v="1550" actId="478"/>
          <ac:picMkLst>
            <pc:docMk/>
            <pc:sldMk cId="2721584381" sldId="262"/>
            <ac:picMk id="27" creationId="{11D9EFF5-99BC-7688-E6B8-4CA97BD65DE4}"/>
          </ac:picMkLst>
        </pc:picChg>
        <pc:picChg chg="add del mod">
          <ac:chgData name="Francisco Martin" userId="559f4d3f8982107f" providerId="LiveId" clId="{C766F9D2-225C-499C-8FD8-FF5D73E24B64}" dt="2023-09-28T18:14:33.763" v="1648" actId="478"/>
          <ac:picMkLst>
            <pc:docMk/>
            <pc:sldMk cId="2721584381" sldId="262"/>
            <ac:picMk id="30" creationId="{6266FBBB-78C1-E118-2B6F-FB9165AA8E73}"/>
          </ac:picMkLst>
        </pc:picChg>
        <pc:picChg chg="add del mod">
          <ac:chgData name="Francisco Martin" userId="559f4d3f8982107f" providerId="LiveId" clId="{C766F9D2-225C-499C-8FD8-FF5D73E24B64}" dt="2023-09-28T18:14:33.763" v="1648" actId="478"/>
          <ac:picMkLst>
            <pc:docMk/>
            <pc:sldMk cId="2721584381" sldId="262"/>
            <ac:picMk id="31" creationId="{9DF3B221-206E-59E7-3791-4CABF7A9EB39}"/>
          </ac:picMkLst>
        </pc:picChg>
        <pc:picChg chg="add del mod">
          <ac:chgData name="Francisco Martin" userId="559f4d3f8982107f" providerId="LiveId" clId="{C766F9D2-225C-499C-8FD8-FF5D73E24B64}" dt="2023-09-28T18:14:33.763" v="1648" actId="478"/>
          <ac:picMkLst>
            <pc:docMk/>
            <pc:sldMk cId="2721584381" sldId="262"/>
            <ac:picMk id="32" creationId="{C5273DA4-81AC-26A4-D4EF-7EB4929EFD6E}"/>
          </ac:picMkLst>
        </pc:picChg>
        <pc:picChg chg="add del mod">
          <ac:chgData name="Francisco Martin" userId="559f4d3f8982107f" providerId="LiveId" clId="{C766F9D2-225C-499C-8FD8-FF5D73E24B64}" dt="2023-09-28T18:14:49.739" v="1736"/>
          <ac:picMkLst>
            <pc:docMk/>
            <pc:sldMk cId="2721584381" sldId="262"/>
            <ac:picMk id="34" creationId="{5CF78147-1D98-C086-0E88-9E6750BD1D93}"/>
          </ac:picMkLst>
        </pc:picChg>
        <pc:picChg chg="add del mod">
          <ac:chgData name="Francisco Martin" userId="559f4d3f8982107f" providerId="LiveId" clId="{C766F9D2-225C-499C-8FD8-FF5D73E24B64}" dt="2023-09-28T18:14:49.739" v="1736"/>
          <ac:picMkLst>
            <pc:docMk/>
            <pc:sldMk cId="2721584381" sldId="262"/>
            <ac:picMk id="35" creationId="{14E49B9A-0FEA-981B-3926-4D24B4C79EF2}"/>
          </ac:picMkLst>
        </pc:picChg>
        <pc:picChg chg="add del mod">
          <ac:chgData name="Francisco Martin" userId="559f4d3f8982107f" providerId="LiveId" clId="{C766F9D2-225C-499C-8FD8-FF5D73E24B64}" dt="2023-09-28T18:14:49.739" v="1736"/>
          <ac:picMkLst>
            <pc:docMk/>
            <pc:sldMk cId="2721584381" sldId="262"/>
            <ac:picMk id="36" creationId="{BF5D7117-FF7E-DE94-46A6-565E9D4A9777}"/>
          </ac:picMkLst>
        </pc:picChg>
        <pc:picChg chg="add mod">
          <ac:chgData name="Francisco Martin" userId="559f4d3f8982107f" providerId="LiveId" clId="{C766F9D2-225C-499C-8FD8-FF5D73E24B64}" dt="2023-09-28T18:14:57.830" v="1815" actId="1037"/>
          <ac:picMkLst>
            <pc:docMk/>
            <pc:sldMk cId="2721584381" sldId="262"/>
            <ac:picMk id="38" creationId="{E4D9EAD0-3BA2-3F78-E0BB-7738B564FC0C}"/>
          </ac:picMkLst>
        </pc:picChg>
        <pc:picChg chg="add mod">
          <ac:chgData name="Francisco Martin" userId="559f4d3f8982107f" providerId="LiveId" clId="{C766F9D2-225C-499C-8FD8-FF5D73E24B64}" dt="2023-09-28T18:14:57.830" v="1815" actId="1037"/>
          <ac:picMkLst>
            <pc:docMk/>
            <pc:sldMk cId="2721584381" sldId="262"/>
            <ac:picMk id="39" creationId="{311A17C4-5D5B-E66C-1B70-D98E013A9DD3}"/>
          </ac:picMkLst>
        </pc:picChg>
        <pc:picChg chg="add mod">
          <ac:chgData name="Francisco Martin" userId="559f4d3f8982107f" providerId="LiveId" clId="{C766F9D2-225C-499C-8FD8-FF5D73E24B64}" dt="2023-09-28T18:14:57.830" v="1815" actId="1037"/>
          <ac:picMkLst>
            <pc:docMk/>
            <pc:sldMk cId="2721584381" sldId="262"/>
            <ac:picMk id="40" creationId="{DCAFF876-8851-DD5C-19A6-3CB9664E7EA9}"/>
          </ac:picMkLst>
        </pc:picChg>
      </pc:sldChg>
      <pc:sldChg chg="addSp delSp modSp add mod">
        <pc:chgData name="Francisco Martin" userId="559f4d3f8982107f" providerId="LiveId" clId="{C766F9D2-225C-499C-8FD8-FF5D73E24B64}" dt="2023-09-28T18:16:14.285" v="1823" actId="1076"/>
        <pc:sldMkLst>
          <pc:docMk/>
          <pc:sldMk cId="2693214980" sldId="263"/>
        </pc:sldMkLst>
        <pc:spChg chg="add mod">
          <ac:chgData name="Francisco Martin" userId="559f4d3f8982107f" providerId="LiveId" clId="{C766F9D2-225C-499C-8FD8-FF5D73E24B64}" dt="2023-09-28T17:59:35.712" v="1514" actId="1038"/>
          <ac:spMkLst>
            <pc:docMk/>
            <pc:sldMk cId="2693214980" sldId="263"/>
            <ac:spMk id="3" creationId="{CD1DA583-0EA5-17CB-32B0-08B6C92729BC}"/>
          </ac:spMkLst>
        </pc:spChg>
        <pc:spChg chg="add del mod">
          <ac:chgData name="Francisco Martin" userId="559f4d3f8982107f" providerId="LiveId" clId="{C766F9D2-225C-499C-8FD8-FF5D73E24B64}" dt="2023-09-28T18:14:13.456" v="1647"/>
          <ac:spMkLst>
            <pc:docMk/>
            <pc:sldMk cId="2693214980" sldId="263"/>
            <ac:spMk id="4" creationId="{5BDF0777-9E01-FD28-D549-B1973A382CA0}"/>
          </ac:spMkLst>
        </pc:spChg>
        <pc:spChg chg="add mod">
          <ac:chgData name="Francisco Martin" userId="559f4d3f8982107f" providerId="LiveId" clId="{C766F9D2-225C-499C-8FD8-FF5D73E24B64}" dt="2023-09-28T18:16:14.285" v="1823" actId="1076"/>
          <ac:spMkLst>
            <pc:docMk/>
            <pc:sldMk cId="2693214980" sldId="263"/>
            <ac:spMk id="5" creationId="{C6AA9602-39B0-9B3F-364F-5C64457602FE}"/>
          </ac:spMkLst>
        </pc:spChg>
        <pc:spChg chg="add mod">
          <ac:chgData name="Francisco Martin" userId="559f4d3f8982107f" providerId="LiveId" clId="{C766F9D2-225C-499C-8FD8-FF5D73E24B64}" dt="2023-09-28T18:16:09.229" v="1822" actId="1076"/>
          <ac:spMkLst>
            <pc:docMk/>
            <pc:sldMk cId="2693214980" sldId="263"/>
            <ac:spMk id="6" creationId="{CA8F7752-0C1A-3CEA-5690-620E1F2BF208}"/>
          </ac:spMkLst>
        </pc:spChg>
        <pc:spChg chg="mod">
          <ac:chgData name="Francisco Martin" userId="559f4d3f8982107f" providerId="LiveId" clId="{C766F9D2-225C-499C-8FD8-FF5D73E24B64}" dt="2023-09-28T17:57:24.051" v="1348" actId="1076"/>
          <ac:spMkLst>
            <pc:docMk/>
            <pc:sldMk cId="2693214980" sldId="263"/>
            <ac:spMk id="7" creationId="{EDBABC68-ADFA-CD5C-CD82-70ADF513A970}"/>
          </ac:spMkLst>
        </pc:spChg>
        <pc:spChg chg="mod">
          <ac:chgData name="Francisco Martin" userId="559f4d3f8982107f" providerId="LiveId" clId="{C766F9D2-225C-499C-8FD8-FF5D73E24B64}" dt="2023-09-28T17:57:09.192" v="1346" actId="1076"/>
          <ac:spMkLst>
            <pc:docMk/>
            <pc:sldMk cId="2693214980" sldId="263"/>
            <ac:spMk id="15" creationId="{582C65E6-E023-321E-FA55-C76311B494CE}"/>
          </ac:spMkLst>
        </pc:spChg>
        <pc:spChg chg="mod">
          <ac:chgData name="Francisco Martin" userId="559f4d3f8982107f" providerId="LiveId" clId="{C766F9D2-225C-499C-8FD8-FF5D73E24B64}" dt="2023-09-28T17:57:29.028" v="1349" actId="1076"/>
          <ac:spMkLst>
            <pc:docMk/>
            <pc:sldMk cId="2693214980" sldId="263"/>
            <ac:spMk id="16" creationId="{43C89C5F-DCAD-DCF1-DAB5-727C1484D9D8}"/>
          </ac:spMkLst>
        </pc:spChg>
        <pc:spChg chg="mod">
          <ac:chgData name="Francisco Martin" userId="559f4d3f8982107f" providerId="LiveId" clId="{C766F9D2-225C-499C-8FD8-FF5D73E24B64}" dt="2023-09-28T17:57:46.893" v="1416" actId="1037"/>
          <ac:spMkLst>
            <pc:docMk/>
            <pc:sldMk cId="2693214980" sldId="263"/>
            <ac:spMk id="17" creationId="{DC458CFC-8B29-10EA-4AC0-166B7D238F2D}"/>
          </ac:spMkLst>
        </pc:spChg>
        <pc:spChg chg="mod">
          <ac:chgData name="Francisco Martin" userId="559f4d3f8982107f" providerId="LiveId" clId="{C766F9D2-225C-499C-8FD8-FF5D73E24B64}" dt="2023-09-28T18:08:20.472" v="1535" actId="14100"/>
          <ac:spMkLst>
            <pc:docMk/>
            <pc:sldMk cId="2693214980" sldId="263"/>
            <ac:spMk id="18" creationId="{D784A650-4277-C71F-B85A-C4BADC6815E0}"/>
          </ac:spMkLst>
        </pc:spChg>
        <pc:picChg chg="del">
          <ac:chgData name="Francisco Martin" userId="559f4d3f8982107f" providerId="LiveId" clId="{C766F9D2-225C-499C-8FD8-FF5D73E24B64}" dt="2023-09-28T17:57:32.651" v="1351" actId="478"/>
          <ac:picMkLst>
            <pc:docMk/>
            <pc:sldMk cId="2693214980" sldId="263"/>
            <ac:picMk id="11" creationId="{56A2C9EE-5B83-A08A-4660-C25802C88347}"/>
          </ac:picMkLst>
        </pc:picChg>
        <pc:picChg chg="del">
          <ac:chgData name="Francisco Martin" userId="559f4d3f8982107f" providerId="LiveId" clId="{C766F9D2-225C-499C-8FD8-FF5D73E24B64}" dt="2023-09-28T17:57:30.771" v="1350" actId="478"/>
          <ac:picMkLst>
            <pc:docMk/>
            <pc:sldMk cId="2693214980" sldId="263"/>
            <ac:picMk id="13" creationId="{84676C56-2314-0F3A-B4C5-A1BC756DFE6C}"/>
          </ac:picMkLst>
        </pc:picChg>
        <pc:picChg chg="mod">
          <ac:chgData name="Francisco Martin" userId="559f4d3f8982107f" providerId="LiveId" clId="{C766F9D2-225C-499C-8FD8-FF5D73E24B64}" dt="2023-09-28T17:57:38.203" v="1354" actId="1076"/>
          <ac:picMkLst>
            <pc:docMk/>
            <pc:sldMk cId="2693214980" sldId="263"/>
            <ac:picMk id="20" creationId="{465612B1-F90A-F556-0BD8-FD88DB51229F}"/>
          </ac:picMkLst>
        </pc:picChg>
        <pc:picChg chg="mod">
          <ac:chgData name="Francisco Martin" userId="559f4d3f8982107f" providerId="LiveId" clId="{C766F9D2-225C-499C-8FD8-FF5D73E24B64}" dt="2023-09-28T17:57:34.683" v="1352" actId="1076"/>
          <ac:picMkLst>
            <pc:docMk/>
            <pc:sldMk cId="2693214980" sldId="263"/>
            <ac:picMk id="22" creationId="{C76BF180-8DE0-45EA-BF9F-ACE9C95999AE}"/>
          </ac:picMkLst>
        </pc:picChg>
        <pc:picChg chg="mod">
          <ac:chgData name="Francisco Martin" userId="559f4d3f8982107f" providerId="LiveId" clId="{C766F9D2-225C-499C-8FD8-FF5D73E24B64}" dt="2023-09-28T17:57:36.026" v="1353" actId="1076"/>
          <ac:picMkLst>
            <pc:docMk/>
            <pc:sldMk cId="2693214980" sldId="263"/>
            <ac:picMk id="24" creationId="{B2A098AC-3F1C-6F16-FCA4-07F8F8EE1BA2}"/>
          </ac:picMkLst>
        </pc:picChg>
        <pc:picChg chg="add mod">
          <ac:chgData name="Francisco Martin" userId="559f4d3f8982107f" providerId="LiveId" clId="{C766F9D2-225C-499C-8FD8-FF5D73E24B64}" dt="2023-09-28T18:13:58.298" v="1646" actId="1076"/>
          <ac:picMkLst>
            <pc:docMk/>
            <pc:sldMk cId="2693214980" sldId="263"/>
            <ac:picMk id="2050" creationId="{9D538B02-52BD-6938-FFA8-04EE13FF5697}"/>
          </ac:picMkLst>
        </pc:picChg>
        <pc:picChg chg="add del mod">
          <ac:chgData name="Francisco Martin" userId="559f4d3f8982107f" providerId="LiveId" clId="{C766F9D2-225C-499C-8FD8-FF5D73E24B64}" dt="2023-09-28T18:08:21.008" v="1536"/>
          <ac:picMkLst>
            <pc:docMk/>
            <pc:sldMk cId="2693214980" sldId="263"/>
            <ac:picMk id="2052" creationId="{1358F67D-C608-1F41-FBC4-16071009EF3B}"/>
          </ac:picMkLst>
        </pc:picChg>
        <pc:picChg chg="add mod">
          <ac:chgData name="Francisco Martin" userId="559f4d3f8982107f" providerId="LiveId" clId="{C766F9D2-225C-499C-8FD8-FF5D73E24B64}" dt="2023-09-28T18:08:28.923" v="1539" actId="1076"/>
          <ac:picMkLst>
            <pc:docMk/>
            <pc:sldMk cId="2693214980" sldId="263"/>
            <ac:picMk id="2054" creationId="{63C225B1-040A-418E-7181-FD362FD9ADFC}"/>
          </ac:picMkLst>
        </pc:picChg>
        <pc:picChg chg="add del mod">
          <ac:chgData name="Francisco Martin" userId="559f4d3f8982107f" providerId="LiveId" clId="{C766F9D2-225C-499C-8FD8-FF5D73E24B64}" dt="2023-09-28T18:09:05.153" v="1542" actId="478"/>
          <ac:picMkLst>
            <pc:docMk/>
            <pc:sldMk cId="2693214980" sldId="263"/>
            <ac:picMk id="2056" creationId="{5698544D-4B2D-CEB4-429D-588B36464A2E}"/>
          </ac:picMkLst>
        </pc:picChg>
        <pc:picChg chg="add mod">
          <ac:chgData name="Francisco Martin" userId="559f4d3f8982107f" providerId="LiveId" clId="{C766F9D2-225C-499C-8FD8-FF5D73E24B64}" dt="2023-09-28T18:09:28.178" v="1545" actId="1076"/>
          <ac:picMkLst>
            <pc:docMk/>
            <pc:sldMk cId="2693214980" sldId="263"/>
            <ac:picMk id="2058" creationId="{246ADEFE-667B-47EE-F314-DA23FB29C123}"/>
          </ac:picMkLst>
        </pc:picChg>
      </pc:sldChg>
      <pc:sldChg chg="addSp delSp modSp add mod">
        <pc:chgData name="Francisco Martin" userId="559f4d3f8982107f" providerId="LiveId" clId="{C766F9D2-225C-499C-8FD8-FF5D73E24B64}" dt="2023-09-28T18:20:04.065" v="1854" actId="12789"/>
        <pc:sldMkLst>
          <pc:docMk/>
          <pc:sldMk cId="4222792968" sldId="264"/>
        </pc:sldMkLst>
        <pc:spChg chg="mod">
          <ac:chgData name="Francisco Martin" userId="559f4d3f8982107f" providerId="LiveId" clId="{C766F9D2-225C-499C-8FD8-FF5D73E24B64}" dt="2023-09-28T18:16:51.369" v="1825" actId="1076"/>
          <ac:spMkLst>
            <pc:docMk/>
            <pc:sldMk cId="4222792968" sldId="264"/>
            <ac:spMk id="5" creationId="{C6AA9602-39B0-9B3F-364F-5C64457602FE}"/>
          </ac:spMkLst>
        </pc:spChg>
        <pc:spChg chg="mod">
          <ac:chgData name="Francisco Martin" userId="559f4d3f8982107f" providerId="LiveId" clId="{C766F9D2-225C-499C-8FD8-FF5D73E24B64}" dt="2023-09-28T18:17:25.315" v="1834" actId="14100"/>
          <ac:spMkLst>
            <pc:docMk/>
            <pc:sldMk cId="4222792968" sldId="264"/>
            <ac:spMk id="6" creationId="{CA8F7752-0C1A-3CEA-5690-620E1F2BF208}"/>
          </ac:spMkLst>
        </pc:spChg>
        <pc:spChg chg="add mod">
          <ac:chgData name="Francisco Martin" userId="559f4d3f8982107f" providerId="LiveId" clId="{C766F9D2-225C-499C-8FD8-FF5D73E24B64}" dt="2023-09-28T18:20:04.065" v="1854" actId="12789"/>
          <ac:spMkLst>
            <pc:docMk/>
            <pc:sldMk cId="4222792968" sldId="264"/>
            <ac:spMk id="8" creationId="{2F1A5FB4-2C1B-5B74-29D5-EF9219DD04B6}"/>
          </ac:spMkLst>
        </pc:spChg>
        <pc:spChg chg="del">
          <ac:chgData name="Francisco Martin" userId="559f4d3f8982107f" providerId="LiveId" clId="{C766F9D2-225C-499C-8FD8-FF5D73E24B64}" dt="2023-09-28T18:17:04.901" v="1828" actId="478"/>
          <ac:spMkLst>
            <pc:docMk/>
            <pc:sldMk cId="4222792968" sldId="264"/>
            <ac:spMk id="9" creationId="{44F06CC8-059F-66B8-A83C-8A4CFA347CD7}"/>
          </ac:spMkLst>
        </pc:spChg>
        <pc:spChg chg="del">
          <ac:chgData name="Francisco Martin" userId="559f4d3f8982107f" providerId="LiveId" clId="{C766F9D2-225C-499C-8FD8-FF5D73E24B64}" dt="2023-09-28T18:17:02.220" v="1827" actId="478"/>
          <ac:spMkLst>
            <pc:docMk/>
            <pc:sldMk cId="4222792968" sldId="264"/>
            <ac:spMk id="15" creationId="{582C65E6-E023-321E-FA55-C76311B494CE}"/>
          </ac:spMkLst>
        </pc:spChg>
        <pc:spChg chg="del">
          <ac:chgData name="Francisco Martin" userId="559f4d3f8982107f" providerId="LiveId" clId="{C766F9D2-225C-499C-8FD8-FF5D73E24B64}" dt="2023-09-28T18:17:02.220" v="1827" actId="478"/>
          <ac:spMkLst>
            <pc:docMk/>
            <pc:sldMk cId="4222792968" sldId="264"/>
            <ac:spMk id="16" creationId="{43C89C5F-DCAD-DCF1-DAB5-727C1484D9D8}"/>
          </ac:spMkLst>
        </pc:spChg>
        <pc:spChg chg="del">
          <ac:chgData name="Francisco Martin" userId="559f4d3f8982107f" providerId="LiveId" clId="{C766F9D2-225C-499C-8FD8-FF5D73E24B64}" dt="2023-09-28T18:17:06.810" v="1829" actId="478"/>
          <ac:spMkLst>
            <pc:docMk/>
            <pc:sldMk cId="4222792968" sldId="264"/>
            <ac:spMk id="17" creationId="{DC458CFC-8B29-10EA-4AC0-166B7D238F2D}"/>
          </ac:spMkLst>
        </pc:spChg>
        <pc:picChg chg="del">
          <ac:chgData name="Francisco Martin" userId="559f4d3f8982107f" providerId="LiveId" clId="{C766F9D2-225C-499C-8FD8-FF5D73E24B64}" dt="2023-09-28T18:17:02.220" v="1827" actId="478"/>
          <ac:picMkLst>
            <pc:docMk/>
            <pc:sldMk cId="4222792968" sldId="264"/>
            <ac:picMk id="20" creationId="{465612B1-F90A-F556-0BD8-FD88DB51229F}"/>
          </ac:picMkLst>
        </pc:picChg>
        <pc:picChg chg="del">
          <ac:chgData name="Francisco Martin" userId="559f4d3f8982107f" providerId="LiveId" clId="{C766F9D2-225C-499C-8FD8-FF5D73E24B64}" dt="2023-09-28T18:17:02.220" v="1827" actId="478"/>
          <ac:picMkLst>
            <pc:docMk/>
            <pc:sldMk cId="4222792968" sldId="264"/>
            <ac:picMk id="22" creationId="{C76BF180-8DE0-45EA-BF9F-ACE9C95999AE}"/>
          </ac:picMkLst>
        </pc:picChg>
        <pc:picChg chg="del">
          <ac:chgData name="Francisco Martin" userId="559f4d3f8982107f" providerId="LiveId" clId="{C766F9D2-225C-499C-8FD8-FF5D73E24B64}" dt="2023-09-28T18:17:02.220" v="1827" actId="478"/>
          <ac:picMkLst>
            <pc:docMk/>
            <pc:sldMk cId="4222792968" sldId="264"/>
            <ac:picMk id="24" creationId="{B2A098AC-3F1C-6F16-FCA4-07F8F8EE1BA2}"/>
          </ac:picMkLst>
        </pc:picChg>
      </pc:sldChg>
      <pc:sldChg chg="addSp delSp modSp new mod ord modTransition setBg">
        <pc:chgData name="Francisco Martin" userId="559f4d3f8982107f" providerId="LiveId" clId="{C766F9D2-225C-499C-8FD8-FF5D73E24B64}" dt="2023-09-29T15:17:45.504" v="2991" actId="1076"/>
        <pc:sldMkLst>
          <pc:docMk/>
          <pc:sldMk cId="1156360959" sldId="265"/>
        </pc:sldMkLst>
        <pc:spChg chg="add del">
          <ac:chgData name="Francisco Martin" userId="559f4d3f8982107f" providerId="LiveId" clId="{C766F9D2-225C-499C-8FD8-FF5D73E24B64}" dt="2023-09-29T14:42:01.615" v="2428" actId="478"/>
          <ac:spMkLst>
            <pc:docMk/>
            <pc:sldMk cId="1156360959" sldId="265"/>
            <ac:spMk id="2" creationId="{818C74D0-E21F-E2DB-87E4-1E942FA5156F}"/>
          </ac:spMkLst>
        </pc:spChg>
        <pc:spChg chg="add mod">
          <ac:chgData name="Francisco Martin" userId="559f4d3f8982107f" providerId="LiveId" clId="{C766F9D2-225C-499C-8FD8-FF5D73E24B64}" dt="2023-09-29T14:50:11.207" v="2479" actId="207"/>
          <ac:spMkLst>
            <pc:docMk/>
            <pc:sldMk cId="1156360959" sldId="265"/>
            <ac:spMk id="2" creationId="{D99CC1E6-E34F-3A0A-0B40-94C3A21C046B}"/>
          </ac:spMkLst>
        </pc:spChg>
        <pc:spChg chg="add mod">
          <ac:chgData name="Francisco Martin" userId="559f4d3f8982107f" providerId="LiveId" clId="{C766F9D2-225C-499C-8FD8-FF5D73E24B64}" dt="2023-09-29T14:50:38.850" v="2511" actId="207"/>
          <ac:spMkLst>
            <pc:docMk/>
            <pc:sldMk cId="1156360959" sldId="265"/>
            <ac:spMk id="3" creationId="{D42554A6-BF00-8829-F4D9-A372BB3B00A9}"/>
          </ac:spMkLst>
        </pc:spChg>
        <pc:spChg chg="add del mod">
          <ac:chgData name="Francisco Martin" userId="559f4d3f8982107f" providerId="LiveId" clId="{C766F9D2-225C-499C-8FD8-FF5D73E24B64}" dt="2023-09-29T14:42:02.591" v="2429" actId="478"/>
          <ac:spMkLst>
            <pc:docMk/>
            <pc:sldMk cId="1156360959" sldId="265"/>
            <ac:spMk id="3" creationId="{F4CD29FC-6443-B3FC-82B7-E620E2BDB98E}"/>
          </ac:spMkLst>
        </pc:spChg>
        <pc:spChg chg="add mod">
          <ac:chgData name="Francisco Martin" userId="559f4d3f8982107f" providerId="LiveId" clId="{C766F9D2-225C-499C-8FD8-FF5D73E24B64}" dt="2023-09-29T14:51:44.948" v="2547" actId="20577"/>
          <ac:spMkLst>
            <pc:docMk/>
            <pc:sldMk cId="1156360959" sldId="265"/>
            <ac:spMk id="4" creationId="{068F21B2-AFC6-5D06-3F3E-5C34F5E78307}"/>
          </ac:spMkLst>
        </pc:spChg>
        <pc:spChg chg="add del mod">
          <ac:chgData name="Francisco Martin" userId="559f4d3f8982107f" providerId="LiveId" clId="{C766F9D2-225C-499C-8FD8-FF5D73E24B64}" dt="2023-09-29T14:42:04.432" v="2430" actId="478"/>
          <ac:spMkLst>
            <pc:docMk/>
            <pc:sldMk cId="1156360959" sldId="265"/>
            <ac:spMk id="4" creationId="{5029BBED-F21E-668A-9182-DF9F9F587307}"/>
          </ac:spMkLst>
        </pc:spChg>
        <pc:spChg chg="add del mod">
          <ac:chgData name="Francisco Martin" userId="559f4d3f8982107f" providerId="LiveId" clId="{C766F9D2-225C-499C-8FD8-FF5D73E24B64}" dt="2023-09-29T14:42:05.740" v="2431" actId="478"/>
          <ac:spMkLst>
            <pc:docMk/>
            <pc:sldMk cId="1156360959" sldId="265"/>
            <ac:spMk id="5" creationId="{ADCBB929-9E81-D4D8-AC7E-FDC6F19EDEDE}"/>
          </ac:spMkLst>
        </pc:spChg>
        <pc:spChg chg="add mod">
          <ac:chgData name="Francisco Martin" userId="559f4d3f8982107f" providerId="LiveId" clId="{C766F9D2-225C-499C-8FD8-FF5D73E24B64}" dt="2023-09-29T14:51:56.908" v="2575" actId="20577"/>
          <ac:spMkLst>
            <pc:docMk/>
            <pc:sldMk cId="1156360959" sldId="265"/>
            <ac:spMk id="5" creationId="{D695A954-8337-3224-469E-36CC21FDA2A5}"/>
          </ac:spMkLst>
        </pc:spChg>
        <pc:spChg chg="add mod">
          <ac:chgData name="Francisco Martin" userId="559f4d3f8982107f" providerId="LiveId" clId="{C766F9D2-225C-499C-8FD8-FF5D73E24B64}" dt="2023-09-29T14:45:22.732" v="2452" actId="207"/>
          <ac:spMkLst>
            <pc:docMk/>
            <pc:sldMk cId="1156360959" sldId="265"/>
            <ac:spMk id="6" creationId="{F20174A7-2DD5-18BA-CF4C-B602835F2CF6}"/>
          </ac:spMkLst>
        </pc:spChg>
        <pc:spChg chg="add mod">
          <ac:chgData name="Francisco Martin" userId="559f4d3f8982107f" providerId="LiveId" clId="{C766F9D2-225C-499C-8FD8-FF5D73E24B64}" dt="2023-09-29T15:17:45.504" v="2991" actId="1076"/>
          <ac:spMkLst>
            <pc:docMk/>
            <pc:sldMk cId="1156360959" sldId="265"/>
            <ac:spMk id="7" creationId="{14028647-CE8E-1CDC-1BA1-E8B54FDBC4F7}"/>
          </ac:spMkLst>
        </pc:spChg>
        <pc:spChg chg="add mod">
          <ac:chgData name="Francisco Martin" userId="559f4d3f8982107f" providerId="LiveId" clId="{C766F9D2-225C-499C-8FD8-FF5D73E24B64}" dt="2023-09-29T14:45:22.732" v="2452" actId="207"/>
          <ac:spMkLst>
            <pc:docMk/>
            <pc:sldMk cId="1156360959" sldId="265"/>
            <ac:spMk id="8" creationId="{2FD89CA3-0CE5-568C-B0CD-D3C98BD5E327}"/>
          </ac:spMkLst>
        </pc:spChg>
        <pc:spChg chg="add mod">
          <ac:chgData name="Francisco Martin" userId="559f4d3f8982107f" providerId="LiveId" clId="{C766F9D2-225C-499C-8FD8-FF5D73E24B64}" dt="2023-09-29T14:45:22.732" v="2452" actId="207"/>
          <ac:spMkLst>
            <pc:docMk/>
            <pc:sldMk cId="1156360959" sldId="265"/>
            <ac:spMk id="9" creationId="{E879788F-8450-6B02-E51D-015BC69FBE4A}"/>
          </ac:spMkLst>
        </pc:spChg>
        <pc:spChg chg="add mod">
          <ac:chgData name="Francisco Martin" userId="559f4d3f8982107f" providerId="LiveId" clId="{C766F9D2-225C-499C-8FD8-FF5D73E24B64}" dt="2023-09-29T14:45:22.732" v="2452" actId="207"/>
          <ac:spMkLst>
            <pc:docMk/>
            <pc:sldMk cId="1156360959" sldId="265"/>
            <ac:spMk id="10" creationId="{9FA02CE3-E851-1993-6081-AC79D6AE8DD7}"/>
          </ac:spMkLst>
        </pc:spChg>
        <pc:spChg chg="add mod">
          <ac:chgData name="Francisco Martin" userId="559f4d3f8982107f" providerId="LiveId" clId="{C766F9D2-225C-499C-8FD8-FF5D73E24B64}" dt="2023-09-29T14:45:22.732" v="2452" actId="207"/>
          <ac:spMkLst>
            <pc:docMk/>
            <pc:sldMk cId="1156360959" sldId="265"/>
            <ac:spMk id="11" creationId="{9F9BF5C9-18DE-7609-EFEE-FA2AD44C950A}"/>
          </ac:spMkLst>
        </pc:spChg>
        <pc:spChg chg="add mod">
          <ac:chgData name="Francisco Martin" userId="559f4d3f8982107f" providerId="LiveId" clId="{C766F9D2-225C-499C-8FD8-FF5D73E24B64}" dt="2023-09-29T14:45:22.732" v="2452" actId="207"/>
          <ac:spMkLst>
            <pc:docMk/>
            <pc:sldMk cId="1156360959" sldId="265"/>
            <ac:spMk id="12" creationId="{44A75AFF-935D-0CFA-90AB-824E688F336C}"/>
          </ac:spMkLst>
        </pc:spChg>
        <pc:spChg chg="add mod">
          <ac:chgData name="Francisco Martin" userId="559f4d3f8982107f" providerId="LiveId" clId="{C766F9D2-225C-499C-8FD8-FF5D73E24B64}" dt="2023-09-29T14:45:22.732" v="2452" actId="207"/>
          <ac:spMkLst>
            <pc:docMk/>
            <pc:sldMk cId="1156360959" sldId="265"/>
            <ac:spMk id="13" creationId="{590BD5AF-B599-36C6-6B86-E9BA0EB4BECF}"/>
          </ac:spMkLst>
        </pc:spChg>
        <pc:spChg chg="add mod">
          <ac:chgData name="Francisco Martin" userId="559f4d3f8982107f" providerId="LiveId" clId="{C766F9D2-225C-499C-8FD8-FF5D73E24B64}" dt="2023-09-29T14:45:46.308" v="2453" actId="207"/>
          <ac:spMkLst>
            <pc:docMk/>
            <pc:sldMk cId="1156360959" sldId="265"/>
            <ac:spMk id="14" creationId="{93808351-94B6-3B80-A3EB-739B1FF93351}"/>
          </ac:spMkLst>
        </pc:spChg>
        <pc:spChg chg="add mod">
          <ac:chgData name="Francisco Martin" userId="559f4d3f8982107f" providerId="LiveId" clId="{C766F9D2-225C-499C-8FD8-FF5D73E24B64}" dt="2023-09-29T14:46:06.042" v="2458" actId="20577"/>
          <ac:spMkLst>
            <pc:docMk/>
            <pc:sldMk cId="1156360959" sldId="265"/>
            <ac:spMk id="15" creationId="{8492E5AA-F03E-036F-5651-F5419788BBAC}"/>
          </ac:spMkLst>
        </pc:spChg>
        <pc:spChg chg="add mod">
          <ac:chgData name="Francisco Martin" userId="559f4d3f8982107f" providerId="LiveId" clId="{C766F9D2-225C-499C-8FD8-FF5D73E24B64}" dt="2023-09-29T14:52:10.424" v="2604" actId="20577"/>
          <ac:spMkLst>
            <pc:docMk/>
            <pc:sldMk cId="1156360959" sldId="265"/>
            <ac:spMk id="16" creationId="{15BBA9CB-D716-41F5-9688-4DD86377F03F}"/>
          </ac:spMkLst>
        </pc:spChg>
        <pc:spChg chg="add mod">
          <ac:chgData name="Francisco Martin" userId="559f4d3f8982107f" providerId="LiveId" clId="{C766F9D2-225C-499C-8FD8-FF5D73E24B64}" dt="2023-09-29T14:52:17.652" v="2632" actId="20577"/>
          <ac:spMkLst>
            <pc:docMk/>
            <pc:sldMk cId="1156360959" sldId="265"/>
            <ac:spMk id="17" creationId="{20396675-3251-782A-3605-D6D5134DB120}"/>
          </ac:spMkLst>
        </pc:spChg>
        <pc:spChg chg="add mod">
          <ac:chgData name="Francisco Martin" userId="559f4d3f8982107f" providerId="LiveId" clId="{C766F9D2-225C-499C-8FD8-FF5D73E24B64}" dt="2023-09-29T14:53:04.262" v="2663" actId="20577"/>
          <ac:spMkLst>
            <pc:docMk/>
            <pc:sldMk cId="1156360959" sldId="265"/>
            <ac:spMk id="18" creationId="{FDF1B858-A4A1-4D28-17E6-5FE501103572}"/>
          </ac:spMkLst>
        </pc:spChg>
        <pc:spChg chg="add mod">
          <ac:chgData name="Francisco Martin" userId="559f4d3f8982107f" providerId="LiveId" clId="{C766F9D2-225C-499C-8FD8-FF5D73E24B64}" dt="2023-09-29T14:53:22.356" v="2695" actId="20577"/>
          <ac:spMkLst>
            <pc:docMk/>
            <pc:sldMk cId="1156360959" sldId="265"/>
            <ac:spMk id="19" creationId="{2253CCD5-ACC8-316B-B602-F8080F7D984A}"/>
          </ac:spMkLst>
        </pc:spChg>
        <pc:spChg chg="add mod ord">
          <ac:chgData name="Francisco Martin" userId="559f4d3f8982107f" providerId="LiveId" clId="{C766F9D2-225C-499C-8FD8-FF5D73E24B64}" dt="2023-09-29T15:10:48.682" v="2968" actId="167"/>
          <ac:spMkLst>
            <pc:docMk/>
            <pc:sldMk cId="1156360959" sldId="265"/>
            <ac:spMk id="20" creationId="{B2068A0D-AAE6-617E-54CE-2879B2C1CE9E}"/>
          </ac:spMkLst>
        </pc:spChg>
      </pc:sldChg>
      <pc:sldChg chg="addSp modSp add mod modTransition">
        <pc:chgData name="Francisco Martin" userId="559f4d3f8982107f" providerId="LiveId" clId="{C766F9D2-225C-499C-8FD8-FF5D73E24B64}" dt="2023-09-29T15:10:35.734" v="2965" actId="167"/>
        <pc:sldMkLst>
          <pc:docMk/>
          <pc:sldMk cId="370429000" sldId="266"/>
        </pc:sldMkLst>
        <pc:spChg chg="mod">
          <ac:chgData name="Francisco Martin" userId="559f4d3f8982107f" providerId="LiveId" clId="{C766F9D2-225C-499C-8FD8-FF5D73E24B64}" dt="2023-09-29T14:57:08.126" v="2706" actId="207"/>
          <ac:spMkLst>
            <pc:docMk/>
            <pc:sldMk cId="370429000" sldId="266"/>
            <ac:spMk id="2" creationId="{D99CC1E6-E34F-3A0A-0B40-94C3A21C046B}"/>
          </ac:spMkLst>
        </pc:spChg>
        <pc:spChg chg="mod">
          <ac:chgData name="Francisco Martin" userId="559f4d3f8982107f" providerId="LiveId" clId="{C766F9D2-225C-499C-8FD8-FF5D73E24B64}" dt="2023-09-29T14:59:59.799" v="2720" actId="207"/>
          <ac:spMkLst>
            <pc:docMk/>
            <pc:sldMk cId="370429000" sldId="266"/>
            <ac:spMk id="3" creationId="{D42554A6-BF00-8829-F4D9-A372BB3B00A9}"/>
          </ac:spMkLst>
        </pc:spChg>
        <pc:spChg chg="mod">
          <ac:chgData name="Francisco Martin" userId="559f4d3f8982107f" providerId="LiveId" clId="{C766F9D2-225C-499C-8FD8-FF5D73E24B64}" dt="2023-09-29T14:58:10.209" v="2713" actId="207"/>
          <ac:spMkLst>
            <pc:docMk/>
            <pc:sldMk cId="370429000" sldId="266"/>
            <ac:spMk id="7" creationId="{14028647-CE8E-1CDC-1BA1-E8B54FDBC4F7}"/>
          </ac:spMkLst>
        </pc:spChg>
        <pc:spChg chg="mod">
          <ac:chgData name="Francisco Martin" userId="559f4d3f8982107f" providerId="LiveId" clId="{C766F9D2-225C-499C-8FD8-FF5D73E24B64}" dt="2023-09-29T15:00:05.050" v="2721" actId="207"/>
          <ac:spMkLst>
            <pc:docMk/>
            <pc:sldMk cId="370429000" sldId="266"/>
            <ac:spMk id="8" creationId="{2FD89CA3-0CE5-568C-B0CD-D3C98BD5E327}"/>
          </ac:spMkLst>
        </pc:spChg>
        <pc:spChg chg="mod">
          <ac:chgData name="Francisco Martin" userId="559f4d3f8982107f" providerId="LiveId" clId="{C766F9D2-225C-499C-8FD8-FF5D73E24B64}" dt="2023-09-29T15:02:10.059" v="2760" actId="1076"/>
          <ac:spMkLst>
            <pc:docMk/>
            <pc:sldMk cId="370429000" sldId="266"/>
            <ac:spMk id="14" creationId="{93808351-94B6-3B80-A3EB-739B1FF93351}"/>
          </ac:spMkLst>
        </pc:spChg>
        <pc:spChg chg="add mod ord">
          <ac:chgData name="Francisco Martin" userId="559f4d3f8982107f" providerId="LiveId" clId="{C766F9D2-225C-499C-8FD8-FF5D73E24B64}" dt="2023-09-29T15:10:35.734" v="2965" actId="167"/>
          <ac:spMkLst>
            <pc:docMk/>
            <pc:sldMk cId="370429000" sldId="266"/>
            <ac:spMk id="20" creationId="{A1051571-E7FE-3A83-635D-077D226CCCA6}"/>
          </ac:spMkLst>
        </pc:spChg>
      </pc:sldChg>
      <pc:sldChg chg="addSp modSp add mod modTransition">
        <pc:chgData name="Francisco Martin" userId="559f4d3f8982107f" providerId="LiveId" clId="{C766F9D2-225C-499C-8FD8-FF5D73E24B64}" dt="2023-09-29T15:15:55.010" v="2975" actId="167"/>
        <pc:sldMkLst>
          <pc:docMk/>
          <pc:sldMk cId="629920336" sldId="267"/>
        </pc:sldMkLst>
        <pc:spChg chg="mod">
          <ac:chgData name="Francisco Martin" userId="559f4d3f8982107f" providerId="LiveId" clId="{C766F9D2-225C-499C-8FD8-FF5D73E24B64}" dt="2023-09-29T14:57:22.280" v="2707" actId="207"/>
          <ac:spMkLst>
            <pc:docMk/>
            <pc:sldMk cId="629920336" sldId="267"/>
            <ac:spMk id="2" creationId="{D99CC1E6-E34F-3A0A-0B40-94C3A21C046B}"/>
          </ac:spMkLst>
        </pc:spChg>
        <pc:spChg chg="mod">
          <ac:chgData name="Francisco Martin" userId="559f4d3f8982107f" providerId="LiveId" clId="{C766F9D2-225C-499C-8FD8-FF5D73E24B64}" dt="2023-09-29T15:00:24.738" v="2724" actId="207"/>
          <ac:spMkLst>
            <pc:docMk/>
            <pc:sldMk cId="629920336" sldId="267"/>
            <ac:spMk id="3" creationId="{D42554A6-BF00-8829-F4D9-A372BB3B00A9}"/>
          </ac:spMkLst>
        </pc:spChg>
        <pc:spChg chg="mod">
          <ac:chgData name="Francisco Martin" userId="559f4d3f8982107f" providerId="LiveId" clId="{C766F9D2-225C-499C-8FD8-FF5D73E24B64}" dt="2023-09-29T15:00:43.962" v="2728" actId="207"/>
          <ac:spMkLst>
            <pc:docMk/>
            <pc:sldMk cId="629920336" sldId="267"/>
            <ac:spMk id="4" creationId="{068F21B2-AFC6-5D06-3F3E-5C34F5E78307}"/>
          </ac:spMkLst>
        </pc:spChg>
        <pc:spChg chg="mod">
          <ac:chgData name="Francisco Martin" userId="559f4d3f8982107f" providerId="LiveId" clId="{C766F9D2-225C-499C-8FD8-FF5D73E24B64}" dt="2023-09-29T14:58:14.773" v="2714" actId="207"/>
          <ac:spMkLst>
            <pc:docMk/>
            <pc:sldMk cId="629920336" sldId="267"/>
            <ac:spMk id="7" creationId="{14028647-CE8E-1CDC-1BA1-E8B54FDBC4F7}"/>
          </ac:spMkLst>
        </pc:spChg>
        <pc:spChg chg="mod">
          <ac:chgData name="Francisco Martin" userId="559f4d3f8982107f" providerId="LiveId" clId="{C766F9D2-225C-499C-8FD8-FF5D73E24B64}" dt="2023-09-29T15:00:25.131" v="2725" actId="207"/>
          <ac:spMkLst>
            <pc:docMk/>
            <pc:sldMk cId="629920336" sldId="267"/>
            <ac:spMk id="8" creationId="{2FD89CA3-0CE5-568C-B0CD-D3C98BD5E327}"/>
          </ac:spMkLst>
        </pc:spChg>
        <pc:spChg chg="mod">
          <ac:chgData name="Francisco Martin" userId="559f4d3f8982107f" providerId="LiveId" clId="{C766F9D2-225C-499C-8FD8-FF5D73E24B64}" dt="2023-09-29T15:00:50.459" v="2729" actId="207"/>
          <ac:spMkLst>
            <pc:docMk/>
            <pc:sldMk cId="629920336" sldId="267"/>
            <ac:spMk id="9" creationId="{E879788F-8450-6B02-E51D-015BC69FBE4A}"/>
          </ac:spMkLst>
        </pc:spChg>
        <pc:spChg chg="mod">
          <ac:chgData name="Francisco Martin" userId="559f4d3f8982107f" providerId="LiveId" clId="{C766F9D2-225C-499C-8FD8-FF5D73E24B64}" dt="2023-09-29T15:02:24.421" v="2761" actId="1076"/>
          <ac:spMkLst>
            <pc:docMk/>
            <pc:sldMk cId="629920336" sldId="267"/>
            <ac:spMk id="14" creationId="{93808351-94B6-3B80-A3EB-739B1FF93351}"/>
          </ac:spMkLst>
        </pc:spChg>
        <pc:spChg chg="add mod ord">
          <ac:chgData name="Francisco Martin" userId="559f4d3f8982107f" providerId="LiveId" clId="{C766F9D2-225C-499C-8FD8-FF5D73E24B64}" dt="2023-09-29T15:15:55.010" v="2975" actId="167"/>
          <ac:spMkLst>
            <pc:docMk/>
            <pc:sldMk cId="629920336" sldId="267"/>
            <ac:spMk id="20" creationId="{9672AE65-8F53-ADF5-9D76-88BF2E504A06}"/>
          </ac:spMkLst>
        </pc:spChg>
      </pc:sldChg>
      <pc:sldChg chg="addSp delSp modSp add mod modTransition">
        <pc:chgData name="Francisco Martin" userId="559f4d3f8982107f" providerId="LiveId" clId="{C766F9D2-225C-499C-8FD8-FF5D73E24B64}" dt="2023-09-29T15:16:04.721" v="2978" actId="167"/>
        <pc:sldMkLst>
          <pc:docMk/>
          <pc:sldMk cId="755212947" sldId="268"/>
        </pc:sldMkLst>
        <pc:spChg chg="mod">
          <ac:chgData name="Francisco Martin" userId="559f4d3f8982107f" providerId="LiveId" clId="{C766F9D2-225C-499C-8FD8-FF5D73E24B64}" dt="2023-09-29T14:57:28.570" v="2708" actId="207"/>
          <ac:spMkLst>
            <pc:docMk/>
            <pc:sldMk cId="755212947" sldId="268"/>
            <ac:spMk id="2" creationId="{D99CC1E6-E34F-3A0A-0B40-94C3A21C046B}"/>
          </ac:spMkLst>
        </pc:spChg>
        <pc:spChg chg="mod">
          <ac:chgData name="Francisco Martin" userId="559f4d3f8982107f" providerId="LiveId" clId="{C766F9D2-225C-499C-8FD8-FF5D73E24B64}" dt="2023-09-29T15:01:01.134" v="2731" actId="207"/>
          <ac:spMkLst>
            <pc:docMk/>
            <pc:sldMk cId="755212947" sldId="268"/>
            <ac:spMk id="5" creationId="{D695A954-8337-3224-469E-36CC21FDA2A5}"/>
          </ac:spMkLst>
        </pc:spChg>
        <pc:spChg chg="mod">
          <ac:chgData name="Francisco Martin" userId="559f4d3f8982107f" providerId="LiveId" clId="{C766F9D2-225C-499C-8FD8-FF5D73E24B64}" dt="2023-09-29T14:58:18.965" v="2715" actId="207"/>
          <ac:spMkLst>
            <pc:docMk/>
            <pc:sldMk cId="755212947" sldId="268"/>
            <ac:spMk id="7" creationId="{14028647-CE8E-1CDC-1BA1-E8B54FDBC4F7}"/>
          </ac:spMkLst>
        </pc:spChg>
        <pc:spChg chg="mod">
          <ac:chgData name="Francisco Martin" userId="559f4d3f8982107f" providerId="LiveId" clId="{C766F9D2-225C-499C-8FD8-FF5D73E24B64}" dt="2023-09-29T15:00:54.923" v="2730" actId="207"/>
          <ac:spMkLst>
            <pc:docMk/>
            <pc:sldMk cId="755212947" sldId="268"/>
            <ac:spMk id="10" creationId="{9FA02CE3-E851-1993-6081-AC79D6AE8DD7}"/>
          </ac:spMkLst>
        </pc:spChg>
        <pc:spChg chg="mod">
          <ac:chgData name="Francisco Martin" userId="559f4d3f8982107f" providerId="LiveId" clId="{C766F9D2-225C-499C-8FD8-FF5D73E24B64}" dt="2023-09-29T15:02:38.556" v="2762" actId="1076"/>
          <ac:spMkLst>
            <pc:docMk/>
            <pc:sldMk cId="755212947" sldId="268"/>
            <ac:spMk id="14" creationId="{93808351-94B6-3B80-A3EB-739B1FF93351}"/>
          </ac:spMkLst>
        </pc:spChg>
        <pc:spChg chg="add del mod">
          <ac:chgData name="Francisco Martin" userId="559f4d3f8982107f" providerId="LiveId" clId="{C766F9D2-225C-499C-8FD8-FF5D73E24B64}" dt="2023-09-29T15:15:45.186" v="2972"/>
          <ac:spMkLst>
            <pc:docMk/>
            <pc:sldMk cId="755212947" sldId="268"/>
            <ac:spMk id="20" creationId="{6231CB5F-C103-5CB3-1928-B8D9FA1B9E8A}"/>
          </ac:spMkLst>
        </pc:spChg>
        <pc:spChg chg="add mod ord">
          <ac:chgData name="Francisco Martin" userId="559f4d3f8982107f" providerId="LiveId" clId="{C766F9D2-225C-499C-8FD8-FF5D73E24B64}" dt="2023-09-29T15:16:04.721" v="2978" actId="167"/>
          <ac:spMkLst>
            <pc:docMk/>
            <pc:sldMk cId="755212947" sldId="268"/>
            <ac:spMk id="21" creationId="{148787A2-F424-D3D8-04BF-7BB2E475A876}"/>
          </ac:spMkLst>
        </pc:spChg>
      </pc:sldChg>
      <pc:sldChg chg="modSp add mod modTransition">
        <pc:chgData name="Francisco Martin" userId="559f4d3f8982107f" providerId="LiveId" clId="{C766F9D2-225C-499C-8FD8-FF5D73E24B64}" dt="2023-09-29T15:03:34.317" v="2767"/>
        <pc:sldMkLst>
          <pc:docMk/>
          <pc:sldMk cId="1035277934" sldId="269"/>
        </pc:sldMkLst>
        <pc:spChg chg="mod">
          <ac:chgData name="Francisco Martin" userId="559f4d3f8982107f" providerId="LiveId" clId="{C766F9D2-225C-499C-8FD8-FF5D73E24B64}" dt="2023-09-29T14:57:33.749" v="2709" actId="207"/>
          <ac:spMkLst>
            <pc:docMk/>
            <pc:sldMk cId="1035277934" sldId="269"/>
            <ac:spMk id="2" creationId="{D99CC1E6-E34F-3A0A-0B40-94C3A21C046B}"/>
          </ac:spMkLst>
        </pc:spChg>
        <pc:spChg chg="mod">
          <ac:chgData name="Francisco Martin" userId="559f4d3f8982107f" providerId="LiveId" clId="{C766F9D2-225C-499C-8FD8-FF5D73E24B64}" dt="2023-09-29T14:58:22.505" v="2716" actId="207"/>
          <ac:spMkLst>
            <pc:docMk/>
            <pc:sldMk cId="1035277934" sldId="269"/>
            <ac:spMk id="7" creationId="{14028647-CE8E-1CDC-1BA1-E8B54FDBC4F7}"/>
          </ac:spMkLst>
        </pc:spChg>
        <pc:spChg chg="mod">
          <ac:chgData name="Francisco Martin" userId="559f4d3f8982107f" providerId="LiveId" clId="{C766F9D2-225C-499C-8FD8-FF5D73E24B64}" dt="2023-09-29T15:01:12.070" v="2733" actId="207"/>
          <ac:spMkLst>
            <pc:docMk/>
            <pc:sldMk cId="1035277934" sldId="269"/>
            <ac:spMk id="11" creationId="{9F9BF5C9-18DE-7609-EFEE-FA2AD44C950A}"/>
          </ac:spMkLst>
        </pc:spChg>
        <pc:spChg chg="mod">
          <ac:chgData name="Francisco Martin" userId="559f4d3f8982107f" providerId="LiveId" clId="{C766F9D2-225C-499C-8FD8-FF5D73E24B64}" dt="2023-09-29T15:02:44.985" v="2763" actId="1076"/>
          <ac:spMkLst>
            <pc:docMk/>
            <pc:sldMk cId="1035277934" sldId="269"/>
            <ac:spMk id="14" creationId="{93808351-94B6-3B80-A3EB-739B1FF93351}"/>
          </ac:spMkLst>
        </pc:spChg>
        <pc:spChg chg="mod">
          <ac:chgData name="Francisco Martin" userId="559f4d3f8982107f" providerId="LiveId" clId="{C766F9D2-225C-499C-8FD8-FF5D73E24B64}" dt="2023-09-29T15:01:08.567" v="2732" actId="207"/>
          <ac:spMkLst>
            <pc:docMk/>
            <pc:sldMk cId="1035277934" sldId="269"/>
            <ac:spMk id="16" creationId="{15BBA9CB-D716-41F5-9688-4DD86377F03F}"/>
          </ac:spMkLst>
        </pc:spChg>
      </pc:sldChg>
      <pc:sldChg chg="addSp modSp add mod modTransition">
        <pc:chgData name="Francisco Martin" userId="559f4d3f8982107f" providerId="LiveId" clId="{C766F9D2-225C-499C-8FD8-FF5D73E24B64}" dt="2023-09-29T15:16:29.028" v="2981" actId="167"/>
        <pc:sldMkLst>
          <pc:docMk/>
          <pc:sldMk cId="2155674378" sldId="270"/>
        </pc:sldMkLst>
        <pc:spChg chg="mod">
          <ac:chgData name="Francisco Martin" userId="559f4d3f8982107f" providerId="LiveId" clId="{C766F9D2-225C-499C-8FD8-FF5D73E24B64}" dt="2023-09-29T14:57:38.886" v="2710" actId="207"/>
          <ac:spMkLst>
            <pc:docMk/>
            <pc:sldMk cId="2155674378" sldId="270"/>
            <ac:spMk id="2" creationId="{D99CC1E6-E34F-3A0A-0B40-94C3A21C046B}"/>
          </ac:spMkLst>
        </pc:spChg>
        <pc:spChg chg="mod">
          <ac:chgData name="Francisco Martin" userId="559f4d3f8982107f" providerId="LiveId" clId="{C766F9D2-225C-499C-8FD8-FF5D73E24B64}" dt="2023-09-29T14:58:26.858" v="2717" actId="207"/>
          <ac:spMkLst>
            <pc:docMk/>
            <pc:sldMk cId="2155674378" sldId="270"/>
            <ac:spMk id="7" creationId="{14028647-CE8E-1CDC-1BA1-E8B54FDBC4F7}"/>
          </ac:spMkLst>
        </pc:spChg>
        <pc:spChg chg="mod">
          <ac:chgData name="Francisco Martin" userId="559f4d3f8982107f" providerId="LiveId" clId="{C766F9D2-225C-499C-8FD8-FF5D73E24B64}" dt="2023-09-29T15:01:16.790" v="2734" actId="207"/>
          <ac:spMkLst>
            <pc:docMk/>
            <pc:sldMk cId="2155674378" sldId="270"/>
            <ac:spMk id="12" creationId="{44A75AFF-935D-0CFA-90AB-824E688F336C}"/>
          </ac:spMkLst>
        </pc:spChg>
        <pc:spChg chg="mod">
          <ac:chgData name="Francisco Martin" userId="559f4d3f8982107f" providerId="LiveId" clId="{C766F9D2-225C-499C-8FD8-FF5D73E24B64}" dt="2023-09-29T15:03:00.086" v="2764" actId="1076"/>
          <ac:spMkLst>
            <pc:docMk/>
            <pc:sldMk cId="2155674378" sldId="270"/>
            <ac:spMk id="14" creationId="{93808351-94B6-3B80-A3EB-739B1FF93351}"/>
          </ac:spMkLst>
        </pc:spChg>
        <pc:spChg chg="mod">
          <ac:chgData name="Francisco Martin" userId="559f4d3f8982107f" providerId="LiveId" clId="{C766F9D2-225C-499C-8FD8-FF5D73E24B64}" dt="2023-09-29T15:01:24.767" v="2735" actId="207"/>
          <ac:spMkLst>
            <pc:docMk/>
            <pc:sldMk cId="2155674378" sldId="270"/>
            <ac:spMk id="17" creationId="{20396675-3251-782A-3605-D6D5134DB120}"/>
          </ac:spMkLst>
        </pc:spChg>
        <pc:spChg chg="add mod ord">
          <ac:chgData name="Francisco Martin" userId="559f4d3f8982107f" providerId="LiveId" clId="{C766F9D2-225C-499C-8FD8-FF5D73E24B64}" dt="2023-09-29T15:16:29.028" v="2981" actId="167"/>
          <ac:spMkLst>
            <pc:docMk/>
            <pc:sldMk cId="2155674378" sldId="270"/>
            <ac:spMk id="20" creationId="{D8E1FA2B-E707-C5F0-5574-B0744BD2020E}"/>
          </ac:spMkLst>
        </pc:spChg>
      </pc:sldChg>
      <pc:sldChg chg="addSp modSp add mod modTransition">
        <pc:chgData name="Francisco Martin" userId="559f4d3f8982107f" providerId="LiveId" clId="{C766F9D2-225C-499C-8FD8-FF5D73E24B64}" dt="2023-09-29T15:16:40.377" v="2984" actId="167"/>
        <pc:sldMkLst>
          <pc:docMk/>
          <pc:sldMk cId="2413278913" sldId="271"/>
        </pc:sldMkLst>
        <pc:spChg chg="mod">
          <ac:chgData name="Francisco Martin" userId="559f4d3f8982107f" providerId="LiveId" clId="{C766F9D2-225C-499C-8FD8-FF5D73E24B64}" dt="2023-09-29T14:57:46.493" v="2711" actId="207"/>
          <ac:spMkLst>
            <pc:docMk/>
            <pc:sldMk cId="2413278913" sldId="271"/>
            <ac:spMk id="2" creationId="{D99CC1E6-E34F-3A0A-0B40-94C3A21C046B}"/>
          </ac:spMkLst>
        </pc:spChg>
        <pc:spChg chg="mod">
          <ac:chgData name="Francisco Martin" userId="559f4d3f8982107f" providerId="LiveId" clId="{C766F9D2-225C-499C-8FD8-FF5D73E24B64}" dt="2023-09-29T15:01:43.684" v="2737" actId="207"/>
          <ac:spMkLst>
            <pc:docMk/>
            <pc:sldMk cId="2413278913" sldId="271"/>
            <ac:spMk id="6" creationId="{F20174A7-2DD5-18BA-CF4C-B602835F2CF6}"/>
          </ac:spMkLst>
        </pc:spChg>
        <pc:spChg chg="mod">
          <ac:chgData name="Francisco Martin" userId="559f4d3f8982107f" providerId="LiveId" clId="{C766F9D2-225C-499C-8FD8-FF5D73E24B64}" dt="2023-09-29T14:58:31.100" v="2718" actId="207"/>
          <ac:spMkLst>
            <pc:docMk/>
            <pc:sldMk cId="2413278913" sldId="271"/>
            <ac:spMk id="7" creationId="{14028647-CE8E-1CDC-1BA1-E8B54FDBC4F7}"/>
          </ac:spMkLst>
        </pc:spChg>
        <pc:spChg chg="mod">
          <ac:chgData name="Francisco Martin" userId="559f4d3f8982107f" providerId="LiveId" clId="{C766F9D2-225C-499C-8FD8-FF5D73E24B64}" dt="2023-09-29T15:03:09.863" v="2765" actId="1076"/>
          <ac:spMkLst>
            <pc:docMk/>
            <pc:sldMk cId="2413278913" sldId="271"/>
            <ac:spMk id="14" creationId="{93808351-94B6-3B80-A3EB-739B1FF93351}"/>
          </ac:spMkLst>
        </pc:spChg>
        <pc:spChg chg="mod">
          <ac:chgData name="Francisco Martin" userId="559f4d3f8982107f" providerId="LiveId" clId="{C766F9D2-225C-499C-8FD8-FF5D73E24B64}" dt="2023-09-29T15:01:37.973" v="2736" actId="207"/>
          <ac:spMkLst>
            <pc:docMk/>
            <pc:sldMk cId="2413278913" sldId="271"/>
            <ac:spMk id="18" creationId="{FDF1B858-A4A1-4D28-17E6-5FE501103572}"/>
          </ac:spMkLst>
        </pc:spChg>
        <pc:spChg chg="add mod ord">
          <ac:chgData name="Francisco Martin" userId="559f4d3f8982107f" providerId="LiveId" clId="{C766F9D2-225C-499C-8FD8-FF5D73E24B64}" dt="2023-09-29T15:16:40.377" v="2984" actId="167"/>
          <ac:spMkLst>
            <pc:docMk/>
            <pc:sldMk cId="2413278913" sldId="271"/>
            <ac:spMk id="20" creationId="{56353FA3-9C36-55B7-C45A-EAAAF2171791}"/>
          </ac:spMkLst>
        </pc:spChg>
      </pc:sldChg>
      <pc:sldChg chg="addSp modSp add mod modTransition">
        <pc:chgData name="Francisco Martin" userId="559f4d3f8982107f" providerId="LiveId" clId="{C766F9D2-225C-499C-8FD8-FF5D73E24B64}" dt="2023-09-29T15:16:49.554" v="2987" actId="167"/>
        <pc:sldMkLst>
          <pc:docMk/>
          <pc:sldMk cId="1798519241" sldId="272"/>
        </pc:sldMkLst>
        <pc:spChg chg="mod">
          <ac:chgData name="Francisco Martin" userId="559f4d3f8982107f" providerId="LiveId" clId="{C766F9D2-225C-499C-8FD8-FF5D73E24B64}" dt="2023-09-29T14:57:53.202" v="2712" actId="207"/>
          <ac:spMkLst>
            <pc:docMk/>
            <pc:sldMk cId="1798519241" sldId="272"/>
            <ac:spMk id="2" creationId="{D99CC1E6-E34F-3A0A-0B40-94C3A21C046B}"/>
          </ac:spMkLst>
        </pc:spChg>
        <pc:spChg chg="mod">
          <ac:chgData name="Francisco Martin" userId="559f4d3f8982107f" providerId="LiveId" clId="{C766F9D2-225C-499C-8FD8-FF5D73E24B64}" dt="2023-09-29T14:58:40.263" v="2719" actId="207"/>
          <ac:spMkLst>
            <pc:docMk/>
            <pc:sldMk cId="1798519241" sldId="272"/>
            <ac:spMk id="7" creationId="{14028647-CE8E-1CDC-1BA1-E8B54FDBC4F7}"/>
          </ac:spMkLst>
        </pc:spChg>
        <pc:spChg chg="mod">
          <ac:chgData name="Francisco Martin" userId="559f4d3f8982107f" providerId="LiveId" clId="{C766F9D2-225C-499C-8FD8-FF5D73E24B64}" dt="2023-09-29T15:01:50.072" v="2738" actId="207"/>
          <ac:spMkLst>
            <pc:docMk/>
            <pc:sldMk cId="1798519241" sldId="272"/>
            <ac:spMk id="13" creationId="{590BD5AF-B599-36C6-6B86-E9BA0EB4BECF}"/>
          </ac:spMkLst>
        </pc:spChg>
        <pc:spChg chg="mod">
          <ac:chgData name="Francisco Martin" userId="559f4d3f8982107f" providerId="LiveId" clId="{C766F9D2-225C-499C-8FD8-FF5D73E24B64}" dt="2023-09-29T15:03:16.463" v="2766" actId="1076"/>
          <ac:spMkLst>
            <pc:docMk/>
            <pc:sldMk cId="1798519241" sldId="272"/>
            <ac:spMk id="14" creationId="{93808351-94B6-3B80-A3EB-739B1FF93351}"/>
          </ac:spMkLst>
        </pc:spChg>
        <pc:spChg chg="mod">
          <ac:chgData name="Francisco Martin" userId="559f4d3f8982107f" providerId="LiveId" clId="{C766F9D2-225C-499C-8FD8-FF5D73E24B64}" dt="2023-09-29T15:01:59.762" v="2739" actId="207"/>
          <ac:spMkLst>
            <pc:docMk/>
            <pc:sldMk cId="1798519241" sldId="272"/>
            <ac:spMk id="19" creationId="{2253CCD5-ACC8-316B-B602-F8080F7D984A}"/>
          </ac:spMkLst>
        </pc:spChg>
        <pc:spChg chg="add mod">
          <ac:chgData name="Francisco Martin" userId="559f4d3f8982107f" providerId="LiveId" clId="{C766F9D2-225C-499C-8FD8-FF5D73E24B64}" dt="2023-09-29T15:07:44.211" v="2903"/>
          <ac:spMkLst>
            <pc:docMk/>
            <pc:sldMk cId="1798519241" sldId="272"/>
            <ac:spMk id="20" creationId="{4AB2113B-19AB-B11E-CFD5-9ED7CFF8B080}"/>
          </ac:spMkLst>
        </pc:spChg>
        <pc:spChg chg="add mod">
          <ac:chgData name="Francisco Martin" userId="559f4d3f8982107f" providerId="LiveId" clId="{C766F9D2-225C-499C-8FD8-FF5D73E24B64}" dt="2023-09-29T15:07:44.211" v="2903"/>
          <ac:spMkLst>
            <pc:docMk/>
            <pc:sldMk cId="1798519241" sldId="272"/>
            <ac:spMk id="21" creationId="{E02F1523-AF0E-A6C0-7525-2D435617AC6C}"/>
          </ac:spMkLst>
        </pc:spChg>
        <pc:spChg chg="add mod">
          <ac:chgData name="Francisco Martin" userId="559f4d3f8982107f" providerId="LiveId" clId="{C766F9D2-225C-499C-8FD8-FF5D73E24B64}" dt="2023-09-29T15:07:44.211" v="2903"/>
          <ac:spMkLst>
            <pc:docMk/>
            <pc:sldMk cId="1798519241" sldId="272"/>
            <ac:spMk id="22" creationId="{F6C46574-90CE-CA6E-4BC6-E49A4BAA0EC4}"/>
          </ac:spMkLst>
        </pc:spChg>
        <pc:spChg chg="add mod">
          <ac:chgData name="Francisco Martin" userId="559f4d3f8982107f" providerId="LiveId" clId="{C766F9D2-225C-499C-8FD8-FF5D73E24B64}" dt="2023-09-29T15:07:44.211" v="2903"/>
          <ac:spMkLst>
            <pc:docMk/>
            <pc:sldMk cId="1798519241" sldId="272"/>
            <ac:spMk id="24" creationId="{E4B00610-FBD8-8C14-1BC3-2F36FD11252C}"/>
          </ac:spMkLst>
        </pc:spChg>
        <pc:spChg chg="add mod">
          <ac:chgData name="Francisco Martin" userId="559f4d3f8982107f" providerId="LiveId" clId="{C766F9D2-225C-499C-8FD8-FF5D73E24B64}" dt="2023-09-29T15:07:44.211" v="2903"/>
          <ac:spMkLst>
            <pc:docMk/>
            <pc:sldMk cId="1798519241" sldId="272"/>
            <ac:spMk id="25" creationId="{CDCEC88F-0FE8-8AAA-9338-F94D9BED8043}"/>
          </ac:spMkLst>
        </pc:spChg>
        <pc:spChg chg="add mod">
          <ac:chgData name="Francisco Martin" userId="559f4d3f8982107f" providerId="LiveId" clId="{C766F9D2-225C-499C-8FD8-FF5D73E24B64}" dt="2023-09-29T15:07:44.211" v="2903"/>
          <ac:spMkLst>
            <pc:docMk/>
            <pc:sldMk cId="1798519241" sldId="272"/>
            <ac:spMk id="26" creationId="{C62CBB0C-6A87-093B-0FA1-9CAEF04B0EBD}"/>
          </ac:spMkLst>
        </pc:spChg>
        <pc:spChg chg="add mod ord">
          <ac:chgData name="Francisco Martin" userId="559f4d3f8982107f" providerId="LiveId" clId="{C766F9D2-225C-499C-8FD8-FF5D73E24B64}" dt="2023-09-29T15:16:49.554" v="2987" actId="167"/>
          <ac:spMkLst>
            <pc:docMk/>
            <pc:sldMk cId="1798519241" sldId="272"/>
            <ac:spMk id="28" creationId="{F05FB1B0-E0E2-01ED-600D-C4ADC3C0E757}"/>
          </ac:spMkLst>
        </pc:spChg>
        <pc:picChg chg="add mod">
          <ac:chgData name="Francisco Martin" userId="559f4d3f8982107f" providerId="LiveId" clId="{C766F9D2-225C-499C-8FD8-FF5D73E24B64}" dt="2023-09-29T15:07:44.211" v="2903"/>
          <ac:picMkLst>
            <pc:docMk/>
            <pc:sldMk cId="1798519241" sldId="272"/>
            <ac:picMk id="23" creationId="{B12D0259-C71A-0194-8FD4-0CAE69127A4C}"/>
          </ac:picMkLst>
        </pc:picChg>
        <pc:picChg chg="add mod">
          <ac:chgData name="Francisco Martin" userId="559f4d3f8982107f" providerId="LiveId" clId="{C766F9D2-225C-499C-8FD8-FF5D73E24B64}" dt="2023-09-29T15:07:44.211" v="2903"/>
          <ac:picMkLst>
            <pc:docMk/>
            <pc:sldMk cId="1798519241" sldId="272"/>
            <ac:picMk id="27" creationId="{6F8D5B03-B738-5279-BE6E-518951FA3C2B}"/>
          </ac:picMkLst>
        </pc:picChg>
      </pc:sldChg>
      <pc:sldMasterChg chg="modTransition modSldLayout">
        <pc:chgData name="Francisco Martin" userId="559f4d3f8982107f" providerId="LiveId" clId="{C766F9D2-225C-499C-8FD8-FF5D73E24B64}" dt="2023-09-27T14:01:21.527" v="524"/>
        <pc:sldMasterMkLst>
          <pc:docMk/>
          <pc:sldMasterMk cId="2077022637" sldId="2147483648"/>
        </pc:sldMasterMkLst>
        <pc:sldLayoutChg chg="modTransition">
          <pc:chgData name="Francisco Martin" userId="559f4d3f8982107f" providerId="LiveId" clId="{C766F9D2-225C-499C-8FD8-FF5D73E24B64}" dt="2023-09-27T14:01:21.527" v="524"/>
          <pc:sldLayoutMkLst>
            <pc:docMk/>
            <pc:sldMasterMk cId="2077022637" sldId="2147483648"/>
            <pc:sldLayoutMk cId="1788290474" sldId="2147483649"/>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2508754618" sldId="2147483650"/>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2839581116" sldId="2147483651"/>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1451466731" sldId="2147483652"/>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780904774" sldId="2147483653"/>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3724069495" sldId="2147483654"/>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1022917625" sldId="2147483655"/>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2305566175" sldId="2147483656"/>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1331983571" sldId="2147483657"/>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829052076" sldId="2147483658"/>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2067135252"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BE500-664B-B548-BDEE-3D36CAEFD8B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FD4AF2F-0868-96D2-5888-C16E8F4C1E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1165DBA-5EBD-9C0F-8952-388F788C2B43}"/>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5" name="Marcador de pie de página 4">
            <a:extLst>
              <a:ext uri="{FF2B5EF4-FFF2-40B4-BE49-F238E27FC236}">
                <a16:creationId xmlns:a16="http://schemas.microsoft.com/office/drawing/2014/main" id="{83C0E618-3962-0685-84D8-E8D25850FB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F537F0D-BF3A-4371-FA2C-02E6E3CC7F75}"/>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178829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5F508-3A17-3F40-FB6C-B729EA8B93C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677082-0EBB-5267-FD11-9985F615DE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D979B4D-E0A3-5BDB-1169-EBF1C864ABCF}"/>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5" name="Marcador de pie de página 4">
            <a:extLst>
              <a:ext uri="{FF2B5EF4-FFF2-40B4-BE49-F238E27FC236}">
                <a16:creationId xmlns:a16="http://schemas.microsoft.com/office/drawing/2014/main" id="{423915CE-6B75-340A-418E-6D4D7D4722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51D50A-9866-0E28-BAC9-AAAA34DEA2EA}"/>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8290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9612CE4-B8E8-EA46-3C90-89786FE298A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01E0ECC-50C3-446B-59A8-AD101A5C1C3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A8C24E2-2786-2BFD-8460-D350E5E9E2FD}"/>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5" name="Marcador de pie de página 4">
            <a:extLst>
              <a:ext uri="{FF2B5EF4-FFF2-40B4-BE49-F238E27FC236}">
                <a16:creationId xmlns:a16="http://schemas.microsoft.com/office/drawing/2014/main" id="{AF2F6E01-8696-92AE-57AB-46D484546C2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FF1EEFE-48BC-CA8F-72DF-A5026FDBBA29}"/>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206713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01FA5-58FD-85E0-0FB3-2197D293642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3A5209F-E0D5-9308-BB89-B68007EC60A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244A77B-2443-F5FD-2E5E-B5B3A1E30504}"/>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5" name="Marcador de pie de página 4">
            <a:extLst>
              <a:ext uri="{FF2B5EF4-FFF2-40B4-BE49-F238E27FC236}">
                <a16:creationId xmlns:a16="http://schemas.microsoft.com/office/drawing/2014/main" id="{17ABB8D2-C3A7-A10A-4D7F-A7483839DC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FFC0FDC-0A2A-9EB7-EC4E-C90A181EC1CA}"/>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250875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44139-619F-D653-0D59-BA08F41F18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FC28A98-E568-F038-3970-16401255B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80F48B-D0FF-DD9D-F6C3-CB388174EC17}"/>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5" name="Marcador de pie de página 4">
            <a:extLst>
              <a:ext uri="{FF2B5EF4-FFF2-40B4-BE49-F238E27FC236}">
                <a16:creationId xmlns:a16="http://schemas.microsoft.com/office/drawing/2014/main" id="{D9DB16BE-49DB-ACD1-A858-848A53B96B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F8CE13-C89F-7660-A6B9-5AB979C22B40}"/>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283958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42AA2-05C1-7AFF-4CC6-FBA46E9232C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4279D11-A218-9391-9E82-7CD8528DB94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F2AFA37-C43F-62B1-C25C-1E6BA76B651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F9FB7BF-D557-E5C8-90AA-2498245EDCBA}"/>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6" name="Marcador de pie de página 5">
            <a:extLst>
              <a:ext uri="{FF2B5EF4-FFF2-40B4-BE49-F238E27FC236}">
                <a16:creationId xmlns:a16="http://schemas.microsoft.com/office/drawing/2014/main" id="{BAC4BE5C-1B69-D721-5BD1-43AFDDAB64D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BFC1211-8175-3038-A743-172ABE723A05}"/>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145146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E3757-CB30-4E24-934C-4F5E816F6E4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C8E2254-D53B-3B2E-3238-DE547A41E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BCD2604-E6DF-8A9B-12E0-3848465711B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6BA20D9-BB2D-751F-E2DC-4BE9F73DE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E6ED6FD-417E-6399-7685-E2F30305461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B3AA875-029A-9833-A5F4-5389E4066586}"/>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8" name="Marcador de pie de página 7">
            <a:extLst>
              <a:ext uri="{FF2B5EF4-FFF2-40B4-BE49-F238E27FC236}">
                <a16:creationId xmlns:a16="http://schemas.microsoft.com/office/drawing/2014/main" id="{18A6FDAE-C758-472A-78E6-0E26F198C6C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A4D1035-9F1F-F16E-F823-140F2E22F5BB}"/>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78090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837B1-1286-7259-3801-56C2713E12F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213B08C-2FD3-0DE4-BAF9-D28631D32216}"/>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4" name="Marcador de pie de página 3">
            <a:extLst>
              <a:ext uri="{FF2B5EF4-FFF2-40B4-BE49-F238E27FC236}">
                <a16:creationId xmlns:a16="http://schemas.microsoft.com/office/drawing/2014/main" id="{A372FA4B-D31E-3ED8-B7C7-5BBB8798F5D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C47BEC1-D7EA-92D3-5B57-179CF3F39EBA}"/>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372406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C45ECF2-C30C-FC64-59C2-254B7BBF4E19}"/>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3" name="Marcador de pie de página 2">
            <a:extLst>
              <a:ext uri="{FF2B5EF4-FFF2-40B4-BE49-F238E27FC236}">
                <a16:creationId xmlns:a16="http://schemas.microsoft.com/office/drawing/2014/main" id="{65BD563F-79B1-8FED-56ED-ED67E09CC43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6073537-1195-97DD-5F34-C0359D2FF6C0}"/>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102291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970C7-8940-3517-B5BE-27B783D4B1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BCA8AC9-9B4B-75A8-9614-A0472C3CF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2D6136B-238A-133B-B1E7-D64FBECE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50AE95-3062-4068-D8DD-61679882DBC7}"/>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6" name="Marcador de pie de página 5">
            <a:extLst>
              <a:ext uri="{FF2B5EF4-FFF2-40B4-BE49-F238E27FC236}">
                <a16:creationId xmlns:a16="http://schemas.microsoft.com/office/drawing/2014/main" id="{D634F2BE-8764-D384-3C09-F655906B0C5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9A05037-EF8D-F360-3829-563B6B93067D}"/>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23055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20DAA-2EDD-0F0A-157B-895A235E67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FC7474D-F340-7A76-27AE-18AAF4838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40378-C7C0-78CF-B71C-7BE885493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40DBC8A-2D82-8962-A471-560EE4B443EE}"/>
              </a:ext>
            </a:extLst>
          </p:cNvPr>
          <p:cNvSpPr>
            <a:spLocks noGrp="1"/>
          </p:cNvSpPr>
          <p:nvPr>
            <p:ph type="dt" sz="half" idx="10"/>
          </p:nvPr>
        </p:nvSpPr>
        <p:spPr/>
        <p:txBody>
          <a:bodyPr/>
          <a:lstStyle/>
          <a:p>
            <a:fld id="{CECB9A20-B842-4FAE-977E-B8D9A9BD47D6}" type="datetimeFigureOut">
              <a:rPr lang="es-ES" smtClean="0"/>
              <a:t>29/09/2023</a:t>
            </a:fld>
            <a:endParaRPr lang="es-ES"/>
          </a:p>
        </p:txBody>
      </p:sp>
      <p:sp>
        <p:nvSpPr>
          <p:cNvPr id="6" name="Marcador de pie de página 5">
            <a:extLst>
              <a:ext uri="{FF2B5EF4-FFF2-40B4-BE49-F238E27FC236}">
                <a16:creationId xmlns:a16="http://schemas.microsoft.com/office/drawing/2014/main" id="{176EAD5A-94EC-F800-D73A-51BCBE479FD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C272B0C-022C-CBAE-7377-060CB5977363}"/>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133198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E2E847D-B2D5-3F1A-A9D7-E52CAECF5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1DBF465-0893-38A5-6CAF-0389E627B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F1A828-49D2-7870-2E80-3DC5E083A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B9A20-B842-4FAE-977E-B8D9A9BD47D6}" type="datetimeFigureOut">
              <a:rPr lang="es-ES" smtClean="0"/>
              <a:t>29/09/2023</a:t>
            </a:fld>
            <a:endParaRPr lang="es-ES"/>
          </a:p>
        </p:txBody>
      </p:sp>
      <p:sp>
        <p:nvSpPr>
          <p:cNvPr id="5" name="Marcador de pie de página 4">
            <a:extLst>
              <a:ext uri="{FF2B5EF4-FFF2-40B4-BE49-F238E27FC236}">
                <a16:creationId xmlns:a16="http://schemas.microsoft.com/office/drawing/2014/main" id="{AEFF9261-0FFD-3C6F-49E9-A03FE5FD4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5CFBA48-9E8A-AC67-936C-E24161AE1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A834F-1766-4438-8AAC-231E12110E31}" type="slidenum">
              <a:rPr lang="es-ES" smtClean="0"/>
              <a:t>‹Nº›</a:t>
            </a:fld>
            <a:endParaRPr lang="es-ES"/>
          </a:p>
        </p:txBody>
      </p:sp>
    </p:spTree>
    <p:extLst>
      <p:ext uri="{BB962C8B-B14F-4D97-AF65-F5344CB8AC3E}">
        <p14:creationId xmlns:p14="http://schemas.microsoft.com/office/powerpoint/2010/main" val="2077022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8.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8.jpg"/><Relationship Id="rId7" Type="http://schemas.openxmlformats.org/officeDocument/2006/relationships/image" Target="../media/image13.jpe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e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ángulo: esquinas redondeadas 29">
            <a:extLst>
              <a:ext uri="{FF2B5EF4-FFF2-40B4-BE49-F238E27FC236}">
                <a16:creationId xmlns:a16="http://schemas.microsoft.com/office/drawing/2014/main" id="{14CE4DDD-83B7-EC04-1EB4-8996EB04F316}"/>
              </a:ext>
            </a:extLst>
          </p:cNvPr>
          <p:cNvSpPr/>
          <p:nvPr/>
        </p:nvSpPr>
        <p:spPr>
          <a:xfrm>
            <a:off x="-11099203" y="135555"/>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874F270E-C96E-55B8-3B9E-9CF7EDB68D61}"/>
              </a:ext>
            </a:extLst>
          </p:cNvPr>
          <p:cNvSpPr txBox="1"/>
          <p:nvPr/>
        </p:nvSpPr>
        <p:spPr>
          <a:xfrm>
            <a:off x="2811696" y="2225040"/>
            <a:ext cx="6568607" cy="2354491"/>
          </a:xfrm>
          <a:prstGeom prst="rect">
            <a:avLst/>
          </a:prstGeom>
          <a:noFill/>
        </p:spPr>
        <p:txBody>
          <a:bodyPr wrap="square" rtlCol="0">
            <a:spAutoFit/>
          </a:bodyPr>
          <a:lstStyle/>
          <a:p>
            <a:pPr algn="ctr"/>
            <a:r>
              <a:rPr lang="es-ES" sz="4500" dirty="0" err="1">
                <a:solidFill>
                  <a:schemeClr val="tx1"/>
                </a:solidFill>
                <a:latin typeface="Britannic Bold" panose="020B0903060703020204" pitchFamily="34" charset="0"/>
              </a:rPr>
              <a:t>History</a:t>
            </a:r>
            <a:r>
              <a:rPr lang="es-ES" sz="4500" dirty="0">
                <a:solidFill>
                  <a:schemeClr val="tx1"/>
                </a:solidFill>
                <a:latin typeface="Britannic Bold" panose="020B0903060703020204" pitchFamily="34" charset="0"/>
              </a:rPr>
              <a:t> </a:t>
            </a:r>
            <a:r>
              <a:rPr lang="es-ES" sz="4500" dirty="0" err="1">
                <a:solidFill>
                  <a:schemeClr val="tx1"/>
                </a:solidFill>
                <a:latin typeface="Britannic Bold" panose="020B0903060703020204" pitchFamily="34" charset="0"/>
              </a:rPr>
              <a:t>of</a:t>
            </a:r>
            <a:r>
              <a:rPr lang="es-ES" sz="4500" dirty="0">
                <a:solidFill>
                  <a:schemeClr val="tx1"/>
                </a:solidFill>
                <a:latin typeface="Britannic Bold" panose="020B0903060703020204" pitchFamily="34" charset="0"/>
              </a:rPr>
              <a:t> </a:t>
            </a:r>
            <a:r>
              <a:rPr lang="es-ES" sz="4500" dirty="0" err="1">
                <a:solidFill>
                  <a:schemeClr val="tx1"/>
                </a:solidFill>
                <a:latin typeface="Britannic Bold" panose="020B0903060703020204" pitchFamily="34" charset="0"/>
              </a:rPr>
              <a:t>computing</a:t>
            </a:r>
            <a:endParaRPr lang="es-ES" sz="4500" dirty="0">
              <a:solidFill>
                <a:schemeClr val="tx1"/>
              </a:solidFill>
              <a:latin typeface="Britannic Bold" panose="020B0903060703020204" pitchFamily="34" charset="0"/>
            </a:endParaRPr>
          </a:p>
          <a:p>
            <a:pPr algn="ctr"/>
            <a:r>
              <a:rPr lang="es-ES" sz="3400" dirty="0" err="1">
                <a:solidFill>
                  <a:schemeClr val="tx1"/>
                </a:solidFill>
                <a:latin typeface="Britannic Bold" panose="020B0903060703020204" pitchFamily="34" charset="0"/>
              </a:rPr>
              <a:t>by</a:t>
            </a:r>
            <a:endParaRPr lang="es-ES" sz="3400" dirty="0">
              <a:solidFill>
                <a:schemeClr val="tx1"/>
              </a:solidFill>
              <a:latin typeface="Britannic Bold" panose="020B0903060703020204" pitchFamily="34" charset="0"/>
            </a:endParaRPr>
          </a:p>
          <a:p>
            <a:pPr algn="ctr"/>
            <a:r>
              <a:rPr lang="es-ES" sz="3400" dirty="0">
                <a:latin typeface="Britannic Bold" panose="020B0903060703020204" pitchFamily="34" charset="0"/>
              </a:rPr>
              <a:t>Francisco David Martín Reguero</a:t>
            </a:r>
          </a:p>
          <a:p>
            <a:pPr algn="ctr"/>
            <a:r>
              <a:rPr lang="es-ES" sz="3400" dirty="0">
                <a:solidFill>
                  <a:schemeClr val="tx1"/>
                </a:solidFill>
                <a:latin typeface="Britannic Bold" panose="020B0903060703020204" pitchFamily="34" charset="0"/>
              </a:rPr>
              <a:t>1º DAM</a:t>
            </a:r>
          </a:p>
        </p:txBody>
      </p:sp>
      <p:sp>
        <p:nvSpPr>
          <p:cNvPr id="6" name="Triángulo rectángulo 4">
            <a:extLst>
              <a:ext uri="{FF2B5EF4-FFF2-40B4-BE49-F238E27FC236}">
                <a16:creationId xmlns:a16="http://schemas.microsoft.com/office/drawing/2014/main" id="{5BFCC68B-3548-A7BE-5A2F-1676E08E14A8}"/>
              </a:ext>
            </a:extLst>
          </p:cNvPr>
          <p:cNvSpPr/>
          <p:nvPr/>
        </p:nvSpPr>
        <p:spPr>
          <a:xfrm>
            <a:off x="-99061" y="5252"/>
            <a:ext cx="12390120" cy="6888480"/>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115800"/>
              <a:gd name="connsiteY0" fmla="*/ 6858000 h 6858000"/>
              <a:gd name="connsiteX1" fmla="*/ 0 w 12115800"/>
              <a:gd name="connsiteY1" fmla="*/ 0 h 6858000"/>
              <a:gd name="connsiteX2" fmla="*/ 12115800 w 12115800"/>
              <a:gd name="connsiteY2" fmla="*/ 3337560 h 6858000"/>
              <a:gd name="connsiteX3" fmla="*/ 0 w 12115800"/>
              <a:gd name="connsiteY3" fmla="*/ 6858000 h 6858000"/>
              <a:gd name="connsiteX0" fmla="*/ 0 w 12237720"/>
              <a:gd name="connsiteY0" fmla="*/ 6888480 h 6888480"/>
              <a:gd name="connsiteX1" fmla="*/ 0 w 12237720"/>
              <a:gd name="connsiteY1" fmla="*/ 30480 h 6888480"/>
              <a:gd name="connsiteX2" fmla="*/ 12237720 w 12237720"/>
              <a:gd name="connsiteY2" fmla="*/ 0 h 6888480"/>
              <a:gd name="connsiteX3" fmla="*/ 0 w 12237720"/>
              <a:gd name="connsiteY3" fmla="*/ 6888480 h 6888480"/>
              <a:gd name="connsiteX0" fmla="*/ 0 w 6736080"/>
              <a:gd name="connsiteY0" fmla="*/ 9707880 h 9707880"/>
              <a:gd name="connsiteX1" fmla="*/ 0 w 6736080"/>
              <a:gd name="connsiteY1" fmla="*/ 2849880 h 9707880"/>
              <a:gd name="connsiteX2" fmla="*/ 6736080 w 6736080"/>
              <a:gd name="connsiteY2" fmla="*/ 0 h 9707880"/>
              <a:gd name="connsiteX3" fmla="*/ 0 w 6736080"/>
              <a:gd name="connsiteY3" fmla="*/ 9707880 h 9707880"/>
              <a:gd name="connsiteX0" fmla="*/ 0 w 12237720"/>
              <a:gd name="connsiteY0" fmla="*/ 6949440 h 6949440"/>
              <a:gd name="connsiteX1" fmla="*/ 5501640 w 12237720"/>
              <a:gd name="connsiteY1" fmla="*/ 2849880 h 6949440"/>
              <a:gd name="connsiteX2" fmla="*/ 12237720 w 12237720"/>
              <a:gd name="connsiteY2" fmla="*/ 0 h 6949440"/>
              <a:gd name="connsiteX3" fmla="*/ 0 w 12237720"/>
              <a:gd name="connsiteY3" fmla="*/ 6949440 h 6949440"/>
              <a:gd name="connsiteX0" fmla="*/ 0 w 12237720"/>
              <a:gd name="connsiteY0" fmla="*/ 6949440 h 6949440"/>
              <a:gd name="connsiteX1" fmla="*/ 12207240 w 12237720"/>
              <a:gd name="connsiteY1" fmla="*/ 6720840 h 6949440"/>
              <a:gd name="connsiteX2" fmla="*/ 12237720 w 12237720"/>
              <a:gd name="connsiteY2" fmla="*/ 0 h 6949440"/>
              <a:gd name="connsiteX3" fmla="*/ 0 w 12237720"/>
              <a:gd name="connsiteY3" fmla="*/ 6949440 h 6949440"/>
              <a:gd name="connsiteX0" fmla="*/ 0 w 12237720"/>
              <a:gd name="connsiteY0" fmla="*/ 6949440 h 7071360"/>
              <a:gd name="connsiteX1" fmla="*/ 12115800 w 12237720"/>
              <a:gd name="connsiteY1" fmla="*/ 7071360 h 7071360"/>
              <a:gd name="connsiteX2" fmla="*/ 12237720 w 12237720"/>
              <a:gd name="connsiteY2" fmla="*/ 0 h 7071360"/>
              <a:gd name="connsiteX3" fmla="*/ 0 w 12237720"/>
              <a:gd name="connsiteY3" fmla="*/ 6949440 h 7071360"/>
              <a:gd name="connsiteX0" fmla="*/ 0 w 12283440"/>
              <a:gd name="connsiteY0" fmla="*/ 6949440 h 6949440"/>
              <a:gd name="connsiteX1" fmla="*/ 12283440 w 12283440"/>
              <a:gd name="connsiteY1" fmla="*/ 6888480 h 6949440"/>
              <a:gd name="connsiteX2" fmla="*/ 12237720 w 12283440"/>
              <a:gd name="connsiteY2" fmla="*/ 0 h 6949440"/>
              <a:gd name="connsiteX3" fmla="*/ 0 w 12283440"/>
              <a:gd name="connsiteY3" fmla="*/ 6949440 h 6949440"/>
              <a:gd name="connsiteX0" fmla="*/ 0 w 12283440"/>
              <a:gd name="connsiteY0" fmla="*/ 6949440 h 6949440"/>
              <a:gd name="connsiteX1" fmla="*/ 30480 w 12283440"/>
              <a:gd name="connsiteY1" fmla="*/ 6949440 h 6949440"/>
              <a:gd name="connsiteX2" fmla="*/ 12283440 w 12283440"/>
              <a:gd name="connsiteY2" fmla="*/ 6888480 h 6949440"/>
              <a:gd name="connsiteX3" fmla="*/ 12237720 w 12283440"/>
              <a:gd name="connsiteY3" fmla="*/ 0 h 6949440"/>
              <a:gd name="connsiteX4" fmla="*/ 0 w 12283440"/>
              <a:gd name="connsiteY4" fmla="*/ 6949440 h 6949440"/>
              <a:gd name="connsiteX0" fmla="*/ 0 w 12329160"/>
              <a:gd name="connsiteY0" fmla="*/ 6949440 h 6949440"/>
              <a:gd name="connsiteX1" fmla="*/ 76200 w 12329160"/>
              <a:gd name="connsiteY1" fmla="*/ 6949440 h 6949440"/>
              <a:gd name="connsiteX2" fmla="*/ 12329160 w 12329160"/>
              <a:gd name="connsiteY2" fmla="*/ 6888480 h 6949440"/>
              <a:gd name="connsiteX3" fmla="*/ 12283440 w 12329160"/>
              <a:gd name="connsiteY3" fmla="*/ 0 h 6949440"/>
              <a:gd name="connsiteX4" fmla="*/ 0 w 12329160"/>
              <a:gd name="connsiteY4" fmla="*/ 6949440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160" h="6949440">
                <a:moveTo>
                  <a:pt x="0" y="6949440"/>
                </a:moveTo>
                <a:lnTo>
                  <a:pt x="76200" y="6949440"/>
                </a:lnTo>
                <a:lnTo>
                  <a:pt x="12329160" y="6888480"/>
                </a:lnTo>
                <a:lnTo>
                  <a:pt x="12283440" y="0"/>
                </a:lnTo>
                <a:lnTo>
                  <a:pt x="0" y="6949440"/>
                </a:lnTo>
                <a:close/>
              </a:path>
            </a:pathLst>
          </a:cu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rectángulo 4">
            <a:extLst>
              <a:ext uri="{FF2B5EF4-FFF2-40B4-BE49-F238E27FC236}">
                <a16:creationId xmlns:a16="http://schemas.microsoft.com/office/drawing/2014/main" id="{AE8507EE-9565-7238-053C-F4ED8E96B20C}"/>
              </a:ext>
            </a:extLst>
          </p:cNvPr>
          <p:cNvSpPr/>
          <p:nvPr/>
        </p:nvSpPr>
        <p:spPr>
          <a:xfrm>
            <a:off x="-45720" y="16884"/>
            <a:ext cx="12237720" cy="6888480"/>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115800"/>
              <a:gd name="connsiteY0" fmla="*/ 6858000 h 6858000"/>
              <a:gd name="connsiteX1" fmla="*/ 0 w 12115800"/>
              <a:gd name="connsiteY1" fmla="*/ 0 h 6858000"/>
              <a:gd name="connsiteX2" fmla="*/ 12115800 w 12115800"/>
              <a:gd name="connsiteY2" fmla="*/ 3337560 h 6858000"/>
              <a:gd name="connsiteX3" fmla="*/ 0 w 12115800"/>
              <a:gd name="connsiteY3" fmla="*/ 6858000 h 6858000"/>
              <a:gd name="connsiteX0" fmla="*/ 0 w 12237720"/>
              <a:gd name="connsiteY0" fmla="*/ 6888480 h 6888480"/>
              <a:gd name="connsiteX1" fmla="*/ 0 w 12237720"/>
              <a:gd name="connsiteY1" fmla="*/ 30480 h 6888480"/>
              <a:gd name="connsiteX2" fmla="*/ 12237720 w 12237720"/>
              <a:gd name="connsiteY2" fmla="*/ 0 h 6888480"/>
              <a:gd name="connsiteX3" fmla="*/ 0 w 12237720"/>
              <a:gd name="connsiteY3" fmla="*/ 6888480 h 6888480"/>
            </a:gdLst>
            <a:ahLst/>
            <a:cxnLst>
              <a:cxn ang="0">
                <a:pos x="connsiteX0" y="connsiteY0"/>
              </a:cxn>
              <a:cxn ang="0">
                <a:pos x="connsiteX1" y="connsiteY1"/>
              </a:cxn>
              <a:cxn ang="0">
                <a:pos x="connsiteX2" y="connsiteY2"/>
              </a:cxn>
              <a:cxn ang="0">
                <a:pos x="connsiteX3" y="connsiteY3"/>
              </a:cxn>
            </a:cxnLst>
            <a:rect l="l" t="t" r="r" b="b"/>
            <a:pathLst>
              <a:path w="12237720" h="6888480">
                <a:moveTo>
                  <a:pt x="0" y="6888480"/>
                </a:moveTo>
                <a:lnTo>
                  <a:pt x="0" y="30480"/>
                </a:lnTo>
                <a:lnTo>
                  <a:pt x="12237720" y="0"/>
                </a:lnTo>
                <a:lnTo>
                  <a:pt x="0" y="6888480"/>
                </a:lnTo>
                <a:close/>
              </a:path>
            </a:pathLst>
          </a:cu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3500" dirty="0">
              <a:solidFill>
                <a:schemeClr val="tx1"/>
              </a:solidFill>
              <a:latin typeface="Britannic Bold" panose="020B0903060703020204" pitchFamily="34" charset="0"/>
            </a:endParaRPr>
          </a:p>
        </p:txBody>
      </p:sp>
      <p:sp>
        <p:nvSpPr>
          <p:cNvPr id="13" name="Rectángulo: esquinas redondeadas 12">
            <a:extLst>
              <a:ext uri="{FF2B5EF4-FFF2-40B4-BE49-F238E27FC236}">
                <a16:creationId xmlns:a16="http://schemas.microsoft.com/office/drawing/2014/main" id="{F57C9EAC-D3EB-CB70-0AFC-0EDCE92C8FAF}"/>
              </a:ext>
            </a:extLst>
          </p:cNvPr>
          <p:cNvSpPr/>
          <p:nvPr/>
        </p:nvSpPr>
        <p:spPr>
          <a:xfrm>
            <a:off x="-11099202" y="4973281"/>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04203BA0-8333-1F07-E802-1A2E9E5C4241}"/>
              </a:ext>
            </a:extLst>
          </p:cNvPr>
          <p:cNvSpPr/>
          <p:nvPr/>
        </p:nvSpPr>
        <p:spPr>
          <a:xfrm>
            <a:off x="-11099202" y="118897"/>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esquinas redondeadas 14">
            <a:extLst>
              <a:ext uri="{FF2B5EF4-FFF2-40B4-BE49-F238E27FC236}">
                <a16:creationId xmlns:a16="http://schemas.microsoft.com/office/drawing/2014/main" id="{D050F483-9408-5F27-4C56-CAC77C04620C}"/>
              </a:ext>
            </a:extLst>
          </p:cNvPr>
          <p:cNvSpPr/>
          <p:nvPr/>
        </p:nvSpPr>
        <p:spPr>
          <a:xfrm>
            <a:off x="-11099202" y="925720"/>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5DACE5A9-4264-58F9-A068-DADD1384D3F9}"/>
              </a:ext>
            </a:extLst>
          </p:cNvPr>
          <p:cNvSpPr/>
          <p:nvPr/>
        </p:nvSpPr>
        <p:spPr>
          <a:xfrm>
            <a:off x="-11099202" y="173254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esquinas redondeadas 16">
            <a:extLst>
              <a:ext uri="{FF2B5EF4-FFF2-40B4-BE49-F238E27FC236}">
                <a16:creationId xmlns:a16="http://schemas.microsoft.com/office/drawing/2014/main" id="{FC130FDA-B49F-ACD6-CA66-8EA972403F8B}"/>
              </a:ext>
            </a:extLst>
          </p:cNvPr>
          <p:cNvSpPr/>
          <p:nvPr/>
        </p:nvSpPr>
        <p:spPr>
          <a:xfrm>
            <a:off x="-11099202" y="254384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esquinas redondeadas 17">
            <a:extLst>
              <a:ext uri="{FF2B5EF4-FFF2-40B4-BE49-F238E27FC236}">
                <a16:creationId xmlns:a16="http://schemas.microsoft.com/office/drawing/2014/main" id="{9C536F26-3EF8-3756-3CB4-388B51D51A24}"/>
              </a:ext>
            </a:extLst>
          </p:cNvPr>
          <p:cNvSpPr/>
          <p:nvPr/>
        </p:nvSpPr>
        <p:spPr>
          <a:xfrm>
            <a:off x="-11099202" y="3350671"/>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esquinas redondeadas 18">
            <a:extLst>
              <a:ext uri="{FF2B5EF4-FFF2-40B4-BE49-F238E27FC236}">
                <a16:creationId xmlns:a16="http://schemas.microsoft.com/office/drawing/2014/main" id="{26399441-E440-D164-249A-6FDF34276CE7}"/>
              </a:ext>
            </a:extLst>
          </p:cNvPr>
          <p:cNvSpPr/>
          <p:nvPr/>
        </p:nvSpPr>
        <p:spPr>
          <a:xfrm>
            <a:off x="-11099202" y="4161976"/>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esquinas redondeadas 19">
            <a:extLst>
              <a:ext uri="{FF2B5EF4-FFF2-40B4-BE49-F238E27FC236}">
                <a16:creationId xmlns:a16="http://schemas.microsoft.com/office/drawing/2014/main" id="{29BF206C-9E00-2BC5-2ED6-DBD004215248}"/>
              </a:ext>
            </a:extLst>
          </p:cNvPr>
          <p:cNvSpPr/>
          <p:nvPr/>
        </p:nvSpPr>
        <p:spPr>
          <a:xfrm>
            <a:off x="-11099202" y="5784586"/>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esquinas redondeadas 20">
            <a:extLst>
              <a:ext uri="{FF2B5EF4-FFF2-40B4-BE49-F238E27FC236}">
                <a16:creationId xmlns:a16="http://schemas.microsoft.com/office/drawing/2014/main" id="{C83A54FD-F72F-CDBB-3A67-6CA68680781F}"/>
              </a:ext>
            </a:extLst>
          </p:cNvPr>
          <p:cNvSpPr/>
          <p:nvPr/>
        </p:nvSpPr>
        <p:spPr>
          <a:xfrm>
            <a:off x="11447940" y="-1064702"/>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4C897F7A-47F9-AF4F-CCBB-BD3FD993E398}"/>
              </a:ext>
            </a:extLst>
          </p:cNvPr>
          <p:cNvSpPr txBox="1"/>
          <p:nvPr/>
        </p:nvSpPr>
        <p:spPr>
          <a:xfrm>
            <a:off x="-10893014" y="16884"/>
            <a:ext cx="4532010" cy="861774"/>
          </a:xfrm>
          <a:prstGeom prst="rect">
            <a:avLst/>
          </a:prstGeom>
          <a:noFill/>
        </p:spPr>
        <p:txBody>
          <a:bodyPr wrap="none" rtlCol="0">
            <a:spAutoFit/>
          </a:bodyPr>
          <a:lstStyle/>
          <a:p>
            <a:r>
              <a:rPr lang="es-ES" sz="5000" dirty="0">
                <a:solidFill>
                  <a:schemeClr val="bg1"/>
                </a:solidFill>
                <a:latin typeface="Lilita One" panose="02000000000000000000" pitchFamily="2" charset="0"/>
              </a:rPr>
              <a:t>Non digital time</a:t>
            </a:r>
          </a:p>
        </p:txBody>
      </p:sp>
      <p:sp>
        <p:nvSpPr>
          <p:cNvPr id="23" name="CuadroTexto 22">
            <a:extLst>
              <a:ext uri="{FF2B5EF4-FFF2-40B4-BE49-F238E27FC236}">
                <a16:creationId xmlns:a16="http://schemas.microsoft.com/office/drawing/2014/main" id="{F11F3395-9C75-0EC9-5662-60557C2E8C8A}"/>
              </a:ext>
            </a:extLst>
          </p:cNvPr>
          <p:cNvSpPr txBox="1"/>
          <p:nvPr/>
        </p:nvSpPr>
        <p:spPr>
          <a:xfrm>
            <a:off x="-10893014" y="820415"/>
            <a:ext cx="3347391"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Digital time</a:t>
            </a:r>
          </a:p>
        </p:txBody>
      </p:sp>
      <p:sp>
        <p:nvSpPr>
          <p:cNvPr id="24" name="CuadroTexto 23">
            <a:extLst>
              <a:ext uri="{FF2B5EF4-FFF2-40B4-BE49-F238E27FC236}">
                <a16:creationId xmlns:a16="http://schemas.microsoft.com/office/drawing/2014/main" id="{BA02AE01-40BB-5373-3C33-E66917B39377}"/>
              </a:ext>
            </a:extLst>
          </p:cNvPr>
          <p:cNvSpPr txBox="1"/>
          <p:nvPr/>
        </p:nvSpPr>
        <p:spPr>
          <a:xfrm>
            <a:off x="-10893015" y="1610534"/>
            <a:ext cx="2630848"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Time line</a:t>
            </a:r>
          </a:p>
        </p:txBody>
      </p:sp>
      <p:sp>
        <p:nvSpPr>
          <p:cNvPr id="25" name="CuadroTexto 24">
            <a:extLst>
              <a:ext uri="{FF2B5EF4-FFF2-40B4-BE49-F238E27FC236}">
                <a16:creationId xmlns:a16="http://schemas.microsoft.com/office/drawing/2014/main" id="{D0A0D5A4-7F78-DCEA-2C3F-30492602D325}"/>
              </a:ext>
            </a:extLst>
          </p:cNvPr>
          <p:cNvSpPr txBox="1"/>
          <p:nvPr/>
        </p:nvSpPr>
        <p:spPr>
          <a:xfrm>
            <a:off x="-10893015" y="2429497"/>
            <a:ext cx="4608954"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First</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26" name="CuadroTexto 25">
            <a:extLst>
              <a:ext uri="{FF2B5EF4-FFF2-40B4-BE49-F238E27FC236}">
                <a16:creationId xmlns:a16="http://schemas.microsoft.com/office/drawing/2014/main" id="{BFE2678C-8AAC-95C5-2CDF-FFC9FC758459}"/>
              </a:ext>
            </a:extLst>
          </p:cNvPr>
          <p:cNvSpPr txBox="1"/>
          <p:nvPr/>
        </p:nvSpPr>
        <p:spPr>
          <a:xfrm>
            <a:off x="-10893016" y="3253140"/>
            <a:ext cx="532068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Second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27" name="CuadroTexto 26">
            <a:extLst>
              <a:ext uri="{FF2B5EF4-FFF2-40B4-BE49-F238E27FC236}">
                <a16:creationId xmlns:a16="http://schemas.microsoft.com/office/drawing/2014/main" id="{18776023-D4C4-0041-3E0E-1B94B3392C39}"/>
              </a:ext>
            </a:extLst>
          </p:cNvPr>
          <p:cNvSpPr txBox="1"/>
          <p:nvPr/>
        </p:nvSpPr>
        <p:spPr>
          <a:xfrm>
            <a:off x="-10893016" y="4064445"/>
            <a:ext cx="4786888"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Third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28" name="CuadroTexto 27">
            <a:extLst>
              <a:ext uri="{FF2B5EF4-FFF2-40B4-BE49-F238E27FC236}">
                <a16:creationId xmlns:a16="http://schemas.microsoft.com/office/drawing/2014/main" id="{2D895656-B7F0-6D5F-F32B-9511F916FFBB}"/>
              </a:ext>
            </a:extLst>
          </p:cNvPr>
          <p:cNvSpPr txBox="1"/>
          <p:nvPr/>
        </p:nvSpPr>
        <p:spPr>
          <a:xfrm>
            <a:off x="-10893017" y="4838929"/>
            <a:ext cx="514435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Fourth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29" name="CuadroTexto 28">
            <a:extLst>
              <a:ext uri="{FF2B5EF4-FFF2-40B4-BE49-F238E27FC236}">
                <a16:creationId xmlns:a16="http://schemas.microsoft.com/office/drawing/2014/main" id="{B0C3DA10-75D2-7628-7CAD-2DF7AB7FE137}"/>
              </a:ext>
            </a:extLst>
          </p:cNvPr>
          <p:cNvSpPr txBox="1"/>
          <p:nvPr/>
        </p:nvSpPr>
        <p:spPr>
          <a:xfrm>
            <a:off x="-10893018" y="5690461"/>
            <a:ext cx="4628190"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Fifth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Tree>
    <p:extLst>
      <p:ext uri="{BB962C8B-B14F-4D97-AF65-F5344CB8AC3E}">
        <p14:creationId xmlns:p14="http://schemas.microsoft.com/office/powerpoint/2010/main" val="273340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91667E-6 0 L -0.20755 -0.25625 " pathEditMode="relative" rAng="0" ptsTypes="AA">
                                      <p:cBhvr>
                                        <p:cTn id="6" dur="2000" fill="hold"/>
                                        <p:tgtEl>
                                          <p:spTgt spid="5"/>
                                        </p:tgtEl>
                                        <p:attrNameLst>
                                          <p:attrName>ppt_x</p:attrName>
                                          <p:attrName>ppt_y</p:attrName>
                                        </p:attrNameLst>
                                      </p:cBhvr>
                                      <p:rCtr x="-10378" y="-12824"/>
                                    </p:animMotion>
                                  </p:childTnLst>
                                </p:cTn>
                              </p:par>
                              <p:par>
                                <p:cTn id="7" presetID="42" presetClass="path" presetSubtype="0" accel="50000" decel="50000" fill="hold" grpId="0" nodeType="withEffect">
                                  <p:stCondLst>
                                    <p:cond delay="0"/>
                                  </p:stCondLst>
                                  <p:childTnLst>
                                    <p:animMotion origin="layout" path="M 3.125E-6 1.85185E-6 L 0.24935 0.2956 " pathEditMode="relative" rAng="0" ptsTypes="AA">
                                      <p:cBhvr>
                                        <p:cTn id="8" dur="2000" fill="hold"/>
                                        <p:tgtEl>
                                          <p:spTgt spid="6"/>
                                        </p:tgtEl>
                                        <p:attrNameLst>
                                          <p:attrName>ppt_x</p:attrName>
                                          <p:attrName>ppt_y</p:attrName>
                                        </p:attrNameLst>
                                      </p:cBhvr>
                                      <p:rCtr x="12461" y="14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C46EDB26-700A-13CA-9933-5740F0127FEA}"/>
              </a:ext>
            </a:extLst>
          </p:cNvPr>
          <p:cNvSpPr/>
          <p:nvPr/>
        </p:nvSpPr>
        <p:spPr>
          <a:xfrm>
            <a:off x="-1264920" y="-929640"/>
            <a:ext cx="14340840" cy="85191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DC87F1DC-FAE6-E8B9-8FF6-6230C2B2E2B4}"/>
              </a:ext>
            </a:extLst>
          </p:cNvPr>
          <p:cNvSpPr/>
          <p:nvPr/>
        </p:nvSpPr>
        <p:spPr>
          <a:xfrm>
            <a:off x="6716403" y="0"/>
            <a:ext cx="4495800" cy="685800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B3AC832D-289B-8984-CFB2-1152DE1B4A74}"/>
              </a:ext>
            </a:extLst>
          </p:cNvPr>
          <p:cNvSpPr txBox="1"/>
          <p:nvPr/>
        </p:nvSpPr>
        <p:spPr>
          <a:xfrm>
            <a:off x="6716403" y="887404"/>
            <a:ext cx="4495800" cy="3477875"/>
          </a:xfrm>
          <a:prstGeom prst="rect">
            <a:avLst/>
          </a:prstGeom>
          <a:noFill/>
        </p:spPr>
        <p:txBody>
          <a:bodyPr wrap="square" rtlCol="0">
            <a:spAutoFit/>
          </a:bodyPr>
          <a:lstStyle/>
          <a:p>
            <a:r>
              <a:rPr lang="en-US" sz="2000" dirty="0">
                <a:solidFill>
                  <a:schemeClr val="bg1"/>
                </a:solidFill>
              </a:rPr>
              <a:t>In the digital era, the Atanasoff Berry computer was the first electronic digital computer. The von Neumann architecture was proposed by John von Neumann, who introduced the concept of storing instructions and data in a single memory, which improved the efficiency of computers. Alan Turing also made important contributions to theoretical computer science and artificial computation.</a:t>
            </a:r>
            <a:endParaRPr lang="es-ES" sz="2000" dirty="0">
              <a:solidFill>
                <a:schemeClr val="bg1"/>
              </a:solidFill>
            </a:endParaRPr>
          </a:p>
        </p:txBody>
      </p:sp>
      <p:sp>
        <p:nvSpPr>
          <p:cNvPr id="3" name="Rectángulo: esquinas redondeadas 2">
            <a:extLst>
              <a:ext uri="{FF2B5EF4-FFF2-40B4-BE49-F238E27FC236}">
                <a16:creationId xmlns:a16="http://schemas.microsoft.com/office/drawing/2014/main" id="{A9BDF635-3EFD-2EA0-AE81-72216DD1F220}"/>
              </a:ext>
            </a:extLst>
          </p:cNvPr>
          <p:cNvSpPr/>
          <p:nvPr/>
        </p:nvSpPr>
        <p:spPr>
          <a:xfrm>
            <a:off x="701040" y="0"/>
            <a:ext cx="4495800" cy="6858000"/>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6531D578-3137-1E53-14EB-400E6290AF71}"/>
              </a:ext>
            </a:extLst>
          </p:cNvPr>
          <p:cNvSpPr txBox="1"/>
          <p:nvPr/>
        </p:nvSpPr>
        <p:spPr>
          <a:xfrm>
            <a:off x="857878" y="218322"/>
            <a:ext cx="4201802" cy="707886"/>
          </a:xfrm>
          <a:prstGeom prst="rect">
            <a:avLst/>
          </a:prstGeom>
          <a:noFill/>
        </p:spPr>
        <p:txBody>
          <a:bodyPr wrap="square" rtlCol="0">
            <a:spAutoFit/>
          </a:bodyPr>
          <a:lstStyle/>
          <a:p>
            <a:r>
              <a:rPr lang="es-ES" sz="4000" dirty="0">
                <a:solidFill>
                  <a:schemeClr val="bg1"/>
                </a:solidFill>
              </a:rPr>
              <a:t>NON DIGITAL TIME</a:t>
            </a:r>
          </a:p>
        </p:txBody>
      </p:sp>
      <p:sp>
        <p:nvSpPr>
          <p:cNvPr id="6" name="CuadroTexto 5">
            <a:extLst>
              <a:ext uri="{FF2B5EF4-FFF2-40B4-BE49-F238E27FC236}">
                <a16:creationId xmlns:a16="http://schemas.microsoft.com/office/drawing/2014/main" id="{A164C7C3-94FC-22F6-26D0-2684227C0435}"/>
              </a:ext>
            </a:extLst>
          </p:cNvPr>
          <p:cNvSpPr txBox="1"/>
          <p:nvPr/>
        </p:nvSpPr>
        <p:spPr>
          <a:xfrm>
            <a:off x="857878" y="887404"/>
            <a:ext cx="4338962" cy="3754874"/>
          </a:xfrm>
          <a:prstGeom prst="rect">
            <a:avLst/>
          </a:prstGeom>
          <a:noFill/>
        </p:spPr>
        <p:txBody>
          <a:bodyPr wrap="square" rtlCol="0">
            <a:spAutoFit/>
          </a:bodyPr>
          <a:lstStyle/>
          <a:p>
            <a:r>
              <a:rPr lang="en-US" sz="2000" dirty="0">
                <a:solidFill>
                  <a:schemeClr val="bg1"/>
                </a:solidFill>
              </a:rPr>
              <a:t>Before the advent of digital computers, people used various computing devices, such as the abacus and the ruler. Charles Babbage and Ada Lovelace made important advances in the design of computing machines, while Herman Hollerith developed punched cards for data processing. Godfrey Leibniz and George Boole laid the foundations of modern computing with their work on binary arithmetic and Boolean algebra.</a:t>
            </a:r>
          </a:p>
          <a:p>
            <a:endParaRPr lang="es-ES" dirty="0"/>
          </a:p>
        </p:txBody>
      </p:sp>
      <p:sp>
        <p:nvSpPr>
          <p:cNvPr id="7" name="CuadroTexto 6">
            <a:extLst>
              <a:ext uri="{FF2B5EF4-FFF2-40B4-BE49-F238E27FC236}">
                <a16:creationId xmlns:a16="http://schemas.microsoft.com/office/drawing/2014/main" id="{010FC586-B66C-BFC1-1247-1C6CCE4FDB66}"/>
              </a:ext>
            </a:extLst>
          </p:cNvPr>
          <p:cNvSpPr txBox="1"/>
          <p:nvPr/>
        </p:nvSpPr>
        <p:spPr>
          <a:xfrm>
            <a:off x="7427282" y="179518"/>
            <a:ext cx="3074042" cy="707886"/>
          </a:xfrm>
          <a:prstGeom prst="rect">
            <a:avLst/>
          </a:prstGeom>
          <a:noFill/>
        </p:spPr>
        <p:txBody>
          <a:bodyPr wrap="square" rtlCol="0">
            <a:spAutoFit/>
          </a:bodyPr>
          <a:lstStyle/>
          <a:p>
            <a:r>
              <a:rPr lang="es-ES" sz="4000" dirty="0">
                <a:solidFill>
                  <a:schemeClr val="bg1"/>
                </a:solidFill>
              </a:rPr>
              <a:t>DIGITAL TIME</a:t>
            </a:r>
          </a:p>
        </p:txBody>
      </p:sp>
      <p:pic>
        <p:nvPicPr>
          <p:cNvPr id="9" name="Imagen 8">
            <a:extLst>
              <a:ext uri="{FF2B5EF4-FFF2-40B4-BE49-F238E27FC236}">
                <a16:creationId xmlns:a16="http://schemas.microsoft.com/office/drawing/2014/main" id="{5E917A25-F131-BC25-3C62-B82EEBC38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571" y="4556014"/>
            <a:ext cx="4252589" cy="1856964"/>
          </a:xfrm>
          <a:prstGeom prst="rect">
            <a:avLst/>
          </a:prstGeom>
        </p:spPr>
      </p:pic>
      <p:pic>
        <p:nvPicPr>
          <p:cNvPr id="11" name="Imagen 10" descr="Diagrama&#10;&#10;Descripción generada automáticamente">
            <a:extLst>
              <a:ext uri="{FF2B5EF4-FFF2-40B4-BE49-F238E27FC236}">
                <a16:creationId xmlns:a16="http://schemas.microsoft.com/office/drawing/2014/main" id="{CD09E7DE-4E5A-72B9-3F71-C3144E1CC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102" y="4556014"/>
            <a:ext cx="3471729" cy="2012426"/>
          </a:xfrm>
          <a:prstGeom prst="rect">
            <a:avLst/>
          </a:prstGeom>
        </p:spPr>
      </p:pic>
      <p:sp>
        <p:nvSpPr>
          <p:cNvPr id="13" name="Flecha: a la derecha 12">
            <a:extLst>
              <a:ext uri="{FF2B5EF4-FFF2-40B4-BE49-F238E27FC236}">
                <a16:creationId xmlns:a16="http://schemas.microsoft.com/office/drawing/2014/main" id="{32010B86-4CED-B96A-E3E9-301D1BB1935D}"/>
              </a:ext>
            </a:extLst>
          </p:cNvPr>
          <p:cNvSpPr/>
          <p:nvPr/>
        </p:nvSpPr>
        <p:spPr>
          <a:xfrm>
            <a:off x="-13472160" y="2118360"/>
            <a:ext cx="11932920" cy="2545080"/>
          </a:xfrm>
          <a:prstGeom prst="rightArrow">
            <a:avLst/>
          </a:prstGeom>
          <a:gradFill flip="none" rotWithShape="1">
            <a:gsLst>
              <a:gs pos="74150">
                <a:schemeClr val="accent6">
                  <a:lumMod val="40000"/>
                  <a:lumOff val="60000"/>
                </a:schemeClr>
              </a:gs>
              <a:gs pos="0">
                <a:schemeClr val="accent6">
                  <a:lumMod val="75000"/>
                </a:schemeClr>
              </a:gs>
              <a:gs pos="50000">
                <a:schemeClr val="accent6">
                  <a:lumMod val="60000"/>
                  <a:lumOff val="40000"/>
                </a:schemeClr>
              </a:gs>
              <a:gs pos="100000">
                <a:schemeClr val="accent6">
                  <a:lumMod val="20000"/>
                  <a:lumOff val="8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rupo 13">
            <a:extLst>
              <a:ext uri="{FF2B5EF4-FFF2-40B4-BE49-F238E27FC236}">
                <a16:creationId xmlns:a16="http://schemas.microsoft.com/office/drawing/2014/main" id="{988C2078-2CB8-A2C9-DDED-7920ACFA089C}"/>
              </a:ext>
            </a:extLst>
          </p:cNvPr>
          <p:cNvGrpSpPr/>
          <p:nvPr/>
        </p:nvGrpSpPr>
        <p:grpSpPr>
          <a:xfrm>
            <a:off x="784860" y="-4765186"/>
            <a:ext cx="990600" cy="2270760"/>
            <a:chOff x="838200" y="1127760"/>
            <a:chExt cx="990600" cy="2270760"/>
          </a:xfrm>
        </p:grpSpPr>
        <p:cxnSp>
          <p:nvCxnSpPr>
            <p:cNvPr id="15" name="Conector recto de flecha 14">
              <a:extLst>
                <a:ext uri="{FF2B5EF4-FFF2-40B4-BE49-F238E27FC236}">
                  <a16:creationId xmlns:a16="http://schemas.microsoft.com/office/drawing/2014/main" id="{3C38BEB2-50D5-6203-EE2E-C122D7970719}"/>
                </a:ext>
              </a:extLst>
            </p:cNvPr>
            <p:cNvCxnSpPr/>
            <p:nvPr/>
          </p:nvCxnSpPr>
          <p:spPr>
            <a:xfrm flipH="1" flipV="1">
              <a:off x="838200" y="1127760"/>
              <a:ext cx="807720" cy="2072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Diagrama de flujo: conector 15">
              <a:extLst>
                <a:ext uri="{FF2B5EF4-FFF2-40B4-BE49-F238E27FC236}">
                  <a16:creationId xmlns:a16="http://schemas.microsoft.com/office/drawing/2014/main" id="{779391DA-DE6D-E4FB-8CEC-238D2A36BCA0}"/>
                </a:ext>
              </a:extLst>
            </p:cNvPr>
            <p:cNvSpPr/>
            <p:nvPr/>
          </p:nvSpPr>
          <p:spPr>
            <a:xfrm>
              <a:off x="1478280" y="306324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7" name="Grupo 16">
            <a:extLst>
              <a:ext uri="{FF2B5EF4-FFF2-40B4-BE49-F238E27FC236}">
                <a16:creationId xmlns:a16="http://schemas.microsoft.com/office/drawing/2014/main" id="{02F90508-A1A4-77D2-6220-F43ED32F3C86}"/>
              </a:ext>
            </a:extLst>
          </p:cNvPr>
          <p:cNvGrpSpPr/>
          <p:nvPr/>
        </p:nvGrpSpPr>
        <p:grpSpPr>
          <a:xfrm>
            <a:off x="4183380" y="9001906"/>
            <a:ext cx="594360" cy="2301240"/>
            <a:chOff x="3002280" y="3200400"/>
            <a:chExt cx="594360" cy="2301240"/>
          </a:xfrm>
        </p:grpSpPr>
        <p:cxnSp>
          <p:nvCxnSpPr>
            <p:cNvPr id="18" name="Conector recto de flecha 17">
              <a:extLst>
                <a:ext uri="{FF2B5EF4-FFF2-40B4-BE49-F238E27FC236}">
                  <a16:creationId xmlns:a16="http://schemas.microsoft.com/office/drawing/2014/main" id="{C3CB5082-5CBE-8A26-3B2E-143A13201A59}"/>
                </a:ext>
              </a:extLst>
            </p:cNvPr>
            <p:cNvCxnSpPr>
              <a:cxnSpLocks/>
            </p:cNvCxnSpPr>
            <p:nvPr/>
          </p:nvCxnSpPr>
          <p:spPr>
            <a:xfrm>
              <a:off x="3139440" y="3200400"/>
              <a:ext cx="457200" cy="23012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Diagrama de flujo: conector 18">
              <a:extLst>
                <a:ext uri="{FF2B5EF4-FFF2-40B4-BE49-F238E27FC236}">
                  <a16:creationId xmlns:a16="http://schemas.microsoft.com/office/drawing/2014/main" id="{7DB688CB-D74C-1C9C-B28E-ECE7713AA844}"/>
                </a:ext>
              </a:extLst>
            </p:cNvPr>
            <p:cNvSpPr/>
            <p:nvPr/>
          </p:nvSpPr>
          <p:spPr>
            <a:xfrm>
              <a:off x="3002280" y="32004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0" name="Grupo 19">
            <a:extLst>
              <a:ext uri="{FF2B5EF4-FFF2-40B4-BE49-F238E27FC236}">
                <a16:creationId xmlns:a16="http://schemas.microsoft.com/office/drawing/2014/main" id="{614A09BA-97DD-F02C-41D5-E46D32F1B228}"/>
              </a:ext>
            </a:extLst>
          </p:cNvPr>
          <p:cNvGrpSpPr/>
          <p:nvPr/>
        </p:nvGrpSpPr>
        <p:grpSpPr>
          <a:xfrm>
            <a:off x="5021580" y="-4521346"/>
            <a:ext cx="350520" cy="2316480"/>
            <a:chOff x="5074920" y="1371600"/>
            <a:chExt cx="350520" cy="2316480"/>
          </a:xfrm>
        </p:grpSpPr>
        <p:cxnSp>
          <p:nvCxnSpPr>
            <p:cNvPr id="21" name="Conector recto de flecha 20">
              <a:extLst>
                <a:ext uri="{FF2B5EF4-FFF2-40B4-BE49-F238E27FC236}">
                  <a16:creationId xmlns:a16="http://schemas.microsoft.com/office/drawing/2014/main" id="{03E74D0F-FD09-D72C-2D05-919D46817FD3}"/>
                </a:ext>
              </a:extLst>
            </p:cNvPr>
            <p:cNvCxnSpPr>
              <a:cxnSpLocks/>
            </p:cNvCxnSpPr>
            <p:nvPr/>
          </p:nvCxnSpPr>
          <p:spPr>
            <a:xfrm flipH="1" flipV="1">
              <a:off x="5120640" y="1371600"/>
              <a:ext cx="121920" cy="21640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Diagrama de flujo: conector 21">
              <a:extLst>
                <a:ext uri="{FF2B5EF4-FFF2-40B4-BE49-F238E27FC236}">
                  <a16:creationId xmlns:a16="http://schemas.microsoft.com/office/drawing/2014/main" id="{3845E150-E608-3423-7570-3307776051A8}"/>
                </a:ext>
              </a:extLst>
            </p:cNvPr>
            <p:cNvSpPr/>
            <p:nvPr/>
          </p:nvSpPr>
          <p:spPr>
            <a:xfrm>
              <a:off x="507492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3" name="Grupo 22">
            <a:extLst>
              <a:ext uri="{FF2B5EF4-FFF2-40B4-BE49-F238E27FC236}">
                <a16:creationId xmlns:a16="http://schemas.microsoft.com/office/drawing/2014/main" id="{9BB3D10E-50D1-ECE3-D6C9-C523829964F1}"/>
              </a:ext>
            </a:extLst>
          </p:cNvPr>
          <p:cNvGrpSpPr/>
          <p:nvPr/>
        </p:nvGrpSpPr>
        <p:grpSpPr>
          <a:xfrm>
            <a:off x="8252460" y="9154306"/>
            <a:ext cx="670560" cy="2057400"/>
            <a:chOff x="7071360" y="3352800"/>
            <a:chExt cx="670560" cy="2057400"/>
          </a:xfrm>
        </p:grpSpPr>
        <p:cxnSp>
          <p:nvCxnSpPr>
            <p:cNvPr id="24" name="Conector recto de flecha 23">
              <a:extLst>
                <a:ext uri="{FF2B5EF4-FFF2-40B4-BE49-F238E27FC236}">
                  <a16:creationId xmlns:a16="http://schemas.microsoft.com/office/drawing/2014/main" id="{0542D9C8-9033-06F3-DA2C-7C377AB4A3BF}"/>
                </a:ext>
              </a:extLst>
            </p:cNvPr>
            <p:cNvCxnSpPr>
              <a:cxnSpLocks/>
            </p:cNvCxnSpPr>
            <p:nvPr/>
          </p:nvCxnSpPr>
          <p:spPr>
            <a:xfrm>
              <a:off x="7208520" y="3429000"/>
              <a:ext cx="533400" cy="1981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Diagrama de flujo: conector 24">
              <a:extLst>
                <a:ext uri="{FF2B5EF4-FFF2-40B4-BE49-F238E27FC236}">
                  <a16:creationId xmlns:a16="http://schemas.microsoft.com/office/drawing/2014/main" id="{D3EEA35E-B0C0-0D84-37EE-ECA976B96222}"/>
                </a:ext>
              </a:extLst>
            </p:cNvPr>
            <p:cNvSpPr/>
            <p:nvPr/>
          </p:nvSpPr>
          <p:spPr>
            <a:xfrm>
              <a:off x="707136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6" name="Grupo 25">
            <a:extLst>
              <a:ext uri="{FF2B5EF4-FFF2-40B4-BE49-F238E27FC236}">
                <a16:creationId xmlns:a16="http://schemas.microsoft.com/office/drawing/2014/main" id="{8A6CE59E-99C7-6FCC-8189-45072218B63B}"/>
              </a:ext>
            </a:extLst>
          </p:cNvPr>
          <p:cNvGrpSpPr/>
          <p:nvPr/>
        </p:nvGrpSpPr>
        <p:grpSpPr>
          <a:xfrm>
            <a:off x="8923020" y="-4140346"/>
            <a:ext cx="640080" cy="2011680"/>
            <a:chOff x="8976360" y="1752600"/>
            <a:chExt cx="640080" cy="2011680"/>
          </a:xfrm>
        </p:grpSpPr>
        <p:cxnSp>
          <p:nvCxnSpPr>
            <p:cNvPr id="27" name="Conector recto de flecha 26">
              <a:extLst>
                <a:ext uri="{FF2B5EF4-FFF2-40B4-BE49-F238E27FC236}">
                  <a16:creationId xmlns:a16="http://schemas.microsoft.com/office/drawing/2014/main" id="{199E2D71-B999-C79F-15D4-F40DE06D7D52}"/>
                </a:ext>
              </a:extLst>
            </p:cNvPr>
            <p:cNvCxnSpPr>
              <a:cxnSpLocks/>
            </p:cNvCxnSpPr>
            <p:nvPr/>
          </p:nvCxnSpPr>
          <p:spPr>
            <a:xfrm flipV="1">
              <a:off x="9159240" y="1752600"/>
              <a:ext cx="457200" cy="17983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Diagrama de flujo: conector 27">
              <a:extLst>
                <a:ext uri="{FF2B5EF4-FFF2-40B4-BE49-F238E27FC236}">
                  <a16:creationId xmlns:a16="http://schemas.microsoft.com/office/drawing/2014/main" id="{28546082-65C6-0CE2-5B13-3119AF3750DB}"/>
                </a:ext>
              </a:extLst>
            </p:cNvPr>
            <p:cNvSpPr/>
            <p:nvPr/>
          </p:nvSpPr>
          <p:spPr>
            <a:xfrm>
              <a:off x="8976360" y="34290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 name="Rectángulo: esquinas redondeadas 7">
            <a:extLst>
              <a:ext uri="{FF2B5EF4-FFF2-40B4-BE49-F238E27FC236}">
                <a16:creationId xmlns:a16="http://schemas.microsoft.com/office/drawing/2014/main" id="{BD059BEA-9197-0240-BA75-3E1CF5B69249}"/>
              </a:ext>
            </a:extLst>
          </p:cNvPr>
          <p:cNvSpPr/>
          <p:nvPr/>
        </p:nvSpPr>
        <p:spPr>
          <a:xfrm>
            <a:off x="-12769327" y="506057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AAA01774-30A9-EFF9-8BC4-BCAC81FB6005}"/>
              </a:ext>
            </a:extLst>
          </p:cNvPr>
          <p:cNvSpPr/>
          <p:nvPr/>
        </p:nvSpPr>
        <p:spPr>
          <a:xfrm>
            <a:off x="-12769327" y="206189"/>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esquinas redondeadas 28">
            <a:extLst>
              <a:ext uri="{FF2B5EF4-FFF2-40B4-BE49-F238E27FC236}">
                <a16:creationId xmlns:a16="http://schemas.microsoft.com/office/drawing/2014/main" id="{85E196B8-77BD-CD46-EB8C-8BDE26554B62}"/>
              </a:ext>
            </a:extLst>
          </p:cNvPr>
          <p:cNvSpPr/>
          <p:nvPr/>
        </p:nvSpPr>
        <p:spPr>
          <a:xfrm>
            <a:off x="-12769327" y="101301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esquinas redondeadas 29">
            <a:extLst>
              <a:ext uri="{FF2B5EF4-FFF2-40B4-BE49-F238E27FC236}">
                <a16:creationId xmlns:a16="http://schemas.microsoft.com/office/drawing/2014/main" id="{A6944590-5D3C-3A70-61E8-F1CC51D1AAFA}"/>
              </a:ext>
            </a:extLst>
          </p:cNvPr>
          <p:cNvSpPr/>
          <p:nvPr/>
        </p:nvSpPr>
        <p:spPr>
          <a:xfrm>
            <a:off x="-12769327" y="1819835"/>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esquinas redondeadas 30">
            <a:extLst>
              <a:ext uri="{FF2B5EF4-FFF2-40B4-BE49-F238E27FC236}">
                <a16:creationId xmlns:a16="http://schemas.microsoft.com/office/drawing/2014/main" id="{DFB62463-0E6F-7325-EBE4-99FFA68180CB}"/>
              </a:ext>
            </a:extLst>
          </p:cNvPr>
          <p:cNvSpPr/>
          <p:nvPr/>
        </p:nvSpPr>
        <p:spPr>
          <a:xfrm>
            <a:off x="-12769327" y="2631140"/>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esquinas redondeadas 31">
            <a:extLst>
              <a:ext uri="{FF2B5EF4-FFF2-40B4-BE49-F238E27FC236}">
                <a16:creationId xmlns:a16="http://schemas.microsoft.com/office/drawing/2014/main" id="{7A82FE66-2D98-2E14-DA30-78938BE0CAA5}"/>
              </a:ext>
            </a:extLst>
          </p:cNvPr>
          <p:cNvSpPr/>
          <p:nvPr/>
        </p:nvSpPr>
        <p:spPr>
          <a:xfrm>
            <a:off x="-12769327" y="343796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esquinas redondeadas 32">
            <a:extLst>
              <a:ext uri="{FF2B5EF4-FFF2-40B4-BE49-F238E27FC236}">
                <a16:creationId xmlns:a16="http://schemas.microsoft.com/office/drawing/2014/main" id="{FCFA3F17-A7AA-E29D-8443-9F4ED639392E}"/>
              </a:ext>
            </a:extLst>
          </p:cNvPr>
          <p:cNvSpPr/>
          <p:nvPr/>
        </p:nvSpPr>
        <p:spPr>
          <a:xfrm>
            <a:off x="-12769327" y="424926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esquinas redondeadas 33">
            <a:extLst>
              <a:ext uri="{FF2B5EF4-FFF2-40B4-BE49-F238E27FC236}">
                <a16:creationId xmlns:a16="http://schemas.microsoft.com/office/drawing/2014/main" id="{86DEC7BE-A4BE-482B-51FD-A52D71C0278C}"/>
              </a:ext>
            </a:extLst>
          </p:cNvPr>
          <p:cNvSpPr/>
          <p:nvPr/>
        </p:nvSpPr>
        <p:spPr>
          <a:xfrm>
            <a:off x="-12769327" y="5871878"/>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esquinas redondeadas 34">
            <a:extLst>
              <a:ext uri="{FF2B5EF4-FFF2-40B4-BE49-F238E27FC236}">
                <a16:creationId xmlns:a16="http://schemas.microsoft.com/office/drawing/2014/main" id="{FB7C8D51-57CA-C0D7-2C0E-2DF06B4DBEC8}"/>
              </a:ext>
            </a:extLst>
          </p:cNvPr>
          <p:cNvSpPr/>
          <p:nvPr/>
        </p:nvSpPr>
        <p:spPr>
          <a:xfrm>
            <a:off x="12534900" y="8907404"/>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09DE7202-1909-F168-9C14-0E4BA9A22C8A}"/>
              </a:ext>
            </a:extLst>
          </p:cNvPr>
          <p:cNvSpPr txBox="1"/>
          <p:nvPr/>
        </p:nvSpPr>
        <p:spPr>
          <a:xfrm>
            <a:off x="-12563139" y="104176"/>
            <a:ext cx="4532010"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Non digital time</a:t>
            </a:r>
          </a:p>
        </p:txBody>
      </p:sp>
      <p:sp>
        <p:nvSpPr>
          <p:cNvPr id="37" name="CuadroTexto 36">
            <a:extLst>
              <a:ext uri="{FF2B5EF4-FFF2-40B4-BE49-F238E27FC236}">
                <a16:creationId xmlns:a16="http://schemas.microsoft.com/office/drawing/2014/main" id="{1C2323B8-C632-2912-A53B-0865F1488E8E}"/>
              </a:ext>
            </a:extLst>
          </p:cNvPr>
          <p:cNvSpPr txBox="1"/>
          <p:nvPr/>
        </p:nvSpPr>
        <p:spPr>
          <a:xfrm>
            <a:off x="-12563139" y="907707"/>
            <a:ext cx="3347391"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Digital time</a:t>
            </a:r>
          </a:p>
        </p:txBody>
      </p:sp>
      <p:sp>
        <p:nvSpPr>
          <p:cNvPr id="38" name="CuadroTexto 37">
            <a:extLst>
              <a:ext uri="{FF2B5EF4-FFF2-40B4-BE49-F238E27FC236}">
                <a16:creationId xmlns:a16="http://schemas.microsoft.com/office/drawing/2014/main" id="{F13ACB86-63BE-E4CE-1FFD-49B365494C70}"/>
              </a:ext>
            </a:extLst>
          </p:cNvPr>
          <p:cNvSpPr txBox="1"/>
          <p:nvPr/>
        </p:nvSpPr>
        <p:spPr>
          <a:xfrm>
            <a:off x="-12563140" y="1697826"/>
            <a:ext cx="2630848"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Time line</a:t>
            </a:r>
          </a:p>
        </p:txBody>
      </p:sp>
      <p:sp>
        <p:nvSpPr>
          <p:cNvPr id="39" name="CuadroTexto 38">
            <a:extLst>
              <a:ext uri="{FF2B5EF4-FFF2-40B4-BE49-F238E27FC236}">
                <a16:creationId xmlns:a16="http://schemas.microsoft.com/office/drawing/2014/main" id="{5910AFAB-A0C6-255A-3AED-634C9B10DC56}"/>
              </a:ext>
            </a:extLst>
          </p:cNvPr>
          <p:cNvSpPr txBox="1"/>
          <p:nvPr/>
        </p:nvSpPr>
        <p:spPr>
          <a:xfrm>
            <a:off x="-12563140" y="2516789"/>
            <a:ext cx="4608954"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First</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40" name="CuadroTexto 39">
            <a:extLst>
              <a:ext uri="{FF2B5EF4-FFF2-40B4-BE49-F238E27FC236}">
                <a16:creationId xmlns:a16="http://schemas.microsoft.com/office/drawing/2014/main" id="{5B1685BF-DE61-B7BB-680B-7C8CC33A79C1}"/>
              </a:ext>
            </a:extLst>
          </p:cNvPr>
          <p:cNvSpPr txBox="1"/>
          <p:nvPr/>
        </p:nvSpPr>
        <p:spPr>
          <a:xfrm>
            <a:off x="-12563141" y="3340432"/>
            <a:ext cx="532068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Second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41" name="CuadroTexto 40">
            <a:extLst>
              <a:ext uri="{FF2B5EF4-FFF2-40B4-BE49-F238E27FC236}">
                <a16:creationId xmlns:a16="http://schemas.microsoft.com/office/drawing/2014/main" id="{615E97A4-883E-3522-54E4-833E94EF6071}"/>
              </a:ext>
            </a:extLst>
          </p:cNvPr>
          <p:cNvSpPr txBox="1"/>
          <p:nvPr/>
        </p:nvSpPr>
        <p:spPr>
          <a:xfrm>
            <a:off x="-12563141" y="4151737"/>
            <a:ext cx="4786888"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Third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42" name="CuadroTexto 41">
            <a:extLst>
              <a:ext uri="{FF2B5EF4-FFF2-40B4-BE49-F238E27FC236}">
                <a16:creationId xmlns:a16="http://schemas.microsoft.com/office/drawing/2014/main" id="{BCDE65BF-4F19-B0C4-3CD4-FE7EB7D992AC}"/>
              </a:ext>
            </a:extLst>
          </p:cNvPr>
          <p:cNvSpPr txBox="1"/>
          <p:nvPr/>
        </p:nvSpPr>
        <p:spPr>
          <a:xfrm>
            <a:off x="-12563142" y="4926221"/>
            <a:ext cx="514435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Fourth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43" name="CuadroTexto 42">
            <a:extLst>
              <a:ext uri="{FF2B5EF4-FFF2-40B4-BE49-F238E27FC236}">
                <a16:creationId xmlns:a16="http://schemas.microsoft.com/office/drawing/2014/main" id="{C625E019-266F-C0E2-D97C-856D3557BE78}"/>
              </a:ext>
            </a:extLst>
          </p:cNvPr>
          <p:cNvSpPr txBox="1"/>
          <p:nvPr/>
        </p:nvSpPr>
        <p:spPr>
          <a:xfrm>
            <a:off x="-12563143" y="5777753"/>
            <a:ext cx="4628190" cy="861774"/>
          </a:xfrm>
          <a:prstGeom prst="rect">
            <a:avLst/>
          </a:prstGeom>
          <a:noFill/>
        </p:spPr>
        <p:txBody>
          <a:bodyPr wrap="none" rtlCol="0">
            <a:spAutoFit/>
          </a:bodyPr>
          <a:lstStyle/>
          <a:p>
            <a:r>
              <a:rPr lang="es-ES" sz="5000" dirty="0" err="1">
                <a:solidFill>
                  <a:schemeClr val="bg1"/>
                </a:solidFill>
                <a:latin typeface="Lilita One" panose="02000000000000000000" pitchFamily="2" charset="0"/>
              </a:rPr>
              <a:t>Fifth</a:t>
            </a:r>
            <a:r>
              <a:rPr lang="es-ES" sz="5000" dirty="0">
                <a:solidFill>
                  <a:schemeClr val="bg1"/>
                </a:solidFill>
                <a:latin typeface="Lilita One" panose="02000000000000000000" pitchFamily="2" charset="0"/>
              </a:rPr>
              <a:t> </a:t>
            </a:r>
            <a:r>
              <a:rPr lang="es-ES" sz="5000" dirty="0" err="1">
                <a:solidFill>
                  <a:schemeClr val="bg1"/>
                </a:solidFill>
                <a:latin typeface="Lilita One" panose="02000000000000000000" pitchFamily="2" charset="0"/>
              </a:rPr>
              <a:t>Generation</a:t>
            </a:r>
            <a:endParaRPr lang="es-ES" sz="5000" dirty="0">
              <a:solidFill>
                <a:schemeClr val="bg1"/>
              </a:solidFill>
              <a:latin typeface="Lilita One" panose="02000000000000000000" pitchFamily="2" charset="0"/>
            </a:endParaRPr>
          </a:p>
        </p:txBody>
      </p:sp>
    </p:spTree>
    <p:extLst>
      <p:ext uri="{BB962C8B-B14F-4D97-AF65-F5344CB8AC3E}">
        <p14:creationId xmlns:p14="http://schemas.microsoft.com/office/powerpoint/2010/main" val="16384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BF8CF8DA-6B37-68F1-6226-A2B0DC3A338D}"/>
              </a:ext>
            </a:extLst>
          </p:cNvPr>
          <p:cNvSpPr/>
          <p:nvPr/>
        </p:nvSpPr>
        <p:spPr>
          <a:xfrm>
            <a:off x="-731520" y="0"/>
            <a:ext cx="13319760" cy="713232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Flecha: a la derecha 1">
            <a:extLst>
              <a:ext uri="{FF2B5EF4-FFF2-40B4-BE49-F238E27FC236}">
                <a16:creationId xmlns:a16="http://schemas.microsoft.com/office/drawing/2014/main" id="{65D761A7-5E1A-4363-1EE7-487839A24CB4}"/>
              </a:ext>
            </a:extLst>
          </p:cNvPr>
          <p:cNvSpPr/>
          <p:nvPr/>
        </p:nvSpPr>
        <p:spPr>
          <a:xfrm>
            <a:off x="259080" y="2118360"/>
            <a:ext cx="11932920" cy="2545080"/>
          </a:xfrm>
          <a:prstGeom prst="rightArrow">
            <a:avLst/>
          </a:prstGeom>
          <a:gradFill flip="none" rotWithShape="1">
            <a:gsLst>
              <a:gs pos="74150">
                <a:schemeClr val="accent6">
                  <a:lumMod val="40000"/>
                  <a:lumOff val="60000"/>
                </a:schemeClr>
              </a:gs>
              <a:gs pos="0">
                <a:schemeClr val="accent6">
                  <a:lumMod val="75000"/>
                </a:schemeClr>
              </a:gs>
              <a:gs pos="50000">
                <a:schemeClr val="accent6">
                  <a:lumMod val="60000"/>
                  <a:lumOff val="40000"/>
                </a:schemeClr>
              </a:gs>
              <a:gs pos="100000">
                <a:schemeClr val="accent6">
                  <a:lumMod val="20000"/>
                  <a:lumOff val="8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 name="Conector recto de flecha 3">
            <a:extLst>
              <a:ext uri="{FF2B5EF4-FFF2-40B4-BE49-F238E27FC236}">
                <a16:creationId xmlns:a16="http://schemas.microsoft.com/office/drawing/2014/main" id="{D77D6478-C40D-2117-286D-746692343AC4}"/>
              </a:ext>
            </a:extLst>
          </p:cNvPr>
          <p:cNvCxnSpPr/>
          <p:nvPr/>
        </p:nvCxnSpPr>
        <p:spPr>
          <a:xfrm flipH="1" flipV="1">
            <a:off x="838200" y="1127760"/>
            <a:ext cx="807720" cy="2072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Diagrama de flujo: conector 24">
            <a:extLst>
              <a:ext uri="{FF2B5EF4-FFF2-40B4-BE49-F238E27FC236}">
                <a16:creationId xmlns:a16="http://schemas.microsoft.com/office/drawing/2014/main" id="{38D984AA-3721-7658-BB37-C13BA810F3CB}"/>
              </a:ext>
            </a:extLst>
          </p:cNvPr>
          <p:cNvSpPr/>
          <p:nvPr/>
        </p:nvSpPr>
        <p:spPr>
          <a:xfrm>
            <a:off x="1478280" y="306324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A6923B18-B73B-C6E8-DA63-80EC231AA56F}"/>
              </a:ext>
            </a:extLst>
          </p:cNvPr>
          <p:cNvCxnSpPr>
            <a:cxnSpLocks/>
          </p:cNvCxnSpPr>
          <p:nvPr/>
        </p:nvCxnSpPr>
        <p:spPr>
          <a:xfrm>
            <a:off x="3139440" y="3200400"/>
            <a:ext cx="457200" cy="23012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Diagrama de flujo: conector 25">
            <a:extLst>
              <a:ext uri="{FF2B5EF4-FFF2-40B4-BE49-F238E27FC236}">
                <a16:creationId xmlns:a16="http://schemas.microsoft.com/office/drawing/2014/main" id="{59CAB5D7-83E8-FC8A-C974-5762B211637B}"/>
              </a:ext>
            </a:extLst>
          </p:cNvPr>
          <p:cNvSpPr/>
          <p:nvPr/>
        </p:nvSpPr>
        <p:spPr>
          <a:xfrm>
            <a:off x="3002280" y="32004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recto de flecha 19">
            <a:extLst>
              <a:ext uri="{FF2B5EF4-FFF2-40B4-BE49-F238E27FC236}">
                <a16:creationId xmlns:a16="http://schemas.microsoft.com/office/drawing/2014/main" id="{529A13FE-CC88-EBD5-29CF-F8BAD9EECEFF}"/>
              </a:ext>
            </a:extLst>
          </p:cNvPr>
          <p:cNvCxnSpPr>
            <a:cxnSpLocks/>
          </p:cNvCxnSpPr>
          <p:nvPr/>
        </p:nvCxnSpPr>
        <p:spPr>
          <a:xfrm flipH="1" flipV="1">
            <a:off x="5120640" y="1371600"/>
            <a:ext cx="121920" cy="21640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Diagrama de flujo: conector 26">
            <a:extLst>
              <a:ext uri="{FF2B5EF4-FFF2-40B4-BE49-F238E27FC236}">
                <a16:creationId xmlns:a16="http://schemas.microsoft.com/office/drawing/2014/main" id="{7C571550-1362-052F-12FB-2C6B2EDA86E7}"/>
              </a:ext>
            </a:extLst>
          </p:cNvPr>
          <p:cNvSpPr/>
          <p:nvPr/>
        </p:nvSpPr>
        <p:spPr>
          <a:xfrm>
            <a:off x="507492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4F8F12F2-A560-92D6-79B8-C7EFCB588A99}"/>
              </a:ext>
            </a:extLst>
          </p:cNvPr>
          <p:cNvCxnSpPr>
            <a:cxnSpLocks/>
          </p:cNvCxnSpPr>
          <p:nvPr/>
        </p:nvCxnSpPr>
        <p:spPr>
          <a:xfrm>
            <a:off x="7208520" y="3429000"/>
            <a:ext cx="533400" cy="1981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Diagrama de flujo: conector 27">
            <a:extLst>
              <a:ext uri="{FF2B5EF4-FFF2-40B4-BE49-F238E27FC236}">
                <a16:creationId xmlns:a16="http://schemas.microsoft.com/office/drawing/2014/main" id="{A92A375B-FA65-4045-21F4-0420A9419C18}"/>
              </a:ext>
            </a:extLst>
          </p:cNvPr>
          <p:cNvSpPr/>
          <p:nvPr/>
        </p:nvSpPr>
        <p:spPr>
          <a:xfrm>
            <a:off x="707136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a:extLst>
              <a:ext uri="{FF2B5EF4-FFF2-40B4-BE49-F238E27FC236}">
                <a16:creationId xmlns:a16="http://schemas.microsoft.com/office/drawing/2014/main" id="{E8B8A75A-5488-1EE6-39CC-FFB65442BE9D}"/>
              </a:ext>
            </a:extLst>
          </p:cNvPr>
          <p:cNvCxnSpPr>
            <a:cxnSpLocks/>
          </p:cNvCxnSpPr>
          <p:nvPr/>
        </p:nvCxnSpPr>
        <p:spPr>
          <a:xfrm flipV="1">
            <a:off x="9159240" y="1752600"/>
            <a:ext cx="457200" cy="17983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Diagrama de flujo: conector 28">
            <a:extLst>
              <a:ext uri="{FF2B5EF4-FFF2-40B4-BE49-F238E27FC236}">
                <a16:creationId xmlns:a16="http://schemas.microsoft.com/office/drawing/2014/main" id="{BE3A9EE8-26D3-CC17-2627-6E6BA4A105C4}"/>
              </a:ext>
            </a:extLst>
          </p:cNvPr>
          <p:cNvSpPr/>
          <p:nvPr/>
        </p:nvSpPr>
        <p:spPr>
          <a:xfrm>
            <a:off x="8976360" y="34290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Triángulo rectángulo 15">
            <a:extLst>
              <a:ext uri="{FF2B5EF4-FFF2-40B4-BE49-F238E27FC236}">
                <a16:creationId xmlns:a16="http://schemas.microsoft.com/office/drawing/2014/main" id="{C291B07C-44C3-C943-5D2B-40C5E90072B8}"/>
              </a:ext>
            </a:extLst>
          </p:cNvPr>
          <p:cNvSpPr/>
          <p:nvPr/>
        </p:nvSpPr>
        <p:spPr>
          <a:xfrm>
            <a:off x="-3810000" y="-6248400"/>
            <a:ext cx="12222480" cy="6858000"/>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22480" h="6858000">
                <a:moveTo>
                  <a:pt x="0" y="6858000"/>
                </a:moveTo>
                <a:lnTo>
                  <a:pt x="0" y="0"/>
                </a:lnTo>
                <a:lnTo>
                  <a:pt x="12222480" y="30480"/>
                </a:lnTo>
                <a:lnTo>
                  <a:pt x="0" y="685800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3" name="Imagen 32" descr="Foto en blanco y negro de una pareja&#10;&#10;Descripción generada automáticamente con confianza baja">
            <a:extLst>
              <a:ext uri="{FF2B5EF4-FFF2-40B4-BE49-F238E27FC236}">
                <a16:creationId xmlns:a16="http://schemas.microsoft.com/office/drawing/2014/main" id="{1EEA1F89-235E-603A-805B-2B4B77A60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8253" y="8260080"/>
            <a:ext cx="5141893" cy="6858000"/>
          </a:xfrm>
          <a:prstGeom prst="rect">
            <a:avLst/>
          </a:prstGeom>
        </p:spPr>
      </p:pic>
      <p:pic>
        <p:nvPicPr>
          <p:cNvPr id="35" name="Imagen 34">
            <a:extLst>
              <a:ext uri="{FF2B5EF4-FFF2-40B4-BE49-F238E27FC236}">
                <a16:creationId xmlns:a16="http://schemas.microsoft.com/office/drawing/2014/main" id="{ACD8FD40-01FE-C1F0-525F-CA2F05CD9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603" y="9000026"/>
            <a:ext cx="2543175" cy="1800225"/>
          </a:xfrm>
          <a:prstGeom prst="rect">
            <a:avLst/>
          </a:prstGeom>
        </p:spPr>
      </p:pic>
      <p:sp>
        <p:nvSpPr>
          <p:cNvPr id="13" name="CuadroTexto 12">
            <a:extLst>
              <a:ext uri="{FF2B5EF4-FFF2-40B4-BE49-F238E27FC236}">
                <a16:creationId xmlns:a16="http://schemas.microsoft.com/office/drawing/2014/main" id="{45FED0F5-A582-7D61-C514-D98365A09433}"/>
              </a:ext>
            </a:extLst>
          </p:cNvPr>
          <p:cNvSpPr txBox="1"/>
          <p:nvPr/>
        </p:nvSpPr>
        <p:spPr>
          <a:xfrm>
            <a:off x="-219437" y="609600"/>
            <a:ext cx="2461164" cy="584775"/>
          </a:xfrm>
          <a:prstGeom prst="rect">
            <a:avLst/>
          </a:prstGeom>
          <a:noFill/>
        </p:spPr>
        <p:txBody>
          <a:bodyPr wrap="square" rtlCol="0">
            <a:spAutoFit/>
          </a:bodyPr>
          <a:lstStyle/>
          <a:p>
            <a:r>
              <a:rPr lang="es-ES" sz="3200" b="0" i="0" dirty="0">
                <a:solidFill>
                  <a:schemeClr val="bg1"/>
                </a:solidFill>
                <a:effectLst/>
                <a:latin typeface="Roboto" panose="020F0502020204030204" pitchFamily="2" charset="0"/>
              </a:rPr>
              <a:t>1938-1959</a:t>
            </a:r>
            <a:endParaRPr lang="es-ES" sz="3000" dirty="0">
              <a:solidFill>
                <a:schemeClr val="bg1"/>
              </a:solidFill>
            </a:endParaRPr>
          </a:p>
        </p:txBody>
      </p:sp>
      <p:sp>
        <p:nvSpPr>
          <p:cNvPr id="14" name="CuadroTexto 13">
            <a:extLst>
              <a:ext uri="{FF2B5EF4-FFF2-40B4-BE49-F238E27FC236}">
                <a16:creationId xmlns:a16="http://schemas.microsoft.com/office/drawing/2014/main" id="{96952489-6771-B5B2-47B5-3E3C197BD9CC}"/>
              </a:ext>
            </a:extLst>
          </p:cNvPr>
          <p:cNvSpPr txBox="1"/>
          <p:nvPr/>
        </p:nvSpPr>
        <p:spPr>
          <a:xfrm>
            <a:off x="2768757" y="5715967"/>
            <a:ext cx="2461164" cy="584775"/>
          </a:xfrm>
          <a:prstGeom prst="rect">
            <a:avLst/>
          </a:prstGeom>
          <a:noFill/>
        </p:spPr>
        <p:txBody>
          <a:bodyPr wrap="square" rtlCol="0">
            <a:spAutoFit/>
          </a:bodyPr>
          <a:lstStyle/>
          <a:p>
            <a:r>
              <a:rPr lang="es-ES" sz="3200" b="0" i="0" dirty="0">
                <a:solidFill>
                  <a:schemeClr val="bg1"/>
                </a:solidFill>
                <a:effectLst/>
                <a:latin typeface="Roboto" panose="020F0502020204030204" pitchFamily="2" charset="0"/>
              </a:rPr>
              <a:t>1960-1965</a:t>
            </a:r>
            <a:endParaRPr lang="es-ES" sz="3000" dirty="0">
              <a:solidFill>
                <a:schemeClr val="bg1"/>
              </a:solidFill>
            </a:endParaRPr>
          </a:p>
        </p:txBody>
      </p:sp>
      <p:sp>
        <p:nvSpPr>
          <p:cNvPr id="15" name="CuadroTexto 14">
            <a:extLst>
              <a:ext uri="{FF2B5EF4-FFF2-40B4-BE49-F238E27FC236}">
                <a16:creationId xmlns:a16="http://schemas.microsoft.com/office/drawing/2014/main" id="{80F92A86-A3C8-9E68-6258-19FC414DB86F}"/>
              </a:ext>
            </a:extLst>
          </p:cNvPr>
          <p:cNvSpPr txBox="1"/>
          <p:nvPr/>
        </p:nvSpPr>
        <p:spPr>
          <a:xfrm>
            <a:off x="4009177" y="590308"/>
            <a:ext cx="2461164" cy="584775"/>
          </a:xfrm>
          <a:prstGeom prst="rect">
            <a:avLst/>
          </a:prstGeom>
          <a:noFill/>
        </p:spPr>
        <p:txBody>
          <a:bodyPr wrap="square" rtlCol="0">
            <a:spAutoFit/>
          </a:bodyPr>
          <a:lstStyle/>
          <a:p>
            <a:r>
              <a:rPr lang="es-ES" sz="3200" b="0" i="0" dirty="0">
                <a:solidFill>
                  <a:schemeClr val="bg1"/>
                </a:solidFill>
                <a:effectLst/>
                <a:latin typeface="Roboto" panose="020F0502020204030204" pitchFamily="2" charset="0"/>
              </a:rPr>
              <a:t>1966-1971</a:t>
            </a:r>
            <a:endParaRPr lang="es-ES" sz="3000" dirty="0">
              <a:solidFill>
                <a:schemeClr val="bg1"/>
              </a:solidFill>
            </a:endParaRPr>
          </a:p>
        </p:txBody>
      </p:sp>
      <p:sp>
        <p:nvSpPr>
          <p:cNvPr id="16" name="CuadroTexto 15">
            <a:extLst>
              <a:ext uri="{FF2B5EF4-FFF2-40B4-BE49-F238E27FC236}">
                <a16:creationId xmlns:a16="http://schemas.microsoft.com/office/drawing/2014/main" id="{384BE009-89A1-0D88-0ED2-6FCBB44A24B3}"/>
              </a:ext>
            </a:extLst>
          </p:cNvPr>
          <p:cNvSpPr txBox="1"/>
          <p:nvPr/>
        </p:nvSpPr>
        <p:spPr>
          <a:xfrm>
            <a:off x="6881627" y="5673526"/>
            <a:ext cx="2461164" cy="584775"/>
          </a:xfrm>
          <a:prstGeom prst="rect">
            <a:avLst/>
          </a:prstGeom>
          <a:noFill/>
        </p:spPr>
        <p:txBody>
          <a:bodyPr wrap="square" rtlCol="0">
            <a:spAutoFit/>
          </a:bodyPr>
          <a:lstStyle/>
          <a:p>
            <a:r>
              <a:rPr lang="es-ES" sz="3200" b="0" i="0" dirty="0">
                <a:solidFill>
                  <a:schemeClr val="bg1"/>
                </a:solidFill>
                <a:effectLst/>
                <a:latin typeface="Roboto" panose="020F0502020204030204" pitchFamily="2" charset="0"/>
              </a:rPr>
              <a:t>1972-1981</a:t>
            </a:r>
            <a:endParaRPr lang="es-ES" sz="3000" dirty="0">
              <a:solidFill>
                <a:schemeClr val="bg1"/>
              </a:solidFill>
            </a:endParaRPr>
          </a:p>
        </p:txBody>
      </p:sp>
      <p:sp>
        <p:nvSpPr>
          <p:cNvPr id="17" name="CuadroTexto 16">
            <a:extLst>
              <a:ext uri="{FF2B5EF4-FFF2-40B4-BE49-F238E27FC236}">
                <a16:creationId xmlns:a16="http://schemas.microsoft.com/office/drawing/2014/main" id="{7F0823A9-5336-3886-92E7-E37AFB2ED3A9}"/>
              </a:ext>
            </a:extLst>
          </p:cNvPr>
          <p:cNvSpPr txBox="1"/>
          <p:nvPr/>
        </p:nvSpPr>
        <p:spPr>
          <a:xfrm>
            <a:off x="8434563" y="1010857"/>
            <a:ext cx="2596109" cy="584775"/>
          </a:xfrm>
          <a:prstGeom prst="rect">
            <a:avLst/>
          </a:prstGeom>
          <a:noFill/>
        </p:spPr>
        <p:txBody>
          <a:bodyPr wrap="square" rtlCol="0">
            <a:spAutoFit/>
          </a:bodyPr>
          <a:lstStyle/>
          <a:p>
            <a:r>
              <a:rPr lang="es-ES" sz="3200" b="0" i="0" dirty="0">
                <a:solidFill>
                  <a:schemeClr val="bg1"/>
                </a:solidFill>
                <a:effectLst/>
                <a:latin typeface="Roboto" panose="020F0502020204030204" pitchFamily="2" charset="0"/>
              </a:rPr>
              <a:t>1981- Actual</a:t>
            </a:r>
            <a:endParaRPr lang="es-ES" sz="3000" dirty="0">
              <a:solidFill>
                <a:schemeClr val="bg1"/>
              </a:solidFill>
            </a:endParaRPr>
          </a:p>
        </p:txBody>
      </p:sp>
    </p:spTree>
    <p:extLst>
      <p:ext uri="{BB962C8B-B14F-4D97-AF65-F5344CB8AC3E}">
        <p14:creationId xmlns:p14="http://schemas.microsoft.com/office/powerpoint/2010/main" val="3849775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 la derecha 1">
            <a:extLst>
              <a:ext uri="{FF2B5EF4-FFF2-40B4-BE49-F238E27FC236}">
                <a16:creationId xmlns:a16="http://schemas.microsoft.com/office/drawing/2014/main" id="{65D761A7-5E1A-4363-1EE7-487839A24CB4}"/>
              </a:ext>
            </a:extLst>
          </p:cNvPr>
          <p:cNvSpPr/>
          <p:nvPr/>
        </p:nvSpPr>
        <p:spPr>
          <a:xfrm>
            <a:off x="12826218" y="2156460"/>
            <a:ext cx="11932920" cy="2545080"/>
          </a:xfrm>
          <a:prstGeom prst="rightArrow">
            <a:avLst/>
          </a:prstGeom>
          <a:gradFill flip="none" rotWithShape="1">
            <a:gsLst>
              <a:gs pos="74150">
                <a:schemeClr val="accent6">
                  <a:lumMod val="40000"/>
                  <a:lumOff val="60000"/>
                </a:schemeClr>
              </a:gs>
              <a:gs pos="0">
                <a:schemeClr val="accent6">
                  <a:lumMod val="75000"/>
                </a:schemeClr>
              </a:gs>
              <a:gs pos="50000">
                <a:schemeClr val="accent6">
                  <a:lumMod val="60000"/>
                  <a:lumOff val="40000"/>
                </a:schemeClr>
              </a:gs>
              <a:gs pos="100000">
                <a:schemeClr val="accent6">
                  <a:lumMod val="20000"/>
                  <a:lumOff val="8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rectángulo 15">
            <a:extLst>
              <a:ext uri="{FF2B5EF4-FFF2-40B4-BE49-F238E27FC236}">
                <a16:creationId xmlns:a16="http://schemas.microsoft.com/office/drawing/2014/main" id="{B74D8065-916C-C2F8-7443-FEE81D22F0AC}"/>
              </a:ext>
            </a:extLst>
          </p:cNvPr>
          <p:cNvSpPr/>
          <p:nvPr/>
        </p:nvSpPr>
        <p:spPr>
          <a:xfrm>
            <a:off x="0" y="-138196"/>
            <a:ext cx="12506566" cy="6996196"/>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 name="connsiteX0" fmla="*/ 0 w 12506566"/>
              <a:gd name="connsiteY0" fmla="*/ 6996196 h 6996196"/>
              <a:gd name="connsiteX1" fmla="*/ 0 w 12506566"/>
              <a:gd name="connsiteY1" fmla="*/ 138196 h 6996196"/>
              <a:gd name="connsiteX2" fmla="*/ 12506566 w 12506566"/>
              <a:gd name="connsiteY2" fmla="*/ 0 h 6996196"/>
              <a:gd name="connsiteX3" fmla="*/ 0 w 12506566"/>
              <a:gd name="connsiteY3" fmla="*/ 6996196 h 6996196"/>
            </a:gdLst>
            <a:ahLst/>
            <a:cxnLst>
              <a:cxn ang="0">
                <a:pos x="connsiteX0" y="connsiteY0"/>
              </a:cxn>
              <a:cxn ang="0">
                <a:pos x="connsiteX1" y="connsiteY1"/>
              </a:cxn>
              <a:cxn ang="0">
                <a:pos x="connsiteX2" y="connsiteY2"/>
              </a:cxn>
              <a:cxn ang="0">
                <a:pos x="connsiteX3" y="connsiteY3"/>
              </a:cxn>
            </a:cxnLst>
            <a:rect l="l" t="t" r="r" b="b"/>
            <a:pathLst>
              <a:path w="12506566" h="6996196">
                <a:moveTo>
                  <a:pt x="0" y="6996196"/>
                </a:moveTo>
                <a:lnTo>
                  <a:pt x="0" y="138196"/>
                </a:lnTo>
                <a:lnTo>
                  <a:pt x="12506566" y="0"/>
                </a:lnTo>
                <a:lnTo>
                  <a:pt x="0" y="6996196"/>
                </a:lnTo>
                <a:close/>
              </a:path>
            </a:pathLst>
          </a:cu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8" name="Imagen 17" descr="Foto en blanco y negro de una pareja&#10;&#10;Descripción generada automáticamente con confianza baja">
            <a:extLst>
              <a:ext uri="{FF2B5EF4-FFF2-40B4-BE49-F238E27FC236}">
                <a16:creationId xmlns:a16="http://schemas.microsoft.com/office/drawing/2014/main" id="{3E712D82-1072-3190-F07A-618129E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914" y="2156460"/>
            <a:ext cx="3053933" cy="4073183"/>
          </a:xfrm>
          <a:prstGeom prst="rect">
            <a:avLst/>
          </a:prstGeom>
        </p:spPr>
      </p:pic>
      <p:pic>
        <p:nvPicPr>
          <p:cNvPr id="21" name="Imagen 20">
            <a:extLst>
              <a:ext uri="{FF2B5EF4-FFF2-40B4-BE49-F238E27FC236}">
                <a16:creationId xmlns:a16="http://schemas.microsoft.com/office/drawing/2014/main" id="{3997A5C5-B5FB-A1F3-A6AA-7B216FBA7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67758">
            <a:off x="4574152" y="4047491"/>
            <a:ext cx="3438311" cy="2433861"/>
          </a:xfrm>
          <a:prstGeom prst="rect">
            <a:avLst/>
          </a:prstGeom>
        </p:spPr>
      </p:pic>
      <p:sp>
        <p:nvSpPr>
          <p:cNvPr id="3" name="CuadroTexto 2">
            <a:extLst>
              <a:ext uri="{FF2B5EF4-FFF2-40B4-BE49-F238E27FC236}">
                <a16:creationId xmlns:a16="http://schemas.microsoft.com/office/drawing/2014/main" id="{89A11176-808E-50D5-24F3-1CE4E0E618E3}"/>
              </a:ext>
            </a:extLst>
          </p:cNvPr>
          <p:cNvSpPr txBox="1"/>
          <p:nvPr/>
        </p:nvSpPr>
        <p:spPr>
          <a:xfrm>
            <a:off x="189248" y="246617"/>
            <a:ext cx="6939521" cy="477054"/>
          </a:xfrm>
          <a:prstGeom prst="rect">
            <a:avLst/>
          </a:prstGeom>
          <a:noFill/>
        </p:spPr>
        <p:txBody>
          <a:bodyPr wrap="square" rtlCol="0">
            <a:spAutoFit/>
          </a:bodyPr>
          <a:lstStyle/>
          <a:p>
            <a:r>
              <a:rPr lang="es-ES" sz="2500" dirty="0">
                <a:solidFill>
                  <a:schemeClr val="bg1"/>
                </a:solidFill>
              </a:rPr>
              <a:t>1938 </a:t>
            </a:r>
            <a:r>
              <a:rPr lang="es-ES" sz="2500" dirty="0">
                <a:solidFill>
                  <a:schemeClr val="bg1"/>
                </a:solidFill>
                <a:sym typeface="Wingdings" panose="05000000000000000000" pitchFamily="2" charset="2"/>
              </a:rPr>
              <a:t>- 1959</a:t>
            </a:r>
            <a:endParaRPr lang="es-ES" sz="2500" dirty="0">
              <a:solidFill>
                <a:schemeClr val="bg1"/>
              </a:solidFill>
            </a:endParaRPr>
          </a:p>
        </p:txBody>
      </p:sp>
      <p:sp>
        <p:nvSpPr>
          <p:cNvPr id="4" name="CuadroTexto 3">
            <a:extLst>
              <a:ext uri="{FF2B5EF4-FFF2-40B4-BE49-F238E27FC236}">
                <a16:creationId xmlns:a16="http://schemas.microsoft.com/office/drawing/2014/main" id="{FA656749-8259-EBBB-6F78-A3976723CFE1}"/>
              </a:ext>
            </a:extLst>
          </p:cNvPr>
          <p:cNvSpPr txBox="1"/>
          <p:nvPr/>
        </p:nvSpPr>
        <p:spPr>
          <a:xfrm>
            <a:off x="189248" y="851744"/>
            <a:ext cx="7933820" cy="2031325"/>
          </a:xfrm>
          <a:prstGeom prst="rect">
            <a:avLst/>
          </a:prstGeom>
          <a:noFill/>
        </p:spPr>
        <p:txBody>
          <a:bodyPr wrap="square" rtlCol="0">
            <a:spAutoFit/>
          </a:bodyPr>
          <a:lstStyle/>
          <a:p>
            <a:r>
              <a:rPr lang="en-US" dirty="0">
                <a:solidFill>
                  <a:schemeClr val="bg1"/>
                </a:solidFill>
              </a:rPr>
              <a:t>The first generation of computers marked a before and after in the history of computing.</a:t>
            </a:r>
          </a:p>
          <a:p>
            <a:endParaRPr lang="en-US" dirty="0">
              <a:solidFill>
                <a:schemeClr val="bg1"/>
              </a:solidFill>
            </a:endParaRPr>
          </a:p>
          <a:p>
            <a:r>
              <a:rPr lang="en-US" dirty="0">
                <a:solidFill>
                  <a:schemeClr val="bg1"/>
                </a:solidFill>
              </a:rPr>
              <a:t>Despite their limitations, these computers paved the way for future advances.</a:t>
            </a:r>
          </a:p>
          <a:p>
            <a:pPr algn="ctr"/>
            <a:endParaRPr lang="en-US" dirty="0">
              <a:solidFill>
                <a:schemeClr val="bg1"/>
              </a:solidFill>
            </a:endParaRPr>
          </a:p>
          <a:p>
            <a:r>
              <a:rPr lang="en-US" dirty="0">
                <a:solidFill>
                  <a:schemeClr val="bg1"/>
                </a:solidFill>
              </a:rPr>
              <a:t>The development of the Atanasoff Berry computer and the Von Neumann architecture laid the foundation for the next generations of computers.</a:t>
            </a:r>
            <a:endParaRPr lang="es-ES" dirty="0">
              <a:solidFill>
                <a:schemeClr val="bg1"/>
              </a:solidFill>
            </a:endParaRPr>
          </a:p>
        </p:txBody>
      </p:sp>
      <p:pic>
        <p:nvPicPr>
          <p:cNvPr id="5" name="Imagen 4" descr="Imagen en blanco y negro de una computadora&#10;&#10;Descripción generada automáticamente con confianza baja">
            <a:extLst>
              <a:ext uri="{FF2B5EF4-FFF2-40B4-BE49-F238E27FC236}">
                <a16:creationId xmlns:a16="http://schemas.microsoft.com/office/drawing/2014/main" id="{104702F1-AC4A-3A78-A311-0024A728AB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05357">
            <a:off x="-5129333" y="-1134594"/>
            <a:ext cx="3363069" cy="2389549"/>
          </a:xfrm>
          <a:prstGeom prst="rect">
            <a:avLst/>
          </a:prstGeom>
        </p:spPr>
      </p:pic>
      <p:pic>
        <p:nvPicPr>
          <p:cNvPr id="6" name="Imagen 5" descr="Imagen en blanco y negro de un escritorio&#10;&#10;Descripción generada automáticamente con confianza media">
            <a:extLst>
              <a:ext uri="{FF2B5EF4-FFF2-40B4-BE49-F238E27FC236}">
                <a16:creationId xmlns:a16="http://schemas.microsoft.com/office/drawing/2014/main" id="{32E96978-D11B-67DA-DD23-D40C5E461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14454">
            <a:off x="-1461123" y="-2854152"/>
            <a:ext cx="3499126" cy="2308324"/>
          </a:xfrm>
          <a:prstGeom prst="rect">
            <a:avLst/>
          </a:prstGeom>
        </p:spPr>
      </p:pic>
      <p:grpSp>
        <p:nvGrpSpPr>
          <p:cNvPr id="19" name="Grupo 18">
            <a:extLst>
              <a:ext uri="{FF2B5EF4-FFF2-40B4-BE49-F238E27FC236}">
                <a16:creationId xmlns:a16="http://schemas.microsoft.com/office/drawing/2014/main" id="{CD45B3CB-F569-514F-69C0-49FEB7441FFA}"/>
              </a:ext>
            </a:extLst>
          </p:cNvPr>
          <p:cNvGrpSpPr/>
          <p:nvPr/>
        </p:nvGrpSpPr>
        <p:grpSpPr>
          <a:xfrm>
            <a:off x="838200" y="-3992880"/>
            <a:ext cx="990600" cy="2270760"/>
            <a:chOff x="838200" y="1127760"/>
            <a:chExt cx="990600" cy="2270760"/>
          </a:xfrm>
        </p:grpSpPr>
        <p:cxnSp>
          <p:nvCxnSpPr>
            <p:cNvPr id="20" name="Conector recto de flecha 19">
              <a:extLst>
                <a:ext uri="{FF2B5EF4-FFF2-40B4-BE49-F238E27FC236}">
                  <a16:creationId xmlns:a16="http://schemas.microsoft.com/office/drawing/2014/main" id="{031484EE-266F-C440-891A-5822794B8245}"/>
                </a:ext>
              </a:extLst>
            </p:cNvPr>
            <p:cNvCxnSpPr/>
            <p:nvPr/>
          </p:nvCxnSpPr>
          <p:spPr>
            <a:xfrm flipH="1" flipV="1">
              <a:off x="838200" y="1127760"/>
              <a:ext cx="807720" cy="2072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Diagrama de flujo: conector 21">
              <a:extLst>
                <a:ext uri="{FF2B5EF4-FFF2-40B4-BE49-F238E27FC236}">
                  <a16:creationId xmlns:a16="http://schemas.microsoft.com/office/drawing/2014/main" id="{D20E9AD6-EDC5-064C-FAAF-11F8BD004464}"/>
                </a:ext>
              </a:extLst>
            </p:cNvPr>
            <p:cNvSpPr/>
            <p:nvPr/>
          </p:nvSpPr>
          <p:spPr>
            <a:xfrm>
              <a:off x="1478280" y="306324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3" name="Grupo 22">
            <a:extLst>
              <a:ext uri="{FF2B5EF4-FFF2-40B4-BE49-F238E27FC236}">
                <a16:creationId xmlns:a16="http://schemas.microsoft.com/office/drawing/2014/main" id="{B124CF58-E15F-E800-87B0-F385B9F77FFC}"/>
              </a:ext>
            </a:extLst>
          </p:cNvPr>
          <p:cNvGrpSpPr/>
          <p:nvPr/>
        </p:nvGrpSpPr>
        <p:grpSpPr>
          <a:xfrm>
            <a:off x="5074920" y="-3749040"/>
            <a:ext cx="350520" cy="2316480"/>
            <a:chOff x="5074920" y="1371600"/>
            <a:chExt cx="350520" cy="2316480"/>
          </a:xfrm>
        </p:grpSpPr>
        <p:cxnSp>
          <p:nvCxnSpPr>
            <p:cNvPr id="24" name="Conector recto de flecha 23">
              <a:extLst>
                <a:ext uri="{FF2B5EF4-FFF2-40B4-BE49-F238E27FC236}">
                  <a16:creationId xmlns:a16="http://schemas.microsoft.com/office/drawing/2014/main" id="{8E086460-13BA-C1A7-3F21-E73B4FF37D5E}"/>
                </a:ext>
              </a:extLst>
            </p:cNvPr>
            <p:cNvCxnSpPr>
              <a:cxnSpLocks/>
            </p:cNvCxnSpPr>
            <p:nvPr/>
          </p:nvCxnSpPr>
          <p:spPr>
            <a:xfrm flipH="1" flipV="1">
              <a:off x="5120640" y="1371600"/>
              <a:ext cx="121920" cy="21640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Diagrama de flujo: conector 24">
              <a:extLst>
                <a:ext uri="{FF2B5EF4-FFF2-40B4-BE49-F238E27FC236}">
                  <a16:creationId xmlns:a16="http://schemas.microsoft.com/office/drawing/2014/main" id="{64AD502C-BDDD-02D2-021B-6AA05C80A645}"/>
                </a:ext>
              </a:extLst>
            </p:cNvPr>
            <p:cNvSpPr/>
            <p:nvPr/>
          </p:nvSpPr>
          <p:spPr>
            <a:xfrm>
              <a:off x="507492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6" name="Grupo 25">
            <a:extLst>
              <a:ext uri="{FF2B5EF4-FFF2-40B4-BE49-F238E27FC236}">
                <a16:creationId xmlns:a16="http://schemas.microsoft.com/office/drawing/2014/main" id="{4A77C105-2456-F64F-79CE-23ACEDE86BC4}"/>
              </a:ext>
            </a:extLst>
          </p:cNvPr>
          <p:cNvGrpSpPr/>
          <p:nvPr/>
        </p:nvGrpSpPr>
        <p:grpSpPr>
          <a:xfrm>
            <a:off x="8976360" y="-3368040"/>
            <a:ext cx="640080" cy="2011680"/>
            <a:chOff x="8976360" y="1752600"/>
            <a:chExt cx="640080" cy="2011680"/>
          </a:xfrm>
        </p:grpSpPr>
        <p:cxnSp>
          <p:nvCxnSpPr>
            <p:cNvPr id="27" name="Conector recto de flecha 26">
              <a:extLst>
                <a:ext uri="{FF2B5EF4-FFF2-40B4-BE49-F238E27FC236}">
                  <a16:creationId xmlns:a16="http://schemas.microsoft.com/office/drawing/2014/main" id="{736B78FE-0536-FD44-1994-C620A7177EDC}"/>
                </a:ext>
              </a:extLst>
            </p:cNvPr>
            <p:cNvCxnSpPr>
              <a:cxnSpLocks/>
            </p:cNvCxnSpPr>
            <p:nvPr/>
          </p:nvCxnSpPr>
          <p:spPr>
            <a:xfrm flipV="1">
              <a:off x="9159240" y="1752600"/>
              <a:ext cx="457200" cy="17983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Diagrama de flujo: conector 27">
              <a:extLst>
                <a:ext uri="{FF2B5EF4-FFF2-40B4-BE49-F238E27FC236}">
                  <a16:creationId xmlns:a16="http://schemas.microsoft.com/office/drawing/2014/main" id="{8133BC87-335D-45BB-B0E1-97DF8BEE3645}"/>
                </a:ext>
              </a:extLst>
            </p:cNvPr>
            <p:cNvSpPr/>
            <p:nvPr/>
          </p:nvSpPr>
          <p:spPr>
            <a:xfrm>
              <a:off x="8976360" y="34290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9" name="Grupo 28">
            <a:extLst>
              <a:ext uri="{FF2B5EF4-FFF2-40B4-BE49-F238E27FC236}">
                <a16:creationId xmlns:a16="http://schemas.microsoft.com/office/drawing/2014/main" id="{CEA0F0FC-1506-1550-4A81-600CFCE43007}"/>
              </a:ext>
            </a:extLst>
          </p:cNvPr>
          <p:cNvGrpSpPr/>
          <p:nvPr/>
        </p:nvGrpSpPr>
        <p:grpSpPr>
          <a:xfrm>
            <a:off x="3002280" y="8168640"/>
            <a:ext cx="594360" cy="2301240"/>
            <a:chOff x="3002280" y="3200400"/>
            <a:chExt cx="594360" cy="2301240"/>
          </a:xfrm>
        </p:grpSpPr>
        <p:cxnSp>
          <p:nvCxnSpPr>
            <p:cNvPr id="30" name="Conector recto de flecha 29">
              <a:extLst>
                <a:ext uri="{FF2B5EF4-FFF2-40B4-BE49-F238E27FC236}">
                  <a16:creationId xmlns:a16="http://schemas.microsoft.com/office/drawing/2014/main" id="{5F0D491C-3471-6FED-5CC0-142B43193181}"/>
                </a:ext>
              </a:extLst>
            </p:cNvPr>
            <p:cNvCxnSpPr>
              <a:cxnSpLocks/>
            </p:cNvCxnSpPr>
            <p:nvPr/>
          </p:nvCxnSpPr>
          <p:spPr>
            <a:xfrm>
              <a:off x="3139440" y="3200400"/>
              <a:ext cx="457200" cy="23012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Diagrama de flujo: conector 30">
              <a:extLst>
                <a:ext uri="{FF2B5EF4-FFF2-40B4-BE49-F238E27FC236}">
                  <a16:creationId xmlns:a16="http://schemas.microsoft.com/office/drawing/2014/main" id="{0F5D14C5-8EF2-ED75-7393-F977376FB5F0}"/>
                </a:ext>
              </a:extLst>
            </p:cNvPr>
            <p:cNvSpPr/>
            <p:nvPr/>
          </p:nvSpPr>
          <p:spPr>
            <a:xfrm>
              <a:off x="3002280" y="32004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32" name="Grupo 31">
            <a:extLst>
              <a:ext uri="{FF2B5EF4-FFF2-40B4-BE49-F238E27FC236}">
                <a16:creationId xmlns:a16="http://schemas.microsoft.com/office/drawing/2014/main" id="{08A11607-60EE-67A9-2613-86A58849DDE0}"/>
              </a:ext>
            </a:extLst>
          </p:cNvPr>
          <p:cNvGrpSpPr/>
          <p:nvPr/>
        </p:nvGrpSpPr>
        <p:grpSpPr>
          <a:xfrm>
            <a:off x="7071360" y="8321040"/>
            <a:ext cx="670560" cy="2057400"/>
            <a:chOff x="7071360" y="3352800"/>
            <a:chExt cx="670560" cy="2057400"/>
          </a:xfrm>
        </p:grpSpPr>
        <p:cxnSp>
          <p:nvCxnSpPr>
            <p:cNvPr id="33" name="Conector recto de flecha 32">
              <a:extLst>
                <a:ext uri="{FF2B5EF4-FFF2-40B4-BE49-F238E27FC236}">
                  <a16:creationId xmlns:a16="http://schemas.microsoft.com/office/drawing/2014/main" id="{22B984BC-3459-ACD8-CB5B-B175452372A6}"/>
                </a:ext>
              </a:extLst>
            </p:cNvPr>
            <p:cNvCxnSpPr>
              <a:cxnSpLocks/>
            </p:cNvCxnSpPr>
            <p:nvPr/>
          </p:nvCxnSpPr>
          <p:spPr>
            <a:xfrm>
              <a:off x="7208520" y="3429000"/>
              <a:ext cx="533400" cy="1981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Diagrama de flujo: conector 33">
              <a:extLst>
                <a:ext uri="{FF2B5EF4-FFF2-40B4-BE49-F238E27FC236}">
                  <a16:creationId xmlns:a16="http://schemas.microsoft.com/office/drawing/2014/main" id="{2CA0C054-4209-D78F-C1FD-A3E6B7C88553}"/>
                </a:ext>
              </a:extLst>
            </p:cNvPr>
            <p:cNvSpPr/>
            <p:nvPr/>
          </p:nvSpPr>
          <p:spPr>
            <a:xfrm>
              <a:off x="707136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070359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ángulo rectángulo 15">
            <a:extLst>
              <a:ext uri="{FF2B5EF4-FFF2-40B4-BE49-F238E27FC236}">
                <a16:creationId xmlns:a16="http://schemas.microsoft.com/office/drawing/2014/main" id="{B1F973F9-0C83-7DA6-549A-C2B958781C5B}"/>
              </a:ext>
            </a:extLst>
          </p:cNvPr>
          <p:cNvSpPr/>
          <p:nvPr/>
        </p:nvSpPr>
        <p:spPr>
          <a:xfrm>
            <a:off x="0" y="-138196"/>
            <a:ext cx="12506566" cy="7054812"/>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 name="connsiteX0" fmla="*/ 0 w 12506566"/>
              <a:gd name="connsiteY0" fmla="*/ 6996196 h 6996196"/>
              <a:gd name="connsiteX1" fmla="*/ 0 w 12506566"/>
              <a:gd name="connsiteY1" fmla="*/ 138196 h 6996196"/>
              <a:gd name="connsiteX2" fmla="*/ 12506566 w 12506566"/>
              <a:gd name="connsiteY2" fmla="*/ 0 h 6996196"/>
              <a:gd name="connsiteX3" fmla="*/ 0 w 12506566"/>
              <a:gd name="connsiteY3" fmla="*/ 6996196 h 6996196"/>
              <a:gd name="connsiteX0" fmla="*/ 0 w 12506566"/>
              <a:gd name="connsiteY0" fmla="*/ 6996196 h 7054812"/>
              <a:gd name="connsiteX1" fmla="*/ 12238892 w 12506566"/>
              <a:gd name="connsiteY1" fmla="*/ 7054812 h 7054812"/>
              <a:gd name="connsiteX2" fmla="*/ 12506566 w 12506566"/>
              <a:gd name="connsiteY2" fmla="*/ 0 h 7054812"/>
              <a:gd name="connsiteX3" fmla="*/ 0 w 12506566"/>
              <a:gd name="connsiteY3" fmla="*/ 6996196 h 7054812"/>
            </a:gdLst>
            <a:ahLst/>
            <a:cxnLst>
              <a:cxn ang="0">
                <a:pos x="connsiteX0" y="connsiteY0"/>
              </a:cxn>
              <a:cxn ang="0">
                <a:pos x="connsiteX1" y="connsiteY1"/>
              </a:cxn>
              <a:cxn ang="0">
                <a:pos x="connsiteX2" y="connsiteY2"/>
              </a:cxn>
              <a:cxn ang="0">
                <a:pos x="connsiteX3" y="connsiteY3"/>
              </a:cxn>
            </a:cxnLst>
            <a:rect l="l" t="t" r="r" b="b"/>
            <a:pathLst>
              <a:path w="12506566" h="7054812">
                <a:moveTo>
                  <a:pt x="0" y="6996196"/>
                </a:moveTo>
                <a:lnTo>
                  <a:pt x="12238892" y="7054812"/>
                </a:lnTo>
                <a:lnTo>
                  <a:pt x="12506566" y="0"/>
                </a:lnTo>
                <a:lnTo>
                  <a:pt x="0" y="6996196"/>
                </a:lnTo>
                <a:close/>
              </a:path>
            </a:pathLst>
          </a:cu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Triángulo rectángulo 15">
            <a:extLst>
              <a:ext uri="{FF2B5EF4-FFF2-40B4-BE49-F238E27FC236}">
                <a16:creationId xmlns:a16="http://schemas.microsoft.com/office/drawing/2014/main" id="{B74D8065-916C-C2F8-7443-FEE81D22F0AC}"/>
              </a:ext>
            </a:extLst>
          </p:cNvPr>
          <p:cNvSpPr/>
          <p:nvPr/>
        </p:nvSpPr>
        <p:spPr>
          <a:xfrm>
            <a:off x="-11808173" y="-7281518"/>
            <a:ext cx="12506566" cy="6996196"/>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 name="connsiteX0" fmla="*/ 0 w 12506566"/>
              <a:gd name="connsiteY0" fmla="*/ 6996196 h 6996196"/>
              <a:gd name="connsiteX1" fmla="*/ 0 w 12506566"/>
              <a:gd name="connsiteY1" fmla="*/ 138196 h 6996196"/>
              <a:gd name="connsiteX2" fmla="*/ 12506566 w 12506566"/>
              <a:gd name="connsiteY2" fmla="*/ 0 h 6996196"/>
              <a:gd name="connsiteX3" fmla="*/ 0 w 12506566"/>
              <a:gd name="connsiteY3" fmla="*/ 6996196 h 6996196"/>
            </a:gdLst>
            <a:ahLst/>
            <a:cxnLst>
              <a:cxn ang="0">
                <a:pos x="connsiteX0" y="connsiteY0"/>
              </a:cxn>
              <a:cxn ang="0">
                <a:pos x="connsiteX1" y="connsiteY1"/>
              </a:cxn>
              <a:cxn ang="0">
                <a:pos x="connsiteX2" y="connsiteY2"/>
              </a:cxn>
              <a:cxn ang="0">
                <a:pos x="connsiteX3" y="connsiteY3"/>
              </a:cxn>
            </a:cxnLst>
            <a:rect l="l" t="t" r="r" b="b"/>
            <a:pathLst>
              <a:path w="12506566" h="6996196">
                <a:moveTo>
                  <a:pt x="0" y="6996196"/>
                </a:moveTo>
                <a:lnTo>
                  <a:pt x="0" y="138196"/>
                </a:lnTo>
                <a:lnTo>
                  <a:pt x="12506566" y="0"/>
                </a:lnTo>
                <a:lnTo>
                  <a:pt x="0" y="6996196"/>
                </a:lnTo>
                <a:close/>
              </a:path>
            </a:pathLst>
          </a:cu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8" name="Imagen 17" descr="Foto en blanco y negro de una pareja&#10;&#10;Descripción generada automáticamente con confianza baja">
            <a:extLst>
              <a:ext uri="{FF2B5EF4-FFF2-40B4-BE49-F238E27FC236}">
                <a16:creationId xmlns:a16="http://schemas.microsoft.com/office/drawing/2014/main" id="{3E712D82-1072-3190-F07A-618129E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8729" y="1867406"/>
            <a:ext cx="3053933" cy="4073183"/>
          </a:xfrm>
          <a:prstGeom prst="rect">
            <a:avLst/>
          </a:prstGeom>
        </p:spPr>
      </p:pic>
      <p:pic>
        <p:nvPicPr>
          <p:cNvPr id="21" name="Imagen 20">
            <a:extLst>
              <a:ext uri="{FF2B5EF4-FFF2-40B4-BE49-F238E27FC236}">
                <a16:creationId xmlns:a16="http://schemas.microsoft.com/office/drawing/2014/main" id="{3997A5C5-B5FB-A1F3-A6AA-7B216FBA7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67758">
            <a:off x="3448853" y="10284169"/>
            <a:ext cx="3438311" cy="2433861"/>
          </a:xfrm>
          <a:prstGeom prst="rect">
            <a:avLst/>
          </a:prstGeom>
        </p:spPr>
      </p:pic>
      <p:sp>
        <p:nvSpPr>
          <p:cNvPr id="3" name="CuadroTexto 2">
            <a:extLst>
              <a:ext uri="{FF2B5EF4-FFF2-40B4-BE49-F238E27FC236}">
                <a16:creationId xmlns:a16="http://schemas.microsoft.com/office/drawing/2014/main" id="{89A11176-808E-50D5-24F3-1CE4E0E618E3}"/>
              </a:ext>
            </a:extLst>
          </p:cNvPr>
          <p:cNvSpPr txBox="1"/>
          <p:nvPr/>
        </p:nvSpPr>
        <p:spPr>
          <a:xfrm>
            <a:off x="10293132" y="1216082"/>
            <a:ext cx="6939521" cy="477054"/>
          </a:xfrm>
          <a:prstGeom prst="rect">
            <a:avLst/>
          </a:prstGeom>
          <a:noFill/>
        </p:spPr>
        <p:txBody>
          <a:bodyPr wrap="square" rtlCol="0">
            <a:spAutoFit/>
          </a:bodyPr>
          <a:lstStyle/>
          <a:p>
            <a:r>
              <a:rPr lang="es-ES" sz="2500" dirty="0">
                <a:solidFill>
                  <a:schemeClr val="bg1"/>
                </a:solidFill>
              </a:rPr>
              <a:t>1960 </a:t>
            </a:r>
            <a:r>
              <a:rPr lang="es-ES" sz="2500" dirty="0">
                <a:solidFill>
                  <a:schemeClr val="bg1"/>
                </a:solidFill>
                <a:sym typeface="Wingdings" panose="05000000000000000000" pitchFamily="2" charset="2"/>
              </a:rPr>
              <a:t>- 1965</a:t>
            </a:r>
            <a:endParaRPr lang="es-ES" sz="2500" dirty="0">
              <a:solidFill>
                <a:schemeClr val="bg1"/>
              </a:solidFill>
            </a:endParaRPr>
          </a:p>
        </p:txBody>
      </p:sp>
      <p:sp>
        <p:nvSpPr>
          <p:cNvPr id="4" name="CuadroTexto 3">
            <a:extLst>
              <a:ext uri="{FF2B5EF4-FFF2-40B4-BE49-F238E27FC236}">
                <a16:creationId xmlns:a16="http://schemas.microsoft.com/office/drawing/2014/main" id="{FA656749-8259-EBBB-6F78-A3976723CFE1}"/>
              </a:ext>
            </a:extLst>
          </p:cNvPr>
          <p:cNvSpPr txBox="1"/>
          <p:nvPr/>
        </p:nvSpPr>
        <p:spPr>
          <a:xfrm>
            <a:off x="4378276" y="4352420"/>
            <a:ext cx="7933820" cy="2308324"/>
          </a:xfrm>
          <a:prstGeom prst="rect">
            <a:avLst/>
          </a:prstGeom>
          <a:noFill/>
        </p:spPr>
        <p:txBody>
          <a:bodyPr wrap="square" rtlCol="0">
            <a:spAutoFit/>
          </a:bodyPr>
          <a:lstStyle/>
          <a:p>
            <a:r>
              <a:rPr lang="en-US" dirty="0">
                <a:solidFill>
                  <a:schemeClr val="bg1"/>
                </a:solidFill>
              </a:rPr>
              <a:t>The use of transistors, integrated circuits and magnetic memories resulted in smaller, faster and more reliable computers. </a:t>
            </a:r>
          </a:p>
          <a:p>
            <a:endParaRPr lang="en-US" dirty="0">
              <a:solidFill>
                <a:schemeClr val="bg1"/>
              </a:solidFill>
            </a:endParaRPr>
          </a:p>
          <a:p>
            <a:r>
              <a:rPr lang="en-US" dirty="0">
                <a:solidFill>
                  <a:schemeClr val="bg1"/>
                </a:solidFill>
              </a:rPr>
              <a:t>These machines played a pivotal role in a variety of industries and laid the foundation for future advances. </a:t>
            </a:r>
          </a:p>
          <a:p>
            <a:endParaRPr lang="en-US" dirty="0">
              <a:solidFill>
                <a:schemeClr val="bg1"/>
              </a:solidFill>
            </a:endParaRPr>
          </a:p>
          <a:p>
            <a:r>
              <a:rPr lang="en-US" dirty="0">
                <a:solidFill>
                  <a:schemeClr val="bg1"/>
                </a:solidFill>
              </a:rPr>
              <a:t>The legacy of second-generation computers can still be seen today in the powerful and compact devices that have become an integral part of our daily lives.</a:t>
            </a:r>
            <a:endParaRPr lang="es-ES" dirty="0">
              <a:solidFill>
                <a:schemeClr val="bg1"/>
              </a:solidFill>
            </a:endParaRPr>
          </a:p>
        </p:txBody>
      </p:sp>
      <p:pic>
        <p:nvPicPr>
          <p:cNvPr id="6" name="Imagen 5" descr="Imagen en blanco y negro de una computadora&#10;&#10;Descripción generada automáticamente con confianza baja">
            <a:extLst>
              <a:ext uri="{FF2B5EF4-FFF2-40B4-BE49-F238E27FC236}">
                <a16:creationId xmlns:a16="http://schemas.microsoft.com/office/drawing/2014/main" id="{3FCAB125-F530-4B0D-70B7-DF8B7B2A8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05357">
            <a:off x="273052" y="2127187"/>
            <a:ext cx="3363069" cy="2389549"/>
          </a:xfrm>
          <a:prstGeom prst="rect">
            <a:avLst/>
          </a:prstGeom>
        </p:spPr>
      </p:pic>
      <p:pic>
        <p:nvPicPr>
          <p:cNvPr id="8" name="Imagen 7" descr="Imagen en blanco y negro de un escritorio&#10;&#10;Descripción generada automáticamente con confianza media">
            <a:extLst>
              <a:ext uri="{FF2B5EF4-FFF2-40B4-BE49-F238E27FC236}">
                <a16:creationId xmlns:a16="http://schemas.microsoft.com/office/drawing/2014/main" id="{1C207210-3542-F1E9-6EC3-A78A41FD29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14454">
            <a:off x="3941262" y="407629"/>
            <a:ext cx="3499126" cy="2308324"/>
          </a:xfrm>
          <a:prstGeom prst="rect">
            <a:avLst/>
          </a:prstGeom>
        </p:spPr>
      </p:pic>
      <p:sp>
        <p:nvSpPr>
          <p:cNvPr id="9" name="Rectángulo 8">
            <a:extLst>
              <a:ext uri="{FF2B5EF4-FFF2-40B4-BE49-F238E27FC236}">
                <a16:creationId xmlns:a16="http://schemas.microsoft.com/office/drawing/2014/main" id="{3A87696D-379D-0E62-E086-0561DEC6CDC2}"/>
              </a:ext>
            </a:extLst>
          </p:cNvPr>
          <p:cNvSpPr/>
          <p:nvPr/>
        </p:nvSpPr>
        <p:spPr>
          <a:xfrm>
            <a:off x="-1" y="7345680"/>
            <a:ext cx="12506566"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70F7C0C0-AC17-A1B9-646D-6F8563628C47}"/>
              </a:ext>
            </a:extLst>
          </p:cNvPr>
          <p:cNvSpPr/>
          <p:nvPr/>
        </p:nvSpPr>
        <p:spPr>
          <a:xfrm>
            <a:off x="-13749392" y="58616"/>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D7AF360E-0D0F-8577-DFC3-B6E3D86B06B1}"/>
              </a:ext>
            </a:extLst>
          </p:cNvPr>
          <p:cNvSpPr/>
          <p:nvPr/>
        </p:nvSpPr>
        <p:spPr>
          <a:xfrm>
            <a:off x="-1641411" y="363416"/>
            <a:ext cx="1172308" cy="84406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descr="Un dibujo de una persona&#10;&#10;Descripción generada automáticamente con confianza baja">
            <a:extLst>
              <a:ext uri="{FF2B5EF4-FFF2-40B4-BE49-F238E27FC236}">
                <a16:creationId xmlns:a16="http://schemas.microsoft.com/office/drawing/2014/main" id="{8235586E-5C8B-04F4-5251-F8C709A8FB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75669" y="1916742"/>
            <a:ext cx="3337010" cy="2261344"/>
          </a:xfrm>
          <a:prstGeom prst="rect">
            <a:avLst/>
          </a:prstGeom>
        </p:spPr>
      </p:pic>
      <p:pic>
        <p:nvPicPr>
          <p:cNvPr id="13" name="Imagen 12" descr="Una computadora portátil&#10;&#10;Descripción generada automáticamente con confianza media">
            <a:extLst>
              <a:ext uri="{FF2B5EF4-FFF2-40B4-BE49-F238E27FC236}">
                <a16:creationId xmlns:a16="http://schemas.microsoft.com/office/drawing/2014/main" id="{7306C52D-5806-782A-2AE9-0CB7078455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30973" y="6858000"/>
            <a:ext cx="3240429" cy="2344401"/>
          </a:xfrm>
          <a:prstGeom prst="rect">
            <a:avLst/>
          </a:prstGeom>
        </p:spPr>
      </p:pic>
    </p:spTree>
    <p:extLst>
      <p:ext uri="{BB962C8B-B14F-4D97-AF65-F5344CB8AC3E}">
        <p14:creationId xmlns:p14="http://schemas.microsoft.com/office/powerpoint/2010/main" val="2271487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ángulo rectángulo 15">
            <a:extLst>
              <a:ext uri="{FF2B5EF4-FFF2-40B4-BE49-F238E27FC236}">
                <a16:creationId xmlns:a16="http://schemas.microsoft.com/office/drawing/2014/main" id="{B1F973F9-0C83-7DA6-549A-C2B958781C5B}"/>
              </a:ext>
            </a:extLst>
          </p:cNvPr>
          <p:cNvSpPr/>
          <p:nvPr/>
        </p:nvSpPr>
        <p:spPr>
          <a:xfrm>
            <a:off x="6267233" y="7444291"/>
            <a:ext cx="12506566" cy="7054812"/>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 name="connsiteX0" fmla="*/ 0 w 12506566"/>
              <a:gd name="connsiteY0" fmla="*/ 6996196 h 6996196"/>
              <a:gd name="connsiteX1" fmla="*/ 0 w 12506566"/>
              <a:gd name="connsiteY1" fmla="*/ 138196 h 6996196"/>
              <a:gd name="connsiteX2" fmla="*/ 12506566 w 12506566"/>
              <a:gd name="connsiteY2" fmla="*/ 0 h 6996196"/>
              <a:gd name="connsiteX3" fmla="*/ 0 w 12506566"/>
              <a:gd name="connsiteY3" fmla="*/ 6996196 h 6996196"/>
              <a:gd name="connsiteX0" fmla="*/ 0 w 12506566"/>
              <a:gd name="connsiteY0" fmla="*/ 6996196 h 7054812"/>
              <a:gd name="connsiteX1" fmla="*/ 12238892 w 12506566"/>
              <a:gd name="connsiteY1" fmla="*/ 7054812 h 7054812"/>
              <a:gd name="connsiteX2" fmla="*/ 12506566 w 12506566"/>
              <a:gd name="connsiteY2" fmla="*/ 0 h 7054812"/>
              <a:gd name="connsiteX3" fmla="*/ 0 w 12506566"/>
              <a:gd name="connsiteY3" fmla="*/ 6996196 h 7054812"/>
            </a:gdLst>
            <a:ahLst/>
            <a:cxnLst>
              <a:cxn ang="0">
                <a:pos x="connsiteX0" y="connsiteY0"/>
              </a:cxn>
              <a:cxn ang="0">
                <a:pos x="connsiteX1" y="connsiteY1"/>
              </a:cxn>
              <a:cxn ang="0">
                <a:pos x="connsiteX2" y="connsiteY2"/>
              </a:cxn>
              <a:cxn ang="0">
                <a:pos x="connsiteX3" y="connsiteY3"/>
              </a:cxn>
            </a:cxnLst>
            <a:rect l="l" t="t" r="r" b="b"/>
            <a:pathLst>
              <a:path w="12506566" h="7054812">
                <a:moveTo>
                  <a:pt x="0" y="6996196"/>
                </a:moveTo>
                <a:lnTo>
                  <a:pt x="12238892" y="7054812"/>
                </a:lnTo>
                <a:lnTo>
                  <a:pt x="12506566" y="0"/>
                </a:lnTo>
                <a:lnTo>
                  <a:pt x="0" y="6996196"/>
                </a:lnTo>
                <a:close/>
              </a:path>
            </a:pathLst>
          </a:cu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6" name="Imagen 5" descr="Imagen en blanco y negro de una computadora&#10;&#10;Descripción generada automáticamente con confianza baja">
            <a:extLst>
              <a:ext uri="{FF2B5EF4-FFF2-40B4-BE49-F238E27FC236}">
                <a16:creationId xmlns:a16="http://schemas.microsoft.com/office/drawing/2014/main" id="{3FCAB125-F530-4B0D-70B7-DF8B7B2A8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05357">
            <a:off x="-7072627" y="-2961796"/>
            <a:ext cx="3363069" cy="2389549"/>
          </a:xfrm>
          <a:prstGeom prst="rect">
            <a:avLst/>
          </a:prstGeom>
        </p:spPr>
      </p:pic>
      <p:pic>
        <p:nvPicPr>
          <p:cNvPr id="8" name="Imagen 7" descr="Imagen en blanco y negro de un escritorio&#10;&#10;Descripción generada automáticamente con confianza media">
            <a:extLst>
              <a:ext uri="{FF2B5EF4-FFF2-40B4-BE49-F238E27FC236}">
                <a16:creationId xmlns:a16="http://schemas.microsoft.com/office/drawing/2014/main" id="{1C207210-3542-F1E9-6EC3-A78A41FD2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14454">
            <a:off x="3605983" y="-6111801"/>
            <a:ext cx="3499126" cy="2308324"/>
          </a:xfrm>
          <a:prstGeom prst="rect">
            <a:avLst/>
          </a:prstGeom>
        </p:spPr>
      </p:pic>
      <p:sp>
        <p:nvSpPr>
          <p:cNvPr id="2" name="Rectángulo 1">
            <a:extLst>
              <a:ext uri="{FF2B5EF4-FFF2-40B4-BE49-F238E27FC236}">
                <a16:creationId xmlns:a16="http://schemas.microsoft.com/office/drawing/2014/main" id="{30C84C7C-3583-3298-91B4-B6B7AA6BDBF0}"/>
              </a:ext>
            </a:extLst>
          </p:cNvPr>
          <p:cNvSpPr/>
          <p:nvPr/>
        </p:nvSpPr>
        <p:spPr>
          <a:xfrm>
            <a:off x="0" y="0"/>
            <a:ext cx="12506566"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DBABC68-ADFA-CD5C-CD82-70ADF513A970}"/>
              </a:ext>
            </a:extLst>
          </p:cNvPr>
          <p:cNvSpPr/>
          <p:nvPr/>
        </p:nvSpPr>
        <p:spPr>
          <a:xfrm>
            <a:off x="-11920412" y="0"/>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44F06CC8-059F-66B8-A83C-8A4CFA347CD7}"/>
              </a:ext>
            </a:extLst>
          </p:cNvPr>
          <p:cNvSpPr/>
          <p:nvPr/>
        </p:nvSpPr>
        <p:spPr>
          <a:xfrm>
            <a:off x="187569" y="304800"/>
            <a:ext cx="1172308" cy="84406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FA656749-8259-EBBB-6F78-A3976723CFE1}"/>
              </a:ext>
            </a:extLst>
          </p:cNvPr>
          <p:cNvSpPr txBox="1"/>
          <p:nvPr/>
        </p:nvSpPr>
        <p:spPr>
          <a:xfrm>
            <a:off x="1244130" y="1453662"/>
            <a:ext cx="7933820" cy="3139321"/>
          </a:xfrm>
          <a:prstGeom prst="rect">
            <a:avLst/>
          </a:prstGeom>
          <a:noFill/>
        </p:spPr>
        <p:txBody>
          <a:bodyPr wrap="square" rtlCol="0">
            <a:spAutoFit/>
          </a:bodyPr>
          <a:lstStyle/>
          <a:p>
            <a:r>
              <a:rPr lang="en-US" dirty="0">
                <a:solidFill>
                  <a:schemeClr val="bg1"/>
                </a:solidFill>
              </a:rPr>
              <a:t>The third generation of computers marked an important event in the history of computing. </a:t>
            </a:r>
          </a:p>
          <a:p>
            <a:r>
              <a:rPr lang="en-US" dirty="0">
                <a:solidFill>
                  <a:schemeClr val="bg1"/>
                </a:solidFill>
              </a:rPr>
              <a:t>With the introduction of transistors, these machines were faster, more reliable and more versatile than their predecessors. </a:t>
            </a:r>
          </a:p>
          <a:p>
            <a:r>
              <a:rPr lang="en-US" dirty="0">
                <a:solidFill>
                  <a:schemeClr val="bg1"/>
                </a:solidFill>
              </a:rPr>
              <a:t>The standardized architecture, operating systems and high-level programming languages introduced during this era laid the foundation for modern computer technology. </a:t>
            </a:r>
          </a:p>
          <a:p>
            <a:r>
              <a:rPr lang="en-US" dirty="0">
                <a:solidFill>
                  <a:schemeClr val="bg1"/>
                </a:solidFill>
              </a:rPr>
              <a:t>Third-generation computers, such as IBM System/360, revolutionized computing and scientific computing and paved the way for further advances in the field. </a:t>
            </a:r>
          </a:p>
          <a:p>
            <a:r>
              <a:rPr lang="en-US" dirty="0">
                <a:solidFill>
                  <a:schemeClr val="bg1"/>
                </a:solidFill>
              </a:rPr>
              <a:t>These advances have shaped the world we live in today, where technology plays a vital role in all aspects of our lives.</a:t>
            </a:r>
          </a:p>
        </p:txBody>
      </p:sp>
      <p:sp>
        <p:nvSpPr>
          <p:cNvPr id="3" name="CuadroTexto 2">
            <a:extLst>
              <a:ext uri="{FF2B5EF4-FFF2-40B4-BE49-F238E27FC236}">
                <a16:creationId xmlns:a16="http://schemas.microsoft.com/office/drawing/2014/main" id="{89A11176-808E-50D5-24F3-1CE4E0E618E3}"/>
              </a:ext>
            </a:extLst>
          </p:cNvPr>
          <p:cNvSpPr txBox="1"/>
          <p:nvPr/>
        </p:nvSpPr>
        <p:spPr>
          <a:xfrm>
            <a:off x="1359877" y="867371"/>
            <a:ext cx="6939521" cy="477054"/>
          </a:xfrm>
          <a:prstGeom prst="rect">
            <a:avLst/>
          </a:prstGeom>
          <a:noFill/>
        </p:spPr>
        <p:txBody>
          <a:bodyPr wrap="square" rtlCol="0">
            <a:spAutoFit/>
          </a:bodyPr>
          <a:lstStyle/>
          <a:p>
            <a:r>
              <a:rPr lang="es-ES" sz="2500" dirty="0">
                <a:solidFill>
                  <a:schemeClr val="bg1"/>
                </a:solidFill>
              </a:rPr>
              <a:t>1966 </a:t>
            </a:r>
            <a:r>
              <a:rPr lang="es-ES" sz="2500" dirty="0">
                <a:solidFill>
                  <a:schemeClr val="bg1"/>
                </a:solidFill>
                <a:sym typeface="Wingdings" panose="05000000000000000000" pitchFamily="2" charset="2"/>
              </a:rPr>
              <a:t>- 1971</a:t>
            </a:r>
            <a:endParaRPr lang="es-ES" sz="2500" dirty="0">
              <a:solidFill>
                <a:schemeClr val="bg1"/>
              </a:solidFill>
            </a:endParaRPr>
          </a:p>
        </p:txBody>
      </p:sp>
      <p:pic>
        <p:nvPicPr>
          <p:cNvPr id="11" name="Imagen 10" descr="Una computadora portátil&#10;&#10;Descripción generada automáticamente con confianza media">
            <a:extLst>
              <a:ext uri="{FF2B5EF4-FFF2-40B4-BE49-F238E27FC236}">
                <a16:creationId xmlns:a16="http://schemas.microsoft.com/office/drawing/2014/main" id="{56A2C9EE-5B83-A08A-4660-C25802C883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637" y="4437236"/>
            <a:ext cx="3240429" cy="2344401"/>
          </a:xfrm>
          <a:prstGeom prst="rect">
            <a:avLst/>
          </a:prstGeom>
        </p:spPr>
      </p:pic>
      <p:pic>
        <p:nvPicPr>
          <p:cNvPr id="13" name="Imagen 12" descr="Un dibujo de una persona&#10;&#10;Descripción generada automáticamente con confianza baja">
            <a:extLst>
              <a:ext uri="{FF2B5EF4-FFF2-40B4-BE49-F238E27FC236}">
                <a16:creationId xmlns:a16="http://schemas.microsoft.com/office/drawing/2014/main" id="{84676C56-2314-0F3A-B4C5-A1BC756DFE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8470" y="1892650"/>
            <a:ext cx="3337010" cy="2261344"/>
          </a:xfrm>
          <a:prstGeom prst="rect">
            <a:avLst/>
          </a:prstGeom>
        </p:spPr>
      </p:pic>
      <p:sp>
        <p:nvSpPr>
          <p:cNvPr id="14" name="Rectángulo 13">
            <a:extLst>
              <a:ext uri="{FF2B5EF4-FFF2-40B4-BE49-F238E27FC236}">
                <a16:creationId xmlns:a16="http://schemas.microsoft.com/office/drawing/2014/main" id="{3F9C5AB2-6BE1-2893-112B-80B378A6F498}"/>
              </a:ext>
            </a:extLst>
          </p:cNvPr>
          <p:cNvSpPr/>
          <p:nvPr/>
        </p:nvSpPr>
        <p:spPr>
          <a:xfrm>
            <a:off x="-12621452"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7437F4CE-110E-E95E-75E2-93AF6DC69F1C}"/>
              </a:ext>
            </a:extLst>
          </p:cNvPr>
          <p:cNvSpPr txBox="1"/>
          <p:nvPr/>
        </p:nvSpPr>
        <p:spPr>
          <a:xfrm>
            <a:off x="-6477785" y="1995767"/>
            <a:ext cx="3108960" cy="523220"/>
          </a:xfrm>
          <a:prstGeom prst="rect">
            <a:avLst/>
          </a:prstGeom>
          <a:noFill/>
        </p:spPr>
        <p:txBody>
          <a:bodyPr wrap="square" rtlCol="0">
            <a:spAutoFit/>
          </a:bodyPr>
          <a:lstStyle/>
          <a:p>
            <a:r>
              <a:rPr lang="es-ES" sz="2800" dirty="0">
                <a:solidFill>
                  <a:schemeClr val="bg1"/>
                </a:solidFill>
              </a:rPr>
              <a:t>1972-1981</a:t>
            </a:r>
          </a:p>
        </p:txBody>
      </p:sp>
      <p:sp>
        <p:nvSpPr>
          <p:cNvPr id="20" name="CuadroTexto 19">
            <a:extLst>
              <a:ext uri="{FF2B5EF4-FFF2-40B4-BE49-F238E27FC236}">
                <a16:creationId xmlns:a16="http://schemas.microsoft.com/office/drawing/2014/main" id="{8063276E-2627-320F-6A65-1CF23B91321C}"/>
              </a:ext>
            </a:extLst>
          </p:cNvPr>
          <p:cNvSpPr txBox="1"/>
          <p:nvPr/>
        </p:nvSpPr>
        <p:spPr>
          <a:xfrm>
            <a:off x="-6510997" y="2518987"/>
            <a:ext cx="6583680" cy="1477328"/>
          </a:xfrm>
          <a:prstGeom prst="rect">
            <a:avLst/>
          </a:prstGeom>
          <a:noFill/>
        </p:spPr>
        <p:txBody>
          <a:bodyPr wrap="square" rtlCol="0">
            <a:spAutoFit/>
          </a:bodyPr>
          <a:lstStyle/>
          <a:p>
            <a:r>
              <a:rPr lang="en-US" dirty="0">
                <a:solidFill>
                  <a:schemeClr val="bg1"/>
                </a:solidFill>
              </a:rPr>
              <a:t>The advent of microprocessors, multitasking capabilities, high-level programming languages and the personal computer revolutionized the way we interact with technology. These advances laid the groundwork for other innovations and paved the way for the modern computer technology we depend on today.</a:t>
            </a:r>
          </a:p>
        </p:txBody>
      </p:sp>
      <p:sp>
        <p:nvSpPr>
          <p:cNvPr id="17" name="Rectángulo 16">
            <a:extLst>
              <a:ext uri="{FF2B5EF4-FFF2-40B4-BE49-F238E27FC236}">
                <a16:creationId xmlns:a16="http://schemas.microsoft.com/office/drawing/2014/main" id="{52252AC3-BC00-299E-8EF9-EA56AAB4C0A7}"/>
              </a:ext>
            </a:extLst>
          </p:cNvPr>
          <p:cNvSpPr/>
          <p:nvPr/>
        </p:nvSpPr>
        <p:spPr>
          <a:xfrm>
            <a:off x="-12809021"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esquinas redondeadas 14">
            <a:extLst>
              <a:ext uri="{FF2B5EF4-FFF2-40B4-BE49-F238E27FC236}">
                <a16:creationId xmlns:a16="http://schemas.microsoft.com/office/drawing/2014/main" id="{90D77B5E-6C9E-FB12-9226-12125790A817}"/>
              </a:ext>
            </a:extLst>
          </p:cNvPr>
          <p:cNvSpPr/>
          <p:nvPr/>
        </p:nvSpPr>
        <p:spPr>
          <a:xfrm>
            <a:off x="-147711" y="1143000"/>
            <a:ext cx="1172308" cy="844062"/>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Imagen 21">
            <a:extLst>
              <a:ext uri="{FF2B5EF4-FFF2-40B4-BE49-F238E27FC236}">
                <a16:creationId xmlns:a16="http://schemas.microsoft.com/office/drawing/2014/main" id="{2FAA5ADE-5D89-7972-B63C-6154BF1488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0750" y="9730812"/>
            <a:ext cx="3097530" cy="2311234"/>
          </a:xfrm>
          <a:prstGeom prst="rect">
            <a:avLst/>
          </a:prstGeom>
        </p:spPr>
      </p:pic>
      <p:pic>
        <p:nvPicPr>
          <p:cNvPr id="23" name="Imagen 22">
            <a:extLst>
              <a:ext uri="{FF2B5EF4-FFF2-40B4-BE49-F238E27FC236}">
                <a16:creationId xmlns:a16="http://schemas.microsoft.com/office/drawing/2014/main" id="{0CA23594-AC4D-4D14-7E2F-B09D36F55D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9005" y="10455757"/>
            <a:ext cx="3506648" cy="2333515"/>
          </a:xfrm>
          <a:prstGeom prst="rect">
            <a:avLst/>
          </a:prstGeom>
        </p:spPr>
      </p:pic>
      <p:pic>
        <p:nvPicPr>
          <p:cNvPr id="24" name="Imagen 23">
            <a:extLst>
              <a:ext uri="{FF2B5EF4-FFF2-40B4-BE49-F238E27FC236}">
                <a16:creationId xmlns:a16="http://schemas.microsoft.com/office/drawing/2014/main" id="{B16B2DF4-CFF0-A45C-AF27-477D86227E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3324" y="7444291"/>
            <a:ext cx="4064926" cy="2286521"/>
          </a:xfrm>
          <a:prstGeom prst="rect">
            <a:avLst/>
          </a:prstGeom>
        </p:spPr>
      </p:pic>
    </p:spTree>
    <p:extLst>
      <p:ext uri="{BB962C8B-B14F-4D97-AF65-F5344CB8AC3E}">
        <p14:creationId xmlns:p14="http://schemas.microsoft.com/office/powerpoint/2010/main" val="2315756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0C84C7C-3583-3298-91B4-B6B7AA6BDBF0}"/>
              </a:ext>
            </a:extLst>
          </p:cNvPr>
          <p:cNvSpPr/>
          <p:nvPr/>
        </p:nvSpPr>
        <p:spPr>
          <a:xfrm>
            <a:off x="0" y="0"/>
            <a:ext cx="12506566"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DBABC68-ADFA-CD5C-CD82-70ADF513A970}"/>
              </a:ext>
            </a:extLst>
          </p:cNvPr>
          <p:cNvSpPr/>
          <p:nvPr/>
        </p:nvSpPr>
        <p:spPr>
          <a:xfrm>
            <a:off x="-33212" y="0"/>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esquinas redondeadas 8">
            <a:extLst>
              <a:ext uri="{FF2B5EF4-FFF2-40B4-BE49-F238E27FC236}">
                <a16:creationId xmlns:a16="http://schemas.microsoft.com/office/drawing/2014/main" id="{44F06CC8-059F-66B8-A83C-8A4CFA347CD7}"/>
              </a:ext>
            </a:extLst>
          </p:cNvPr>
          <p:cNvSpPr/>
          <p:nvPr/>
        </p:nvSpPr>
        <p:spPr>
          <a:xfrm>
            <a:off x="12242409" y="304800"/>
            <a:ext cx="1172308" cy="84406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descr="Una computadora portátil&#10;&#10;Descripción generada automáticamente con confianza media">
            <a:extLst>
              <a:ext uri="{FF2B5EF4-FFF2-40B4-BE49-F238E27FC236}">
                <a16:creationId xmlns:a16="http://schemas.microsoft.com/office/drawing/2014/main" id="{56A2C9EE-5B83-A08A-4660-C25802C88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0087" y="8299748"/>
            <a:ext cx="3240429" cy="2344401"/>
          </a:xfrm>
          <a:prstGeom prst="rect">
            <a:avLst/>
          </a:prstGeom>
        </p:spPr>
      </p:pic>
      <p:pic>
        <p:nvPicPr>
          <p:cNvPr id="13" name="Imagen 12" descr="Un dibujo de una persona&#10;&#10;Descripción generada automáticamente con confianza baja">
            <a:extLst>
              <a:ext uri="{FF2B5EF4-FFF2-40B4-BE49-F238E27FC236}">
                <a16:creationId xmlns:a16="http://schemas.microsoft.com/office/drawing/2014/main" id="{84676C56-2314-0F3A-B4C5-A1BC756DF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0639" y="1451105"/>
            <a:ext cx="3337010" cy="2261344"/>
          </a:xfrm>
          <a:prstGeom prst="rect">
            <a:avLst/>
          </a:prstGeom>
        </p:spPr>
      </p:pic>
      <p:sp>
        <p:nvSpPr>
          <p:cNvPr id="15" name="CuadroTexto 14">
            <a:extLst>
              <a:ext uri="{FF2B5EF4-FFF2-40B4-BE49-F238E27FC236}">
                <a16:creationId xmlns:a16="http://schemas.microsoft.com/office/drawing/2014/main" id="{582C65E6-E023-321E-FA55-C76311B494CE}"/>
              </a:ext>
            </a:extLst>
          </p:cNvPr>
          <p:cNvSpPr txBox="1"/>
          <p:nvPr/>
        </p:nvSpPr>
        <p:spPr>
          <a:xfrm>
            <a:off x="1057809" y="958101"/>
            <a:ext cx="3108960" cy="523220"/>
          </a:xfrm>
          <a:prstGeom prst="rect">
            <a:avLst/>
          </a:prstGeom>
          <a:noFill/>
        </p:spPr>
        <p:txBody>
          <a:bodyPr wrap="square" rtlCol="0">
            <a:spAutoFit/>
          </a:bodyPr>
          <a:lstStyle/>
          <a:p>
            <a:r>
              <a:rPr lang="es-ES" sz="2800" dirty="0">
                <a:solidFill>
                  <a:schemeClr val="bg1"/>
                </a:solidFill>
              </a:rPr>
              <a:t>1972-1981</a:t>
            </a:r>
          </a:p>
        </p:txBody>
      </p:sp>
      <p:sp>
        <p:nvSpPr>
          <p:cNvPr id="16" name="CuadroTexto 15">
            <a:extLst>
              <a:ext uri="{FF2B5EF4-FFF2-40B4-BE49-F238E27FC236}">
                <a16:creationId xmlns:a16="http://schemas.microsoft.com/office/drawing/2014/main" id="{43C89C5F-DCAD-DCF1-DAB5-727C1484D9D8}"/>
              </a:ext>
            </a:extLst>
          </p:cNvPr>
          <p:cNvSpPr txBox="1"/>
          <p:nvPr/>
        </p:nvSpPr>
        <p:spPr>
          <a:xfrm>
            <a:off x="1024597" y="1481321"/>
            <a:ext cx="6583680" cy="1477328"/>
          </a:xfrm>
          <a:prstGeom prst="rect">
            <a:avLst/>
          </a:prstGeom>
          <a:noFill/>
        </p:spPr>
        <p:txBody>
          <a:bodyPr wrap="square" rtlCol="0">
            <a:spAutoFit/>
          </a:bodyPr>
          <a:lstStyle/>
          <a:p>
            <a:r>
              <a:rPr lang="en-US" dirty="0">
                <a:solidFill>
                  <a:schemeClr val="bg1"/>
                </a:solidFill>
              </a:rPr>
              <a:t>The advent of microprocessors, multitasking capabilities, high-level programming languages and the personal computer revolutionized the way we interact with technology. These advances laid the groundwork for other innovations and paved the way for the modern computer technology we depend on today.</a:t>
            </a:r>
          </a:p>
        </p:txBody>
      </p:sp>
      <p:sp>
        <p:nvSpPr>
          <p:cNvPr id="17" name="Rectángulo: esquinas redondeadas 16">
            <a:extLst>
              <a:ext uri="{FF2B5EF4-FFF2-40B4-BE49-F238E27FC236}">
                <a16:creationId xmlns:a16="http://schemas.microsoft.com/office/drawing/2014/main" id="{DC458CFC-8B29-10EA-4AC0-166B7D238F2D}"/>
              </a:ext>
            </a:extLst>
          </p:cNvPr>
          <p:cNvSpPr/>
          <p:nvPr/>
        </p:nvSpPr>
        <p:spPr>
          <a:xfrm>
            <a:off x="-147711" y="1143000"/>
            <a:ext cx="1172308" cy="844062"/>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D784A650-4277-C71F-B85A-C4BADC6815E0}"/>
              </a:ext>
            </a:extLst>
          </p:cNvPr>
          <p:cNvSpPr/>
          <p:nvPr/>
        </p:nvSpPr>
        <p:spPr>
          <a:xfrm>
            <a:off x="-12138461"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 name="Imagen 19">
            <a:extLst>
              <a:ext uri="{FF2B5EF4-FFF2-40B4-BE49-F238E27FC236}">
                <a16:creationId xmlns:a16="http://schemas.microsoft.com/office/drawing/2014/main" id="{465612B1-F90A-F556-0BD8-FD88DB512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830" y="3353657"/>
            <a:ext cx="3097530" cy="2311234"/>
          </a:xfrm>
          <a:prstGeom prst="rect">
            <a:avLst/>
          </a:prstGeom>
        </p:spPr>
      </p:pic>
      <p:pic>
        <p:nvPicPr>
          <p:cNvPr id="22" name="Imagen 21">
            <a:extLst>
              <a:ext uri="{FF2B5EF4-FFF2-40B4-BE49-F238E27FC236}">
                <a16:creationId xmlns:a16="http://schemas.microsoft.com/office/drawing/2014/main" id="{C76BF180-8DE0-45EA-BF9F-ACE9C95999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7085" y="4078602"/>
            <a:ext cx="3506648" cy="2333515"/>
          </a:xfrm>
          <a:prstGeom prst="rect">
            <a:avLst/>
          </a:prstGeom>
        </p:spPr>
      </p:pic>
      <p:pic>
        <p:nvPicPr>
          <p:cNvPr id="24" name="Imagen 23">
            <a:extLst>
              <a:ext uri="{FF2B5EF4-FFF2-40B4-BE49-F238E27FC236}">
                <a16:creationId xmlns:a16="http://schemas.microsoft.com/office/drawing/2014/main" id="{B2A098AC-3F1C-6F16-FCA4-07F8F8EE1B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1404" y="1067136"/>
            <a:ext cx="4064926" cy="2286521"/>
          </a:xfrm>
          <a:prstGeom prst="rect">
            <a:avLst/>
          </a:prstGeom>
        </p:spPr>
      </p:pic>
      <p:sp>
        <p:nvSpPr>
          <p:cNvPr id="28" name="CuadroTexto 27">
            <a:extLst>
              <a:ext uri="{FF2B5EF4-FFF2-40B4-BE49-F238E27FC236}">
                <a16:creationId xmlns:a16="http://schemas.microsoft.com/office/drawing/2014/main" id="{794ACF00-B833-BA79-ACD4-A24EC5712011}"/>
              </a:ext>
            </a:extLst>
          </p:cNvPr>
          <p:cNvSpPr txBox="1"/>
          <p:nvPr/>
        </p:nvSpPr>
        <p:spPr>
          <a:xfrm>
            <a:off x="-11933909" y="304800"/>
            <a:ext cx="2342077" cy="523220"/>
          </a:xfrm>
          <a:prstGeom prst="rect">
            <a:avLst/>
          </a:prstGeom>
          <a:noFill/>
        </p:spPr>
        <p:txBody>
          <a:bodyPr wrap="square" rtlCol="0">
            <a:spAutoFit/>
          </a:bodyPr>
          <a:lstStyle/>
          <a:p>
            <a:r>
              <a:rPr lang="es-ES" sz="2800" dirty="0">
                <a:solidFill>
                  <a:schemeClr val="bg1"/>
                </a:solidFill>
              </a:rPr>
              <a:t>1981-Actual</a:t>
            </a:r>
            <a:endParaRPr lang="es-ES" dirty="0">
              <a:solidFill>
                <a:schemeClr val="bg1"/>
              </a:solidFill>
            </a:endParaRPr>
          </a:p>
        </p:txBody>
      </p:sp>
      <p:sp>
        <p:nvSpPr>
          <p:cNvPr id="37" name="CuadroTexto 36">
            <a:extLst>
              <a:ext uri="{FF2B5EF4-FFF2-40B4-BE49-F238E27FC236}">
                <a16:creationId xmlns:a16="http://schemas.microsoft.com/office/drawing/2014/main" id="{1F8C57E7-57BC-3C0A-D10E-613D2D40C855}"/>
              </a:ext>
            </a:extLst>
          </p:cNvPr>
          <p:cNvSpPr txBox="1"/>
          <p:nvPr/>
        </p:nvSpPr>
        <p:spPr>
          <a:xfrm>
            <a:off x="-11980804" y="865444"/>
            <a:ext cx="11818625" cy="2308324"/>
          </a:xfrm>
          <a:prstGeom prst="rect">
            <a:avLst/>
          </a:prstGeom>
          <a:noFill/>
        </p:spPr>
        <p:txBody>
          <a:bodyPr wrap="square" rtlCol="0">
            <a:spAutoFit/>
          </a:bodyPr>
          <a:lstStyle/>
          <a:p>
            <a:pPr algn="l"/>
            <a:r>
              <a:rPr lang="en-US" b="0" i="0" dirty="0">
                <a:solidFill>
                  <a:schemeClr val="bg1"/>
                </a:solidFill>
                <a:effectLst/>
                <a:latin typeface="Proxima Nova"/>
              </a:rPr>
              <a:t>FGCS (Fifth Generation Computer Systems)</a:t>
            </a:r>
          </a:p>
          <a:p>
            <a:pPr algn="l"/>
            <a:r>
              <a:rPr lang="en-US" b="0" i="0" dirty="0">
                <a:solidFill>
                  <a:schemeClr val="bg1"/>
                </a:solidFill>
                <a:effectLst/>
                <a:latin typeface="Proxima Nova"/>
              </a:rPr>
              <a:t>It was an ambitious project that Japan initiated in the late 1980s with the aim of developing a new type of computer that would use artificial intelligence methods and techniques at both the hardware and software levels. Today, the computer industry is focused on improving and optimizing computers for users, making them more comfortable to use and realistically addressing people's needs.</a:t>
            </a:r>
          </a:p>
          <a:p>
            <a:pPr algn="l"/>
            <a:r>
              <a:rPr lang="en-US" b="0" i="0" dirty="0">
                <a:solidFill>
                  <a:schemeClr val="bg1"/>
                </a:solidFill>
                <a:effectLst/>
                <a:latin typeface="Proxima Nova"/>
              </a:rPr>
              <a:t>In conclusion The FGCS project has had a major impact on computer technology, in particular on hardware, programming languages, operating systems, artificial intelligence and databases, paving the way for the development of modern computing.</a:t>
            </a:r>
            <a:endParaRPr lang="es-ES" dirty="0">
              <a:solidFill>
                <a:schemeClr val="bg1"/>
              </a:solidFill>
            </a:endParaRPr>
          </a:p>
        </p:txBody>
      </p:sp>
      <p:pic>
        <p:nvPicPr>
          <p:cNvPr id="38" name="Picture 2" descr="Evolucion de los computadores timeline | Timetoast timelines">
            <a:extLst>
              <a:ext uri="{FF2B5EF4-FFF2-40B4-BE49-F238E27FC236}">
                <a16:creationId xmlns:a16="http://schemas.microsoft.com/office/drawing/2014/main" id="{E4D9EAD0-3BA2-3F78-E0BB-7738B564FC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2107" y="3421178"/>
            <a:ext cx="2861507" cy="286150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Torres de ordenador: características que debes conocer a la hora de comprar  una">
            <a:extLst>
              <a:ext uri="{FF2B5EF4-FFF2-40B4-BE49-F238E27FC236}">
                <a16:creationId xmlns:a16="http://schemas.microsoft.com/office/drawing/2014/main" id="{311A17C4-5D5B-E66C-1B70-D98E013A9D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3939" y="3764278"/>
            <a:ext cx="3362203" cy="2518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México avanza en la adopción de la IA y así se está usando en las empresas">
            <a:extLst>
              <a:ext uri="{FF2B5EF4-FFF2-40B4-BE49-F238E27FC236}">
                <a16:creationId xmlns:a16="http://schemas.microsoft.com/office/drawing/2014/main" id="{DCAFF876-8851-DD5C-19A6-3CB9664E7E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2554" y="3057812"/>
            <a:ext cx="3400664" cy="213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84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0C84C7C-3583-3298-91B4-B6B7AA6BDBF0}"/>
              </a:ext>
            </a:extLst>
          </p:cNvPr>
          <p:cNvSpPr/>
          <p:nvPr/>
        </p:nvSpPr>
        <p:spPr>
          <a:xfrm>
            <a:off x="0" y="0"/>
            <a:ext cx="12506566"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DBABC68-ADFA-CD5C-CD82-70ADF513A970}"/>
              </a:ext>
            </a:extLst>
          </p:cNvPr>
          <p:cNvSpPr/>
          <p:nvPr/>
        </p:nvSpPr>
        <p:spPr>
          <a:xfrm>
            <a:off x="-33212" y="0"/>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esquinas redondeadas 8">
            <a:extLst>
              <a:ext uri="{FF2B5EF4-FFF2-40B4-BE49-F238E27FC236}">
                <a16:creationId xmlns:a16="http://schemas.microsoft.com/office/drawing/2014/main" id="{44F06CC8-059F-66B8-A83C-8A4CFA347CD7}"/>
              </a:ext>
            </a:extLst>
          </p:cNvPr>
          <p:cNvSpPr/>
          <p:nvPr/>
        </p:nvSpPr>
        <p:spPr>
          <a:xfrm>
            <a:off x="12242409" y="304800"/>
            <a:ext cx="1172308" cy="84406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582C65E6-E023-321E-FA55-C76311B494CE}"/>
              </a:ext>
            </a:extLst>
          </p:cNvPr>
          <p:cNvSpPr txBox="1"/>
          <p:nvPr/>
        </p:nvSpPr>
        <p:spPr>
          <a:xfrm>
            <a:off x="13731443" y="1234776"/>
            <a:ext cx="3108960" cy="523220"/>
          </a:xfrm>
          <a:prstGeom prst="rect">
            <a:avLst/>
          </a:prstGeom>
          <a:noFill/>
        </p:spPr>
        <p:txBody>
          <a:bodyPr wrap="square" rtlCol="0">
            <a:spAutoFit/>
          </a:bodyPr>
          <a:lstStyle/>
          <a:p>
            <a:r>
              <a:rPr lang="es-ES" sz="2800" dirty="0">
                <a:solidFill>
                  <a:schemeClr val="bg1"/>
                </a:solidFill>
              </a:rPr>
              <a:t>1972-1981</a:t>
            </a:r>
          </a:p>
        </p:txBody>
      </p:sp>
      <p:sp>
        <p:nvSpPr>
          <p:cNvPr id="16" name="CuadroTexto 15">
            <a:extLst>
              <a:ext uri="{FF2B5EF4-FFF2-40B4-BE49-F238E27FC236}">
                <a16:creationId xmlns:a16="http://schemas.microsoft.com/office/drawing/2014/main" id="{43C89C5F-DCAD-DCF1-DAB5-727C1484D9D8}"/>
              </a:ext>
            </a:extLst>
          </p:cNvPr>
          <p:cNvSpPr txBox="1"/>
          <p:nvPr/>
        </p:nvSpPr>
        <p:spPr>
          <a:xfrm>
            <a:off x="13548563" y="2237987"/>
            <a:ext cx="6583680" cy="1477328"/>
          </a:xfrm>
          <a:prstGeom prst="rect">
            <a:avLst/>
          </a:prstGeom>
          <a:noFill/>
        </p:spPr>
        <p:txBody>
          <a:bodyPr wrap="square" rtlCol="0">
            <a:spAutoFit/>
          </a:bodyPr>
          <a:lstStyle/>
          <a:p>
            <a:r>
              <a:rPr lang="en-US" dirty="0">
                <a:solidFill>
                  <a:schemeClr val="bg1"/>
                </a:solidFill>
              </a:rPr>
              <a:t>The advent of microprocessors, multitasking capabilities, high-level programming languages and the personal computer revolutionized the way we interact with technology. These advances laid the groundwork for other innovations and paved the way for the modern computer technology we depend on today.</a:t>
            </a:r>
          </a:p>
        </p:txBody>
      </p:sp>
      <p:sp>
        <p:nvSpPr>
          <p:cNvPr id="17" name="Rectángulo: esquinas redondeadas 16">
            <a:extLst>
              <a:ext uri="{FF2B5EF4-FFF2-40B4-BE49-F238E27FC236}">
                <a16:creationId xmlns:a16="http://schemas.microsoft.com/office/drawing/2014/main" id="{DC458CFC-8B29-10EA-4AC0-166B7D238F2D}"/>
              </a:ext>
            </a:extLst>
          </p:cNvPr>
          <p:cNvSpPr/>
          <p:nvPr/>
        </p:nvSpPr>
        <p:spPr>
          <a:xfrm>
            <a:off x="12013809" y="1143000"/>
            <a:ext cx="1172308" cy="844062"/>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D784A650-4277-C71F-B85A-C4BADC6815E0}"/>
              </a:ext>
            </a:extLst>
          </p:cNvPr>
          <p:cNvSpPr/>
          <p:nvPr/>
        </p:nvSpPr>
        <p:spPr>
          <a:xfrm>
            <a:off x="-7421"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0" name="Imagen 19">
            <a:extLst>
              <a:ext uri="{FF2B5EF4-FFF2-40B4-BE49-F238E27FC236}">
                <a16:creationId xmlns:a16="http://schemas.microsoft.com/office/drawing/2014/main" id="{465612B1-F90A-F556-0BD8-FD88DB512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4103" y="5590978"/>
            <a:ext cx="3097530" cy="2311234"/>
          </a:xfrm>
          <a:prstGeom prst="rect">
            <a:avLst/>
          </a:prstGeom>
        </p:spPr>
      </p:pic>
      <p:pic>
        <p:nvPicPr>
          <p:cNvPr id="22" name="Imagen 21">
            <a:extLst>
              <a:ext uri="{FF2B5EF4-FFF2-40B4-BE49-F238E27FC236}">
                <a16:creationId xmlns:a16="http://schemas.microsoft.com/office/drawing/2014/main" id="{C76BF180-8DE0-45EA-BF9F-ACE9C9599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5595" y="5023482"/>
            <a:ext cx="3506648" cy="2333515"/>
          </a:xfrm>
          <a:prstGeom prst="rect">
            <a:avLst/>
          </a:prstGeom>
        </p:spPr>
      </p:pic>
      <p:pic>
        <p:nvPicPr>
          <p:cNvPr id="24" name="Imagen 23">
            <a:extLst>
              <a:ext uri="{FF2B5EF4-FFF2-40B4-BE49-F238E27FC236}">
                <a16:creationId xmlns:a16="http://schemas.microsoft.com/office/drawing/2014/main" id="{B2A098AC-3F1C-6F16-FCA4-07F8F8EE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5564" y="1428794"/>
            <a:ext cx="4064926" cy="2286521"/>
          </a:xfrm>
          <a:prstGeom prst="rect">
            <a:avLst/>
          </a:prstGeom>
        </p:spPr>
      </p:pic>
      <p:sp>
        <p:nvSpPr>
          <p:cNvPr id="3" name="CuadroTexto 2">
            <a:extLst>
              <a:ext uri="{FF2B5EF4-FFF2-40B4-BE49-F238E27FC236}">
                <a16:creationId xmlns:a16="http://schemas.microsoft.com/office/drawing/2014/main" id="{CD1DA583-0EA5-17CB-32B0-08B6C92729BC}"/>
              </a:ext>
            </a:extLst>
          </p:cNvPr>
          <p:cNvSpPr txBox="1"/>
          <p:nvPr/>
        </p:nvSpPr>
        <p:spPr>
          <a:xfrm>
            <a:off x="187763" y="304800"/>
            <a:ext cx="2342077" cy="523220"/>
          </a:xfrm>
          <a:prstGeom prst="rect">
            <a:avLst/>
          </a:prstGeom>
          <a:noFill/>
        </p:spPr>
        <p:txBody>
          <a:bodyPr wrap="square" rtlCol="0">
            <a:spAutoFit/>
          </a:bodyPr>
          <a:lstStyle/>
          <a:p>
            <a:r>
              <a:rPr lang="es-ES" sz="2800" dirty="0">
                <a:solidFill>
                  <a:schemeClr val="bg1"/>
                </a:solidFill>
              </a:rPr>
              <a:t>1981-Actual</a:t>
            </a:r>
            <a:endParaRPr lang="es-ES" dirty="0">
              <a:solidFill>
                <a:schemeClr val="bg1"/>
              </a:solidFill>
            </a:endParaRPr>
          </a:p>
        </p:txBody>
      </p:sp>
      <p:sp>
        <p:nvSpPr>
          <p:cNvPr id="4" name="CuadroTexto 3">
            <a:extLst>
              <a:ext uri="{FF2B5EF4-FFF2-40B4-BE49-F238E27FC236}">
                <a16:creationId xmlns:a16="http://schemas.microsoft.com/office/drawing/2014/main" id="{5BDF0777-9E01-FD28-D549-B1973A382CA0}"/>
              </a:ext>
            </a:extLst>
          </p:cNvPr>
          <p:cNvSpPr txBox="1"/>
          <p:nvPr/>
        </p:nvSpPr>
        <p:spPr>
          <a:xfrm>
            <a:off x="187762" y="865444"/>
            <a:ext cx="11818625" cy="2308324"/>
          </a:xfrm>
          <a:prstGeom prst="rect">
            <a:avLst/>
          </a:prstGeom>
          <a:noFill/>
        </p:spPr>
        <p:txBody>
          <a:bodyPr wrap="square" rtlCol="0">
            <a:spAutoFit/>
          </a:bodyPr>
          <a:lstStyle/>
          <a:p>
            <a:pPr algn="l"/>
            <a:r>
              <a:rPr lang="en-US" b="0" i="0" dirty="0">
                <a:solidFill>
                  <a:schemeClr val="bg1"/>
                </a:solidFill>
                <a:effectLst/>
                <a:latin typeface="Proxima Nova"/>
              </a:rPr>
              <a:t>FGCS (Fifth Generation Computer Systems)</a:t>
            </a:r>
          </a:p>
          <a:p>
            <a:pPr algn="l"/>
            <a:r>
              <a:rPr lang="en-US" b="0" i="0" dirty="0">
                <a:solidFill>
                  <a:schemeClr val="bg1"/>
                </a:solidFill>
                <a:effectLst/>
                <a:latin typeface="Proxima Nova"/>
              </a:rPr>
              <a:t>It was an ambitious project that Japan initiated in the late 1980s with the aim of developing a new type of computer that would use artificial intelligence methods and techniques at both the hardware and software levels. Today, the computer industry is focused on improving and optimizing computers for users, making them more comfortable to use and realistically addressing people's needs.</a:t>
            </a:r>
          </a:p>
          <a:p>
            <a:pPr algn="l"/>
            <a:r>
              <a:rPr lang="en-US" b="0" i="0" dirty="0">
                <a:solidFill>
                  <a:schemeClr val="bg1"/>
                </a:solidFill>
                <a:effectLst/>
                <a:latin typeface="Proxima Nova"/>
              </a:rPr>
              <a:t>In conclusion The FGCS project has had a major impact on computer technology, in particular on hardware, programming languages, operating systems, artificial intelligence and databases, paving the way for the development of modern computing.</a:t>
            </a:r>
            <a:endParaRPr lang="es-ES" dirty="0">
              <a:solidFill>
                <a:schemeClr val="bg1"/>
              </a:solidFill>
            </a:endParaRPr>
          </a:p>
        </p:txBody>
      </p:sp>
      <p:pic>
        <p:nvPicPr>
          <p:cNvPr id="2050" name="Picture 2" descr="Evolucion de los computadores timeline | Timetoast timelines">
            <a:extLst>
              <a:ext uri="{FF2B5EF4-FFF2-40B4-BE49-F238E27FC236}">
                <a16:creationId xmlns:a16="http://schemas.microsoft.com/office/drawing/2014/main" id="{9D538B02-52BD-6938-FFA8-04EE13FF56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6459" y="3421178"/>
            <a:ext cx="2861507" cy="28615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orres de ordenador: características que debes conocer a la hora de comprar  una">
            <a:extLst>
              <a:ext uri="{FF2B5EF4-FFF2-40B4-BE49-F238E27FC236}">
                <a16:creationId xmlns:a16="http://schemas.microsoft.com/office/drawing/2014/main" id="{63C225B1-040A-418E-7181-FD362FD9AD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627" y="3764278"/>
            <a:ext cx="3362203" cy="251840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éxico avanza en la adopción de la IA y así se está usando en las empresas">
            <a:extLst>
              <a:ext uri="{FF2B5EF4-FFF2-40B4-BE49-F238E27FC236}">
                <a16:creationId xmlns:a16="http://schemas.microsoft.com/office/drawing/2014/main" id="{246ADEFE-667B-47EE-F314-DA23FB29C1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6012" y="3057812"/>
            <a:ext cx="3400664" cy="2131402"/>
          </a:xfrm>
          <a:prstGeom prst="rect">
            <a:avLst/>
          </a:prstGeom>
          <a:noFill/>
          <a:extLst>
            <a:ext uri="{909E8E84-426E-40DD-AFC4-6F175D3DCCD1}">
              <a14:hiddenFill xmlns:a14="http://schemas.microsoft.com/office/drawing/2010/main">
                <a:solidFill>
                  <a:srgbClr val="FFFFFF"/>
                </a:solidFill>
              </a14:hiddenFill>
            </a:ext>
          </a:extLst>
        </p:spPr>
      </p:pic>
      <p:sp>
        <p:nvSpPr>
          <p:cNvPr id="5" name="Forma en L 4">
            <a:extLst>
              <a:ext uri="{FF2B5EF4-FFF2-40B4-BE49-F238E27FC236}">
                <a16:creationId xmlns:a16="http://schemas.microsoft.com/office/drawing/2014/main" id="{C6AA9602-39B0-9B3F-364F-5C64457602FE}"/>
              </a:ext>
            </a:extLst>
          </p:cNvPr>
          <p:cNvSpPr/>
          <p:nvPr/>
        </p:nvSpPr>
        <p:spPr>
          <a:xfrm>
            <a:off x="12031393" y="-1707660"/>
            <a:ext cx="1359877" cy="1259203"/>
          </a:xfrm>
          <a:prstGeom prst="corner">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CA8F7752-0C1A-3CEA-5690-620E1F2BF208}"/>
              </a:ext>
            </a:extLst>
          </p:cNvPr>
          <p:cNvSpPr/>
          <p:nvPr/>
        </p:nvSpPr>
        <p:spPr>
          <a:xfrm>
            <a:off x="12619929" y="-7936058"/>
            <a:ext cx="12506566" cy="6858000"/>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693214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0C84C7C-3583-3298-91B4-B6B7AA6BDBF0}"/>
              </a:ext>
            </a:extLst>
          </p:cNvPr>
          <p:cNvSpPr/>
          <p:nvPr/>
        </p:nvSpPr>
        <p:spPr>
          <a:xfrm>
            <a:off x="0" y="0"/>
            <a:ext cx="12506566"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DBABC68-ADFA-CD5C-CD82-70ADF513A970}"/>
              </a:ext>
            </a:extLst>
          </p:cNvPr>
          <p:cNvSpPr/>
          <p:nvPr/>
        </p:nvSpPr>
        <p:spPr>
          <a:xfrm>
            <a:off x="-33212" y="0"/>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Rectángulo 17">
            <a:extLst>
              <a:ext uri="{FF2B5EF4-FFF2-40B4-BE49-F238E27FC236}">
                <a16:creationId xmlns:a16="http://schemas.microsoft.com/office/drawing/2014/main" id="{D784A650-4277-C71F-B85A-C4BADC6815E0}"/>
              </a:ext>
            </a:extLst>
          </p:cNvPr>
          <p:cNvSpPr/>
          <p:nvPr/>
        </p:nvSpPr>
        <p:spPr>
          <a:xfrm>
            <a:off x="-7421"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CuadroTexto 2">
            <a:extLst>
              <a:ext uri="{FF2B5EF4-FFF2-40B4-BE49-F238E27FC236}">
                <a16:creationId xmlns:a16="http://schemas.microsoft.com/office/drawing/2014/main" id="{CD1DA583-0EA5-17CB-32B0-08B6C92729BC}"/>
              </a:ext>
            </a:extLst>
          </p:cNvPr>
          <p:cNvSpPr txBox="1"/>
          <p:nvPr/>
        </p:nvSpPr>
        <p:spPr>
          <a:xfrm>
            <a:off x="187763" y="304800"/>
            <a:ext cx="2342077" cy="523220"/>
          </a:xfrm>
          <a:prstGeom prst="rect">
            <a:avLst/>
          </a:prstGeom>
          <a:noFill/>
        </p:spPr>
        <p:txBody>
          <a:bodyPr wrap="square" rtlCol="0">
            <a:spAutoFit/>
          </a:bodyPr>
          <a:lstStyle/>
          <a:p>
            <a:r>
              <a:rPr lang="es-ES" sz="2800" dirty="0">
                <a:solidFill>
                  <a:schemeClr val="bg1"/>
                </a:solidFill>
              </a:rPr>
              <a:t>1981-Actual</a:t>
            </a:r>
            <a:endParaRPr lang="es-ES" dirty="0">
              <a:solidFill>
                <a:schemeClr val="bg1"/>
              </a:solidFill>
            </a:endParaRPr>
          </a:p>
        </p:txBody>
      </p:sp>
      <p:sp>
        <p:nvSpPr>
          <p:cNvPr id="4" name="CuadroTexto 3">
            <a:extLst>
              <a:ext uri="{FF2B5EF4-FFF2-40B4-BE49-F238E27FC236}">
                <a16:creationId xmlns:a16="http://schemas.microsoft.com/office/drawing/2014/main" id="{5BDF0777-9E01-FD28-D549-B1973A382CA0}"/>
              </a:ext>
            </a:extLst>
          </p:cNvPr>
          <p:cNvSpPr txBox="1"/>
          <p:nvPr/>
        </p:nvSpPr>
        <p:spPr>
          <a:xfrm>
            <a:off x="187762" y="865444"/>
            <a:ext cx="11818625" cy="2308324"/>
          </a:xfrm>
          <a:prstGeom prst="rect">
            <a:avLst/>
          </a:prstGeom>
          <a:noFill/>
        </p:spPr>
        <p:txBody>
          <a:bodyPr wrap="square" rtlCol="0">
            <a:spAutoFit/>
          </a:bodyPr>
          <a:lstStyle/>
          <a:p>
            <a:pPr algn="l"/>
            <a:r>
              <a:rPr lang="en-US" b="0" i="0" dirty="0">
                <a:solidFill>
                  <a:schemeClr val="bg1"/>
                </a:solidFill>
                <a:effectLst/>
                <a:latin typeface="Proxima Nova"/>
              </a:rPr>
              <a:t>FGCS (Fifth Generation Computer Systems)</a:t>
            </a:r>
          </a:p>
          <a:p>
            <a:pPr algn="l"/>
            <a:r>
              <a:rPr lang="en-US" b="0" i="0" dirty="0">
                <a:solidFill>
                  <a:schemeClr val="bg1"/>
                </a:solidFill>
                <a:effectLst/>
                <a:latin typeface="Proxima Nova"/>
              </a:rPr>
              <a:t>It was an ambitious project that Japan initiated in the late 1980s with the aim of developing a new type of computer that would use artificial intelligence methods and techniques at both the hardware and software levels. Today, the computer industry is focused on improving and optimizing computers for users, making them more comfortable to use and realistically addressing people's needs.</a:t>
            </a:r>
          </a:p>
          <a:p>
            <a:pPr algn="l"/>
            <a:r>
              <a:rPr lang="en-US" b="0" i="0" dirty="0">
                <a:solidFill>
                  <a:schemeClr val="bg1"/>
                </a:solidFill>
                <a:effectLst/>
                <a:latin typeface="Proxima Nova"/>
              </a:rPr>
              <a:t>In conclusion The FGCS project has had a major impact on computer technology, in particular on hardware, programming languages, operating systems, artificial intelligence and databases, paving the way for the development of modern computing.</a:t>
            </a:r>
            <a:endParaRPr lang="es-ES" dirty="0">
              <a:solidFill>
                <a:schemeClr val="bg1"/>
              </a:solidFill>
            </a:endParaRPr>
          </a:p>
        </p:txBody>
      </p:sp>
      <p:pic>
        <p:nvPicPr>
          <p:cNvPr id="2050" name="Picture 2" descr="Evolucion de los computadores timeline | Timetoast timelines">
            <a:extLst>
              <a:ext uri="{FF2B5EF4-FFF2-40B4-BE49-F238E27FC236}">
                <a16:creationId xmlns:a16="http://schemas.microsoft.com/office/drawing/2014/main" id="{9D538B02-52BD-6938-FFA8-04EE13FF5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459" y="3421178"/>
            <a:ext cx="2861507" cy="28615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orres de ordenador: características que debes conocer a la hora de comprar  una">
            <a:extLst>
              <a:ext uri="{FF2B5EF4-FFF2-40B4-BE49-F238E27FC236}">
                <a16:creationId xmlns:a16="http://schemas.microsoft.com/office/drawing/2014/main" id="{63C225B1-040A-418E-7181-FD362FD9A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27" y="3764278"/>
            <a:ext cx="3362203" cy="251840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éxico avanza en la adopción de la IA y así se está usando en las empresas">
            <a:extLst>
              <a:ext uri="{FF2B5EF4-FFF2-40B4-BE49-F238E27FC236}">
                <a16:creationId xmlns:a16="http://schemas.microsoft.com/office/drawing/2014/main" id="{246ADEFE-667B-47EE-F314-DA23FB29C1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6012" y="3057812"/>
            <a:ext cx="3400664" cy="2131402"/>
          </a:xfrm>
          <a:prstGeom prst="rect">
            <a:avLst/>
          </a:prstGeom>
          <a:noFill/>
          <a:extLst>
            <a:ext uri="{909E8E84-426E-40DD-AFC4-6F175D3DCCD1}">
              <a14:hiddenFill xmlns:a14="http://schemas.microsoft.com/office/drawing/2010/main">
                <a:solidFill>
                  <a:srgbClr val="FFFFFF"/>
                </a:solidFill>
              </a14:hiddenFill>
            </a:ext>
          </a:extLst>
        </p:spPr>
      </p:pic>
      <p:sp>
        <p:nvSpPr>
          <p:cNvPr id="5" name="Forma en L 4">
            <a:extLst>
              <a:ext uri="{FF2B5EF4-FFF2-40B4-BE49-F238E27FC236}">
                <a16:creationId xmlns:a16="http://schemas.microsoft.com/office/drawing/2014/main" id="{C6AA9602-39B0-9B3F-364F-5C64457602FE}"/>
              </a:ext>
            </a:extLst>
          </p:cNvPr>
          <p:cNvSpPr/>
          <p:nvPr/>
        </p:nvSpPr>
        <p:spPr>
          <a:xfrm>
            <a:off x="-708822" y="6281062"/>
            <a:ext cx="1359877" cy="1259203"/>
          </a:xfrm>
          <a:prstGeom prst="corner">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CA8F7752-0C1A-3CEA-5690-620E1F2BF208}"/>
              </a:ext>
            </a:extLst>
          </p:cNvPr>
          <p:cNvSpPr/>
          <p:nvPr/>
        </p:nvSpPr>
        <p:spPr>
          <a:xfrm>
            <a:off x="0" y="-365760"/>
            <a:ext cx="12506566" cy="7257861"/>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2F1A5FB4-2C1B-5B74-29D5-EF9219DD04B6}"/>
              </a:ext>
            </a:extLst>
          </p:cNvPr>
          <p:cNvSpPr txBox="1"/>
          <p:nvPr/>
        </p:nvSpPr>
        <p:spPr>
          <a:xfrm>
            <a:off x="4984627" y="2613392"/>
            <a:ext cx="2239133" cy="1631216"/>
          </a:xfrm>
          <a:prstGeom prst="rect">
            <a:avLst/>
          </a:prstGeom>
          <a:noFill/>
        </p:spPr>
        <p:txBody>
          <a:bodyPr wrap="square" rtlCol="0">
            <a:spAutoFit/>
          </a:bodyPr>
          <a:lstStyle/>
          <a:p>
            <a:r>
              <a:rPr lang="es-ES" sz="10000" dirty="0">
                <a:solidFill>
                  <a:schemeClr val="bg1"/>
                </a:solidFill>
              </a:rPr>
              <a:t>FIN</a:t>
            </a:r>
          </a:p>
        </p:txBody>
      </p:sp>
    </p:spTree>
    <p:extLst>
      <p:ext uri="{BB962C8B-B14F-4D97-AF65-F5344CB8AC3E}">
        <p14:creationId xmlns:p14="http://schemas.microsoft.com/office/powerpoint/2010/main" val="422279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B2068A0D-AAE6-617E-54CE-2879B2C1CE9E}"/>
              </a:ext>
            </a:extLst>
          </p:cNvPr>
          <p:cNvSpPr/>
          <p:nvPr/>
        </p:nvSpPr>
        <p:spPr>
          <a:xfrm>
            <a:off x="215152" y="21748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redondeadas 5">
            <a:extLst>
              <a:ext uri="{FF2B5EF4-FFF2-40B4-BE49-F238E27FC236}">
                <a16:creationId xmlns:a16="http://schemas.microsoft.com/office/drawing/2014/main" id="{F20174A7-2DD5-18BA-CF4C-B602835F2CF6}"/>
              </a:ext>
            </a:extLst>
          </p:cNvPr>
          <p:cNvSpPr/>
          <p:nvPr/>
        </p:nvSpPr>
        <p:spPr>
          <a:xfrm>
            <a:off x="215153" y="506057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4028647-CE8E-1CDC-1BA1-E8B54FDBC4F7}"/>
              </a:ext>
            </a:extLst>
          </p:cNvPr>
          <p:cNvSpPr/>
          <p:nvPr/>
        </p:nvSpPr>
        <p:spPr>
          <a:xfrm>
            <a:off x="215153" y="206189"/>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2FD89CA3-0CE5-568C-B0CD-D3C98BD5E327}"/>
              </a:ext>
            </a:extLst>
          </p:cNvPr>
          <p:cNvSpPr/>
          <p:nvPr/>
        </p:nvSpPr>
        <p:spPr>
          <a:xfrm>
            <a:off x="215153" y="101301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E879788F-8450-6B02-E51D-015BC69FBE4A}"/>
              </a:ext>
            </a:extLst>
          </p:cNvPr>
          <p:cNvSpPr/>
          <p:nvPr/>
        </p:nvSpPr>
        <p:spPr>
          <a:xfrm>
            <a:off x="215153" y="1819835"/>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9FA02CE3-E851-1993-6081-AC79D6AE8DD7}"/>
              </a:ext>
            </a:extLst>
          </p:cNvPr>
          <p:cNvSpPr/>
          <p:nvPr/>
        </p:nvSpPr>
        <p:spPr>
          <a:xfrm>
            <a:off x="215153" y="2631140"/>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9F9BF5C9-18DE-7609-EFEE-FA2AD44C950A}"/>
              </a:ext>
            </a:extLst>
          </p:cNvPr>
          <p:cNvSpPr/>
          <p:nvPr/>
        </p:nvSpPr>
        <p:spPr>
          <a:xfrm>
            <a:off x="215153" y="343796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44A75AFF-935D-0CFA-90AB-824E688F336C}"/>
              </a:ext>
            </a:extLst>
          </p:cNvPr>
          <p:cNvSpPr/>
          <p:nvPr/>
        </p:nvSpPr>
        <p:spPr>
          <a:xfrm>
            <a:off x="215153" y="424926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590BD5AF-B599-36C6-6B86-E9BA0EB4BECF}"/>
              </a:ext>
            </a:extLst>
          </p:cNvPr>
          <p:cNvSpPr/>
          <p:nvPr/>
        </p:nvSpPr>
        <p:spPr>
          <a:xfrm>
            <a:off x="215153" y="587187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93808351-94B6-3B80-A3EB-739B1FF93351}"/>
              </a:ext>
            </a:extLst>
          </p:cNvPr>
          <p:cNvSpPr/>
          <p:nvPr/>
        </p:nvSpPr>
        <p:spPr>
          <a:xfrm>
            <a:off x="11268635" y="206189"/>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492E5AA-F03E-036F-5651-F5419788BBAC}"/>
              </a:ext>
            </a:extLst>
          </p:cNvPr>
          <p:cNvSpPr txBox="1"/>
          <p:nvPr/>
        </p:nvSpPr>
        <p:spPr>
          <a:xfrm>
            <a:off x="2442258" y="-520861"/>
            <a:ext cx="2349661" cy="369332"/>
          </a:xfrm>
          <a:prstGeom prst="rect">
            <a:avLst/>
          </a:prstGeom>
          <a:noFill/>
        </p:spPr>
        <p:txBody>
          <a:bodyPr wrap="square" rtlCol="0">
            <a:spAutoFit/>
          </a:bodyPr>
          <a:lstStyle/>
          <a:p>
            <a:endParaRPr lang="es-ES"/>
          </a:p>
        </p:txBody>
      </p:sp>
      <p:sp>
        <p:nvSpPr>
          <p:cNvPr id="2" name="CuadroTexto 1">
            <a:extLst>
              <a:ext uri="{FF2B5EF4-FFF2-40B4-BE49-F238E27FC236}">
                <a16:creationId xmlns:a16="http://schemas.microsoft.com/office/drawing/2014/main" id="{D99CC1E6-E34F-3A0A-0B40-94C3A21C046B}"/>
              </a:ext>
            </a:extLst>
          </p:cNvPr>
          <p:cNvSpPr txBox="1"/>
          <p:nvPr/>
        </p:nvSpPr>
        <p:spPr>
          <a:xfrm>
            <a:off x="421341" y="104176"/>
            <a:ext cx="4532010" cy="861774"/>
          </a:xfrm>
          <a:prstGeom prst="rect">
            <a:avLst/>
          </a:prstGeom>
          <a:noFill/>
        </p:spPr>
        <p:txBody>
          <a:bodyPr wrap="none" rtlCol="0">
            <a:spAutoFit/>
          </a:bodyPr>
          <a:lstStyle/>
          <a:p>
            <a:r>
              <a:rPr lang="es-ES" sz="5000" dirty="0">
                <a:solidFill>
                  <a:schemeClr val="bg1"/>
                </a:solidFill>
                <a:latin typeface="Lilita One" panose="02000000000000000000" pitchFamily="2" charset="0"/>
              </a:rPr>
              <a:t>Non digital time</a:t>
            </a:r>
          </a:p>
        </p:txBody>
      </p:sp>
      <p:sp>
        <p:nvSpPr>
          <p:cNvPr id="3" name="CuadroTexto 2">
            <a:extLst>
              <a:ext uri="{FF2B5EF4-FFF2-40B4-BE49-F238E27FC236}">
                <a16:creationId xmlns:a16="http://schemas.microsoft.com/office/drawing/2014/main" id="{D42554A6-BF00-8829-F4D9-A372BB3B00A9}"/>
              </a:ext>
            </a:extLst>
          </p:cNvPr>
          <p:cNvSpPr txBox="1"/>
          <p:nvPr/>
        </p:nvSpPr>
        <p:spPr>
          <a:xfrm>
            <a:off x="421341" y="907707"/>
            <a:ext cx="3347391"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Digital time</a:t>
            </a:r>
          </a:p>
        </p:txBody>
      </p:sp>
      <p:sp>
        <p:nvSpPr>
          <p:cNvPr id="4" name="CuadroTexto 3">
            <a:extLst>
              <a:ext uri="{FF2B5EF4-FFF2-40B4-BE49-F238E27FC236}">
                <a16:creationId xmlns:a16="http://schemas.microsoft.com/office/drawing/2014/main" id="{068F21B2-AFC6-5D06-3F3E-5C34F5E78307}"/>
              </a:ext>
            </a:extLst>
          </p:cNvPr>
          <p:cNvSpPr txBox="1"/>
          <p:nvPr/>
        </p:nvSpPr>
        <p:spPr>
          <a:xfrm>
            <a:off x="421340" y="1697826"/>
            <a:ext cx="2630848"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Time line</a:t>
            </a:r>
          </a:p>
        </p:txBody>
      </p:sp>
      <p:sp>
        <p:nvSpPr>
          <p:cNvPr id="5" name="CuadroTexto 4">
            <a:extLst>
              <a:ext uri="{FF2B5EF4-FFF2-40B4-BE49-F238E27FC236}">
                <a16:creationId xmlns:a16="http://schemas.microsoft.com/office/drawing/2014/main" id="{D695A954-8337-3224-469E-36CC21FDA2A5}"/>
              </a:ext>
            </a:extLst>
          </p:cNvPr>
          <p:cNvSpPr txBox="1"/>
          <p:nvPr/>
        </p:nvSpPr>
        <p:spPr>
          <a:xfrm>
            <a:off x="421340" y="2516789"/>
            <a:ext cx="4608954"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First</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6" name="CuadroTexto 15">
            <a:extLst>
              <a:ext uri="{FF2B5EF4-FFF2-40B4-BE49-F238E27FC236}">
                <a16:creationId xmlns:a16="http://schemas.microsoft.com/office/drawing/2014/main" id="{15BBA9CB-D716-41F5-9688-4DD86377F03F}"/>
              </a:ext>
            </a:extLst>
          </p:cNvPr>
          <p:cNvSpPr txBox="1"/>
          <p:nvPr/>
        </p:nvSpPr>
        <p:spPr>
          <a:xfrm>
            <a:off x="421339" y="3340432"/>
            <a:ext cx="532068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Second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7" name="CuadroTexto 16">
            <a:extLst>
              <a:ext uri="{FF2B5EF4-FFF2-40B4-BE49-F238E27FC236}">
                <a16:creationId xmlns:a16="http://schemas.microsoft.com/office/drawing/2014/main" id="{20396675-3251-782A-3605-D6D5134DB120}"/>
              </a:ext>
            </a:extLst>
          </p:cNvPr>
          <p:cNvSpPr txBox="1"/>
          <p:nvPr/>
        </p:nvSpPr>
        <p:spPr>
          <a:xfrm>
            <a:off x="421339" y="4151737"/>
            <a:ext cx="4786888"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Third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8" name="CuadroTexto 17">
            <a:extLst>
              <a:ext uri="{FF2B5EF4-FFF2-40B4-BE49-F238E27FC236}">
                <a16:creationId xmlns:a16="http://schemas.microsoft.com/office/drawing/2014/main" id="{FDF1B858-A4A1-4D28-17E6-5FE501103572}"/>
              </a:ext>
            </a:extLst>
          </p:cNvPr>
          <p:cNvSpPr txBox="1"/>
          <p:nvPr/>
        </p:nvSpPr>
        <p:spPr>
          <a:xfrm>
            <a:off x="421338" y="4926221"/>
            <a:ext cx="514435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Fourth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9" name="CuadroTexto 18">
            <a:extLst>
              <a:ext uri="{FF2B5EF4-FFF2-40B4-BE49-F238E27FC236}">
                <a16:creationId xmlns:a16="http://schemas.microsoft.com/office/drawing/2014/main" id="{2253CCD5-ACC8-316B-B602-F8080F7D984A}"/>
              </a:ext>
            </a:extLst>
          </p:cNvPr>
          <p:cNvSpPr txBox="1"/>
          <p:nvPr/>
        </p:nvSpPr>
        <p:spPr>
          <a:xfrm>
            <a:off x="421337" y="5777753"/>
            <a:ext cx="4628190"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Fifth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Tree>
    <p:extLst>
      <p:ext uri="{BB962C8B-B14F-4D97-AF65-F5344CB8AC3E}">
        <p14:creationId xmlns:p14="http://schemas.microsoft.com/office/powerpoint/2010/main" val="11563609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A1051571-E7FE-3A83-635D-077D226CCCA6}"/>
              </a:ext>
            </a:extLst>
          </p:cNvPr>
          <p:cNvSpPr/>
          <p:nvPr/>
        </p:nvSpPr>
        <p:spPr>
          <a:xfrm>
            <a:off x="215153" y="1016304"/>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redondeadas 5">
            <a:extLst>
              <a:ext uri="{FF2B5EF4-FFF2-40B4-BE49-F238E27FC236}">
                <a16:creationId xmlns:a16="http://schemas.microsoft.com/office/drawing/2014/main" id="{F20174A7-2DD5-18BA-CF4C-B602835F2CF6}"/>
              </a:ext>
            </a:extLst>
          </p:cNvPr>
          <p:cNvSpPr/>
          <p:nvPr/>
        </p:nvSpPr>
        <p:spPr>
          <a:xfrm>
            <a:off x="215153" y="506057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4028647-CE8E-1CDC-1BA1-E8B54FDBC4F7}"/>
              </a:ext>
            </a:extLst>
          </p:cNvPr>
          <p:cNvSpPr/>
          <p:nvPr/>
        </p:nvSpPr>
        <p:spPr>
          <a:xfrm>
            <a:off x="215153" y="206189"/>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25000"/>
                </a:schemeClr>
              </a:solidFill>
            </a:endParaRPr>
          </a:p>
        </p:txBody>
      </p:sp>
      <p:sp>
        <p:nvSpPr>
          <p:cNvPr id="8" name="Rectángulo: esquinas redondeadas 7">
            <a:extLst>
              <a:ext uri="{FF2B5EF4-FFF2-40B4-BE49-F238E27FC236}">
                <a16:creationId xmlns:a16="http://schemas.microsoft.com/office/drawing/2014/main" id="{2FD89CA3-0CE5-568C-B0CD-D3C98BD5E327}"/>
              </a:ext>
            </a:extLst>
          </p:cNvPr>
          <p:cNvSpPr/>
          <p:nvPr/>
        </p:nvSpPr>
        <p:spPr>
          <a:xfrm>
            <a:off x="215153" y="1013012"/>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E879788F-8450-6B02-E51D-015BC69FBE4A}"/>
              </a:ext>
            </a:extLst>
          </p:cNvPr>
          <p:cNvSpPr/>
          <p:nvPr/>
        </p:nvSpPr>
        <p:spPr>
          <a:xfrm>
            <a:off x="215153" y="1819835"/>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9FA02CE3-E851-1993-6081-AC79D6AE8DD7}"/>
              </a:ext>
            </a:extLst>
          </p:cNvPr>
          <p:cNvSpPr/>
          <p:nvPr/>
        </p:nvSpPr>
        <p:spPr>
          <a:xfrm>
            <a:off x="215153" y="2631140"/>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9F9BF5C9-18DE-7609-EFEE-FA2AD44C950A}"/>
              </a:ext>
            </a:extLst>
          </p:cNvPr>
          <p:cNvSpPr/>
          <p:nvPr/>
        </p:nvSpPr>
        <p:spPr>
          <a:xfrm>
            <a:off x="215153" y="343796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44A75AFF-935D-0CFA-90AB-824E688F336C}"/>
              </a:ext>
            </a:extLst>
          </p:cNvPr>
          <p:cNvSpPr/>
          <p:nvPr/>
        </p:nvSpPr>
        <p:spPr>
          <a:xfrm>
            <a:off x="215153" y="424926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590BD5AF-B599-36C6-6B86-E9BA0EB4BECF}"/>
              </a:ext>
            </a:extLst>
          </p:cNvPr>
          <p:cNvSpPr/>
          <p:nvPr/>
        </p:nvSpPr>
        <p:spPr>
          <a:xfrm>
            <a:off x="215153" y="587187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93808351-94B6-3B80-A3EB-739B1FF93351}"/>
              </a:ext>
            </a:extLst>
          </p:cNvPr>
          <p:cNvSpPr/>
          <p:nvPr/>
        </p:nvSpPr>
        <p:spPr>
          <a:xfrm>
            <a:off x="11268635" y="1013012"/>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492E5AA-F03E-036F-5651-F5419788BBAC}"/>
              </a:ext>
            </a:extLst>
          </p:cNvPr>
          <p:cNvSpPr txBox="1"/>
          <p:nvPr/>
        </p:nvSpPr>
        <p:spPr>
          <a:xfrm>
            <a:off x="2442258" y="-520861"/>
            <a:ext cx="2349661" cy="369332"/>
          </a:xfrm>
          <a:prstGeom prst="rect">
            <a:avLst/>
          </a:prstGeom>
          <a:noFill/>
        </p:spPr>
        <p:txBody>
          <a:bodyPr wrap="square" rtlCol="0">
            <a:spAutoFit/>
          </a:bodyPr>
          <a:lstStyle/>
          <a:p>
            <a:endParaRPr lang="es-ES"/>
          </a:p>
        </p:txBody>
      </p:sp>
      <p:sp>
        <p:nvSpPr>
          <p:cNvPr id="2" name="CuadroTexto 1">
            <a:extLst>
              <a:ext uri="{FF2B5EF4-FFF2-40B4-BE49-F238E27FC236}">
                <a16:creationId xmlns:a16="http://schemas.microsoft.com/office/drawing/2014/main" id="{D99CC1E6-E34F-3A0A-0B40-94C3A21C046B}"/>
              </a:ext>
            </a:extLst>
          </p:cNvPr>
          <p:cNvSpPr txBox="1"/>
          <p:nvPr/>
        </p:nvSpPr>
        <p:spPr>
          <a:xfrm>
            <a:off x="421341" y="104176"/>
            <a:ext cx="4532010"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Non digital time</a:t>
            </a:r>
          </a:p>
        </p:txBody>
      </p:sp>
      <p:sp>
        <p:nvSpPr>
          <p:cNvPr id="3" name="CuadroTexto 2">
            <a:extLst>
              <a:ext uri="{FF2B5EF4-FFF2-40B4-BE49-F238E27FC236}">
                <a16:creationId xmlns:a16="http://schemas.microsoft.com/office/drawing/2014/main" id="{D42554A6-BF00-8829-F4D9-A372BB3B00A9}"/>
              </a:ext>
            </a:extLst>
          </p:cNvPr>
          <p:cNvSpPr txBox="1"/>
          <p:nvPr/>
        </p:nvSpPr>
        <p:spPr>
          <a:xfrm>
            <a:off x="421341" y="907707"/>
            <a:ext cx="3347391" cy="861774"/>
          </a:xfrm>
          <a:prstGeom prst="rect">
            <a:avLst/>
          </a:prstGeom>
          <a:noFill/>
        </p:spPr>
        <p:txBody>
          <a:bodyPr wrap="none" rtlCol="0">
            <a:spAutoFit/>
          </a:bodyPr>
          <a:lstStyle/>
          <a:p>
            <a:r>
              <a:rPr lang="es-ES" sz="5000" dirty="0">
                <a:solidFill>
                  <a:schemeClr val="bg1"/>
                </a:solidFill>
                <a:latin typeface="Lilita One" panose="02000000000000000000" pitchFamily="2" charset="0"/>
              </a:rPr>
              <a:t>Digital time</a:t>
            </a:r>
          </a:p>
        </p:txBody>
      </p:sp>
      <p:sp>
        <p:nvSpPr>
          <p:cNvPr id="4" name="CuadroTexto 3">
            <a:extLst>
              <a:ext uri="{FF2B5EF4-FFF2-40B4-BE49-F238E27FC236}">
                <a16:creationId xmlns:a16="http://schemas.microsoft.com/office/drawing/2014/main" id="{068F21B2-AFC6-5D06-3F3E-5C34F5E78307}"/>
              </a:ext>
            </a:extLst>
          </p:cNvPr>
          <p:cNvSpPr txBox="1"/>
          <p:nvPr/>
        </p:nvSpPr>
        <p:spPr>
          <a:xfrm>
            <a:off x="421340" y="1697826"/>
            <a:ext cx="2630848"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Time line</a:t>
            </a:r>
          </a:p>
        </p:txBody>
      </p:sp>
      <p:sp>
        <p:nvSpPr>
          <p:cNvPr id="5" name="CuadroTexto 4">
            <a:extLst>
              <a:ext uri="{FF2B5EF4-FFF2-40B4-BE49-F238E27FC236}">
                <a16:creationId xmlns:a16="http://schemas.microsoft.com/office/drawing/2014/main" id="{D695A954-8337-3224-469E-36CC21FDA2A5}"/>
              </a:ext>
            </a:extLst>
          </p:cNvPr>
          <p:cNvSpPr txBox="1"/>
          <p:nvPr/>
        </p:nvSpPr>
        <p:spPr>
          <a:xfrm>
            <a:off x="421340" y="2516789"/>
            <a:ext cx="4608954"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First</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6" name="CuadroTexto 15">
            <a:extLst>
              <a:ext uri="{FF2B5EF4-FFF2-40B4-BE49-F238E27FC236}">
                <a16:creationId xmlns:a16="http://schemas.microsoft.com/office/drawing/2014/main" id="{15BBA9CB-D716-41F5-9688-4DD86377F03F}"/>
              </a:ext>
            </a:extLst>
          </p:cNvPr>
          <p:cNvSpPr txBox="1"/>
          <p:nvPr/>
        </p:nvSpPr>
        <p:spPr>
          <a:xfrm>
            <a:off x="421339" y="3340432"/>
            <a:ext cx="532068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Second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7" name="CuadroTexto 16">
            <a:extLst>
              <a:ext uri="{FF2B5EF4-FFF2-40B4-BE49-F238E27FC236}">
                <a16:creationId xmlns:a16="http://schemas.microsoft.com/office/drawing/2014/main" id="{20396675-3251-782A-3605-D6D5134DB120}"/>
              </a:ext>
            </a:extLst>
          </p:cNvPr>
          <p:cNvSpPr txBox="1"/>
          <p:nvPr/>
        </p:nvSpPr>
        <p:spPr>
          <a:xfrm>
            <a:off x="421339" y="4151737"/>
            <a:ext cx="4786888"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Third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8" name="CuadroTexto 17">
            <a:extLst>
              <a:ext uri="{FF2B5EF4-FFF2-40B4-BE49-F238E27FC236}">
                <a16:creationId xmlns:a16="http://schemas.microsoft.com/office/drawing/2014/main" id="{FDF1B858-A4A1-4D28-17E6-5FE501103572}"/>
              </a:ext>
            </a:extLst>
          </p:cNvPr>
          <p:cNvSpPr txBox="1"/>
          <p:nvPr/>
        </p:nvSpPr>
        <p:spPr>
          <a:xfrm>
            <a:off x="421338" y="4926221"/>
            <a:ext cx="514435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Fourth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9" name="CuadroTexto 18">
            <a:extLst>
              <a:ext uri="{FF2B5EF4-FFF2-40B4-BE49-F238E27FC236}">
                <a16:creationId xmlns:a16="http://schemas.microsoft.com/office/drawing/2014/main" id="{2253CCD5-ACC8-316B-B602-F8080F7D984A}"/>
              </a:ext>
            </a:extLst>
          </p:cNvPr>
          <p:cNvSpPr txBox="1"/>
          <p:nvPr/>
        </p:nvSpPr>
        <p:spPr>
          <a:xfrm>
            <a:off x="421337" y="5777753"/>
            <a:ext cx="4628190"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Fifth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Tree>
    <p:extLst>
      <p:ext uri="{BB962C8B-B14F-4D97-AF65-F5344CB8AC3E}">
        <p14:creationId xmlns:p14="http://schemas.microsoft.com/office/powerpoint/2010/main" val="370429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9672AE65-8F53-ADF5-9D76-88BF2E504A06}"/>
              </a:ext>
            </a:extLst>
          </p:cNvPr>
          <p:cNvSpPr/>
          <p:nvPr/>
        </p:nvSpPr>
        <p:spPr>
          <a:xfrm>
            <a:off x="215152" y="181654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redondeadas 5">
            <a:extLst>
              <a:ext uri="{FF2B5EF4-FFF2-40B4-BE49-F238E27FC236}">
                <a16:creationId xmlns:a16="http://schemas.microsoft.com/office/drawing/2014/main" id="{F20174A7-2DD5-18BA-CF4C-B602835F2CF6}"/>
              </a:ext>
            </a:extLst>
          </p:cNvPr>
          <p:cNvSpPr/>
          <p:nvPr/>
        </p:nvSpPr>
        <p:spPr>
          <a:xfrm>
            <a:off x="215153" y="506057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4028647-CE8E-1CDC-1BA1-E8B54FDBC4F7}"/>
              </a:ext>
            </a:extLst>
          </p:cNvPr>
          <p:cNvSpPr/>
          <p:nvPr/>
        </p:nvSpPr>
        <p:spPr>
          <a:xfrm>
            <a:off x="215153" y="206189"/>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2FD89CA3-0CE5-568C-B0CD-D3C98BD5E327}"/>
              </a:ext>
            </a:extLst>
          </p:cNvPr>
          <p:cNvSpPr/>
          <p:nvPr/>
        </p:nvSpPr>
        <p:spPr>
          <a:xfrm>
            <a:off x="215153" y="101301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E879788F-8450-6B02-E51D-015BC69FBE4A}"/>
              </a:ext>
            </a:extLst>
          </p:cNvPr>
          <p:cNvSpPr/>
          <p:nvPr/>
        </p:nvSpPr>
        <p:spPr>
          <a:xfrm>
            <a:off x="215153" y="1819835"/>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0" name="Rectángulo: esquinas redondeadas 9">
            <a:extLst>
              <a:ext uri="{FF2B5EF4-FFF2-40B4-BE49-F238E27FC236}">
                <a16:creationId xmlns:a16="http://schemas.microsoft.com/office/drawing/2014/main" id="{9FA02CE3-E851-1993-6081-AC79D6AE8DD7}"/>
              </a:ext>
            </a:extLst>
          </p:cNvPr>
          <p:cNvSpPr/>
          <p:nvPr/>
        </p:nvSpPr>
        <p:spPr>
          <a:xfrm>
            <a:off x="215153" y="2631140"/>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9F9BF5C9-18DE-7609-EFEE-FA2AD44C950A}"/>
              </a:ext>
            </a:extLst>
          </p:cNvPr>
          <p:cNvSpPr/>
          <p:nvPr/>
        </p:nvSpPr>
        <p:spPr>
          <a:xfrm>
            <a:off x="215153" y="343796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44A75AFF-935D-0CFA-90AB-824E688F336C}"/>
              </a:ext>
            </a:extLst>
          </p:cNvPr>
          <p:cNvSpPr/>
          <p:nvPr/>
        </p:nvSpPr>
        <p:spPr>
          <a:xfrm>
            <a:off x="215153" y="424926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590BD5AF-B599-36C6-6B86-E9BA0EB4BECF}"/>
              </a:ext>
            </a:extLst>
          </p:cNvPr>
          <p:cNvSpPr/>
          <p:nvPr/>
        </p:nvSpPr>
        <p:spPr>
          <a:xfrm>
            <a:off x="215153" y="587187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93808351-94B6-3B80-A3EB-739B1FF93351}"/>
              </a:ext>
            </a:extLst>
          </p:cNvPr>
          <p:cNvSpPr/>
          <p:nvPr/>
        </p:nvSpPr>
        <p:spPr>
          <a:xfrm>
            <a:off x="11268636" y="1819835"/>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492E5AA-F03E-036F-5651-F5419788BBAC}"/>
              </a:ext>
            </a:extLst>
          </p:cNvPr>
          <p:cNvSpPr txBox="1"/>
          <p:nvPr/>
        </p:nvSpPr>
        <p:spPr>
          <a:xfrm>
            <a:off x="2442258" y="-520861"/>
            <a:ext cx="2349661" cy="369332"/>
          </a:xfrm>
          <a:prstGeom prst="rect">
            <a:avLst/>
          </a:prstGeom>
          <a:noFill/>
        </p:spPr>
        <p:txBody>
          <a:bodyPr wrap="square" rtlCol="0">
            <a:spAutoFit/>
          </a:bodyPr>
          <a:lstStyle/>
          <a:p>
            <a:endParaRPr lang="es-ES"/>
          </a:p>
        </p:txBody>
      </p:sp>
      <p:sp>
        <p:nvSpPr>
          <p:cNvPr id="2" name="CuadroTexto 1">
            <a:extLst>
              <a:ext uri="{FF2B5EF4-FFF2-40B4-BE49-F238E27FC236}">
                <a16:creationId xmlns:a16="http://schemas.microsoft.com/office/drawing/2014/main" id="{D99CC1E6-E34F-3A0A-0B40-94C3A21C046B}"/>
              </a:ext>
            </a:extLst>
          </p:cNvPr>
          <p:cNvSpPr txBox="1"/>
          <p:nvPr/>
        </p:nvSpPr>
        <p:spPr>
          <a:xfrm>
            <a:off x="421341" y="104176"/>
            <a:ext cx="4532010"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Non digital time</a:t>
            </a:r>
          </a:p>
        </p:txBody>
      </p:sp>
      <p:sp>
        <p:nvSpPr>
          <p:cNvPr id="3" name="CuadroTexto 2">
            <a:extLst>
              <a:ext uri="{FF2B5EF4-FFF2-40B4-BE49-F238E27FC236}">
                <a16:creationId xmlns:a16="http://schemas.microsoft.com/office/drawing/2014/main" id="{D42554A6-BF00-8829-F4D9-A372BB3B00A9}"/>
              </a:ext>
            </a:extLst>
          </p:cNvPr>
          <p:cNvSpPr txBox="1"/>
          <p:nvPr/>
        </p:nvSpPr>
        <p:spPr>
          <a:xfrm>
            <a:off x="421341" y="907707"/>
            <a:ext cx="3347391"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Digital time</a:t>
            </a:r>
          </a:p>
        </p:txBody>
      </p:sp>
      <p:sp>
        <p:nvSpPr>
          <p:cNvPr id="4" name="CuadroTexto 3">
            <a:extLst>
              <a:ext uri="{FF2B5EF4-FFF2-40B4-BE49-F238E27FC236}">
                <a16:creationId xmlns:a16="http://schemas.microsoft.com/office/drawing/2014/main" id="{068F21B2-AFC6-5D06-3F3E-5C34F5E78307}"/>
              </a:ext>
            </a:extLst>
          </p:cNvPr>
          <p:cNvSpPr txBox="1"/>
          <p:nvPr/>
        </p:nvSpPr>
        <p:spPr>
          <a:xfrm>
            <a:off x="421340" y="1697826"/>
            <a:ext cx="2630848" cy="861774"/>
          </a:xfrm>
          <a:prstGeom prst="rect">
            <a:avLst/>
          </a:prstGeom>
          <a:noFill/>
        </p:spPr>
        <p:txBody>
          <a:bodyPr wrap="none" rtlCol="0">
            <a:spAutoFit/>
          </a:bodyPr>
          <a:lstStyle/>
          <a:p>
            <a:r>
              <a:rPr lang="es-ES" sz="5000" dirty="0">
                <a:solidFill>
                  <a:schemeClr val="bg1"/>
                </a:solidFill>
                <a:latin typeface="Lilita One" panose="02000000000000000000" pitchFamily="2" charset="0"/>
              </a:rPr>
              <a:t>Time line</a:t>
            </a:r>
          </a:p>
        </p:txBody>
      </p:sp>
      <p:sp>
        <p:nvSpPr>
          <p:cNvPr id="5" name="CuadroTexto 4">
            <a:extLst>
              <a:ext uri="{FF2B5EF4-FFF2-40B4-BE49-F238E27FC236}">
                <a16:creationId xmlns:a16="http://schemas.microsoft.com/office/drawing/2014/main" id="{D695A954-8337-3224-469E-36CC21FDA2A5}"/>
              </a:ext>
            </a:extLst>
          </p:cNvPr>
          <p:cNvSpPr txBox="1"/>
          <p:nvPr/>
        </p:nvSpPr>
        <p:spPr>
          <a:xfrm>
            <a:off x="421340" y="2516789"/>
            <a:ext cx="4608954"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First</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6" name="CuadroTexto 15">
            <a:extLst>
              <a:ext uri="{FF2B5EF4-FFF2-40B4-BE49-F238E27FC236}">
                <a16:creationId xmlns:a16="http://schemas.microsoft.com/office/drawing/2014/main" id="{15BBA9CB-D716-41F5-9688-4DD86377F03F}"/>
              </a:ext>
            </a:extLst>
          </p:cNvPr>
          <p:cNvSpPr txBox="1"/>
          <p:nvPr/>
        </p:nvSpPr>
        <p:spPr>
          <a:xfrm>
            <a:off x="421339" y="3340432"/>
            <a:ext cx="532068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Second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7" name="CuadroTexto 16">
            <a:extLst>
              <a:ext uri="{FF2B5EF4-FFF2-40B4-BE49-F238E27FC236}">
                <a16:creationId xmlns:a16="http://schemas.microsoft.com/office/drawing/2014/main" id="{20396675-3251-782A-3605-D6D5134DB120}"/>
              </a:ext>
            </a:extLst>
          </p:cNvPr>
          <p:cNvSpPr txBox="1"/>
          <p:nvPr/>
        </p:nvSpPr>
        <p:spPr>
          <a:xfrm>
            <a:off x="421339" y="4151737"/>
            <a:ext cx="4786888"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Third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8" name="CuadroTexto 17">
            <a:extLst>
              <a:ext uri="{FF2B5EF4-FFF2-40B4-BE49-F238E27FC236}">
                <a16:creationId xmlns:a16="http://schemas.microsoft.com/office/drawing/2014/main" id="{FDF1B858-A4A1-4D28-17E6-5FE501103572}"/>
              </a:ext>
            </a:extLst>
          </p:cNvPr>
          <p:cNvSpPr txBox="1"/>
          <p:nvPr/>
        </p:nvSpPr>
        <p:spPr>
          <a:xfrm>
            <a:off x="421338" y="4926221"/>
            <a:ext cx="514435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Fourth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9" name="CuadroTexto 18">
            <a:extLst>
              <a:ext uri="{FF2B5EF4-FFF2-40B4-BE49-F238E27FC236}">
                <a16:creationId xmlns:a16="http://schemas.microsoft.com/office/drawing/2014/main" id="{2253CCD5-ACC8-316B-B602-F8080F7D984A}"/>
              </a:ext>
            </a:extLst>
          </p:cNvPr>
          <p:cNvSpPr txBox="1"/>
          <p:nvPr/>
        </p:nvSpPr>
        <p:spPr>
          <a:xfrm>
            <a:off x="421337" y="5777753"/>
            <a:ext cx="4628190"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Fifth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Tree>
    <p:extLst>
      <p:ext uri="{BB962C8B-B14F-4D97-AF65-F5344CB8AC3E}">
        <p14:creationId xmlns:p14="http://schemas.microsoft.com/office/powerpoint/2010/main" val="629920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1" name="Rectángulo: esquinas redondeadas 20">
            <a:extLst>
              <a:ext uri="{FF2B5EF4-FFF2-40B4-BE49-F238E27FC236}">
                <a16:creationId xmlns:a16="http://schemas.microsoft.com/office/drawing/2014/main" id="{148787A2-F424-D3D8-04BF-7BB2E475A876}"/>
              </a:ext>
            </a:extLst>
          </p:cNvPr>
          <p:cNvSpPr/>
          <p:nvPr/>
        </p:nvSpPr>
        <p:spPr>
          <a:xfrm>
            <a:off x="215152" y="262325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redondeadas 5">
            <a:extLst>
              <a:ext uri="{FF2B5EF4-FFF2-40B4-BE49-F238E27FC236}">
                <a16:creationId xmlns:a16="http://schemas.microsoft.com/office/drawing/2014/main" id="{F20174A7-2DD5-18BA-CF4C-B602835F2CF6}"/>
              </a:ext>
            </a:extLst>
          </p:cNvPr>
          <p:cNvSpPr/>
          <p:nvPr/>
        </p:nvSpPr>
        <p:spPr>
          <a:xfrm>
            <a:off x="215153" y="506057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4028647-CE8E-1CDC-1BA1-E8B54FDBC4F7}"/>
              </a:ext>
            </a:extLst>
          </p:cNvPr>
          <p:cNvSpPr/>
          <p:nvPr/>
        </p:nvSpPr>
        <p:spPr>
          <a:xfrm>
            <a:off x="215153" y="206189"/>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2FD89CA3-0CE5-568C-B0CD-D3C98BD5E327}"/>
              </a:ext>
            </a:extLst>
          </p:cNvPr>
          <p:cNvSpPr/>
          <p:nvPr/>
        </p:nvSpPr>
        <p:spPr>
          <a:xfrm>
            <a:off x="215153" y="101301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E879788F-8450-6B02-E51D-015BC69FBE4A}"/>
              </a:ext>
            </a:extLst>
          </p:cNvPr>
          <p:cNvSpPr/>
          <p:nvPr/>
        </p:nvSpPr>
        <p:spPr>
          <a:xfrm>
            <a:off x="215153" y="1819835"/>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9FA02CE3-E851-1993-6081-AC79D6AE8DD7}"/>
              </a:ext>
            </a:extLst>
          </p:cNvPr>
          <p:cNvSpPr/>
          <p:nvPr/>
        </p:nvSpPr>
        <p:spPr>
          <a:xfrm>
            <a:off x="215153" y="2631140"/>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9F9BF5C9-18DE-7609-EFEE-FA2AD44C950A}"/>
              </a:ext>
            </a:extLst>
          </p:cNvPr>
          <p:cNvSpPr/>
          <p:nvPr/>
        </p:nvSpPr>
        <p:spPr>
          <a:xfrm>
            <a:off x="215153" y="343796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44A75AFF-935D-0CFA-90AB-824E688F336C}"/>
              </a:ext>
            </a:extLst>
          </p:cNvPr>
          <p:cNvSpPr/>
          <p:nvPr/>
        </p:nvSpPr>
        <p:spPr>
          <a:xfrm>
            <a:off x="215153" y="424926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590BD5AF-B599-36C6-6B86-E9BA0EB4BECF}"/>
              </a:ext>
            </a:extLst>
          </p:cNvPr>
          <p:cNvSpPr/>
          <p:nvPr/>
        </p:nvSpPr>
        <p:spPr>
          <a:xfrm>
            <a:off x="215153" y="587187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93808351-94B6-3B80-A3EB-739B1FF93351}"/>
              </a:ext>
            </a:extLst>
          </p:cNvPr>
          <p:cNvSpPr/>
          <p:nvPr/>
        </p:nvSpPr>
        <p:spPr>
          <a:xfrm>
            <a:off x="11268636" y="2631140"/>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492E5AA-F03E-036F-5651-F5419788BBAC}"/>
              </a:ext>
            </a:extLst>
          </p:cNvPr>
          <p:cNvSpPr txBox="1"/>
          <p:nvPr/>
        </p:nvSpPr>
        <p:spPr>
          <a:xfrm>
            <a:off x="2442258" y="-520861"/>
            <a:ext cx="2349661" cy="369332"/>
          </a:xfrm>
          <a:prstGeom prst="rect">
            <a:avLst/>
          </a:prstGeom>
          <a:noFill/>
        </p:spPr>
        <p:txBody>
          <a:bodyPr wrap="square" rtlCol="0">
            <a:spAutoFit/>
          </a:bodyPr>
          <a:lstStyle/>
          <a:p>
            <a:endParaRPr lang="es-ES"/>
          </a:p>
        </p:txBody>
      </p:sp>
      <p:sp>
        <p:nvSpPr>
          <p:cNvPr id="2" name="CuadroTexto 1">
            <a:extLst>
              <a:ext uri="{FF2B5EF4-FFF2-40B4-BE49-F238E27FC236}">
                <a16:creationId xmlns:a16="http://schemas.microsoft.com/office/drawing/2014/main" id="{D99CC1E6-E34F-3A0A-0B40-94C3A21C046B}"/>
              </a:ext>
            </a:extLst>
          </p:cNvPr>
          <p:cNvSpPr txBox="1"/>
          <p:nvPr/>
        </p:nvSpPr>
        <p:spPr>
          <a:xfrm>
            <a:off x="421341" y="104176"/>
            <a:ext cx="4532010"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Non digital time</a:t>
            </a:r>
          </a:p>
        </p:txBody>
      </p:sp>
      <p:sp>
        <p:nvSpPr>
          <p:cNvPr id="3" name="CuadroTexto 2">
            <a:extLst>
              <a:ext uri="{FF2B5EF4-FFF2-40B4-BE49-F238E27FC236}">
                <a16:creationId xmlns:a16="http://schemas.microsoft.com/office/drawing/2014/main" id="{D42554A6-BF00-8829-F4D9-A372BB3B00A9}"/>
              </a:ext>
            </a:extLst>
          </p:cNvPr>
          <p:cNvSpPr txBox="1"/>
          <p:nvPr/>
        </p:nvSpPr>
        <p:spPr>
          <a:xfrm>
            <a:off x="421341" y="907707"/>
            <a:ext cx="3347391"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Digital time</a:t>
            </a:r>
          </a:p>
        </p:txBody>
      </p:sp>
      <p:sp>
        <p:nvSpPr>
          <p:cNvPr id="4" name="CuadroTexto 3">
            <a:extLst>
              <a:ext uri="{FF2B5EF4-FFF2-40B4-BE49-F238E27FC236}">
                <a16:creationId xmlns:a16="http://schemas.microsoft.com/office/drawing/2014/main" id="{068F21B2-AFC6-5D06-3F3E-5C34F5E78307}"/>
              </a:ext>
            </a:extLst>
          </p:cNvPr>
          <p:cNvSpPr txBox="1"/>
          <p:nvPr/>
        </p:nvSpPr>
        <p:spPr>
          <a:xfrm>
            <a:off x="421340" y="1697826"/>
            <a:ext cx="2630848"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Time line</a:t>
            </a:r>
          </a:p>
        </p:txBody>
      </p:sp>
      <p:sp>
        <p:nvSpPr>
          <p:cNvPr id="5" name="CuadroTexto 4">
            <a:extLst>
              <a:ext uri="{FF2B5EF4-FFF2-40B4-BE49-F238E27FC236}">
                <a16:creationId xmlns:a16="http://schemas.microsoft.com/office/drawing/2014/main" id="{D695A954-8337-3224-469E-36CC21FDA2A5}"/>
              </a:ext>
            </a:extLst>
          </p:cNvPr>
          <p:cNvSpPr txBox="1"/>
          <p:nvPr/>
        </p:nvSpPr>
        <p:spPr>
          <a:xfrm>
            <a:off x="421340" y="2516789"/>
            <a:ext cx="4608954" cy="861774"/>
          </a:xfrm>
          <a:prstGeom prst="rect">
            <a:avLst/>
          </a:prstGeom>
          <a:noFill/>
        </p:spPr>
        <p:txBody>
          <a:bodyPr wrap="none" rtlCol="0">
            <a:spAutoFit/>
          </a:bodyPr>
          <a:lstStyle/>
          <a:p>
            <a:r>
              <a:rPr lang="es-ES" sz="5000" dirty="0" err="1">
                <a:solidFill>
                  <a:schemeClr val="bg1"/>
                </a:solidFill>
                <a:latin typeface="Lilita One" panose="02000000000000000000" pitchFamily="2" charset="0"/>
              </a:rPr>
              <a:t>First</a:t>
            </a:r>
            <a:r>
              <a:rPr lang="es-ES" sz="5000" dirty="0">
                <a:solidFill>
                  <a:schemeClr val="bg1"/>
                </a:solidFill>
                <a:latin typeface="Lilita One" panose="02000000000000000000" pitchFamily="2" charset="0"/>
              </a:rPr>
              <a:t> </a:t>
            </a:r>
            <a:r>
              <a:rPr lang="es-ES" sz="5000" dirty="0" err="1">
                <a:solidFill>
                  <a:schemeClr val="bg1"/>
                </a:solidFill>
                <a:latin typeface="Lilita One" panose="02000000000000000000" pitchFamily="2" charset="0"/>
              </a:rPr>
              <a:t>Generation</a:t>
            </a:r>
            <a:endParaRPr lang="es-ES" sz="5000" dirty="0">
              <a:solidFill>
                <a:schemeClr val="bg1"/>
              </a:solidFill>
              <a:latin typeface="Lilita One" panose="02000000000000000000" pitchFamily="2" charset="0"/>
            </a:endParaRPr>
          </a:p>
        </p:txBody>
      </p:sp>
      <p:sp>
        <p:nvSpPr>
          <p:cNvPr id="16" name="CuadroTexto 15">
            <a:extLst>
              <a:ext uri="{FF2B5EF4-FFF2-40B4-BE49-F238E27FC236}">
                <a16:creationId xmlns:a16="http://schemas.microsoft.com/office/drawing/2014/main" id="{15BBA9CB-D716-41F5-9688-4DD86377F03F}"/>
              </a:ext>
            </a:extLst>
          </p:cNvPr>
          <p:cNvSpPr txBox="1"/>
          <p:nvPr/>
        </p:nvSpPr>
        <p:spPr>
          <a:xfrm>
            <a:off x="421339" y="3340432"/>
            <a:ext cx="532068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Second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7" name="CuadroTexto 16">
            <a:extLst>
              <a:ext uri="{FF2B5EF4-FFF2-40B4-BE49-F238E27FC236}">
                <a16:creationId xmlns:a16="http://schemas.microsoft.com/office/drawing/2014/main" id="{20396675-3251-782A-3605-D6D5134DB120}"/>
              </a:ext>
            </a:extLst>
          </p:cNvPr>
          <p:cNvSpPr txBox="1"/>
          <p:nvPr/>
        </p:nvSpPr>
        <p:spPr>
          <a:xfrm>
            <a:off x="421339" y="4151737"/>
            <a:ext cx="4786888"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Third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8" name="CuadroTexto 17">
            <a:extLst>
              <a:ext uri="{FF2B5EF4-FFF2-40B4-BE49-F238E27FC236}">
                <a16:creationId xmlns:a16="http://schemas.microsoft.com/office/drawing/2014/main" id="{FDF1B858-A4A1-4D28-17E6-5FE501103572}"/>
              </a:ext>
            </a:extLst>
          </p:cNvPr>
          <p:cNvSpPr txBox="1"/>
          <p:nvPr/>
        </p:nvSpPr>
        <p:spPr>
          <a:xfrm>
            <a:off x="421338" y="4926221"/>
            <a:ext cx="514435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Fourth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9" name="CuadroTexto 18">
            <a:extLst>
              <a:ext uri="{FF2B5EF4-FFF2-40B4-BE49-F238E27FC236}">
                <a16:creationId xmlns:a16="http://schemas.microsoft.com/office/drawing/2014/main" id="{2253CCD5-ACC8-316B-B602-F8080F7D984A}"/>
              </a:ext>
            </a:extLst>
          </p:cNvPr>
          <p:cNvSpPr txBox="1"/>
          <p:nvPr/>
        </p:nvSpPr>
        <p:spPr>
          <a:xfrm>
            <a:off x="421337" y="5777753"/>
            <a:ext cx="4628190"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Fifth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Tree>
    <p:extLst>
      <p:ext uri="{BB962C8B-B14F-4D97-AF65-F5344CB8AC3E}">
        <p14:creationId xmlns:p14="http://schemas.microsoft.com/office/powerpoint/2010/main" val="755212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F20174A7-2DD5-18BA-CF4C-B602835F2CF6}"/>
              </a:ext>
            </a:extLst>
          </p:cNvPr>
          <p:cNvSpPr/>
          <p:nvPr/>
        </p:nvSpPr>
        <p:spPr>
          <a:xfrm>
            <a:off x="215153" y="506057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4028647-CE8E-1CDC-1BA1-E8B54FDBC4F7}"/>
              </a:ext>
            </a:extLst>
          </p:cNvPr>
          <p:cNvSpPr/>
          <p:nvPr/>
        </p:nvSpPr>
        <p:spPr>
          <a:xfrm>
            <a:off x="215153" y="206189"/>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2FD89CA3-0CE5-568C-B0CD-D3C98BD5E327}"/>
              </a:ext>
            </a:extLst>
          </p:cNvPr>
          <p:cNvSpPr/>
          <p:nvPr/>
        </p:nvSpPr>
        <p:spPr>
          <a:xfrm>
            <a:off x="215153" y="101301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E879788F-8450-6B02-E51D-015BC69FBE4A}"/>
              </a:ext>
            </a:extLst>
          </p:cNvPr>
          <p:cNvSpPr/>
          <p:nvPr/>
        </p:nvSpPr>
        <p:spPr>
          <a:xfrm>
            <a:off x="215153" y="1819835"/>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9FA02CE3-E851-1993-6081-AC79D6AE8DD7}"/>
              </a:ext>
            </a:extLst>
          </p:cNvPr>
          <p:cNvSpPr/>
          <p:nvPr/>
        </p:nvSpPr>
        <p:spPr>
          <a:xfrm>
            <a:off x="215153" y="2631140"/>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9F9BF5C9-18DE-7609-EFEE-FA2AD44C950A}"/>
              </a:ext>
            </a:extLst>
          </p:cNvPr>
          <p:cNvSpPr/>
          <p:nvPr/>
        </p:nvSpPr>
        <p:spPr>
          <a:xfrm>
            <a:off x="215153" y="3437963"/>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44A75AFF-935D-0CFA-90AB-824E688F336C}"/>
              </a:ext>
            </a:extLst>
          </p:cNvPr>
          <p:cNvSpPr/>
          <p:nvPr/>
        </p:nvSpPr>
        <p:spPr>
          <a:xfrm>
            <a:off x="215153" y="424926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590BD5AF-B599-36C6-6B86-E9BA0EB4BECF}"/>
              </a:ext>
            </a:extLst>
          </p:cNvPr>
          <p:cNvSpPr/>
          <p:nvPr/>
        </p:nvSpPr>
        <p:spPr>
          <a:xfrm>
            <a:off x="215153" y="587187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93808351-94B6-3B80-A3EB-739B1FF93351}"/>
              </a:ext>
            </a:extLst>
          </p:cNvPr>
          <p:cNvSpPr/>
          <p:nvPr/>
        </p:nvSpPr>
        <p:spPr>
          <a:xfrm>
            <a:off x="11268636" y="3429000"/>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492E5AA-F03E-036F-5651-F5419788BBAC}"/>
              </a:ext>
            </a:extLst>
          </p:cNvPr>
          <p:cNvSpPr txBox="1"/>
          <p:nvPr/>
        </p:nvSpPr>
        <p:spPr>
          <a:xfrm>
            <a:off x="2442258" y="-520861"/>
            <a:ext cx="2349661" cy="369332"/>
          </a:xfrm>
          <a:prstGeom prst="rect">
            <a:avLst/>
          </a:prstGeom>
          <a:noFill/>
        </p:spPr>
        <p:txBody>
          <a:bodyPr wrap="square" rtlCol="0">
            <a:spAutoFit/>
          </a:bodyPr>
          <a:lstStyle/>
          <a:p>
            <a:endParaRPr lang="es-ES"/>
          </a:p>
        </p:txBody>
      </p:sp>
      <p:sp>
        <p:nvSpPr>
          <p:cNvPr id="2" name="CuadroTexto 1">
            <a:extLst>
              <a:ext uri="{FF2B5EF4-FFF2-40B4-BE49-F238E27FC236}">
                <a16:creationId xmlns:a16="http://schemas.microsoft.com/office/drawing/2014/main" id="{D99CC1E6-E34F-3A0A-0B40-94C3A21C046B}"/>
              </a:ext>
            </a:extLst>
          </p:cNvPr>
          <p:cNvSpPr txBox="1"/>
          <p:nvPr/>
        </p:nvSpPr>
        <p:spPr>
          <a:xfrm>
            <a:off x="421341" y="104176"/>
            <a:ext cx="4532010"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Non digital time</a:t>
            </a:r>
          </a:p>
        </p:txBody>
      </p:sp>
      <p:sp>
        <p:nvSpPr>
          <p:cNvPr id="3" name="CuadroTexto 2">
            <a:extLst>
              <a:ext uri="{FF2B5EF4-FFF2-40B4-BE49-F238E27FC236}">
                <a16:creationId xmlns:a16="http://schemas.microsoft.com/office/drawing/2014/main" id="{D42554A6-BF00-8829-F4D9-A372BB3B00A9}"/>
              </a:ext>
            </a:extLst>
          </p:cNvPr>
          <p:cNvSpPr txBox="1"/>
          <p:nvPr/>
        </p:nvSpPr>
        <p:spPr>
          <a:xfrm>
            <a:off x="421341" y="907707"/>
            <a:ext cx="3347391"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Digital time</a:t>
            </a:r>
          </a:p>
        </p:txBody>
      </p:sp>
      <p:sp>
        <p:nvSpPr>
          <p:cNvPr id="4" name="CuadroTexto 3">
            <a:extLst>
              <a:ext uri="{FF2B5EF4-FFF2-40B4-BE49-F238E27FC236}">
                <a16:creationId xmlns:a16="http://schemas.microsoft.com/office/drawing/2014/main" id="{068F21B2-AFC6-5D06-3F3E-5C34F5E78307}"/>
              </a:ext>
            </a:extLst>
          </p:cNvPr>
          <p:cNvSpPr txBox="1"/>
          <p:nvPr/>
        </p:nvSpPr>
        <p:spPr>
          <a:xfrm>
            <a:off x="421340" y="1697826"/>
            <a:ext cx="2630848"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Time line</a:t>
            </a:r>
          </a:p>
        </p:txBody>
      </p:sp>
      <p:sp>
        <p:nvSpPr>
          <p:cNvPr id="5" name="CuadroTexto 4">
            <a:extLst>
              <a:ext uri="{FF2B5EF4-FFF2-40B4-BE49-F238E27FC236}">
                <a16:creationId xmlns:a16="http://schemas.microsoft.com/office/drawing/2014/main" id="{D695A954-8337-3224-469E-36CC21FDA2A5}"/>
              </a:ext>
            </a:extLst>
          </p:cNvPr>
          <p:cNvSpPr txBox="1"/>
          <p:nvPr/>
        </p:nvSpPr>
        <p:spPr>
          <a:xfrm>
            <a:off x="421340" y="2516789"/>
            <a:ext cx="4608954"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First</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6" name="CuadroTexto 15">
            <a:extLst>
              <a:ext uri="{FF2B5EF4-FFF2-40B4-BE49-F238E27FC236}">
                <a16:creationId xmlns:a16="http://schemas.microsoft.com/office/drawing/2014/main" id="{15BBA9CB-D716-41F5-9688-4DD86377F03F}"/>
              </a:ext>
            </a:extLst>
          </p:cNvPr>
          <p:cNvSpPr txBox="1"/>
          <p:nvPr/>
        </p:nvSpPr>
        <p:spPr>
          <a:xfrm>
            <a:off x="421339" y="3340432"/>
            <a:ext cx="5320687" cy="861774"/>
          </a:xfrm>
          <a:prstGeom prst="rect">
            <a:avLst/>
          </a:prstGeom>
          <a:noFill/>
        </p:spPr>
        <p:txBody>
          <a:bodyPr wrap="none" rtlCol="0">
            <a:spAutoFit/>
          </a:bodyPr>
          <a:lstStyle/>
          <a:p>
            <a:r>
              <a:rPr lang="es-ES" sz="5000" dirty="0" err="1">
                <a:solidFill>
                  <a:schemeClr val="bg1"/>
                </a:solidFill>
                <a:latin typeface="Lilita One" panose="02000000000000000000" pitchFamily="2" charset="0"/>
              </a:rPr>
              <a:t>Second</a:t>
            </a:r>
            <a:r>
              <a:rPr lang="es-ES" sz="5000" dirty="0">
                <a:solidFill>
                  <a:schemeClr val="bg1"/>
                </a:solidFill>
                <a:latin typeface="Lilita One" panose="02000000000000000000" pitchFamily="2" charset="0"/>
              </a:rPr>
              <a:t> </a:t>
            </a:r>
            <a:r>
              <a:rPr lang="es-ES" sz="5000" dirty="0" err="1">
                <a:solidFill>
                  <a:schemeClr val="bg1"/>
                </a:solidFill>
                <a:latin typeface="Lilita One" panose="02000000000000000000" pitchFamily="2" charset="0"/>
              </a:rPr>
              <a:t>Generation</a:t>
            </a:r>
            <a:endParaRPr lang="es-ES" sz="5000" dirty="0">
              <a:solidFill>
                <a:schemeClr val="bg1"/>
              </a:solidFill>
              <a:latin typeface="Lilita One" panose="02000000000000000000" pitchFamily="2" charset="0"/>
            </a:endParaRPr>
          </a:p>
        </p:txBody>
      </p:sp>
      <p:sp>
        <p:nvSpPr>
          <p:cNvPr id="17" name="CuadroTexto 16">
            <a:extLst>
              <a:ext uri="{FF2B5EF4-FFF2-40B4-BE49-F238E27FC236}">
                <a16:creationId xmlns:a16="http://schemas.microsoft.com/office/drawing/2014/main" id="{20396675-3251-782A-3605-D6D5134DB120}"/>
              </a:ext>
            </a:extLst>
          </p:cNvPr>
          <p:cNvSpPr txBox="1"/>
          <p:nvPr/>
        </p:nvSpPr>
        <p:spPr>
          <a:xfrm>
            <a:off x="421339" y="4151737"/>
            <a:ext cx="4786888"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Third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8" name="CuadroTexto 17">
            <a:extLst>
              <a:ext uri="{FF2B5EF4-FFF2-40B4-BE49-F238E27FC236}">
                <a16:creationId xmlns:a16="http://schemas.microsoft.com/office/drawing/2014/main" id="{FDF1B858-A4A1-4D28-17E6-5FE501103572}"/>
              </a:ext>
            </a:extLst>
          </p:cNvPr>
          <p:cNvSpPr txBox="1"/>
          <p:nvPr/>
        </p:nvSpPr>
        <p:spPr>
          <a:xfrm>
            <a:off x="421338" y="4926221"/>
            <a:ext cx="514435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Fourth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9" name="CuadroTexto 18">
            <a:extLst>
              <a:ext uri="{FF2B5EF4-FFF2-40B4-BE49-F238E27FC236}">
                <a16:creationId xmlns:a16="http://schemas.microsoft.com/office/drawing/2014/main" id="{2253CCD5-ACC8-316B-B602-F8080F7D984A}"/>
              </a:ext>
            </a:extLst>
          </p:cNvPr>
          <p:cNvSpPr txBox="1"/>
          <p:nvPr/>
        </p:nvSpPr>
        <p:spPr>
          <a:xfrm>
            <a:off x="421337" y="5777753"/>
            <a:ext cx="4628190"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Fifth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Tree>
    <p:extLst>
      <p:ext uri="{BB962C8B-B14F-4D97-AF65-F5344CB8AC3E}">
        <p14:creationId xmlns:p14="http://schemas.microsoft.com/office/powerpoint/2010/main" val="1035277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D8E1FA2B-E707-C5F0-5574-B0744BD2020E}"/>
              </a:ext>
            </a:extLst>
          </p:cNvPr>
          <p:cNvSpPr/>
          <p:nvPr/>
        </p:nvSpPr>
        <p:spPr>
          <a:xfrm>
            <a:off x="215152" y="4239026"/>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redondeadas 5">
            <a:extLst>
              <a:ext uri="{FF2B5EF4-FFF2-40B4-BE49-F238E27FC236}">
                <a16:creationId xmlns:a16="http://schemas.microsoft.com/office/drawing/2014/main" id="{F20174A7-2DD5-18BA-CF4C-B602835F2CF6}"/>
              </a:ext>
            </a:extLst>
          </p:cNvPr>
          <p:cNvSpPr/>
          <p:nvPr/>
        </p:nvSpPr>
        <p:spPr>
          <a:xfrm>
            <a:off x="215153" y="506057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4028647-CE8E-1CDC-1BA1-E8B54FDBC4F7}"/>
              </a:ext>
            </a:extLst>
          </p:cNvPr>
          <p:cNvSpPr/>
          <p:nvPr/>
        </p:nvSpPr>
        <p:spPr>
          <a:xfrm>
            <a:off x="215153" y="206189"/>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2FD89CA3-0CE5-568C-B0CD-D3C98BD5E327}"/>
              </a:ext>
            </a:extLst>
          </p:cNvPr>
          <p:cNvSpPr/>
          <p:nvPr/>
        </p:nvSpPr>
        <p:spPr>
          <a:xfrm>
            <a:off x="215153" y="101301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E879788F-8450-6B02-E51D-015BC69FBE4A}"/>
              </a:ext>
            </a:extLst>
          </p:cNvPr>
          <p:cNvSpPr/>
          <p:nvPr/>
        </p:nvSpPr>
        <p:spPr>
          <a:xfrm>
            <a:off x="215153" y="1819835"/>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9FA02CE3-E851-1993-6081-AC79D6AE8DD7}"/>
              </a:ext>
            </a:extLst>
          </p:cNvPr>
          <p:cNvSpPr/>
          <p:nvPr/>
        </p:nvSpPr>
        <p:spPr>
          <a:xfrm>
            <a:off x="215153" y="2631140"/>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9F9BF5C9-18DE-7609-EFEE-FA2AD44C950A}"/>
              </a:ext>
            </a:extLst>
          </p:cNvPr>
          <p:cNvSpPr/>
          <p:nvPr/>
        </p:nvSpPr>
        <p:spPr>
          <a:xfrm>
            <a:off x="215153" y="343796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44A75AFF-935D-0CFA-90AB-824E688F336C}"/>
              </a:ext>
            </a:extLst>
          </p:cNvPr>
          <p:cNvSpPr/>
          <p:nvPr/>
        </p:nvSpPr>
        <p:spPr>
          <a:xfrm>
            <a:off x="215153" y="4249268"/>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590BD5AF-B599-36C6-6B86-E9BA0EB4BECF}"/>
              </a:ext>
            </a:extLst>
          </p:cNvPr>
          <p:cNvSpPr/>
          <p:nvPr/>
        </p:nvSpPr>
        <p:spPr>
          <a:xfrm>
            <a:off x="215153" y="587187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93808351-94B6-3B80-A3EB-739B1FF93351}"/>
              </a:ext>
            </a:extLst>
          </p:cNvPr>
          <p:cNvSpPr/>
          <p:nvPr/>
        </p:nvSpPr>
        <p:spPr>
          <a:xfrm>
            <a:off x="11268637" y="4224034"/>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492E5AA-F03E-036F-5651-F5419788BBAC}"/>
              </a:ext>
            </a:extLst>
          </p:cNvPr>
          <p:cNvSpPr txBox="1"/>
          <p:nvPr/>
        </p:nvSpPr>
        <p:spPr>
          <a:xfrm>
            <a:off x="2442258" y="-520861"/>
            <a:ext cx="2349661" cy="369332"/>
          </a:xfrm>
          <a:prstGeom prst="rect">
            <a:avLst/>
          </a:prstGeom>
          <a:noFill/>
        </p:spPr>
        <p:txBody>
          <a:bodyPr wrap="square" rtlCol="0">
            <a:spAutoFit/>
          </a:bodyPr>
          <a:lstStyle/>
          <a:p>
            <a:endParaRPr lang="es-ES"/>
          </a:p>
        </p:txBody>
      </p:sp>
      <p:sp>
        <p:nvSpPr>
          <p:cNvPr id="2" name="CuadroTexto 1">
            <a:extLst>
              <a:ext uri="{FF2B5EF4-FFF2-40B4-BE49-F238E27FC236}">
                <a16:creationId xmlns:a16="http://schemas.microsoft.com/office/drawing/2014/main" id="{D99CC1E6-E34F-3A0A-0B40-94C3A21C046B}"/>
              </a:ext>
            </a:extLst>
          </p:cNvPr>
          <p:cNvSpPr txBox="1"/>
          <p:nvPr/>
        </p:nvSpPr>
        <p:spPr>
          <a:xfrm>
            <a:off x="421341" y="104176"/>
            <a:ext cx="4532010"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Non digital time</a:t>
            </a:r>
          </a:p>
        </p:txBody>
      </p:sp>
      <p:sp>
        <p:nvSpPr>
          <p:cNvPr id="3" name="CuadroTexto 2">
            <a:extLst>
              <a:ext uri="{FF2B5EF4-FFF2-40B4-BE49-F238E27FC236}">
                <a16:creationId xmlns:a16="http://schemas.microsoft.com/office/drawing/2014/main" id="{D42554A6-BF00-8829-F4D9-A372BB3B00A9}"/>
              </a:ext>
            </a:extLst>
          </p:cNvPr>
          <p:cNvSpPr txBox="1"/>
          <p:nvPr/>
        </p:nvSpPr>
        <p:spPr>
          <a:xfrm>
            <a:off x="421341" y="907707"/>
            <a:ext cx="3347391"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Digital time</a:t>
            </a:r>
          </a:p>
        </p:txBody>
      </p:sp>
      <p:sp>
        <p:nvSpPr>
          <p:cNvPr id="4" name="CuadroTexto 3">
            <a:extLst>
              <a:ext uri="{FF2B5EF4-FFF2-40B4-BE49-F238E27FC236}">
                <a16:creationId xmlns:a16="http://schemas.microsoft.com/office/drawing/2014/main" id="{068F21B2-AFC6-5D06-3F3E-5C34F5E78307}"/>
              </a:ext>
            </a:extLst>
          </p:cNvPr>
          <p:cNvSpPr txBox="1"/>
          <p:nvPr/>
        </p:nvSpPr>
        <p:spPr>
          <a:xfrm>
            <a:off x="421340" y="1697826"/>
            <a:ext cx="2630848"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Time line</a:t>
            </a:r>
          </a:p>
        </p:txBody>
      </p:sp>
      <p:sp>
        <p:nvSpPr>
          <p:cNvPr id="5" name="CuadroTexto 4">
            <a:extLst>
              <a:ext uri="{FF2B5EF4-FFF2-40B4-BE49-F238E27FC236}">
                <a16:creationId xmlns:a16="http://schemas.microsoft.com/office/drawing/2014/main" id="{D695A954-8337-3224-469E-36CC21FDA2A5}"/>
              </a:ext>
            </a:extLst>
          </p:cNvPr>
          <p:cNvSpPr txBox="1"/>
          <p:nvPr/>
        </p:nvSpPr>
        <p:spPr>
          <a:xfrm>
            <a:off x="421340" y="2516789"/>
            <a:ext cx="4608954"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First</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6" name="CuadroTexto 15">
            <a:extLst>
              <a:ext uri="{FF2B5EF4-FFF2-40B4-BE49-F238E27FC236}">
                <a16:creationId xmlns:a16="http://schemas.microsoft.com/office/drawing/2014/main" id="{15BBA9CB-D716-41F5-9688-4DD86377F03F}"/>
              </a:ext>
            </a:extLst>
          </p:cNvPr>
          <p:cNvSpPr txBox="1"/>
          <p:nvPr/>
        </p:nvSpPr>
        <p:spPr>
          <a:xfrm>
            <a:off x="421339" y="3340432"/>
            <a:ext cx="532068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Second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7" name="CuadroTexto 16">
            <a:extLst>
              <a:ext uri="{FF2B5EF4-FFF2-40B4-BE49-F238E27FC236}">
                <a16:creationId xmlns:a16="http://schemas.microsoft.com/office/drawing/2014/main" id="{20396675-3251-782A-3605-D6D5134DB120}"/>
              </a:ext>
            </a:extLst>
          </p:cNvPr>
          <p:cNvSpPr txBox="1"/>
          <p:nvPr/>
        </p:nvSpPr>
        <p:spPr>
          <a:xfrm>
            <a:off x="421339" y="4151737"/>
            <a:ext cx="4786888" cy="861774"/>
          </a:xfrm>
          <a:prstGeom prst="rect">
            <a:avLst/>
          </a:prstGeom>
          <a:noFill/>
        </p:spPr>
        <p:txBody>
          <a:bodyPr wrap="none" rtlCol="0">
            <a:spAutoFit/>
          </a:bodyPr>
          <a:lstStyle/>
          <a:p>
            <a:r>
              <a:rPr lang="es-ES" sz="5000" dirty="0" err="1">
                <a:solidFill>
                  <a:schemeClr val="bg1"/>
                </a:solidFill>
                <a:latin typeface="Lilita One" panose="02000000000000000000" pitchFamily="2" charset="0"/>
              </a:rPr>
              <a:t>Third</a:t>
            </a:r>
            <a:r>
              <a:rPr lang="es-ES" sz="5000" dirty="0">
                <a:solidFill>
                  <a:schemeClr val="bg1"/>
                </a:solidFill>
                <a:latin typeface="Lilita One" panose="02000000000000000000" pitchFamily="2" charset="0"/>
              </a:rPr>
              <a:t> </a:t>
            </a:r>
            <a:r>
              <a:rPr lang="es-ES" sz="5000" dirty="0" err="1">
                <a:solidFill>
                  <a:schemeClr val="bg1"/>
                </a:solidFill>
                <a:latin typeface="Lilita One" panose="02000000000000000000" pitchFamily="2" charset="0"/>
              </a:rPr>
              <a:t>Generation</a:t>
            </a:r>
            <a:endParaRPr lang="es-ES" sz="5000" dirty="0">
              <a:solidFill>
                <a:schemeClr val="bg1"/>
              </a:solidFill>
              <a:latin typeface="Lilita One" panose="02000000000000000000" pitchFamily="2" charset="0"/>
            </a:endParaRPr>
          </a:p>
        </p:txBody>
      </p:sp>
      <p:sp>
        <p:nvSpPr>
          <p:cNvPr id="18" name="CuadroTexto 17">
            <a:extLst>
              <a:ext uri="{FF2B5EF4-FFF2-40B4-BE49-F238E27FC236}">
                <a16:creationId xmlns:a16="http://schemas.microsoft.com/office/drawing/2014/main" id="{FDF1B858-A4A1-4D28-17E6-5FE501103572}"/>
              </a:ext>
            </a:extLst>
          </p:cNvPr>
          <p:cNvSpPr txBox="1"/>
          <p:nvPr/>
        </p:nvSpPr>
        <p:spPr>
          <a:xfrm>
            <a:off x="421338" y="4926221"/>
            <a:ext cx="514435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Fourth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9" name="CuadroTexto 18">
            <a:extLst>
              <a:ext uri="{FF2B5EF4-FFF2-40B4-BE49-F238E27FC236}">
                <a16:creationId xmlns:a16="http://schemas.microsoft.com/office/drawing/2014/main" id="{2253CCD5-ACC8-316B-B602-F8080F7D984A}"/>
              </a:ext>
            </a:extLst>
          </p:cNvPr>
          <p:cNvSpPr txBox="1"/>
          <p:nvPr/>
        </p:nvSpPr>
        <p:spPr>
          <a:xfrm>
            <a:off x="421337" y="5777753"/>
            <a:ext cx="4628190"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Fifth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Tree>
    <p:extLst>
      <p:ext uri="{BB962C8B-B14F-4D97-AF65-F5344CB8AC3E}">
        <p14:creationId xmlns:p14="http://schemas.microsoft.com/office/powerpoint/2010/main" val="2155674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56353FA3-9C36-55B7-C45A-EAAAF2171791}"/>
              </a:ext>
            </a:extLst>
          </p:cNvPr>
          <p:cNvSpPr/>
          <p:nvPr/>
        </p:nvSpPr>
        <p:spPr>
          <a:xfrm>
            <a:off x="215153" y="5050331"/>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redondeadas 5">
            <a:extLst>
              <a:ext uri="{FF2B5EF4-FFF2-40B4-BE49-F238E27FC236}">
                <a16:creationId xmlns:a16="http://schemas.microsoft.com/office/drawing/2014/main" id="{F20174A7-2DD5-18BA-CF4C-B602835F2CF6}"/>
              </a:ext>
            </a:extLst>
          </p:cNvPr>
          <p:cNvSpPr/>
          <p:nvPr/>
        </p:nvSpPr>
        <p:spPr>
          <a:xfrm>
            <a:off x="215153" y="5060573"/>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4028647-CE8E-1CDC-1BA1-E8B54FDBC4F7}"/>
              </a:ext>
            </a:extLst>
          </p:cNvPr>
          <p:cNvSpPr/>
          <p:nvPr/>
        </p:nvSpPr>
        <p:spPr>
          <a:xfrm>
            <a:off x="215153" y="206189"/>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2FD89CA3-0CE5-568C-B0CD-D3C98BD5E327}"/>
              </a:ext>
            </a:extLst>
          </p:cNvPr>
          <p:cNvSpPr/>
          <p:nvPr/>
        </p:nvSpPr>
        <p:spPr>
          <a:xfrm>
            <a:off x="215153" y="101301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E879788F-8450-6B02-E51D-015BC69FBE4A}"/>
              </a:ext>
            </a:extLst>
          </p:cNvPr>
          <p:cNvSpPr/>
          <p:nvPr/>
        </p:nvSpPr>
        <p:spPr>
          <a:xfrm>
            <a:off x="215153" y="1819835"/>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9FA02CE3-E851-1993-6081-AC79D6AE8DD7}"/>
              </a:ext>
            </a:extLst>
          </p:cNvPr>
          <p:cNvSpPr/>
          <p:nvPr/>
        </p:nvSpPr>
        <p:spPr>
          <a:xfrm>
            <a:off x="215153" y="2631140"/>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9F9BF5C9-18DE-7609-EFEE-FA2AD44C950A}"/>
              </a:ext>
            </a:extLst>
          </p:cNvPr>
          <p:cNvSpPr/>
          <p:nvPr/>
        </p:nvSpPr>
        <p:spPr>
          <a:xfrm>
            <a:off x="215153" y="343796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44A75AFF-935D-0CFA-90AB-824E688F336C}"/>
              </a:ext>
            </a:extLst>
          </p:cNvPr>
          <p:cNvSpPr/>
          <p:nvPr/>
        </p:nvSpPr>
        <p:spPr>
          <a:xfrm>
            <a:off x="215153" y="424926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590BD5AF-B599-36C6-6B86-E9BA0EB4BECF}"/>
              </a:ext>
            </a:extLst>
          </p:cNvPr>
          <p:cNvSpPr/>
          <p:nvPr/>
        </p:nvSpPr>
        <p:spPr>
          <a:xfrm>
            <a:off x="215153" y="587187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93808351-94B6-3B80-A3EB-739B1FF93351}"/>
              </a:ext>
            </a:extLst>
          </p:cNvPr>
          <p:cNvSpPr/>
          <p:nvPr/>
        </p:nvSpPr>
        <p:spPr>
          <a:xfrm>
            <a:off x="11268638" y="5060573"/>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492E5AA-F03E-036F-5651-F5419788BBAC}"/>
              </a:ext>
            </a:extLst>
          </p:cNvPr>
          <p:cNvSpPr txBox="1"/>
          <p:nvPr/>
        </p:nvSpPr>
        <p:spPr>
          <a:xfrm>
            <a:off x="2442258" y="-520861"/>
            <a:ext cx="2349661" cy="369332"/>
          </a:xfrm>
          <a:prstGeom prst="rect">
            <a:avLst/>
          </a:prstGeom>
          <a:noFill/>
        </p:spPr>
        <p:txBody>
          <a:bodyPr wrap="square" rtlCol="0">
            <a:spAutoFit/>
          </a:bodyPr>
          <a:lstStyle/>
          <a:p>
            <a:endParaRPr lang="es-ES"/>
          </a:p>
        </p:txBody>
      </p:sp>
      <p:sp>
        <p:nvSpPr>
          <p:cNvPr id="2" name="CuadroTexto 1">
            <a:extLst>
              <a:ext uri="{FF2B5EF4-FFF2-40B4-BE49-F238E27FC236}">
                <a16:creationId xmlns:a16="http://schemas.microsoft.com/office/drawing/2014/main" id="{D99CC1E6-E34F-3A0A-0B40-94C3A21C046B}"/>
              </a:ext>
            </a:extLst>
          </p:cNvPr>
          <p:cNvSpPr txBox="1"/>
          <p:nvPr/>
        </p:nvSpPr>
        <p:spPr>
          <a:xfrm>
            <a:off x="421341" y="104176"/>
            <a:ext cx="4532010"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Non digital time</a:t>
            </a:r>
          </a:p>
        </p:txBody>
      </p:sp>
      <p:sp>
        <p:nvSpPr>
          <p:cNvPr id="3" name="CuadroTexto 2">
            <a:extLst>
              <a:ext uri="{FF2B5EF4-FFF2-40B4-BE49-F238E27FC236}">
                <a16:creationId xmlns:a16="http://schemas.microsoft.com/office/drawing/2014/main" id="{D42554A6-BF00-8829-F4D9-A372BB3B00A9}"/>
              </a:ext>
            </a:extLst>
          </p:cNvPr>
          <p:cNvSpPr txBox="1"/>
          <p:nvPr/>
        </p:nvSpPr>
        <p:spPr>
          <a:xfrm>
            <a:off x="421341" y="907707"/>
            <a:ext cx="3347391"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Digital time</a:t>
            </a:r>
          </a:p>
        </p:txBody>
      </p:sp>
      <p:sp>
        <p:nvSpPr>
          <p:cNvPr id="4" name="CuadroTexto 3">
            <a:extLst>
              <a:ext uri="{FF2B5EF4-FFF2-40B4-BE49-F238E27FC236}">
                <a16:creationId xmlns:a16="http://schemas.microsoft.com/office/drawing/2014/main" id="{068F21B2-AFC6-5D06-3F3E-5C34F5E78307}"/>
              </a:ext>
            </a:extLst>
          </p:cNvPr>
          <p:cNvSpPr txBox="1"/>
          <p:nvPr/>
        </p:nvSpPr>
        <p:spPr>
          <a:xfrm>
            <a:off x="421340" y="1697826"/>
            <a:ext cx="2630848"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Time line</a:t>
            </a:r>
          </a:p>
        </p:txBody>
      </p:sp>
      <p:sp>
        <p:nvSpPr>
          <p:cNvPr id="5" name="CuadroTexto 4">
            <a:extLst>
              <a:ext uri="{FF2B5EF4-FFF2-40B4-BE49-F238E27FC236}">
                <a16:creationId xmlns:a16="http://schemas.microsoft.com/office/drawing/2014/main" id="{D695A954-8337-3224-469E-36CC21FDA2A5}"/>
              </a:ext>
            </a:extLst>
          </p:cNvPr>
          <p:cNvSpPr txBox="1"/>
          <p:nvPr/>
        </p:nvSpPr>
        <p:spPr>
          <a:xfrm>
            <a:off x="421340" y="2516789"/>
            <a:ext cx="4608954"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First</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6" name="CuadroTexto 15">
            <a:extLst>
              <a:ext uri="{FF2B5EF4-FFF2-40B4-BE49-F238E27FC236}">
                <a16:creationId xmlns:a16="http://schemas.microsoft.com/office/drawing/2014/main" id="{15BBA9CB-D716-41F5-9688-4DD86377F03F}"/>
              </a:ext>
            </a:extLst>
          </p:cNvPr>
          <p:cNvSpPr txBox="1"/>
          <p:nvPr/>
        </p:nvSpPr>
        <p:spPr>
          <a:xfrm>
            <a:off x="421339" y="3340432"/>
            <a:ext cx="532068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Second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7" name="CuadroTexto 16">
            <a:extLst>
              <a:ext uri="{FF2B5EF4-FFF2-40B4-BE49-F238E27FC236}">
                <a16:creationId xmlns:a16="http://schemas.microsoft.com/office/drawing/2014/main" id="{20396675-3251-782A-3605-D6D5134DB120}"/>
              </a:ext>
            </a:extLst>
          </p:cNvPr>
          <p:cNvSpPr txBox="1"/>
          <p:nvPr/>
        </p:nvSpPr>
        <p:spPr>
          <a:xfrm>
            <a:off x="421339" y="4151737"/>
            <a:ext cx="4786888"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Third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8" name="CuadroTexto 17">
            <a:extLst>
              <a:ext uri="{FF2B5EF4-FFF2-40B4-BE49-F238E27FC236}">
                <a16:creationId xmlns:a16="http://schemas.microsoft.com/office/drawing/2014/main" id="{FDF1B858-A4A1-4D28-17E6-5FE501103572}"/>
              </a:ext>
            </a:extLst>
          </p:cNvPr>
          <p:cNvSpPr txBox="1"/>
          <p:nvPr/>
        </p:nvSpPr>
        <p:spPr>
          <a:xfrm>
            <a:off x="421338" y="4926221"/>
            <a:ext cx="5144357" cy="861774"/>
          </a:xfrm>
          <a:prstGeom prst="rect">
            <a:avLst/>
          </a:prstGeom>
          <a:noFill/>
        </p:spPr>
        <p:txBody>
          <a:bodyPr wrap="none" rtlCol="0">
            <a:spAutoFit/>
          </a:bodyPr>
          <a:lstStyle/>
          <a:p>
            <a:r>
              <a:rPr lang="es-ES" sz="5000" dirty="0" err="1">
                <a:solidFill>
                  <a:schemeClr val="bg1"/>
                </a:solidFill>
                <a:latin typeface="Lilita One" panose="02000000000000000000" pitchFamily="2" charset="0"/>
              </a:rPr>
              <a:t>Fourth</a:t>
            </a:r>
            <a:r>
              <a:rPr lang="es-ES" sz="5000" dirty="0">
                <a:solidFill>
                  <a:schemeClr val="bg1"/>
                </a:solidFill>
                <a:latin typeface="Lilita One" panose="02000000000000000000" pitchFamily="2" charset="0"/>
              </a:rPr>
              <a:t> </a:t>
            </a:r>
            <a:r>
              <a:rPr lang="es-ES" sz="5000" dirty="0" err="1">
                <a:solidFill>
                  <a:schemeClr val="bg1"/>
                </a:solidFill>
                <a:latin typeface="Lilita One" panose="02000000000000000000" pitchFamily="2" charset="0"/>
              </a:rPr>
              <a:t>Generation</a:t>
            </a:r>
            <a:endParaRPr lang="es-ES" sz="5000" dirty="0">
              <a:solidFill>
                <a:schemeClr val="bg1"/>
              </a:solidFill>
              <a:latin typeface="Lilita One" panose="02000000000000000000" pitchFamily="2" charset="0"/>
            </a:endParaRPr>
          </a:p>
        </p:txBody>
      </p:sp>
      <p:sp>
        <p:nvSpPr>
          <p:cNvPr id="19" name="CuadroTexto 18">
            <a:extLst>
              <a:ext uri="{FF2B5EF4-FFF2-40B4-BE49-F238E27FC236}">
                <a16:creationId xmlns:a16="http://schemas.microsoft.com/office/drawing/2014/main" id="{2253CCD5-ACC8-316B-B602-F8080F7D984A}"/>
              </a:ext>
            </a:extLst>
          </p:cNvPr>
          <p:cNvSpPr txBox="1"/>
          <p:nvPr/>
        </p:nvSpPr>
        <p:spPr>
          <a:xfrm>
            <a:off x="421337" y="5777753"/>
            <a:ext cx="4628190"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Fifth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Tree>
    <p:extLst>
      <p:ext uri="{BB962C8B-B14F-4D97-AF65-F5344CB8AC3E}">
        <p14:creationId xmlns:p14="http://schemas.microsoft.com/office/powerpoint/2010/main" val="2413278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8" name="Rectángulo: esquinas redondeadas 27">
            <a:extLst>
              <a:ext uri="{FF2B5EF4-FFF2-40B4-BE49-F238E27FC236}">
                <a16:creationId xmlns:a16="http://schemas.microsoft.com/office/drawing/2014/main" id="{F05FB1B0-E0E2-01ED-600D-C4ADC3C0E757}"/>
              </a:ext>
            </a:extLst>
          </p:cNvPr>
          <p:cNvSpPr/>
          <p:nvPr/>
        </p:nvSpPr>
        <p:spPr>
          <a:xfrm>
            <a:off x="215152" y="5861636"/>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redondeadas 5">
            <a:extLst>
              <a:ext uri="{FF2B5EF4-FFF2-40B4-BE49-F238E27FC236}">
                <a16:creationId xmlns:a16="http://schemas.microsoft.com/office/drawing/2014/main" id="{F20174A7-2DD5-18BA-CF4C-B602835F2CF6}"/>
              </a:ext>
            </a:extLst>
          </p:cNvPr>
          <p:cNvSpPr/>
          <p:nvPr/>
        </p:nvSpPr>
        <p:spPr>
          <a:xfrm>
            <a:off x="215153" y="506057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4028647-CE8E-1CDC-1BA1-E8B54FDBC4F7}"/>
              </a:ext>
            </a:extLst>
          </p:cNvPr>
          <p:cNvSpPr/>
          <p:nvPr/>
        </p:nvSpPr>
        <p:spPr>
          <a:xfrm>
            <a:off x="215153" y="206189"/>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2FD89CA3-0CE5-568C-B0CD-D3C98BD5E327}"/>
              </a:ext>
            </a:extLst>
          </p:cNvPr>
          <p:cNvSpPr/>
          <p:nvPr/>
        </p:nvSpPr>
        <p:spPr>
          <a:xfrm>
            <a:off x="215153" y="1013012"/>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E879788F-8450-6B02-E51D-015BC69FBE4A}"/>
              </a:ext>
            </a:extLst>
          </p:cNvPr>
          <p:cNvSpPr/>
          <p:nvPr/>
        </p:nvSpPr>
        <p:spPr>
          <a:xfrm>
            <a:off x="215153" y="1819835"/>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9FA02CE3-E851-1993-6081-AC79D6AE8DD7}"/>
              </a:ext>
            </a:extLst>
          </p:cNvPr>
          <p:cNvSpPr/>
          <p:nvPr/>
        </p:nvSpPr>
        <p:spPr>
          <a:xfrm>
            <a:off x="215153" y="2631140"/>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9F9BF5C9-18DE-7609-EFEE-FA2AD44C950A}"/>
              </a:ext>
            </a:extLst>
          </p:cNvPr>
          <p:cNvSpPr/>
          <p:nvPr/>
        </p:nvSpPr>
        <p:spPr>
          <a:xfrm>
            <a:off x="215153" y="3437963"/>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44A75AFF-935D-0CFA-90AB-824E688F336C}"/>
              </a:ext>
            </a:extLst>
          </p:cNvPr>
          <p:cNvSpPr/>
          <p:nvPr/>
        </p:nvSpPr>
        <p:spPr>
          <a:xfrm>
            <a:off x="215153" y="4249268"/>
            <a:ext cx="10605247" cy="71718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590BD5AF-B599-36C6-6B86-E9BA0EB4BECF}"/>
              </a:ext>
            </a:extLst>
          </p:cNvPr>
          <p:cNvSpPr/>
          <p:nvPr/>
        </p:nvSpPr>
        <p:spPr>
          <a:xfrm>
            <a:off x="215153" y="5871878"/>
            <a:ext cx="10605247"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93808351-94B6-3B80-A3EB-739B1FF93351}"/>
              </a:ext>
            </a:extLst>
          </p:cNvPr>
          <p:cNvSpPr/>
          <p:nvPr/>
        </p:nvSpPr>
        <p:spPr>
          <a:xfrm>
            <a:off x="11268639" y="5871878"/>
            <a:ext cx="502024" cy="71718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492E5AA-F03E-036F-5651-F5419788BBAC}"/>
              </a:ext>
            </a:extLst>
          </p:cNvPr>
          <p:cNvSpPr txBox="1"/>
          <p:nvPr/>
        </p:nvSpPr>
        <p:spPr>
          <a:xfrm>
            <a:off x="2442258" y="-520861"/>
            <a:ext cx="2349661" cy="369332"/>
          </a:xfrm>
          <a:prstGeom prst="rect">
            <a:avLst/>
          </a:prstGeom>
          <a:noFill/>
        </p:spPr>
        <p:txBody>
          <a:bodyPr wrap="square" rtlCol="0">
            <a:spAutoFit/>
          </a:bodyPr>
          <a:lstStyle/>
          <a:p>
            <a:endParaRPr lang="es-ES"/>
          </a:p>
        </p:txBody>
      </p:sp>
      <p:sp>
        <p:nvSpPr>
          <p:cNvPr id="2" name="CuadroTexto 1">
            <a:extLst>
              <a:ext uri="{FF2B5EF4-FFF2-40B4-BE49-F238E27FC236}">
                <a16:creationId xmlns:a16="http://schemas.microsoft.com/office/drawing/2014/main" id="{D99CC1E6-E34F-3A0A-0B40-94C3A21C046B}"/>
              </a:ext>
            </a:extLst>
          </p:cNvPr>
          <p:cNvSpPr txBox="1"/>
          <p:nvPr/>
        </p:nvSpPr>
        <p:spPr>
          <a:xfrm>
            <a:off x="421341" y="104176"/>
            <a:ext cx="4532010"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Non digital time</a:t>
            </a:r>
          </a:p>
        </p:txBody>
      </p:sp>
      <p:sp>
        <p:nvSpPr>
          <p:cNvPr id="3" name="CuadroTexto 2">
            <a:extLst>
              <a:ext uri="{FF2B5EF4-FFF2-40B4-BE49-F238E27FC236}">
                <a16:creationId xmlns:a16="http://schemas.microsoft.com/office/drawing/2014/main" id="{D42554A6-BF00-8829-F4D9-A372BB3B00A9}"/>
              </a:ext>
            </a:extLst>
          </p:cNvPr>
          <p:cNvSpPr txBox="1"/>
          <p:nvPr/>
        </p:nvSpPr>
        <p:spPr>
          <a:xfrm>
            <a:off x="421341" y="907707"/>
            <a:ext cx="3347391"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Digital time</a:t>
            </a:r>
          </a:p>
        </p:txBody>
      </p:sp>
      <p:sp>
        <p:nvSpPr>
          <p:cNvPr id="4" name="CuadroTexto 3">
            <a:extLst>
              <a:ext uri="{FF2B5EF4-FFF2-40B4-BE49-F238E27FC236}">
                <a16:creationId xmlns:a16="http://schemas.microsoft.com/office/drawing/2014/main" id="{068F21B2-AFC6-5D06-3F3E-5C34F5E78307}"/>
              </a:ext>
            </a:extLst>
          </p:cNvPr>
          <p:cNvSpPr txBox="1"/>
          <p:nvPr/>
        </p:nvSpPr>
        <p:spPr>
          <a:xfrm>
            <a:off x="421340" y="1697826"/>
            <a:ext cx="2630848" cy="861774"/>
          </a:xfrm>
          <a:prstGeom prst="rect">
            <a:avLst/>
          </a:prstGeom>
          <a:noFill/>
        </p:spPr>
        <p:txBody>
          <a:bodyPr wrap="none" rtlCol="0">
            <a:spAutoFit/>
          </a:bodyPr>
          <a:lstStyle/>
          <a:p>
            <a:r>
              <a:rPr lang="es-ES" sz="5000" dirty="0">
                <a:solidFill>
                  <a:schemeClr val="bg2">
                    <a:lumMod val="25000"/>
                  </a:schemeClr>
                </a:solidFill>
                <a:latin typeface="Lilita One" panose="02000000000000000000" pitchFamily="2" charset="0"/>
              </a:rPr>
              <a:t>Time line</a:t>
            </a:r>
          </a:p>
        </p:txBody>
      </p:sp>
      <p:sp>
        <p:nvSpPr>
          <p:cNvPr id="5" name="CuadroTexto 4">
            <a:extLst>
              <a:ext uri="{FF2B5EF4-FFF2-40B4-BE49-F238E27FC236}">
                <a16:creationId xmlns:a16="http://schemas.microsoft.com/office/drawing/2014/main" id="{D695A954-8337-3224-469E-36CC21FDA2A5}"/>
              </a:ext>
            </a:extLst>
          </p:cNvPr>
          <p:cNvSpPr txBox="1"/>
          <p:nvPr/>
        </p:nvSpPr>
        <p:spPr>
          <a:xfrm>
            <a:off x="421340" y="2516789"/>
            <a:ext cx="4608954"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First</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6" name="CuadroTexto 15">
            <a:extLst>
              <a:ext uri="{FF2B5EF4-FFF2-40B4-BE49-F238E27FC236}">
                <a16:creationId xmlns:a16="http://schemas.microsoft.com/office/drawing/2014/main" id="{15BBA9CB-D716-41F5-9688-4DD86377F03F}"/>
              </a:ext>
            </a:extLst>
          </p:cNvPr>
          <p:cNvSpPr txBox="1"/>
          <p:nvPr/>
        </p:nvSpPr>
        <p:spPr>
          <a:xfrm>
            <a:off x="421339" y="3340432"/>
            <a:ext cx="532068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Second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7" name="CuadroTexto 16">
            <a:extLst>
              <a:ext uri="{FF2B5EF4-FFF2-40B4-BE49-F238E27FC236}">
                <a16:creationId xmlns:a16="http://schemas.microsoft.com/office/drawing/2014/main" id="{20396675-3251-782A-3605-D6D5134DB120}"/>
              </a:ext>
            </a:extLst>
          </p:cNvPr>
          <p:cNvSpPr txBox="1"/>
          <p:nvPr/>
        </p:nvSpPr>
        <p:spPr>
          <a:xfrm>
            <a:off x="421339" y="4151737"/>
            <a:ext cx="4786888"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Third</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8" name="CuadroTexto 17">
            <a:extLst>
              <a:ext uri="{FF2B5EF4-FFF2-40B4-BE49-F238E27FC236}">
                <a16:creationId xmlns:a16="http://schemas.microsoft.com/office/drawing/2014/main" id="{FDF1B858-A4A1-4D28-17E6-5FE501103572}"/>
              </a:ext>
            </a:extLst>
          </p:cNvPr>
          <p:cNvSpPr txBox="1"/>
          <p:nvPr/>
        </p:nvSpPr>
        <p:spPr>
          <a:xfrm>
            <a:off x="421338" y="4926221"/>
            <a:ext cx="5144357" cy="861774"/>
          </a:xfrm>
          <a:prstGeom prst="rect">
            <a:avLst/>
          </a:prstGeom>
          <a:noFill/>
        </p:spPr>
        <p:txBody>
          <a:bodyPr wrap="none" rtlCol="0">
            <a:spAutoFit/>
          </a:bodyPr>
          <a:lstStyle/>
          <a:p>
            <a:r>
              <a:rPr lang="es-ES" sz="5000" dirty="0" err="1">
                <a:solidFill>
                  <a:schemeClr val="bg2">
                    <a:lumMod val="25000"/>
                  </a:schemeClr>
                </a:solidFill>
                <a:latin typeface="Lilita One" panose="02000000000000000000" pitchFamily="2" charset="0"/>
              </a:rPr>
              <a:t>Fourth</a:t>
            </a:r>
            <a:r>
              <a:rPr lang="es-ES" sz="5000" dirty="0">
                <a:solidFill>
                  <a:schemeClr val="bg2">
                    <a:lumMod val="25000"/>
                  </a:schemeClr>
                </a:solidFill>
                <a:latin typeface="Lilita One" panose="02000000000000000000" pitchFamily="2" charset="0"/>
              </a:rPr>
              <a:t> </a:t>
            </a:r>
            <a:r>
              <a:rPr lang="es-ES" sz="5000" dirty="0" err="1">
                <a:solidFill>
                  <a:schemeClr val="bg2">
                    <a:lumMod val="25000"/>
                  </a:schemeClr>
                </a:solidFill>
                <a:latin typeface="Lilita One" panose="02000000000000000000" pitchFamily="2" charset="0"/>
              </a:rPr>
              <a:t>Generation</a:t>
            </a:r>
            <a:endParaRPr lang="es-ES" sz="5000" dirty="0">
              <a:solidFill>
                <a:schemeClr val="bg2">
                  <a:lumMod val="25000"/>
                </a:schemeClr>
              </a:solidFill>
              <a:latin typeface="Lilita One" panose="02000000000000000000" pitchFamily="2" charset="0"/>
            </a:endParaRPr>
          </a:p>
        </p:txBody>
      </p:sp>
      <p:sp>
        <p:nvSpPr>
          <p:cNvPr id="19" name="CuadroTexto 18">
            <a:extLst>
              <a:ext uri="{FF2B5EF4-FFF2-40B4-BE49-F238E27FC236}">
                <a16:creationId xmlns:a16="http://schemas.microsoft.com/office/drawing/2014/main" id="{2253CCD5-ACC8-316B-B602-F8080F7D984A}"/>
              </a:ext>
            </a:extLst>
          </p:cNvPr>
          <p:cNvSpPr txBox="1"/>
          <p:nvPr/>
        </p:nvSpPr>
        <p:spPr>
          <a:xfrm>
            <a:off x="421337" y="5777753"/>
            <a:ext cx="4628190" cy="861774"/>
          </a:xfrm>
          <a:prstGeom prst="rect">
            <a:avLst/>
          </a:prstGeom>
          <a:noFill/>
        </p:spPr>
        <p:txBody>
          <a:bodyPr wrap="none" rtlCol="0">
            <a:spAutoFit/>
          </a:bodyPr>
          <a:lstStyle/>
          <a:p>
            <a:r>
              <a:rPr lang="es-ES" sz="5000" dirty="0" err="1">
                <a:solidFill>
                  <a:schemeClr val="bg1"/>
                </a:solidFill>
                <a:latin typeface="Lilita One" panose="02000000000000000000" pitchFamily="2" charset="0"/>
              </a:rPr>
              <a:t>Fifth</a:t>
            </a:r>
            <a:r>
              <a:rPr lang="es-ES" sz="5000" dirty="0">
                <a:solidFill>
                  <a:schemeClr val="bg1"/>
                </a:solidFill>
                <a:latin typeface="Lilita One" panose="02000000000000000000" pitchFamily="2" charset="0"/>
              </a:rPr>
              <a:t> </a:t>
            </a:r>
            <a:r>
              <a:rPr lang="es-ES" sz="5000" dirty="0" err="1">
                <a:solidFill>
                  <a:schemeClr val="bg1"/>
                </a:solidFill>
                <a:latin typeface="Lilita One" panose="02000000000000000000" pitchFamily="2" charset="0"/>
              </a:rPr>
              <a:t>Generation</a:t>
            </a:r>
            <a:endParaRPr lang="es-ES" sz="5000" dirty="0">
              <a:solidFill>
                <a:schemeClr val="bg1"/>
              </a:solidFill>
              <a:latin typeface="Lilita One" panose="02000000000000000000" pitchFamily="2" charset="0"/>
            </a:endParaRPr>
          </a:p>
        </p:txBody>
      </p:sp>
      <p:sp>
        <p:nvSpPr>
          <p:cNvPr id="20" name="Rectángulo: esquinas redondeadas 19">
            <a:extLst>
              <a:ext uri="{FF2B5EF4-FFF2-40B4-BE49-F238E27FC236}">
                <a16:creationId xmlns:a16="http://schemas.microsoft.com/office/drawing/2014/main" id="{4AB2113B-19AB-B11E-CFD5-9ED7CFF8B080}"/>
              </a:ext>
            </a:extLst>
          </p:cNvPr>
          <p:cNvSpPr/>
          <p:nvPr/>
        </p:nvSpPr>
        <p:spPr>
          <a:xfrm>
            <a:off x="701040" y="7863840"/>
            <a:ext cx="4495800" cy="6858000"/>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E02F1523-AF0E-A6C0-7525-2D435617AC6C}"/>
              </a:ext>
            </a:extLst>
          </p:cNvPr>
          <p:cNvSpPr txBox="1"/>
          <p:nvPr/>
        </p:nvSpPr>
        <p:spPr>
          <a:xfrm>
            <a:off x="857878" y="8082162"/>
            <a:ext cx="4201802" cy="707886"/>
          </a:xfrm>
          <a:prstGeom prst="rect">
            <a:avLst/>
          </a:prstGeom>
          <a:noFill/>
        </p:spPr>
        <p:txBody>
          <a:bodyPr wrap="square" rtlCol="0">
            <a:spAutoFit/>
          </a:bodyPr>
          <a:lstStyle/>
          <a:p>
            <a:r>
              <a:rPr lang="es-ES" sz="4000" dirty="0">
                <a:solidFill>
                  <a:schemeClr val="bg1"/>
                </a:solidFill>
              </a:rPr>
              <a:t>NON DIGITAL TIME</a:t>
            </a:r>
          </a:p>
        </p:txBody>
      </p:sp>
      <p:sp>
        <p:nvSpPr>
          <p:cNvPr id="22" name="CuadroTexto 21">
            <a:extLst>
              <a:ext uri="{FF2B5EF4-FFF2-40B4-BE49-F238E27FC236}">
                <a16:creationId xmlns:a16="http://schemas.microsoft.com/office/drawing/2014/main" id="{F6C46574-90CE-CA6E-4BC6-E49A4BAA0EC4}"/>
              </a:ext>
            </a:extLst>
          </p:cNvPr>
          <p:cNvSpPr txBox="1"/>
          <p:nvPr/>
        </p:nvSpPr>
        <p:spPr>
          <a:xfrm>
            <a:off x="857878" y="8751244"/>
            <a:ext cx="4338962" cy="3754874"/>
          </a:xfrm>
          <a:prstGeom prst="rect">
            <a:avLst/>
          </a:prstGeom>
          <a:noFill/>
        </p:spPr>
        <p:txBody>
          <a:bodyPr wrap="square" rtlCol="0">
            <a:spAutoFit/>
          </a:bodyPr>
          <a:lstStyle/>
          <a:p>
            <a:r>
              <a:rPr lang="en-US" sz="2000" dirty="0">
                <a:solidFill>
                  <a:schemeClr val="bg1"/>
                </a:solidFill>
              </a:rPr>
              <a:t>Before the advent of digital computers, people used various computing devices, such as the abacus and the ruler. Charles Babbage and Ada Lovelace made important advances in the design of computing machines, while Herman Hollerith developed punched cards for data processing. Godfrey Leibniz and George Boole laid the foundations of modern computing with their work on binary arithmetic and Boolean algebra.</a:t>
            </a:r>
          </a:p>
          <a:p>
            <a:endParaRPr lang="es-ES" dirty="0"/>
          </a:p>
        </p:txBody>
      </p:sp>
      <p:pic>
        <p:nvPicPr>
          <p:cNvPr id="23" name="Imagen 22">
            <a:extLst>
              <a:ext uri="{FF2B5EF4-FFF2-40B4-BE49-F238E27FC236}">
                <a16:creationId xmlns:a16="http://schemas.microsoft.com/office/drawing/2014/main" id="{B12D0259-C71A-0194-8FD4-0CAE69127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571" y="12419854"/>
            <a:ext cx="4252589" cy="1856964"/>
          </a:xfrm>
          <a:prstGeom prst="rect">
            <a:avLst/>
          </a:prstGeom>
        </p:spPr>
      </p:pic>
      <p:sp>
        <p:nvSpPr>
          <p:cNvPr id="24" name="Rectángulo: esquinas redondeadas 23">
            <a:extLst>
              <a:ext uri="{FF2B5EF4-FFF2-40B4-BE49-F238E27FC236}">
                <a16:creationId xmlns:a16="http://schemas.microsoft.com/office/drawing/2014/main" id="{E4B00610-FBD8-8C14-1BC3-2F36FD11252C}"/>
              </a:ext>
            </a:extLst>
          </p:cNvPr>
          <p:cNvSpPr/>
          <p:nvPr/>
        </p:nvSpPr>
        <p:spPr>
          <a:xfrm>
            <a:off x="6716403" y="-8473440"/>
            <a:ext cx="4495800" cy="685800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CDCEC88F-0FE8-8AAA-9338-F94D9BED8043}"/>
              </a:ext>
            </a:extLst>
          </p:cNvPr>
          <p:cNvSpPr txBox="1"/>
          <p:nvPr/>
        </p:nvSpPr>
        <p:spPr>
          <a:xfrm>
            <a:off x="6716403" y="-7586036"/>
            <a:ext cx="4495800" cy="3477875"/>
          </a:xfrm>
          <a:prstGeom prst="rect">
            <a:avLst/>
          </a:prstGeom>
          <a:noFill/>
        </p:spPr>
        <p:txBody>
          <a:bodyPr wrap="square" rtlCol="0">
            <a:spAutoFit/>
          </a:bodyPr>
          <a:lstStyle/>
          <a:p>
            <a:r>
              <a:rPr lang="en-US" sz="2000" dirty="0">
                <a:solidFill>
                  <a:schemeClr val="bg1"/>
                </a:solidFill>
              </a:rPr>
              <a:t>In the digital era, the Atanasoff Berry computer was the first electronic digital computer. The von Neumann architecture was proposed by John von Neumann, who introduced the concept of storing instructions and data in a single memory, which improved the efficiency of computers. Alan Turing also made important contributions to theoretical computer science and artificial computation.</a:t>
            </a:r>
            <a:endParaRPr lang="es-ES" sz="2000" dirty="0">
              <a:solidFill>
                <a:schemeClr val="bg1"/>
              </a:solidFill>
            </a:endParaRPr>
          </a:p>
        </p:txBody>
      </p:sp>
      <p:sp>
        <p:nvSpPr>
          <p:cNvPr id="26" name="CuadroTexto 25">
            <a:extLst>
              <a:ext uri="{FF2B5EF4-FFF2-40B4-BE49-F238E27FC236}">
                <a16:creationId xmlns:a16="http://schemas.microsoft.com/office/drawing/2014/main" id="{C62CBB0C-6A87-093B-0FA1-9CAEF04B0EBD}"/>
              </a:ext>
            </a:extLst>
          </p:cNvPr>
          <p:cNvSpPr txBox="1"/>
          <p:nvPr/>
        </p:nvSpPr>
        <p:spPr>
          <a:xfrm>
            <a:off x="7427282" y="-8293922"/>
            <a:ext cx="3074042" cy="707886"/>
          </a:xfrm>
          <a:prstGeom prst="rect">
            <a:avLst/>
          </a:prstGeom>
          <a:noFill/>
        </p:spPr>
        <p:txBody>
          <a:bodyPr wrap="square" rtlCol="0">
            <a:spAutoFit/>
          </a:bodyPr>
          <a:lstStyle/>
          <a:p>
            <a:r>
              <a:rPr lang="es-ES" sz="4000" dirty="0">
                <a:solidFill>
                  <a:schemeClr val="bg1"/>
                </a:solidFill>
              </a:rPr>
              <a:t>DIGITAL TIME</a:t>
            </a:r>
          </a:p>
        </p:txBody>
      </p:sp>
      <p:pic>
        <p:nvPicPr>
          <p:cNvPr id="27" name="Imagen 26" descr="Diagrama&#10;&#10;Descripción generada automáticamente">
            <a:extLst>
              <a:ext uri="{FF2B5EF4-FFF2-40B4-BE49-F238E27FC236}">
                <a16:creationId xmlns:a16="http://schemas.microsoft.com/office/drawing/2014/main" id="{6F8D5B03-B738-5279-BE6E-518951FA3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102" y="-3917426"/>
            <a:ext cx="3471729" cy="2012426"/>
          </a:xfrm>
          <a:prstGeom prst="rect">
            <a:avLst/>
          </a:prstGeom>
        </p:spPr>
      </p:pic>
    </p:spTree>
    <p:extLst>
      <p:ext uri="{BB962C8B-B14F-4D97-AF65-F5344CB8AC3E}">
        <p14:creationId xmlns:p14="http://schemas.microsoft.com/office/powerpoint/2010/main" val="1798519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1165</Words>
  <Application>Microsoft Office PowerPoint</Application>
  <PresentationFormat>Panorámica</PresentationFormat>
  <Paragraphs>134</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Britannic Bold</vt:lpstr>
      <vt:lpstr>Calibri</vt:lpstr>
      <vt:lpstr>Calibri Light</vt:lpstr>
      <vt:lpstr>Lilita One</vt:lpstr>
      <vt:lpstr>Proxima Nova</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Martin</dc:creator>
  <cp:lastModifiedBy>Francisco</cp:lastModifiedBy>
  <cp:revision>1</cp:revision>
  <dcterms:created xsi:type="dcterms:W3CDTF">2023-09-26T13:51:35Z</dcterms:created>
  <dcterms:modified xsi:type="dcterms:W3CDTF">2023-09-29T15:23:19Z</dcterms:modified>
</cp:coreProperties>
</file>