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F9D2-225C-499C-8FD8-FF5D73E24B64}" v="174" dt="2023-09-27T14:23:4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" userId="559f4d3f8982107f" providerId="LiveId" clId="{C766F9D2-225C-499C-8FD8-FF5D73E24B64}"/>
    <pc:docChg chg="undo custSel modSld">
      <pc:chgData name="Francisco" userId="559f4d3f8982107f" providerId="LiveId" clId="{C766F9D2-225C-499C-8FD8-FF5D73E24B64}" dt="2023-09-26T14:20:19.388" v="210" actId="1076"/>
      <pc:docMkLst>
        <pc:docMk/>
      </pc:docMkLst>
      <pc:sldChg chg="addSp delSp modSp mod">
        <pc:chgData name="Francisco" userId="559f4d3f8982107f" providerId="LiveId" clId="{C766F9D2-225C-499C-8FD8-FF5D73E24B64}" dt="2023-09-26T14:20:19.388" v="210" actId="1076"/>
        <pc:sldMkLst>
          <pc:docMk/>
          <pc:sldMk cId="3308827409" sldId="256"/>
        </pc:sldMkLst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" creationId="{82C63B31-7C36-5024-E19B-DDBBBB91B30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" creationId="{1DABF275-C83B-E2FA-7EAC-FF5CC1D4F27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" creationId="{E76985BD-070A-7459-84F6-058C027BB91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" creationId="{514EE9AF-6D5B-3DF7-7C51-D41A6C721220}"/>
          </ac:spMkLst>
        </pc:spChg>
        <pc:spChg chg="del mod topLvl">
          <ac:chgData name="Francisco" userId="559f4d3f8982107f" providerId="LiveId" clId="{C766F9D2-225C-499C-8FD8-FF5D73E24B64}" dt="2023-09-26T14:16:59.167" v="49" actId="478"/>
          <ac:spMkLst>
            <pc:docMk/>
            <pc:sldMk cId="3308827409" sldId="256"/>
            <ac:spMk id="6" creationId="{3E43949D-6670-F9BB-39C6-3A56AAB88749}"/>
          </ac:spMkLst>
        </pc:spChg>
        <pc:spChg chg="del mod topLvl">
          <ac:chgData name="Francisco" userId="559f4d3f8982107f" providerId="LiveId" clId="{C766F9D2-225C-499C-8FD8-FF5D73E24B64}" dt="2023-09-26T14:16:57.229" v="48" actId="478"/>
          <ac:spMkLst>
            <pc:docMk/>
            <pc:sldMk cId="3308827409" sldId="256"/>
            <ac:spMk id="7" creationId="{2E383090-66BB-6A7C-7C1E-189B9829D21F}"/>
          </ac:spMkLst>
        </pc:spChg>
        <pc:spChg chg="del mod topLvl">
          <ac:chgData name="Francisco" userId="559f4d3f8982107f" providerId="LiveId" clId="{C766F9D2-225C-499C-8FD8-FF5D73E24B64}" dt="2023-09-26T14:16:56.187" v="47" actId="478"/>
          <ac:spMkLst>
            <pc:docMk/>
            <pc:sldMk cId="3308827409" sldId="256"/>
            <ac:spMk id="8" creationId="{B9F9AA0C-1FBF-C6A3-9794-345F57EC1381}"/>
          </ac:spMkLst>
        </pc:spChg>
        <pc:spChg chg="del mod topLvl">
          <ac:chgData name="Francisco" userId="559f4d3f8982107f" providerId="LiveId" clId="{C766F9D2-225C-499C-8FD8-FF5D73E24B64}" dt="2023-09-26T14:16:54.836" v="46" actId="478"/>
          <ac:spMkLst>
            <pc:docMk/>
            <pc:sldMk cId="3308827409" sldId="256"/>
            <ac:spMk id="9" creationId="{6C4FE956-68BC-2998-DCC9-F25E226C417A}"/>
          </ac:spMkLst>
        </pc:spChg>
        <pc:spChg chg="add del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" creationId="{2D1D541F-D00B-F500-FB69-81E8E52EE7D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" creationId="{60321390-D27A-5590-5486-F37C1AC65A54}"/>
          </ac:spMkLst>
        </pc:spChg>
        <pc:spChg chg="add del mod">
          <ac:chgData name="Francisco" userId="559f4d3f8982107f" providerId="LiveId" clId="{C766F9D2-225C-499C-8FD8-FF5D73E24B64}" dt="2023-09-26T14:15:22.034" v="30" actId="478"/>
          <ac:spMkLst>
            <pc:docMk/>
            <pc:sldMk cId="3308827409" sldId="256"/>
            <ac:spMk id="12" creationId="{16C866D9-D36A-1A80-4760-DC94CFDE2A0B}"/>
          </ac:spMkLst>
        </pc:spChg>
        <pc:spChg chg="add del mod">
          <ac:chgData name="Francisco" userId="559f4d3f8982107f" providerId="LiveId" clId="{C766F9D2-225C-499C-8FD8-FF5D73E24B64}" dt="2023-09-26T14:15:20.263" v="29" actId="478"/>
          <ac:spMkLst>
            <pc:docMk/>
            <pc:sldMk cId="3308827409" sldId="256"/>
            <ac:spMk id="13" creationId="{B32E49BA-0063-F680-F2BB-544A2647792E}"/>
          </ac:spMkLst>
        </pc:spChg>
        <pc:spChg chg="add del mod">
          <ac:chgData name="Francisco" userId="559f4d3f8982107f" providerId="LiveId" clId="{C766F9D2-225C-499C-8FD8-FF5D73E24B64}" dt="2023-09-26T14:15:17.367" v="28" actId="478"/>
          <ac:spMkLst>
            <pc:docMk/>
            <pc:sldMk cId="3308827409" sldId="256"/>
            <ac:spMk id="14" creationId="{97BB34C8-9200-51D1-DC36-3BB4A4FC8A5A}"/>
          </ac:spMkLst>
        </pc:spChg>
        <pc:spChg chg="add del mod">
          <ac:chgData name="Francisco" userId="559f4d3f8982107f" providerId="LiveId" clId="{C766F9D2-225C-499C-8FD8-FF5D73E24B64}" dt="2023-09-26T14:15:15.377" v="27" actId="478"/>
          <ac:spMkLst>
            <pc:docMk/>
            <pc:sldMk cId="3308827409" sldId="256"/>
            <ac:spMk id="15" creationId="{92C73642-FFA2-D5CE-8037-11F060177CB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6" creationId="{6B8ABFE2-827C-A480-0389-4D7C2C916B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7" creationId="{2AC9022B-9EC1-5C6E-4B96-1889AAE5FFB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8" creationId="{7111BD3E-C5EE-AA56-E476-BC719681E0A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9" creationId="{99A1BE77-3A97-827F-41B1-9D5D223BB6A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0" creationId="{1DE702F1-361D-B237-7626-68C5C80C5821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1" creationId="{8042D59B-D5F5-9BEC-F40B-7979882F0B17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2" creationId="{B7B6BC02-C9A6-F818-1806-07493FBC01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3" creationId="{0BFE1F10-1CD9-8E67-1F60-D6109FEC959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4" creationId="{8F4C40A0-06E2-37D8-2EDE-18DADE84DF5B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5" creationId="{49377DBC-20BC-D908-D4A4-30FC8D62647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6" creationId="{10ECB5E7-4607-19FD-6D76-EC5859C4D5A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7" creationId="{8776FA4F-26BE-42A1-B6B5-3744637522D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8" creationId="{4D972E6C-E1CF-4031-8292-1CE7F15032F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29" creationId="{9486D49B-70B4-7350-9F3C-98B5BE792CB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0" creationId="{A9058D12-59A7-ADDF-703F-49548997145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1" creationId="{C061986A-C58D-24A3-3D19-07AC767F16E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2" creationId="{D40E2B58-6C17-24C9-68E3-C5B377EC996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3" creationId="{A2E726C9-10B0-BD4B-41BF-96461C3D3C6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4" creationId="{AA355CAC-19E9-139C-32D9-EA70EB1F9AF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5" creationId="{3E61AB83-4104-5E5B-4BED-7020B5259C1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6" creationId="{D37653B6-9E6C-A31A-1E1E-284ADB20515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7" creationId="{DD704713-9FBA-18B4-0392-9840C657C6E9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8" creationId="{6E66CC5F-2F3B-B93F-FAE1-180868F67F79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39" creationId="{35F2C009-2037-D9D1-DA49-4333803006D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0" creationId="{1B725C94-8BA3-9552-8DE4-7F95A43DF61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1" creationId="{1946138F-F80D-CCE1-C39D-5D5531C0CEC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2" creationId="{553DF827-FAF4-584B-3921-4089E4A088F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3" creationId="{E24AF32E-5190-AFBA-AD98-82ECF7E9E2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4" creationId="{7EEB40DE-7069-56DF-6029-D55FB1FBF4C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5" creationId="{062CB3B6-3221-2ADF-3079-AE4FA8796F30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46" creationId="{4CE532F5-BD0A-FA44-4E35-AB2867387002}"/>
          </ac:spMkLst>
        </pc:spChg>
        <pc:spChg chg="del mod topLvl">
          <ac:chgData name="Francisco" userId="559f4d3f8982107f" providerId="LiveId" clId="{C766F9D2-225C-499C-8FD8-FF5D73E24B64}" dt="2023-09-26T14:14:31.347" v="8" actId="478"/>
          <ac:spMkLst>
            <pc:docMk/>
            <pc:sldMk cId="3308827409" sldId="256"/>
            <ac:spMk id="47" creationId="{ADA18CE7-9E29-3DD1-D993-D211207A7795}"/>
          </ac:spMkLst>
        </pc:spChg>
        <pc:spChg chg="del mod topLvl">
          <ac:chgData name="Francisco" userId="559f4d3f8982107f" providerId="LiveId" clId="{C766F9D2-225C-499C-8FD8-FF5D73E24B64}" dt="2023-09-26T14:14:38.255" v="13" actId="478"/>
          <ac:spMkLst>
            <pc:docMk/>
            <pc:sldMk cId="3308827409" sldId="256"/>
            <ac:spMk id="48" creationId="{9D2D1352-E6A7-5E19-2C7C-3C7C0CDE5470}"/>
          </ac:spMkLst>
        </pc:spChg>
        <pc:spChg chg="del mod topLvl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49" creationId="{024A441C-E32B-9612-614F-C630CB4C2835}"/>
          </ac:spMkLst>
        </pc:spChg>
        <pc:spChg chg="del mod topLvl">
          <ac:chgData name="Francisco" userId="559f4d3f8982107f" providerId="LiveId" clId="{C766F9D2-225C-499C-8FD8-FF5D73E24B64}" dt="2023-09-26T14:14:51.427" v="18" actId="478"/>
          <ac:spMkLst>
            <pc:docMk/>
            <pc:sldMk cId="3308827409" sldId="256"/>
            <ac:spMk id="50" creationId="{392C6F8C-9818-C946-ECF5-D8342FB4ACA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1" creationId="{C36E8273-2C03-1E01-585C-08D1855CE52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2" creationId="{6C523D7D-173A-4163-8B91-525691138CE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3" creationId="{F4FFFBBF-16F1-3619-D7DC-C6B7F272BECF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4" creationId="{1937F6AD-2679-8B6A-B26A-D84AC1DC77EA}"/>
          </ac:spMkLst>
        </pc:spChg>
        <pc:spChg chg="del mod topLvl">
          <ac:chgData name="Francisco" userId="559f4d3f8982107f" providerId="LiveId" clId="{C766F9D2-225C-499C-8FD8-FF5D73E24B64}" dt="2023-09-26T14:14:32.910" v="9" actId="478"/>
          <ac:spMkLst>
            <pc:docMk/>
            <pc:sldMk cId="3308827409" sldId="256"/>
            <ac:spMk id="55" creationId="{50C4757E-A932-3650-AA14-661CD8D9AF53}"/>
          </ac:spMkLst>
        </pc:spChg>
        <pc:spChg chg="del mod topLvl">
          <ac:chgData name="Francisco" userId="559f4d3f8982107f" providerId="LiveId" clId="{C766F9D2-225C-499C-8FD8-FF5D73E24B64}" dt="2023-09-26T14:14:37.189" v="12" actId="478"/>
          <ac:spMkLst>
            <pc:docMk/>
            <pc:sldMk cId="3308827409" sldId="256"/>
            <ac:spMk id="56" creationId="{CA93D045-0BF3-70DD-5CBC-6D88D7716BF5}"/>
          </ac:spMkLst>
        </pc:spChg>
        <pc:spChg chg="del mod topLvl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57" creationId="{A194104A-C5B4-347C-A6A4-552621F9EF58}"/>
          </ac:spMkLst>
        </pc:spChg>
        <pc:spChg chg="del mod topLvl">
          <ac:chgData name="Francisco" userId="559f4d3f8982107f" providerId="LiveId" clId="{C766F9D2-225C-499C-8FD8-FF5D73E24B64}" dt="2023-09-26T14:14:53.328" v="19" actId="478"/>
          <ac:spMkLst>
            <pc:docMk/>
            <pc:sldMk cId="3308827409" sldId="256"/>
            <ac:spMk id="58" creationId="{FFCC5481-EE48-B1DD-0063-A5AB0B2A777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59" creationId="{BA140499-E572-3A4B-3F67-6541031990D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0" creationId="{800AF8D2-BC39-8F37-A171-8B658008419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1" creationId="{BC40A83C-C52C-10B0-358A-F97DDC4CF3F2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2" creationId="{962891DD-B701-D0E6-E48D-304791801863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3" creationId="{27257742-9CA8-047B-4A5B-51499072B2E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4" creationId="{1B722CB8-C2FA-FBB0-F241-09D3B0EAA5B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65" creationId="{7C86B066-74A0-E70C-68DE-D65CD9C170E0}"/>
          </ac:spMkLst>
        </pc:spChg>
        <pc:spChg chg="del mod topLvl">
          <ac:chgData name="Francisco" userId="559f4d3f8982107f" providerId="LiveId" clId="{C766F9D2-225C-499C-8FD8-FF5D73E24B64}" dt="2023-09-26T14:14:34.275" v="10" actId="478"/>
          <ac:spMkLst>
            <pc:docMk/>
            <pc:sldMk cId="3308827409" sldId="256"/>
            <ac:spMk id="66" creationId="{F192B510-E8AB-4D3A-91A8-52E9A7FAF638}"/>
          </ac:spMkLst>
        </pc:spChg>
        <pc:spChg chg="del mod topLvl">
          <ac:chgData name="Francisco" userId="559f4d3f8982107f" providerId="LiveId" clId="{C766F9D2-225C-499C-8FD8-FF5D73E24B64}" dt="2023-09-26T14:14:35.440" v="11" actId="478"/>
          <ac:spMkLst>
            <pc:docMk/>
            <pc:sldMk cId="3308827409" sldId="256"/>
            <ac:spMk id="67" creationId="{8F196A6F-4612-CC00-BCE8-034BFF2CF8E5}"/>
          </ac:spMkLst>
        </pc:spChg>
        <pc:spChg chg="del mod topLvl">
          <ac:chgData name="Francisco" userId="559f4d3f8982107f" providerId="LiveId" clId="{C766F9D2-225C-499C-8FD8-FF5D73E24B64}" dt="2023-09-26T14:14:57.380" v="21" actId="478"/>
          <ac:spMkLst>
            <pc:docMk/>
            <pc:sldMk cId="3308827409" sldId="256"/>
            <ac:spMk id="68" creationId="{99540F59-4542-6DC8-3FD6-49D515E34670}"/>
          </ac:spMkLst>
        </pc:spChg>
        <pc:spChg chg="del mod topLvl">
          <ac:chgData name="Francisco" userId="559f4d3f8982107f" providerId="LiveId" clId="{C766F9D2-225C-499C-8FD8-FF5D73E24B64}" dt="2023-09-26T14:14:54.873" v="20" actId="478"/>
          <ac:spMkLst>
            <pc:docMk/>
            <pc:sldMk cId="3308827409" sldId="256"/>
            <ac:spMk id="69" creationId="{27806662-FEE5-1DF9-30D6-E2A22E7A3A8B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0" creationId="{FF739794-A22F-ECD5-BDA0-77F4A56562CC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1" creationId="{9F04D92B-AAB0-308C-9F5B-5F3FE5CFA93D}"/>
          </ac:spMkLst>
        </pc:spChg>
        <pc:spChg chg="del mod topLvl">
          <ac:chgData name="Francisco" userId="559f4d3f8982107f" providerId="LiveId" clId="{C766F9D2-225C-499C-8FD8-FF5D73E24B64}" dt="2023-09-26T14:16:40.299" v="40" actId="478"/>
          <ac:spMkLst>
            <pc:docMk/>
            <pc:sldMk cId="3308827409" sldId="256"/>
            <ac:spMk id="72" creationId="{546A40E5-5690-4DAB-91FA-2DCE576A46E5}"/>
          </ac:spMkLst>
        </pc:spChg>
        <pc:spChg chg="del mod topLvl">
          <ac:chgData name="Francisco" userId="559f4d3f8982107f" providerId="LiveId" clId="{C766F9D2-225C-499C-8FD8-FF5D73E24B64}" dt="2023-09-26T14:16:41.348" v="41" actId="478"/>
          <ac:spMkLst>
            <pc:docMk/>
            <pc:sldMk cId="3308827409" sldId="256"/>
            <ac:spMk id="73" creationId="{76172A1C-E8CB-5030-EFC3-8F8A676A576F}"/>
          </ac:spMkLst>
        </pc:spChg>
        <pc:spChg chg="del mod topLvl">
          <ac:chgData name="Francisco" userId="559f4d3f8982107f" providerId="LiveId" clId="{C766F9D2-225C-499C-8FD8-FF5D73E24B64}" dt="2023-09-26T14:16:42.379" v="42" actId="478"/>
          <ac:spMkLst>
            <pc:docMk/>
            <pc:sldMk cId="3308827409" sldId="256"/>
            <ac:spMk id="74" creationId="{0B9BBE44-AEFA-11AD-6094-D5B0541A1F91}"/>
          </ac:spMkLst>
        </pc:spChg>
        <pc:spChg chg="del mod topLvl">
          <ac:chgData name="Francisco" userId="559f4d3f8982107f" providerId="LiveId" clId="{C766F9D2-225C-499C-8FD8-FF5D73E24B64}" dt="2023-09-26T14:16:43.334" v="43" actId="478"/>
          <ac:spMkLst>
            <pc:docMk/>
            <pc:sldMk cId="3308827409" sldId="256"/>
            <ac:spMk id="75" creationId="{237F34B4-F606-6C42-FEA2-08432494C1C8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6" creationId="{FBE9ABBF-2DEB-8ACE-9161-E7AAB669D664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7" creationId="{6EAECBD5-7B6C-C0D6-5FB2-C6C8B8736BBE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8" creationId="{54C43883-AD1C-4B9F-1515-9036C179B0C6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79" creationId="{588B6900-E06E-ADC9-D523-DC145DF0ED6A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0" creationId="{0147754F-C1B6-C4E7-7C1B-AB708F6ACBBD}"/>
          </ac:spMkLst>
        </pc:spChg>
        <pc:spChg chg="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1" creationId="{8F0FC86C-7FEC-8133-23CD-2808B9A22DA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3" creationId="{96D51BC4-C2D5-D004-C52C-85E25263FD3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4" creationId="{22FCAAD1-6BEF-EB32-4A7F-0A7ECF66F198}"/>
          </ac:spMkLst>
        </pc:spChg>
        <pc:spChg chg="add del mod">
          <ac:chgData name="Francisco" userId="559f4d3f8982107f" providerId="LiveId" clId="{C766F9D2-225C-499C-8FD8-FF5D73E24B64}" dt="2023-09-26T14:15:05.848" v="23" actId="478"/>
          <ac:spMkLst>
            <pc:docMk/>
            <pc:sldMk cId="3308827409" sldId="256"/>
            <ac:spMk id="85" creationId="{57B5F078-172A-5348-EE20-B5347002A92E}"/>
          </ac:spMkLst>
        </pc:spChg>
        <pc:spChg chg="add del mod">
          <ac:chgData name="Francisco" userId="559f4d3f8982107f" providerId="LiveId" clId="{C766F9D2-225C-499C-8FD8-FF5D73E24B64}" dt="2023-09-26T14:15:08.029" v="24" actId="478"/>
          <ac:spMkLst>
            <pc:docMk/>
            <pc:sldMk cId="3308827409" sldId="256"/>
            <ac:spMk id="86" creationId="{62A2D438-F60C-7C22-BDBA-75086ED4C6BE}"/>
          </ac:spMkLst>
        </pc:spChg>
        <pc:spChg chg="add del mod">
          <ac:chgData name="Francisco" userId="559f4d3f8982107f" providerId="LiveId" clId="{C766F9D2-225C-499C-8FD8-FF5D73E24B64}" dt="2023-09-26T14:15:09.610" v="25" actId="478"/>
          <ac:spMkLst>
            <pc:docMk/>
            <pc:sldMk cId="3308827409" sldId="256"/>
            <ac:spMk id="87" creationId="{69661D1A-C7B3-9FBA-E042-D456001F63FE}"/>
          </ac:spMkLst>
        </pc:spChg>
        <pc:spChg chg="add del mod">
          <ac:chgData name="Francisco" userId="559f4d3f8982107f" providerId="LiveId" clId="{C766F9D2-225C-499C-8FD8-FF5D73E24B64}" dt="2023-09-26T14:15:11.089" v="26" actId="478"/>
          <ac:spMkLst>
            <pc:docMk/>
            <pc:sldMk cId="3308827409" sldId="256"/>
            <ac:spMk id="88" creationId="{EF1575BE-A2C5-53B6-7058-AE8C6A7A622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89" creationId="{E29A18FC-3A2A-408A-D8CA-2711247D2A0B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0" creationId="{8F34F285-D824-CC15-FC1B-296F2FEB1FC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1" creationId="{D4DBBD72-6694-A342-5B83-A601B35D7CC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2" creationId="{46F5AD5B-5EBD-723C-FA4C-76A0A557502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3" creationId="{07B6CEDF-FC98-8232-56B4-66F9DFDEA8E7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4" creationId="{B2477428-BAE2-F416-720D-D91DC26BFA2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95" creationId="{34DA36BD-ABAB-5197-53D5-72E0979D19AE}"/>
          </ac:spMkLst>
        </pc:spChg>
        <pc:spChg chg="add del mod">
          <ac:chgData name="Francisco" userId="559f4d3f8982107f" providerId="LiveId" clId="{C766F9D2-225C-499C-8FD8-FF5D73E24B64}" dt="2023-09-26T14:14:28.530" v="6" actId="478"/>
          <ac:spMkLst>
            <pc:docMk/>
            <pc:sldMk cId="3308827409" sldId="256"/>
            <ac:spMk id="96" creationId="{FD3A5C46-3048-D334-328D-623324D49539}"/>
          </ac:spMkLst>
        </pc:spChg>
        <pc:spChg chg="add del mod">
          <ac:chgData name="Francisco" userId="559f4d3f8982107f" providerId="LiveId" clId="{C766F9D2-225C-499C-8FD8-FF5D73E24B64}" dt="2023-09-26T14:14:46.097" v="15" actId="478"/>
          <ac:spMkLst>
            <pc:docMk/>
            <pc:sldMk cId="3308827409" sldId="256"/>
            <ac:spMk id="97" creationId="{C77D3249-6024-1B29-E8C2-7F715438EF56}"/>
          </ac:spMkLst>
        </pc:spChg>
        <pc:spChg chg="add del mod">
          <ac:chgData name="Francisco" userId="559f4d3f8982107f" providerId="LiveId" clId="{C766F9D2-225C-499C-8FD8-FF5D73E24B64}" dt="2023-09-26T14:14:47.897" v="16" actId="478"/>
          <ac:spMkLst>
            <pc:docMk/>
            <pc:sldMk cId="3308827409" sldId="256"/>
            <ac:spMk id="98" creationId="{FFA4D077-49D3-AF70-5834-3EDAFD60EECB}"/>
          </ac:spMkLst>
        </pc:spChg>
        <pc:spChg chg="add del mod">
          <ac:chgData name="Francisco" userId="559f4d3f8982107f" providerId="LiveId" clId="{C766F9D2-225C-499C-8FD8-FF5D73E24B64}" dt="2023-09-26T14:14:59.338" v="22" actId="478"/>
          <ac:spMkLst>
            <pc:docMk/>
            <pc:sldMk cId="3308827409" sldId="256"/>
            <ac:spMk id="99" creationId="{B905770A-DCDA-AF49-030B-FED5D679231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0" creationId="{2AC10D20-1116-7AC5-8F86-820998059F0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1" creationId="{9B110F92-7E5C-A5A4-9965-9FAD2A9E9032}"/>
          </ac:spMkLst>
        </pc:spChg>
        <pc:spChg chg="add del mod">
          <ac:chgData name="Francisco" userId="559f4d3f8982107f" providerId="LiveId" clId="{C766F9D2-225C-499C-8FD8-FF5D73E24B64}" dt="2023-09-26T14:14:29.699" v="7" actId="478"/>
          <ac:spMkLst>
            <pc:docMk/>
            <pc:sldMk cId="3308827409" sldId="256"/>
            <ac:spMk id="102" creationId="{511344BF-DF5E-2D95-5194-41CE8B22F04B}"/>
          </ac:spMkLst>
        </pc:spChg>
        <pc:spChg chg="add del mod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103" creationId="{62B3F47F-A96B-EC3E-1045-AF69B14AD496}"/>
          </ac:spMkLst>
        </pc:spChg>
        <pc:spChg chg="add del mod">
          <ac:chgData name="Francisco" userId="559f4d3f8982107f" providerId="LiveId" clId="{C766F9D2-225C-499C-8FD8-FF5D73E24B64}" dt="2023-09-26T14:14:42.335" v="14" actId="478"/>
          <ac:spMkLst>
            <pc:docMk/>
            <pc:sldMk cId="3308827409" sldId="256"/>
            <ac:spMk id="104" creationId="{3FE6DA2F-38BA-236C-3FB0-99BD9B4D94FD}"/>
          </ac:spMkLst>
        </pc:spChg>
        <pc:spChg chg="add del mod">
          <ac:chgData name="Francisco" userId="559f4d3f8982107f" providerId="LiveId" clId="{C766F9D2-225C-499C-8FD8-FF5D73E24B64}" dt="2023-09-26T14:14:49.654" v="17" actId="478"/>
          <ac:spMkLst>
            <pc:docMk/>
            <pc:sldMk cId="3308827409" sldId="256"/>
            <ac:spMk id="105" creationId="{0C86E48E-F4ED-DC88-42EE-2690530AD23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6" creationId="{312E8F6C-5EDE-E257-1F61-ACECBA2957B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7" creationId="{A003F6E0-8053-D9A8-AB27-3A02142E5132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8" creationId="{87E555AC-45D6-2958-1EE3-4C9EB5FB6C5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09" creationId="{3FD07DDE-8678-1E69-F935-C22FCE4E866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0" creationId="{83A895C0-E033-74DE-08E4-DD13EBFFFDB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1" creationId="{4B63F32F-B510-C8F8-1FC6-C27A6F8287F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2" creationId="{C24505C6-2839-F222-AD3D-1108FC553F4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3" creationId="{78B00736-4EBA-787E-706D-55239DB9CDB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4" creationId="{D06547F5-87AB-D56A-F769-579380CCC79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5" creationId="{2F8187D5-AA1E-09E8-80C3-81856B23281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6" creationId="{5E397DE9-1927-C016-749E-9CB9163203A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7" creationId="{8FE4CD88-823E-8F80-0980-32EA492AD58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8" creationId="{645A4A24-098F-FEB5-C16E-47E68177B14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19" creationId="{12C49055-84EC-0F26-69AE-AEC924E8E808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0" creationId="{58DE37DC-BA61-25CB-3642-D7F773142C4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1" creationId="{743EF6AD-7F07-1BC4-4220-4F6CC05838FA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2" creationId="{38A79D7B-1B36-04B7-A100-5D6CBF7079D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3" creationId="{BF06555F-09D2-5F5D-49EC-9BC648E0A226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4" creationId="{CA63D9BC-E11F-0FEC-1436-352E8CA42CD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5" creationId="{693E4483-F848-2022-F2DA-9536CCBFC05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6" creationId="{031F5F4F-BCB8-248C-13BD-E66943D4A31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7" creationId="{0395C2CF-836D-3767-63A4-3FDAE9AF34B3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8" creationId="{D2630C04-30C9-D5D8-6267-2C93AFF1A92E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29" creationId="{EBF4F22C-6369-1353-94A4-53E6BDB6C521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0" creationId="{EECAE4E5-234C-F904-F7EC-8F291066FBB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1" creationId="{90AB2B36-6DE7-AC10-5EEC-4FE33546534D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2" creationId="{B3B3D985-E64C-2B46-155A-F134862E896B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3" creationId="{ED1A8347-A8F3-984E-BE9C-826A3D70D034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4" creationId="{58A29169-C14E-F011-F1B1-BC4336C1D0E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5" creationId="{55644CE5-14AC-A4CF-28FA-4815A46C3B1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36" creationId="{3A8FEC12-790B-AC5F-F451-CF50E167798A}"/>
          </ac:spMkLst>
        </pc:spChg>
        <pc:spChg chg="add del mod topLvl">
          <ac:chgData name="Francisco" userId="559f4d3f8982107f" providerId="LiveId" clId="{C766F9D2-225C-499C-8FD8-FF5D73E24B64}" dt="2023-09-26T14:17:09.070" v="50" actId="478"/>
          <ac:spMkLst>
            <pc:docMk/>
            <pc:sldMk cId="3308827409" sldId="256"/>
            <ac:spMk id="137" creationId="{9CD6E7D9-3CBA-B4D6-65A9-1D2464F56B9C}"/>
          </ac:spMkLst>
        </pc:spChg>
        <pc:spChg chg="add del mod topLvl">
          <ac:chgData name="Francisco" userId="559f4d3f8982107f" providerId="LiveId" clId="{C766F9D2-225C-499C-8FD8-FF5D73E24B64}" dt="2023-09-26T14:17:10.805" v="51" actId="478"/>
          <ac:spMkLst>
            <pc:docMk/>
            <pc:sldMk cId="3308827409" sldId="256"/>
            <ac:spMk id="138" creationId="{844C09AB-A984-A0BE-D00D-7D3D461ECA66}"/>
          </ac:spMkLst>
        </pc:spChg>
        <pc:spChg chg="add del mod topLvl">
          <ac:chgData name="Francisco" userId="559f4d3f8982107f" providerId="LiveId" clId="{C766F9D2-225C-499C-8FD8-FF5D73E24B64}" dt="2023-09-26T14:17:11.654" v="52" actId="478"/>
          <ac:spMkLst>
            <pc:docMk/>
            <pc:sldMk cId="3308827409" sldId="256"/>
            <ac:spMk id="139" creationId="{392AB531-7766-059A-3A3C-69DF3BE68A8B}"/>
          </ac:spMkLst>
        </pc:spChg>
        <pc:spChg chg="add del mod topLvl">
          <ac:chgData name="Francisco" userId="559f4d3f8982107f" providerId="LiveId" clId="{C766F9D2-225C-499C-8FD8-FF5D73E24B64}" dt="2023-09-26T14:17:13.280" v="53" actId="478"/>
          <ac:spMkLst>
            <pc:docMk/>
            <pc:sldMk cId="3308827409" sldId="256"/>
            <ac:spMk id="140" creationId="{A5AD14A6-5172-0303-3FE5-C06D0191D03F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1" creationId="{AE5A8B98-2158-A381-C425-A40F58042ED5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2" creationId="{CD31167C-DF22-D947-DD75-78560EF21600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3" creationId="{09377112-4882-38FA-F91D-751519B9D419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4" creationId="{A0FA714D-CBE6-6F37-83A3-4EE2D27EADDC}"/>
          </ac:spMkLst>
        </pc:spChg>
        <pc:spChg chg="add mod topLvl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5" creationId="{6A09F62A-919B-E5D4-50C0-3F51E5A71925}"/>
          </ac:spMkLst>
        </pc:spChg>
        <pc:spChg chg="add del mod">
          <ac:chgData name="Francisco" userId="559f4d3f8982107f" providerId="LiveId" clId="{C766F9D2-225C-499C-8FD8-FF5D73E24B64}" dt="2023-09-26T14:14:26.830" v="5" actId="478"/>
          <ac:spMkLst>
            <pc:docMk/>
            <pc:sldMk cId="3308827409" sldId="256"/>
            <ac:spMk id="146" creationId="{E111B67B-7E19-E0E3-BD36-0534E3E8EFFC}"/>
          </ac:spMkLst>
        </pc:spChg>
        <pc:spChg chg="add mod">
          <ac:chgData name="Francisco" userId="559f4d3f8982107f" providerId="LiveId" clId="{C766F9D2-225C-499C-8FD8-FF5D73E24B64}" dt="2023-09-26T14:17:27.258" v="55" actId="207"/>
          <ac:spMkLst>
            <pc:docMk/>
            <pc:sldMk cId="3308827409" sldId="256"/>
            <ac:spMk id="148" creationId="{31C4F87E-6FE2-1CC3-6FFD-3433D9262164}"/>
          </ac:spMkLst>
        </pc:spChg>
        <pc:spChg chg="add mod">
          <ac:chgData name="Francisco" userId="559f4d3f8982107f" providerId="LiveId" clId="{C766F9D2-225C-499C-8FD8-FF5D73E24B64}" dt="2023-09-26T14:18:49.678" v="136" actId="1076"/>
          <ac:spMkLst>
            <pc:docMk/>
            <pc:sldMk cId="3308827409" sldId="256"/>
            <ac:spMk id="150" creationId="{9C2C7015-BD03-CD9B-7FD8-DB293D75AA21}"/>
          </ac:spMkLst>
        </pc:spChg>
        <pc:spChg chg="add mod">
          <ac:chgData name="Francisco" userId="559f4d3f8982107f" providerId="LiveId" clId="{C766F9D2-225C-499C-8FD8-FF5D73E24B64}" dt="2023-09-26T14:20:19.388" v="210" actId="1076"/>
          <ac:spMkLst>
            <pc:docMk/>
            <pc:sldMk cId="3308827409" sldId="256"/>
            <ac:spMk id="151" creationId="{D585763E-E296-F2A7-5C1D-D9B00E417FB8}"/>
          </ac:spMkLst>
        </pc:spChg>
        <pc:grpChg chg="del">
          <ac:chgData name="Francisco" userId="559f4d3f8982107f" providerId="LiveId" clId="{C766F9D2-225C-499C-8FD8-FF5D73E24B64}" dt="2023-09-26T14:13:36.480" v="0" actId="165"/>
          <ac:grpSpMkLst>
            <pc:docMk/>
            <pc:sldMk cId="3308827409" sldId="256"/>
            <ac:grpSpMk id="82" creationId="{097ABFB6-777F-39F9-7D13-B0351F719055}"/>
          </ac:grpSpMkLst>
        </pc:grpChg>
        <pc:grpChg chg="add del mod">
          <ac:chgData name="Francisco" userId="559f4d3f8982107f" providerId="LiveId" clId="{C766F9D2-225C-499C-8FD8-FF5D73E24B64}" dt="2023-09-26T14:16:16.222" v="36" actId="165"/>
          <ac:grpSpMkLst>
            <pc:docMk/>
            <pc:sldMk cId="3308827409" sldId="256"/>
            <ac:grpSpMk id="147" creationId="{DA5CDAB4-CB5C-0148-216B-E0D54D027848}"/>
          </ac:grpSpMkLst>
        </pc:grpChg>
        <pc:grpChg chg="add mod">
          <ac:chgData name="Francisco" userId="559f4d3f8982107f" providerId="LiveId" clId="{C766F9D2-225C-499C-8FD8-FF5D73E24B64}" dt="2023-09-26T14:17:27.258" v="55" actId="207"/>
          <ac:grpSpMkLst>
            <pc:docMk/>
            <pc:sldMk cId="3308827409" sldId="256"/>
            <ac:grpSpMk id="149" creationId="{5D64F8FD-6497-382C-74A6-014B763E8A07}"/>
          </ac:grpSpMkLst>
        </pc:grpChg>
      </pc:sldChg>
    </pc:docChg>
  </pc:docChgLst>
  <pc:docChgLst>
    <pc:chgData name="Francisco Martin" userId="559f4d3f8982107f" providerId="LiveId" clId="{C766F9D2-225C-499C-8FD8-FF5D73E24B64}"/>
    <pc:docChg chg="undo custSel addSld delSld modSld modMainMaster">
      <pc:chgData name="Francisco Martin" userId="559f4d3f8982107f" providerId="LiveId" clId="{C766F9D2-225C-499C-8FD8-FF5D73E24B64}" dt="2023-09-27T14:24:32.501" v="712" actId="1076"/>
      <pc:docMkLst>
        <pc:docMk/>
      </pc:docMkLst>
      <pc:sldChg chg="addSp delSp modSp new mod modTransition modAnim">
        <pc:chgData name="Francisco Martin" userId="559f4d3f8982107f" providerId="LiveId" clId="{C766F9D2-225C-499C-8FD8-FF5D73E24B64}" dt="2023-09-27T14:01:22.292" v="533"/>
        <pc:sldMkLst>
          <pc:docMk/>
          <pc:sldMk cId="2733407566" sldId="256"/>
        </pc:sldMkLst>
        <pc:spChg chg="add del mod">
          <ac:chgData name="Francisco Martin" userId="559f4d3f8982107f" providerId="LiveId" clId="{C766F9D2-225C-499C-8FD8-FF5D73E24B64}" dt="2023-09-27T13:32:46.506" v="19" actId="478"/>
          <ac:spMkLst>
            <pc:docMk/>
            <pc:sldMk cId="2733407566" sldId="256"/>
            <ac:spMk id="2" creationId="{CD346BA9-332E-2EBE-CC42-DB61DB9E087F}"/>
          </ac:spMkLst>
        </pc:spChg>
        <pc:spChg chg="add del mod">
          <ac:chgData name="Francisco Martin" userId="559f4d3f8982107f" providerId="LiveId" clId="{C766F9D2-225C-499C-8FD8-FF5D73E24B64}" dt="2023-09-27T13:33:48.083" v="31" actId="478"/>
          <ac:spMkLst>
            <pc:docMk/>
            <pc:sldMk cId="2733407566" sldId="256"/>
            <ac:spMk id="3" creationId="{F4E39E25-568C-4BB3-0558-7A8361AFDF04}"/>
          </ac:spMkLst>
        </pc:spChg>
        <pc:spChg chg="add del">
          <ac:chgData name="Francisco Martin" userId="559f4d3f8982107f" providerId="LiveId" clId="{C766F9D2-225C-499C-8FD8-FF5D73E24B64}" dt="2023-09-27T13:33:58.149" v="33" actId="478"/>
          <ac:spMkLst>
            <pc:docMk/>
            <pc:sldMk cId="2733407566" sldId="256"/>
            <ac:spMk id="4" creationId="{35BD24B5-5151-96BC-6FE0-34C385B3601D}"/>
          </ac:spMkLst>
        </pc:spChg>
        <pc:spChg chg="add mod ord">
          <ac:chgData name="Francisco Martin" userId="559f4d3f8982107f" providerId="LiveId" clId="{C766F9D2-225C-499C-8FD8-FF5D73E24B64}" dt="2023-09-27T13:46:33.795" v="264" actId="1035"/>
          <ac:spMkLst>
            <pc:docMk/>
            <pc:sldMk cId="2733407566" sldId="256"/>
            <ac:spMk id="5" creationId="{AE8507EE-9565-7238-053C-F4ED8E96B20C}"/>
          </ac:spMkLst>
        </pc:spChg>
        <pc:spChg chg="add mod ord">
          <ac:chgData name="Francisco Martin" userId="559f4d3f8982107f" providerId="LiveId" clId="{C766F9D2-225C-499C-8FD8-FF5D73E24B64}" dt="2023-09-27T13:46:40.602" v="280" actId="1037"/>
          <ac:spMkLst>
            <pc:docMk/>
            <pc:sldMk cId="2733407566" sldId="256"/>
            <ac:spMk id="6" creationId="{5BFCC68B-3548-A7BE-5A2F-1676E08E14A8}"/>
          </ac:spMkLst>
        </pc:spChg>
        <pc:spChg chg="add mod">
          <ac:chgData name="Francisco Martin" userId="559f4d3f8982107f" providerId="LiveId" clId="{C766F9D2-225C-499C-8FD8-FF5D73E24B64}" dt="2023-09-27T13:46:04.715" v="257" actId="1076"/>
          <ac:spMkLst>
            <pc:docMk/>
            <pc:sldMk cId="2733407566" sldId="256"/>
            <ac:spMk id="7" creationId="{874F270E-C96E-55B8-3B9E-9CF7EDB68D61}"/>
          </ac:spMkLst>
        </pc:spChg>
      </pc:sldChg>
      <pc:sldChg chg="del">
        <pc:chgData name="Francisco Martin" userId="559f4d3f8982107f" providerId="LiveId" clId="{C766F9D2-225C-499C-8FD8-FF5D73E24B64}" dt="2023-09-27T13:31:05.993" v="0" actId="2696"/>
        <pc:sldMkLst>
          <pc:docMk/>
          <pc:sldMk cId="3308827409" sldId="256"/>
        </pc:sldMkLst>
      </pc:sldChg>
      <pc:sldChg chg="new modTransition">
        <pc:chgData name="Francisco Martin" userId="559f4d3f8982107f" providerId="LiveId" clId="{C766F9D2-225C-499C-8FD8-FF5D73E24B64}" dt="2023-09-27T14:01:22.231" v="531"/>
        <pc:sldMkLst>
          <pc:docMk/>
          <pc:sldMk cId="1638443025" sldId="257"/>
        </pc:sldMkLst>
      </pc:sldChg>
      <pc:sldChg chg="add del">
        <pc:chgData name="Francisco Martin" userId="559f4d3f8982107f" providerId="LiveId" clId="{C766F9D2-225C-499C-8FD8-FF5D73E24B64}" dt="2023-09-27T13:37:14.166" v="59" actId="47"/>
        <pc:sldMkLst>
          <pc:docMk/>
          <pc:sldMk cId="4087485697" sldId="257"/>
        </pc:sldMkLst>
      </pc:sldChg>
      <pc:sldChg chg="addSp delSp modSp new mod modTransition">
        <pc:chgData name="Francisco Martin" userId="559f4d3f8982107f" providerId="LiveId" clId="{C766F9D2-225C-499C-8FD8-FF5D73E24B64}" dt="2023-09-27T14:23:39.518" v="705" actId="1076"/>
        <pc:sldMkLst>
          <pc:docMk/>
          <pc:sldMk cId="3849775111" sldId="258"/>
        </pc:sldMkLst>
        <pc:spChg chg="add mod">
          <ac:chgData name="Francisco Martin" userId="559f4d3f8982107f" providerId="LiveId" clId="{C766F9D2-225C-499C-8FD8-FF5D73E24B64}" dt="2023-09-27T13:51:47.058" v="291" actId="207"/>
          <ac:spMkLst>
            <pc:docMk/>
            <pc:sldMk cId="3849775111" sldId="258"/>
            <ac:spMk id="2" creationId="{65D761A7-5E1A-4363-1EE7-487839A24CB4}"/>
          </ac:spMkLst>
        </pc:spChg>
        <pc:spChg chg="add mod">
          <ac:chgData name="Francisco Martin" userId="559f4d3f8982107f" providerId="LiveId" clId="{C766F9D2-225C-499C-8FD8-FF5D73E24B64}" dt="2023-09-27T14:03:55.075" v="572" actId="2085"/>
          <ac:spMkLst>
            <pc:docMk/>
            <pc:sldMk cId="3849775111" sldId="258"/>
            <ac:spMk id="25" creationId="{38D984AA-3721-7658-BB37-C13BA810F3CB}"/>
          </ac:spMkLst>
        </pc:spChg>
        <pc:spChg chg="add mod">
          <ac:chgData name="Francisco Martin" userId="559f4d3f8982107f" providerId="LiveId" clId="{C766F9D2-225C-499C-8FD8-FF5D73E24B64}" dt="2023-09-27T14:04:00.087" v="573" actId="2085"/>
          <ac:spMkLst>
            <pc:docMk/>
            <pc:sldMk cId="3849775111" sldId="258"/>
            <ac:spMk id="26" creationId="{59CAB5D7-83E8-FC8A-C974-5762B211637B}"/>
          </ac:spMkLst>
        </pc:spChg>
        <pc:spChg chg="add mod">
          <ac:chgData name="Francisco Martin" userId="559f4d3f8982107f" providerId="LiveId" clId="{C766F9D2-225C-499C-8FD8-FF5D73E24B64}" dt="2023-09-27T14:04:04.498" v="574" actId="2085"/>
          <ac:spMkLst>
            <pc:docMk/>
            <pc:sldMk cId="3849775111" sldId="258"/>
            <ac:spMk id="27" creationId="{7C571550-1362-052F-12FB-2C6B2EDA86E7}"/>
          </ac:spMkLst>
        </pc:spChg>
        <pc:spChg chg="add mod">
          <ac:chgData name="Francisco Martin" userId="559f4d3f8982107f" providerId="LiveId" clId="{C766F9D2-225C-499C-8FD8-FF5D73E24B64}" dt="2023-09-27T14:04:08.277" v="575" actId="2085"/>
          <ac:spMkLst>
            <pc:docMk/>
            <pc:sldMk cId="3849775111" sldId="258"/>
            <ac:spMk id="28" creationId="{A92A375B-FA65-4045-21F4-0420A9419C18}"/>
          </ac:spMkLst>
        </pc:spChg>
        <pc:spChg chg="add mod">
          <ac:chgData name="Francisco Martin" userId="559f4d3f8982107f" providerId="LiveId" clId="{C766F9D2-225C-499C-8FD8-FF5D73E24B64}" dt="2023-09-27T14:04:11.772" v="576" actId="2085"/>
          <ac:spMkLst>
            <pc:docMk/>
            <pc:sldMk cId="3849775111" sldId="258"/>
            <ac:spMk id="29" creationId="{BE3A9EE8-26D3-CC17-2627-6E6BA4A105C4}"/>
          </ac:spMkLst>
        </pc:spChg>
        <pc:spChg chg="add del mod">
          <ac:chgData name="Francisco Martin" userId="559f4d3f8982107f" providerId="LiveId" clId="{C766F9D2-225C-499C-8FD8-FF5D73E24B64}" dt="2023-09-27T14:18:22.452" v="690" actId="478"/>
          <ac:spMkLst>
            <pc:docMk/>
            <pc:sldMk cId="3849775111" sldId="258"/>
            <ac:spMk id="30" creationId="{E969041F-34F7-31FB-1281-25960FC6DFB5}"/>
          </ac:spMkLst>
        </pc:spChg>
        <pc:spChg chg="add mod">
          <ac:chgData name="Francisco Martin" userId="559f4d3f8982107f" providerId="LiveId" clId="{C766F9D2-225C-499C-8FD8-FF5D73E24B64}" dt="2023-09-27T14:18:24.538" v="692" actId="1076"/>
          <ac:spMkLst>
            <pc:docMk/>
            <pc:sldMk cId="3849775111" sldId="258"/>
            <ac:spMk id="31" creationId="{C291B07C-44C3-C943-5D2B-40C5E90072B8}"/>
          </ac:spMkLst>
        </pc:spChg>
        <pc:picChg chg="add mod">
          <ac:chgData name="Francisco Martin" userId="559f4d3f8982107f" providerId="LiveId" clId="{C766F9D2-225C-499C-8FD8-FF5D73E24B64}" dt="2023-09-27T14:21:21.601" v="696" actId="1076"/>
          <ac:picMkLst>
            <pc:docMk/>
            <pc:sldMk cId="3849775111" sldId="258"/>
            <ac:picMk id="33" creationId="{1EEA1F89-235E-603A-805B-2B4B77A60377}"/>
          </ac:picMkLst>
        </pc:picChg>
        <pc:picChg chg="add mod">
          <ac:chgData name="Francisco Martin" userId="559f4d3f8982107f" providerId="LiveId" clId="{C766F9D2-225C-499C-8FD8-FF5D73E24B64}" dt="2023-09-27T14:23:39.518" v="705" actId="1076"/>
          <ac:picMkLst>
            <pc:docMk/>
            <pc:sldMk cId="3849775111" sldId="258"/>
            <ac:picMk id="35" creationId="{ACD8FD40-01FE-C1F0-525F-CA2F05CD9B91}"/>
          </ac:picMkLst>
        </pc:picChg>
        <pc:cxnChg chg="add mod">
          <ac:chgData name="Francisco Martin" userId="559f4d3f8982107f" providerId="LiveId" clId="{C766F9D2-225C-499C-8FD8-FF5D73E24B64}" dt="2023-09-27T13:52:55.216" v="295" actId="208"/>
          <ac:cxnSpMkLst>
            <pc:docMk/>
            <pc:sldMk cId="3849775111" sldId="258"/>
            <ac:cxnSpMk id="4" creationId="{D77D6478-C40D-2117-286D-746692343AC4}"/>
          </ac:cxnSpMkLst>
        </pc:cxnChg>
        <pc:cxnChg chg="add mod">
          <ac:chgData name="Francisco Martin" userId="559f4d3f8982107f" providerId="LiveId" clId="{C766F9D2-225C-499C-8FD8-FF5D73E24B64}" dt="2023-09-27T13:54:01.636" v="307" actId="14100"/>
          <ac:cxnSpMkLst>
            <pc:docMk/>
            <pc:sldMk cId="3849775111" sldId="258"/>
            <ac:cxnSpMk id="5" creationId="{A6923B18-B73B-C6E8-DA63-80EC231AA56F}"/>
          </ac:cxnSpMkLst>
        </pc:cxnChg>
        <pc:cxnChg chg="add mod">
          <ac:chgData name="Francisco Martin" userId="559f4d3f8982107f" providerId="LiveId" clId="{C766F9D2-225C-499C-8FD8-FF5D73E24B64}" dt="2023-09-27T13:54:30.393" v="315" actId="14100"/>
          <ac:cxnSpMkLst>
            <pc:docMk/>
            <pc:sldMk cId="3849775111" sldId="258"/>
            <ac:cxnSpMk id="8" creationId="{4F8F12F2-A560-92D6-79B8-C7EFCB588A99}"/>
          </ac:cxnSpMkLst>
        </pc:cxnChg>
        <pc:cxnChg chg="add mod">
          <ac:chgData name="Francisco Martin" userId="559f4d3f8982107f" providerId="LiveId" clId="{C766F9D2-225C-499C-8FD8-FF5D73E24B64}" dt="2023-09-27T13:54:08.592" v="308" actId="14100"/>
          <ac:cxnSpMkLst>
            <pc:docMk/>
            <pc:sldMk cId="3849775111" sldId="258"/>
            <ac:cxnSpMk id="12" creationId="{E8B8A75A-5488-1EE6-39CC-FFB65442BE9D}"/>
          </ac:cxnSpMkLst>
        </pc:cxnChg>
        <pc:cxnChg chg="add mod">
          <ac:chgData name="Francisco Martin" userId="559f4d3f8982107f" providerId="LiveId" clId="{C766F9D2-225C-499C-8FD8-FF5D73E24B64}" dt="2023-09-27T13:54:26.244" v="314" actId="14100"/>
          <ac:cxnSpMkLst>
            <pc:docMk/>
            <pc:sldMk cId="3849775111" sldId="258"/>
            <ac:cxnSpMk id="20" creationId="{529A13FE-CC88-EBD5-29CF-F8BAD9EECEFF}"/>
          </ac:cxnSpMkLst>
        </pc:cxnChg>
      </pc:sldChg>
      <pc:sldChg chg="addSp delSp modSp add del mod modTransition chgLayout">
        <pc:chgData name="Francisco Martin" userId="559f4d3f8982107f" providerId="LiveId" clId="{C766F9D2-225C-499C-8FD8-FF5D73E24B64}" dt="2023-09-27T14:05:01.642" v="582" actId="2696"/>
        <pc:sldMkLst>
          <pc:docMk/>
          <pc:sldMk cId="513843398" sldId="259"/>
        </pc:sldMkLst>
        <pc:spChg chg="del mod">
          <ac:chgData name="Francisco Martin" userId="559f4d3f8982107f" providerId="LiveId" clId="{C766F9D2-225C-499C-8FD8-FF5D73E24B64}" dt="2023-09-27T14:01:36.062" v="544" actId="478"/>
          <ac:spMkLst>
            <pc:docMk/>
            <pc:sldMk cId="513843398" sldId="259"/>
            <ac:spMk id="25" creationId="{38D984AA-3721-7658-BB37-C13BA810F3CB}"/>
          </ac:spMkLst>
        </pc:spChg>
        <pc:spChg chg="add del">
          <ac:chgData name="Francisco Martin" userId="559f4d3f8982107f" providerId="LiveId" clId="{C766F9D2-225C-499C-8FD8-FF5D73E24B64}" dt="2023-09-27T14:01:50.743" v="548" actId="478"/>
          <ac:spMkLst>
            <pc:docMk/>
            <pc:sldMk cId="513843398" sldId="259"/>
            <ac:spMk id="26" creationId="{59CAB5D7-83E8-FC8A-C974-5762B211637B}"/>
          </ac:spMkLst>
        </pc:spChg>
        <pc:spChg chg="add del mod">
          <ac:chgData name="Francisco Martin" userId="559f4d3f8982107f" providerId="LiveId" clId="{C766F9D2-225C-499C-8FD8-FF5D73E24B64}" dt="2023-09-27T14:04:35.569" v="579" actId="478"/>
          <ac:spMkLst>
            <pc:docMk/>
            <pc:sldMk cId="513843398" sldId="259"/>
            <ac:spMk id="27" creationId="{7C571550-1362-052F-12FB-2C6B2EDA86E7}"/>
          </ac:spMkLst>
        </pc:spChg>
        <pc:spChg chg="add del">
          <ac:chgData name="Francisco Martin" userId="559f4d3f8982107f" providerId="LiveId" clId="{C766F9D2-225C-499C-8FD8-FF5D73E24B64}" dt="2023-09-27T14:02:11.937" v="553" actId="478"/>
          <ac:spMkLst>
            <pc:docMk/>
            <pc:sldMk cId="513843398" sldId="259"/>
            <ac:spMk id="28" creationId="{A92A375B-FA65-4045-21F4-0420A9419C18}"/>
          </ac:spMkLst>
        </pc:spChg>
        <pc:spChg chg="add del">
          <ac:chgData name="Francisco Martin" userId="559f4d3f8982107f" providerId="LiveId" clId="{C766F9D2-225C-499C-8FD8-FF5D73E24B64}" dt="2023-09-27T14:02:19.424" v="556" actId="478"/>
          <ac:spMkLst>
            <pc:docMk/>
            <pc:sldMk cId="513843398" sldId="259"/>
            <ac:spMk id="29" creationId="{BE3A9EE8-26D3-CC17-2627-6E6BA4A105C4}"/>
          </ac:spMkLst>
        </pc:spChg>
        <pc:cxnChg chg="add del">
          <ac:chgData name="Francisco Martin" userId="559f4d3f8982107f" providerId="LiveId" clId="{C766F9D2-225C-499C-8FD8-FF5D73E24B64}" dt="2023-09-27T14:04:39.136" v="580" actId="478"/>
          <ac:cxnSpMkLst>
            <pc:docMk/>
            <pc:sldMk cId="513843398" sldId="259"/>
            <ac:cxnSpMk id="4" creationId="{D77D6478-C40D-2117-286D-746692343AC4}"/>
          </ac:cxnSpMkLst>
        </pc:cxnChg>
        <pc:cxnChg chg="del">
          <ac:chgData name="Francisco Martin" userId="559f4d3f8982107f" providerId="LiveId" clId="{C766F9D2-225C-499C-8FD8-FF5D73E24B64}" dt="2023-09-27T14:01:48.056" v="547" actId="478"/>
          <ac:cxnSpMkLst>
            <pc:docMk/>
            <pc:sldMk cId="513843398" sldId="259"/>
            <ac:cxnSpMk id="5" creationId="{A6923B18-B73B-C6E8-DA63-80EC231AA56F}"/>
          </ac:cxnSpMkLst>
        </pc:cxnChg>
        <pc:cxnChg chg="del">
          <ac:chgData name="Francisco Martin" userId="559f4d3f8982107f" providerId="LiveId" clId="{C766F9D2-225C-499C-8FD8-FF5D73E24B64}" dt="2023-09-27T14:02:14.471" v="554" actId="478"/>
          <ac:cxnSpMkLst>
            <pc:docMk/>
            <pc:sldMk cId="513843398" sldId="259"/>
            <ac:cxnSpMk id="8" creationId="{4F8F12F2-A560-92D6-79B8-C7EFCB588A99}"/>
          </ac:cxnSpMkLst>
        </pc:cxnChg>
        <pc:cxnChg chg="del">
          <ac:chgData name="Francisco Martin" userId="559f4d3f8982107f" providerId="LiveId" clId="{C766F9D2-225C-499C-8FD8-FF5D73E24B64}" dt="2023-09-27T14:02:17.678" v="555" actId="478"/>
          <ac:cxnSpMkLst>
            <pc:docMk/>
            <pc:sldMk cId="513843398" sldId="259"/>
            <ac:cxnSpMk id="12" creationId="{E8B8A75A-5488-1EE6-39CC-FFB65442BE9D}"/>
          </ac:cxnSpMkLst>
        </pc:cxnChg>
        <pc:cxnChg chg="del">
          <ac:chgData name="Francisco Martin" userId="559f4d3f8982107f" providerId="LiveId" clId="{C766F9D2-225C-499C-8FD8-FF5D73E24B64}" dt="2023-09-27T14:01:45.162" v="546" actId="478"/>
          <ac:cxnSpMkLst>
            <pc:docMk/>
            <pc:sldMk cId="513843398" sldId="259"/>
            <ac:cxnSpMk id="20" creationId="{529A13FE-CC88-EBD5-29CF-F8BAD9EECEFF}"/>
          </ac:cxnSpMkLst>
        </pc:cxnChg>
      </pc:sldChg>
      <pc:sldChg chg="addSp delSp modSp add mod modTransition">
        <pc:chgData name="Francisco Martin" userId="559f4d3f8982107f" providerId="LiveId" clId="{C766F9D2-225C-499C-8FD8-FF5D73E24B64}" dt="2023-09-27T14:24:32.501" v="712" actId="1076"/>
        <pc:sldMkLst>
          <pc:docMk/>
          <pc:sldMk cId="2070359962" sldId="259"/>
        </pc:sldMkLst>
        <pc:spChg chg="mod">
          <ac:chgData name="Francisco Martin" userId="559f4d3f8982107f" providerId="LiveId" clId="{C766F9D2-225C-499C-8FD8-FF5D73E24B64}" dt="2023-09-27T14:09:01.434" v="664" actId="1076"/>
          <ac:spMkLst>
            <pc:docMk/>
            <pc:sldMk cId="2070359962" sldId="259"/>
            <ac:spMk id="2" creationId="{65D761A7-5E1A-4363-1EE7-487839A24CB4}"/>
          </ac:spMkLst>
        </pc:spChg>
        <pc:spChg chg="add mod">
          <ac:chgData name="Francisco Martin" userId="559f4d3f8982107f" providerId="LiveId" clId="{C766F9D2-225C-499C-8FD8-FF5D73E24B64}" dt="2023-09-27T14:07:59.727" v="638" actId="164"/>
          <ac:spMkLst>
            <pc:docMk/>
            <pc:sldMk cId="2070359962" sldId="259"/>
            <ac:spMk id="11" creationId="{7CCF2B65-F0C7-6C1A-F942-BDC8104A3B8A}"/>
          </ac:spMkLst>
        </pc:spChg>
        <pc:spChg chg="add del mod">
          <ac:chgData name="Francisco Martin" userId="559f4d3f8982107f" providerId="LiveId" clId="{C766F9D2-225C-499C-8FD8-FF5D73E24B64}" dt="2023-09-27T14:17:45.916" v="687" actId="478"/>
          <ac:spMkLst>
            <pc:docMk/>
            <pc:sldMk cId="2070359962" sldId="259"/>
            <ac:spMk id="15" creationId="{5BC71980-1E45-BAEB-AC8C-E12FEEFB3AB0}"/>
          </ac:spMkLst>
        </pc:spChg>
        <pc:spChg chg="add mod">
          <ac:chgData name="Francisco Martin" userId="559f4d3f8982107f" providerId="LiveId" clId="{C766F9D2-225C-499C-8FD8-FF5D73E24B64}" dt="2023-09-27T14:22:12.785" v="703" actId="207"/>
          <ac:spMkLst>
            <pc:docMk/>
            <pc:sldMk cId="2070359962" sldId="259"/>
            <ac:spMk id="16" creationId="{B74D8065-916C-C2F8-7443-FEE81D22F0AC}"/>
          </ac:spMkLst>
        </pc:spChg>
        <pc:spChg chg="add del mod ord">
          <ac:chgData name="Francisco Martin" userId="559f4d3f8982107f" providerId="LiveId" clId="{C766F9D2-225C-499C-8FD8-FF5D73E24B64}" dt="2023-09-27T14:07:25.815" v="633" actId="164"/>
          <ac:spMkLst>
            <pc:docMk/>
            <pc:sldMk cId="2070359962" sldId="259"/>
            <ac:spMk id="25" creationId="{38D984AA-3721-7658-BB37-C13BA810F3CB}"/>
          </ac:spMkLst>
        </pc:spChg>
        <pc:spChg chg="add del mod">
          <ac:chgData name="Francisco Martin" userId="559f4d3f8982107f" providerId="LiveId" clId="{C766F9D2-225C-499C-8FD8-FF5D73E24B64}" dt="2023-09-27T14:07:43.054" v="635" actId="164"/>
          <ac:spMkLst>
            <pc:docMk/>
            <pc:sldMk cId="2070359962" sldId="259"/>
            <ac:spMk id="26" creationId="{59CAB5D7-83E8-FC8A-C974-5762B211637B}"/>
          </ac:spMkLst>
        </pc:spChg>
        <pc:spChg chg="add del mod">
          <ac:chgData name="Francisco Martin" userId="559f4d3f8982107f" providerId="LiveId" clId="{C766F9D2-225C-499C-8FD8-FF5D73E24B64}" dt="2023-09-27T14:07:35.162" v="634" actId="164"/>
          <ac:spMkLst>
            <pc:docMk/>
            <pc:sldMk cId="2070359962" sldId="259"/>
            <ac:spMk id="27" creationId="{7C571550-1362-052F-12FB-2C6B2EDA86E7}"/>
          </ac:spMkLst>
        </pc:spChg>
        <pc:spChg chg="add del mod">
          <ac:chgData name="Francisco Martin" userId="559f4d3f8982107f" providerId="LiveId" clId="{C766F9D2-225C-499C-8FD8-FF5D73E24B64}" dt="2023-09-27T14:07:53.083" v="636" actId="164"/>
          <ac:spMkLst>
            <pc:docMk/>
            <pc:sldMk cId="2070359962" sldId="259"/>
            <ac:spMk id="28" creationId="{A92A375B-FA65-4045-21F4-0420A9419C18}"/>
          </ac:spMkLst>
        </pc:spChg>
        <pc:spChg chg="add del mod">
          <ac:chgData name="Francisco Martin" userId="559f4d3f8982107f" providerId="LiveId" clId="{C766F9D2-225C-499C-8FD8-FF5D73E24B64}" dt="2023-09-27T14:08:15.706" v="642" actId="164"/>
          <ac:spMkLst>
            <pc:docMk/>
            <pc:sldMk cId="2070359962" sldId="259"/>
            <ac:spMk id="29" creationId="{BE3A9EE8-26D3-CC17-2627-6E6BA4A105C4}"/>
          </ac:spMkLst>
        </pc:spChg>
        <pc:grpChg chg="add del mod">
          <ac:chgData name="Francisco Martin" userId="559f4d3f8982107f" providerId="LiveId" clId="{C766F9D2-225C-499C-8FD8-FF5D73E24B64}" dt="2023-09-27T14:09:46.248" v="676" actId="478"/>
          <ac:grpSpMkLst>
            <pc:docMk/>
            <pc:sldMk cId="2070359962" sldId="259"/>
            <ac:grpSpMk id="3" creationId="{7D7C8D45-9473-9E87-6D2F-94155205FB95}"/>
          </ac:grpSpMkLst>
        </pc:grpChg>
        <pc:grpChg chg="add del mod">
          <ac:chgData name="Francisco Martin" userId="559f4d3f8982107f" providerId="LiveId" clId="{C766F9D2-225C-499C-8FD8-FF5D73E24B64}" dt="2023-09-27T14:09:46.248" v="676" actId="478"/>
          <ac:grpSpMkLst>
            <pc:docMk/>
            <pc:sldMk cId="2070359962" sldId="259"/>
            <ac:grpSpMk id="6" creationId="{BF4537DE-0378-1DC8-7995-0568C20BD5BF}"/>
          </ac:grpSpMkLst>
        </pc:grpChg>
        <pc:grpChg chg="add del mod">
          <ac:chgData name="Francisco Martin" userId="559f4d3f8982107f" providerId="LiveId" clId="{C766F9D2-225C-499C-8FD8-FF5D73E24B64}" dt="2023-09-27T14:09:53.453" v="678" actId="478"/>
          <ac:grpSpMkLst>
            <pc:docMk/>
            <pc:sldMk cId="2070359962" sldId="259"/>
            <ac:grpSpMk id="7" creationId="{3C35909D-A245-4A8C-BC80-78379FD931FB}"/>
          </ac:grpSpMkLst>
        </pc:grpChg>
        <pc:grpChg chg="add del mod">
          <ac:chgData name="Francisco Martin" userId="559f4d3f8982107f" providerId="LiveId" clId="{C766F9D2-225C-499C-8FD8-FF5D73E24B64}" dt="2023-09-27T14:09:53.453" v="678" actId="478"/>
          <ac:grpSpMkLst>
            <pc:docMk/>
            <pc:sldMk cId="2070359962" sldId="259"/>
            <ac:grpSpMk id="9" creationId="{E8C6AD29-DBE1-E218-A9D2-9104F0965A00}"/>
          </ac:grpSpMkLst>
        </pc:grpChg>
        <pc:grpChg chg="add del mod">
          <ac:chgData name="Francisco Martin" userId="559f4d3f8982107f" providerId="LiveId" clId="{C766F9D2-225C-499C-8FD8-FF5D73E24B64}" dt="2023-09-27T14:08:06.006" v="640" actId="478"/>
          <ac:grpSpMkLst>
            <pc:docMk/>
            <pc:sldMk cId="2070359962" sldId="259"/>
            <ac:grpSpMk id="13" creationId="{7097D15A-3172-FA42-7A17-E140D1CC1005}"/>
          </ac:grpSpMkLst>
        </pc:grpChg>
        <pc:grpChg chg="add del mod">
          <ac:chgData name="Francisco Martin" userId="559f4d3f8982107f" providerId="LiveId" clId="{C766F9D2-225C-499C-8FD8-FF5D73E24B64}" dt="2023-09-27T14:09:48.832" v="677" actId="478"/>
          <ac:grpSpMkLst>
            <pc:docMk/>
            <pc:sldMk cId="2070359962" sldId="259"/>
            <ac:grpSpMk id="14" creationId="{5A457FC9-5B33-0717-DC14-86DF5942B84B}"/>
          </ac:grpSpMkLst>
        </pc:grpChg>
        <pc:picChg chg="add mod">
          <ac:chgData name="Francisco Martin" userId="559f4d3f8982107f" providerId="LiveId" clId="{C766F9D2-225C-499C-8FD8-FF5D73E24B64}" dt="2023-09-27T14:21:53.391" v="702" actId="1076"/>
          <ac:picMkLst>
            <pc:docMk/>
            <pc:sldMk cId="2070359962" sldId="259"/>
            <ac:picMk id="18" creationId="{3E712D82-1072-3190-F07A-618129E3A17D}"/>
          </ac:picMkLst>
        </pc:picChg>
        <pc:picChg chg="add mod">
          <ac:chgData name="Francisco Martin" userId="559f4d3f8982107f" providerId="LiveId" clId="{C766F9D2-225C-499C-8FD8-FF5D73E24B64}" dt="2023-09-27T14:24:32.501" v="712" actId="1076"/>
          <ac:picMkLst>
            <pc:docMk/>
            <pc:sldMk cId="2070359962" sldId="259"/>
            <ac:picMk id="21" creationId="{3997A5C5-B5FB-A1F3-A6AA-7B216FBA7E86}"/>
          </ac:picMkLst>
        </pc:picChg>
        <pc:cxnChg chg="add del mod">
          <ac:chgData name="Francisco Martin" userId="559f4d3f8982107f" providerId="LiveId" clId="{C766F9D2-225C-499C-8FD8-FF5D73E24B64}" dt="2023-09-27T14:07:25.815" v="633" actId="164"/>
          <ac:cxnSpMkLst>
            <pc:docMk/>
            <pc:sldMk cId="2070359962" sldId="259"/>
            <ac:cxnSpMk id="4" creationId="{D77D6478-C40D-2117-286D-746692343AC4}"/>
          </ac:cxnSpMkLst>
        </pc:cxnChg>
        <pc:cxnChg chg="add del mod">
          <ac:chgData name="Francisco Martin" userId="559f4d3f8982107f" providerId="LiveId" clId="{C766F9D2-225C-499C-8FD8-FF5D73E24B64}" dt="2023-09-27T14:07:43.054" v="635" actId="164"/>
          <ac:cxnSpMkLst>
            <pc:docMk/>
            <pc:sldMk cId="2070359962" sldId="259"/>
            <ac:cxnSpMk id="5" creationId="{A6923B18-B73B-C6E8-DA63-80EC231AA56F}"/>
          </ac:cxnSpMkLst>
        </pc:cxnChg>
        <pc:cxnChg chg="add del mod">
          <ac:chgData name="Francisco Martin" userId="559f4d3f8982107f" providerId="LiveId" clId="{C766F9D2-225C-499C-8FD8-FF5D73E24B64}" dt="2023-09-27T14:07:53.083" v="636" actId="164"/>
          <ac:cxnSpMkLst>
            <pc:docMk/>
            <pc:sldMk cId="2070359962" sldId="259"/>
            <ac:cxnSpMk id="8" creationId="{4F8F12F2-A560-92D6-79B8-C7EFCB588A99}"/>
          </ac:cxnSpMkLst>
        </pc:cxnChg>
        <pc:cxnChg chg="add mod">
          <ac:chgData name="Francisco Martin" userId="559f4d3f8982107f" providerId="LiveId" clId="{C766F9D2-225C-499C-8FD8-FF5D73E24B64}" dt="2023-09-27T14:07:59.727" v="638" actId="164"/>
          <ac:cxnSpMkLst>
            <pc:docMk/>
            <pc:sldMk cId="2070359962" sldId="259"/>
            <ac:cxnSpMk id="10" creationId="{662AEBB0-DEFF-0F65-C546-6CA7A73DB74D}"/>
          </ac:cxnSpMkLst>
        </pc:cxnChg>
        <pc:cxnChg chg="add del mod">
          <ac:chgData name="Francisco Martin" userId="559f4d3f8982107f" providerId="LiveId" clId="{C766F9D2-225C-499C-8FD8-FF5D73E24B64}" dt="2023-09-27T14:08:15.706" v="642" actId="164"/>
          <ac:cxnSpMkLst>
            <pc:docMk/>
            <pc:sldMk cId="2070359962" sldId="259"/>
            <ac:cxnSpMk id="12" creationId="{E8B8A75A-5488-1EE6-39CC-FFB65442BE9D}"/>
          </ac:cxnSpMkLst>
        </pc:cxnChg>
        <pc:cxnChg chg="add del mod">
          <ac:chgData name="Francisco Martin" userId="559f4d3f8982107f" providerId="LiveId" clId="{C766F9D2-225C-499C-8FD8-FF5D73E24B64}" dt="2023-09-27T14:07:35.162" v="634" actId="164"/>
          <ac:cxnSpMkLst>
            <pc:docMk/>
            <pc:sldMk cId="2070359962" sldId="259"/>
            <ac:cxnSpMk id="20" creationId="{529A13FE-CC88-EBD5-29CF-F8BAD9EECEFF}"/>
          </ac:cxnSpMkLst>
        </pc:cxnChg>
      </pc:sldChg>
      <pc:sldMasterChg chg="modTransition modSldLayout">
        <pc:chgData name="Francisco Martin" userId="559f4d3f8982107f" providerId="LiveId" clId="{C766F9D2-225C-499C-8FD8-FF5D73E24B64}" dt="2023-09-27T14:01:21.527" v="524"/>
        <pc:sldMasterMkLst>
          <pc:docMk/>
          <pc:sldMasterMk cId="2077022637" sldId="2147483648"/>
        </pc:sldMasterMkLst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788290474" sldId="2147483649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508754618" sldId="2147483650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839581116" sldId="2147483651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451466731" sldId="2147483652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780904774" sldId="2147483653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3724069495" sldId="2147483654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022917625" sldId="2147483655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305566175" sldId="2147483656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1331983571" sldId="2147483657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829052076" sldId="2147483658"/>
          </pc:sldLayoutMkLst>
        </pc:sldLayoutChg>
        <pc:sldLayoutChg chg="modTransition">
          <pc:chgData name="Francisco Martin" userId="559f4d3f8982107f" providerId="LiveId" clId="{C766F9D2-225C-499C-8FD8-FF5D73E24B64}" dt="2023-09-27T14:01:21.527" v="524"/>
          <pc:sldLayoutMkLst>
            <pc:docMk/>
            <pc:sldMasterMk cId="2077022637" sldId="2147483648"/>
            <pc:sldLayoutMk cId="206713525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E500-664B-B548-BDEE-3D36CAEF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4AF2F-0868-96D2-5888-C16E8F4C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65DBA-5EBD-9C0F-8952-388F788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0E618-3962-0685-84D8-E8D25850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37F0D-BF3A-4371-FA2C-02E6E3C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2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F508-3A17-3F40-FB6C-B729EA8B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677082-0EBB-5267-FD11-9985F615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79B4D-E0A3-5BDB-1169-EBF1C864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915CE-6B75-340A-418E-6D4D7D4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1D50A-9866-0E28-BAC9-AAAA34D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12CE4-B8E8-EA46-3C90-89786FE2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1E0ECC-50C3-446B-59A8-AD101A5C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8C24E2-2786-2BFD-8460-D350E5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F6E01-8696-92AE-57AB-46D4845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1EEFE-48BC-CA8F-72DF-A5026FDB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3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1FA5-58FD-85E0-0FB3-2197D29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5209F-E0D5-9308-BB89-B68007EC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4A77B-2443-F5FD-2E5E-B5B3A1E3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BB8D2-C3A7-A10A-4D7F-A7483839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C0FDC-0A2A-9EB7-EC4E-C90A181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7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44139-619F-D653-0D59-BA08F41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28A98-E568-F038-3970-16401255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0F48B-D0FF-DD9D-F6C3-CB38817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B16BE-49DB-ACD1-A858-848A53B9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8CE13-C89F-7660-A6B9-5AB979C2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5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2AA2-05C1-7AFF-4CC6-FBA46E92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79D11-A218-9391-9E82-7CD8528D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2AFA37-C43F-62B1-C25C-1E6BA76B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FB7BF-D557-E5C8-90AA-2498245E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C4BE5C-1B69-D721-5BD1-43AFDDA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FC1211-8175-3038-A743-172ABE7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4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3757-CB30-4E24-934C-4F5E816F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E2254-D53B-3B2E-3238-DE547A41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D2604-E6DF-8A9B-12E0-38484657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BA20D9-BB2D-751F-E2DC-4BE9F73DE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6ED6FD-417E-6399-7685-E2F30305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3AA875-029A-9833-A5F4-5389E406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A6FDAE-C758-472A-78E6-0E26F19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4D1035-9F1F-F16E-F823-140F2E22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9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37B1-1286-7259-3801-56C2713E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13B08C-2FD3-0DE4-BAF9-D28631D3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72FA4B-D31E-3ED8-B7C7-5BBB879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47BEC1-D7EA-92D3-5B57-179CF3F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06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45ECF2-C30C-FC64-59C2-254B7BB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BD563F-79B1-8FED-56ED-ED67E09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73537-1195-97DD-5F34-C0359D2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9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70C7-8940-3517-B5BE-27B783D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A8AC9-9B4B-75A8-9614-A0472C3C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D6136B-238A-133B-B1E7-D64FBECE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0AE95-3062-4068-D8DD-61679882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34F2BE-8764-D384-3C09-F655906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05037-EF8D-F360-3829-563B6B93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0DAA-2EDD-0F0A-157B-895A235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C7474D-F340-7A76-27AE-18AAF483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40378-C7C0-78CF-B71C-7BE88549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0DBC8A-2D82-8962-A471-560EE4B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EAD5A-94EC-F800-D73A-51BCBE47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72B0C-022C-CBAE-7377-060CB597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9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E847D-B2D5-3F1A-A9D7-E52CAECF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BF465-0893-38A5-6CAF-0389E627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1A828-49D2-7870-2E80-3DC5E083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9A20-B842-4FAE-977E-B8D9A9BD47D6}" type="datetimeFigureOut">
              <a:rPr lang="es-ES" smtClean="0"/>
              <a:t>27/09/2023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F9261-0FFD-3C6F-49E9-A03FE5FD4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FBA48-9E8A-AC67-936C-E24161AE1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834F-1766-4438-8AAC-231E12110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0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4F270E-C96E-55B8-3B9E-9CF7EDB68D61}"/>
              </a:ext>
            </a:extLst>
          </p:cNvPr>
          <p:cNvSpPr txBox="1"/>
          <p:nvPr/>
        </p:nvSpPr>
        <p:spPr>
          <a:xfrm>
            <a:off x="2811696" y="2225040"/>
            <a:ext cx="656860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History</a:t>
            </a:r>
            <a:r>
              <a:rPr lang="es-ES" sz="45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r>
              <a:rPr lang="es-ES" sz="45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es-ES" sz="45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computing</a:t>
            </a:r>
            <a:endParaRPr lang="es-ES" sz="45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s-ES" sz="3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by</a:t>
            </a:r>
            <a:endParaRPr lang="es-ES" sz="3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s-ES" sz="3400" dirty="0">
                <a:latin typeface="Britannic Bold" panose="020B0903060703020204" pitchFamily="34" charset="0"/>
              </a:rPr>
              <a:t>Francisco David Martín Reguero</a:t>
            </a:r>
            <a:endParaRPr lang="es-ES" sz="3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riángulo rectángulo 4">
            <a:extLst>
              <a:ext uri="{FF2B5EF4-FFF2-40B4-BE49-F238E27FC236}">
                <a16:creationId xmlns:a16="http://schemas.microsoft.com/office/drawing/2014/main" id="{5BFCC68B-3548-A7BE-5A2F-1676E08E14A8}"/>
              </a:ext>
            </a:extLst>
          </p:cNvPr>
          <p:cNvSpPr/>
          <p:nvPr/>
        </p:nvSpPr>
        <p:spPr>
          <a:xfrm>
            <a:off x="-121920" y="15240"/>
            <a:ext cx="12390120" cy="688848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15800"/>
              <a:gd name="connsiteY0" fmla="*/ 6858000 h 6858000"/>
              <a:gd name="connsiteX1" fmla="*/ 0 w 12115800"/>
              <a:gd name="connsiteY1" fmla="*/ 0 h 6858000"/>
              <a:gd name="connsiteX2" fmla="*/ 12115800 w 12115800"/>
              <a:gd name="connsiteY2" fmla="*/ 3337560 h 6858000"/>
              <a:gd name="connsiteX3" fmla="*/ 0 w 12115800"/>
              <a:gd name="connsiteY3" fmla="*/ 6858000 h 6858000"/>
              <a:gd name="connsiteX0" fmla="*/ 0 w 12237720"/>
              <a:gd name="connsiteY0" fmla="*/ 6888480 h 6888480"/>
              <a:gd name="connsiteX1" fmla="*/ 0 w 12237720"/>
              <a:gd name="connsiteY1" fmla="*/ 30480 h 6888480"/>
              <a:gd name="connsiteX2" fmla="*/ 12237720 w 12237720"/>
              <a:gd name="connsiteY2" fmla="*/ 0 h 6888480"/>
              <a:gd name="connsiteX3" fmla="*/ 0 w 12237720"/>
              <a:gd name="connsiteY3" fmla="*/ 6888480 h 6888480"/>
              <a:gd name="connsiteX0" fmla="*/ 0 w 6736080"/>
              <a:gd name="connsiteY0" fmla="*/ 9707880 h 9707880"/>
              <a:gd name="connsiteX1" fmla="*/ 0 w 6736080"/>
              <a:gd name="connsiteY1" fmla="*/ 2849880 h 9707880"/>
              <a:gd name="connsiteX2" fmla="*/ 6736080 w 6736080"/>
              <a:gd name="connsiteY2" fmla="*/ 0 h 9707880"/>
              <a:gd name="connsiteX3" fmla="*/ 0 w 6736080"/>
              <a:gd name="connsiteY3" fmla="*/ 9707880 h 9707880"/>
              <a:gd name="connsiteX0" fmla="*/ 0 w 12237720"/>
              <a:gd name="connsiteY0" fmla="*/ 6949440 h 6949440"/>
              <a:gd name="connsiteX1" fmla="*/ 5501640 w 12237720"/>
              <a:gd name="connsiteY1" fmla="*/ 2849880 h 6949440"/>
              <a:gd name="connsiteX2" fmla="*/ 12237720 w 12237720"/>
              <a:gd name="connsiteY2" fmla="*/ 0 h 6949440"/>
              <a:gd name="connsiteX3" fmla="*/ 0 w 12237720"/>
              <a:gd name="connsiteY3" fmla="*/ 6949440 h 6949440"/>
              <a:gd name="connsiteX0" fmla="*/ 0 w 12237720"/>
              <a:gd name="connsiteY0" fmla="*/ 6949440 h 6949440"/>
              <a:gd name="connsiteX1" fmla="*/ 12207240 w 12237720"/>
              <a:gd name="connsiteY1" fmla="*/ 6720840 h 6949440"/>
              <a:gd name="connsiteX2" fmla="*/ 12237720 w 12237720"/>
              <a:gd name="connsiteY2" fmla="*/ 0 h 6949440"/>
              <a:gd name="connsiteX3" fmla="*/ 0 w 12237720"/>
              <a:gd name="connsiteY3" fmla="*/ 6949440 h 6949440"/>
              <a:gd name="connsiteX0" fmla="*/ 0 w 12237720"/>
              <a:gd name="connsiteY0" fmla="*/ 6949440 h 7071360"/>
              <a:gd name="connsiteX1" fmla="*/ 12115800 w 12237720"/>
              <a:gd name="connsiteY1" fmla="*/ 7071360 h 7071360"/>
              <a:gd name="connsiteX2" fmla="*/ 12237720 w 12237720"/>
              <a:gd name="connsiteY2" fmla="*/ 0 h 7071360"/>
              <a:gd name="connsiteX3" fmla="*/ 0 w 12237720"/>
              <a:gd name="connsiteY3" fmla="*/ 6949440 h 7071360"/>
              <a:gd name="connsiteX0" fmla="*/ 0 w 12283440"/>
              <a:gd name="connsiteY0" fmla="*/ 6949440 h 6949440"/>
              <a:gd name="connsiteX1" fmla="*/ 12283440 w 12283440"/>
              <a:gd name="connsiteY1" fmla="*/ 6888480 h 6949440"/>
              <a:gd name="connsiteX2" fmla="*/ 12237720 w 12283440"/>
              <a:gd name="connsiteY2" fmla="*/ 0 h 6949440"/>
              <a:gd name="connsiteX3" fmla="*/ 0 w 12283440"/>
              <a:gd name="connsiteY3" fmla="*/ 6949440 h 6949440"/>
              <a:gd name="connsiteX0" fmla="*/ 0 w 12283440"/>
              <a:gd name="connsiteY0" fmla="*/ 6949440 h 6949440"/>
              <a:gd name="connsiteX1" fmla="*/ 30480 w 12283440"/>
              <a:gd name="connsiteY1" fmla="*/ 6949440 h 6949440"/>
              <a:gd name="connsiteX2" fmla="*/ 12283440 w 12283440"/>
              <a:gd name="connsiteY2" fmla="*/ 6888480 h 6949440"/>
              <a:gd name="connsiteX3" fmla="*/ 12237720 w 12283440"/>
              <a:gd name="connsiteY3" fmla="*/ 0 h 6949440"/>
              <a:gd name="connsiteX4" fmla="*/ 0 w 12283440"/>
              <a:gd name="connsiteY4" fmla="*/ 6949440 h 6949440"/>
              <a:gd name="connsiteX0" fmla="*/ 0 w 12329160"/>
              <a:gd name="connsiteY0" fmla="*/ 6949440 h 6949440"/>
              <a:gd name="connsiteX1" fmla="*/ 76200 w 12329160"/>
              <a:gd name="connsiteY1" fmla="*/ 6949440 h 6949440"/>
              <a:gd name="connsiteX2" fmla="*/ 12329160 w 12329160"/>
              <a:gd name="connsiteY2" fmla="*/ 6888480 h 6949440"/>
              <a:gd name="connsiteX3" fmla="*/ 12283440 w 12329160"/>
              <a:gd name="connsiteY3" fmla="*/ 0 h 6949440"/>
              <a:gd name="connsiteX4" fmla="*/ 0 w 12329160"/>
              <a:gd name="connsiteY4" fmla="*/ 6949440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160" h="6949440">
                <a:moveTo>
                  <a:pt x="0" y="6949440"/>
                </a:moveTo>
                <a:lnTo>
                  <a:pt x="76200" y="6949440"/>
                </a:lnTo>
                <a:lnTo>
                  <a:pt x="12329160" y="6888480"/>
                </a:lnTo>
                <a:lnTo>
                  <a:pt x="12283440" y="0"/>
                </a:lnTo>
                <a:lnTo>
                  <a:pt x="0" y="694944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AE8507EE-9565-7238-053C-F4ED8E96B20C}"/>
              </a:ext>
            </a:extLst>
          </p:cNvPr>
          <p:cNvSpPr/>
          <p:nvPr/>
        </p:nvSpPr>
        <p:spPr>
          <a:xfrm>
            <a:off x="0" y="-15240"/>
            <a:ext cx="12237720" cy="688848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15800"/>
              <a:gd name="connsiteY0" fmla="*/ 6858000 h 6858000"/>
              <a:gd name="connsiteX1" fmla="*/ 0 w 12115800"/>
              <a:gd name="connsiteY1" fmla="*/ 0 h 6858000"/>
              <a:gd name="connsiteX2" fmla="*/ 12115800 w 12115800"/>
              <a:gd name="connsiteY2" fmla="*/ 3337560 h 6858000"/>
              <a:gd name="connsiteX3" fmla="*/ 0 w 12115800"/>
              <a:gd name="connsiteY3" fmla="*/ 6858000 h 6858000"/>
              <a:gd name="connsiteX0" fmla="*/ 0 w 12237720"/>
              <a:gd name="connsiteY0" fmla="*/ 6888480 h 6888480"/>
              <a:gd name="connsiteX1" fmla="*/ 0 w 12237720"/>
              <a:gd name="connsiteY1" fmla="*/ 30480 h 6888480"/>
              <a:gd name="connsiteX2" fmla="*/ 12237720 w 12237720"/>
              <a:gd name="connsiteY2" fmla="*/ 0 h 6888480"/>
              <a:gd name="connsiteX3" fmla="*/ 0 w 1223772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7720" h="6888480">
                <a:moveTo>
                  <a:pt x="0" y="6888480"/>
                </a:moveTo>
                <a:lnTo>
                  <a:pt x="0" y="30480"/>
                </a:lnTo>
                <a:lnTo>
                  <a:pt x="12237720" y="0"/>
                </a:lnTo>
                <a:lnTo>
                  <a:pt x="0" y="68884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5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755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24935 0.29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4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5D761A7-5E1A-4363-1EE7-487839A24CB4}"/>
              </a:ext>
            </a:extLst>
          </p:cNvPr>
          <p:cNvSpPr/>
          <p:nvPr/>
        </p:nvSpPr>
        <p:spPr>
          <a:xfrm>
            <a:off x="259080" y="2118360"/>
            <a:ext cx="11932920" cy="2545080"/>
          </a:xfrm>
          <a:prstGeom prst="rightArrow">
            <a:avLst/>
          </a:prstGeom>
          <a:gradFill flip="none" rotWithShape="1">
            <a:gsLst>
              <a:gs pos="7415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77D6478-C40D-2117-286D-746692343AC4}"/>
              </a:ext>
            </a:extLst>
          </p:cNvPr>
          <p:cNvCxnSpPr/>
          <p:nvPr/>
        </p:nvCxnSpPr>
        <p:spPr>
          <a:xfrm flipH="1" flipV="1">
            <a:off x="838200" y="1127760"/>
            <a:ext cx="807720" cy="207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923B18-B73B-C6E8-DA63-80EC231AA56F}"/>
              </a:ext>
            </a:extLst>
          </p:cNvPr>
          <p:cNvCxnSpPr>
            <a:cxnSpLocks/>
          </p:cNvCxnSpPr>
          <p:nvPr/>
        </p:nvCxnSpPr>
        <p:spPr>
          <a:xfrm>
            <a:off x="3139440" y="3200400"/>
            <a:ext cx="457200" cy="230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8F12F2-A560-92D6-79B8-C7EFCB588A99}"/>
              </a:ext>
            </a:extLst>
          </p:cNvPr>
          <p:cNvCxnSpPr>
            <a:cxnSpLocks/>
          </p:cNvCxnSpPr>
          <p:nvPr/>
        </p:nvCxnSpPr>
        <p:spPr>
          <a:xfrm>
            <a:off x="7208520" y="3429000"/>
            <a:ext cx="533400" cy="1981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8B8A75A-5488-1EE6-39CC-FFB65442BE9D}"/>
              </a:ext>
            </a:extLst>
          </p:cNvPr>
          <p:cNvCxnSpPr>
            <a:cxnSpLocks/>
          </p:cNvCxnSpPr>
          <p:nvPr/>
        </p:nvCxnSpPr>
        <p:spPr>
          <a:xfrm flipV="1">
            <a:off x="9159240" y="1752600"/>
            <a:ext cx="457200" cy="1798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29A13FE-CC88-EBD5-29CF-F8BAD9EECEFF}"/>
              </a:ext>
            </a:extLst>
          </p:cNvPr>
          <p:cNvCxnSpPr>
            <a:cxnSpLocks/>
          </p:cNvCxnSpPr>
          <p:nvPr/>
        </p:nvCxnSpPr>
        <p:spPr>
          <a:xfrm flipH="1" flipV="1">
            <a:off x="5120640" y="1371600"/>
            <a:ext cx="121920" cy="2164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38D984AA-3721-7658-BB37-C13BA810F3CB}"/>
              </a:ext>
            </a:extLst>
          </p:cNvPr>
          <p:cNvSpPr/>
          <p:nvPr/>
        </p:nvSpPr>
        <p:spPr>
          <a:xfrm>
            <a:off x="1478280" y="306324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59CAB5D7-83E8-FC8A-C974-5762B211637B}"/>
              </a:ext>
            </a:extLst>
          </p:cNvPr>
          <p:cNvSpPr/>
          <p:nvPr/>
        </p:nvSpPr>
        <p:spPr>
          <a:xfrm>
            <a:off x="3002280" y="32004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C571550-1362-052F-12FB-2C6B2EDA86E7}"/>
              </a:ext>
            </a:extLst>
          </p:cNvPr>
          <p:cNvSpPr/>
          <p:nvPr/>
        </p:nvSpPr>
        <p:spPr>
          <a:xfrm>
            <a:off x="5074920" y="33528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2A375B-FA65-4045-21F4-0420A9419C18}"/>
              </a:ext>
            </a:extLst>
          </p:cNvPr>
          <p:cNvSpPr/>
          <p:nvPr/>
        </p:nvSpPr>
        <p:spPr>
          <a:xfrm>
            <a:off x="7071360" y="33528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BE3A9EE8-26D3-CC17-2627-6E6BA4A105C4}"/>
              </a:ext>
            </a:extLst>
          </p:cNvPr>
          <p:cNvSpPr/>
          <p:nvPr/>
        </p:nvSpPr>
        <p:spPr>
          <a:xfrm>
            <a:off x="8976360" y="3429000"/>
            <a:ext cx="350520" cy="33528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riángulo rectángulo 15">
            <a:extLst>
              <a:ext uri="{FF2B5EF4-FFF2-40B4-BE49-F238E27FC236}">
                <a16:creationId xmlns:a16="http://schemas.microsoft.com/office/drawing/2014/main" id="{C291B07C-44C3-C943-5D2B-40C5E90072B8}"/>
              </a:ext>
            </a:extLst>
          </p:cNvPr>
          <p:cNvSpPr/>
          <p:nvPr/>
        </p:nvSpPr>
        <p:spPr>
          <a:xfrm>
            <a:off x="-3810000" y="-6248400"/>
            <a:ext cx="1222248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2480" h="6858000">
                <a:moveTo>
                  <a:pt x="0" y="6858000"/>
                </a:moveTo>
                <a:lnTo>
                  <a:pt x="0" y="0"/>
                </a:lnTo>
                <a:lnTo>
                  <a:pt x="12222480" y="3048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 descr="Foto en blanco y negro de una pareja&#10;&#10;Descripción generada automáticamente con confianza baja">
            <a:extLst>
              <a:ext uri="{FF2B5EF4-FFF2-40B4-BE49-F238E27FC236}">
                <a16:creationId xmlns:a16="http://schemas.microsoft.com/office/drawing/2014/main" id="{1EEA1F89-235E-603A-805B-2B4B77A6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253" y="8260080"/>
            <a:ext cx="5141893" cy="685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CD8FD40-01FE-C1F0-525F-CA2F05CD9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0603" y="9000026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5D761A7-5E1A-4363-1EE7-487839A24CB4}"/>
              </a:ext>
            </a:extLst>
          </p:cNvPr>
          <p:cNvSpPr/>
          <p:nvPr/>
        </p:nvSpPr>
        <p:spPr>
          <a:xfrm>
            <a:off x="12826218" y="2156460"/>
            <a:ext cx="11932920" cy="2545080"/>
          </a:xfrm>
          <a:prstGeom prst="rightArrow">
            <a:avLst/>
          </a:prstGeom>
          <a:gradFill flip="none" rotWithShape="1">
            <a:gsLst>
              <a:gs pos="7415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rectángulo 15">
            <a:extLst>
              <a:ext uri="{FF2B5EF4-FFF2-40B4-BE49-F238E27FC236}">
                <a16:creationId xmlns:a16="http://schemas.microsoft.com/office/drawing/2014/main" id="{B74D8065-916C-C2F8-7443-FEE81D22F0AC}"/>
              </a:ext>
            </a:extLst>
          </p:cNvPr>
          <p:cNvSpPr/>
          <p:nvPr/>
        </p:nvSpPr>
        <p:spPr>
          <a:xfrm>
            <a:off x="0" y="0"/>
            <a:ext cx="1222248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222480"/>
              <a:gd name="connsiteY0" fmla="*/ 6858000 h 6858000"/>
              <a:gd name="connsiteX1" fmla="*/ 0 w 12222480"/>
              <a:gd name="connsiteY1" fmla="*/ 0 h 6858000"/>
              <a:gd name="connsiteX2" fmla="*/ 12222480 w 12222480"/>
              <a:gd name="connsiteY2" fmla="*/ 30480 h 6858000"/>
              <a:gd name="connsiteX3" fmla="*/ 0 w 122224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2480" h="6858000">
                <a:moveTo>
                  <a:pt x="0" y="6858000"/>
                </a:moveTo>
                <a:lnTo>
                  <a:pt x="0" y="0"/>
                </a:lnTo>
                <a:lnTo>
                  <a:pt x="12222480" y="3048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 descr="Foto en blanco y negro de una pareja&#10;&#10;Descripción generada automáticamente con confianza baja">
            <a:extLst>
              <a:ext uri="{FF2B5EF4-FFF2-40B4-BE49-F238E27FC236}">
                <a16:creationId xmlns:a16="http://schemas.microsoft.com/office/drawing/2014/main" id="{3E712D82-1072-3190-F07A-618129E3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14" y="2156460"/>
            <a:ext cx="3053933" cy="40731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997A5C5-B5FB-A1F3-A6AA-7B216FBA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7758">
            <a:off x="4574152" y="4047491"/>
            <a:ext cx="3438311" cy="24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59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Martin</dc:creator>
  <cp:lastModifiedBy>Francisco Martin</cp:lastModifiedBy>
  <cp:revision>1</cp:revision>
  <dcterms:created xsi:type="dcterms:W3CDTF">2023-09-26T13:51:35Z</dcterms:created>
  <dcterms:modified xsi:type="dcterms:W3CDTF">2023-09-27T14:24:41Z</dcterms:modified>
</cp:coreProperties>
</file>