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4DE70-7AC9-446C-8D36-808EA8BE642C}" v="76" dt="2023-11-15T19:11:31.054"/>
    <p1510:client id="{75588D90-EDB9-4EBC-96AC-1D261A57459D}" v="676" dt="2023-11-15T19:01:25.029"/>
    <p1510:client id="{84213AB2-AB3B-4B77-8D4B-1AC1B231D6DC}" v="62" dt="2023-11-15T15:53:28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Martin" userId="559f4d3f8982107f" providerId="Windows Live" clId="Web-{84213AB2-AB3B-4B77-8D4B-1AC1B231D6DC}"/>
    <pc:docChg chg="addSld delSld modSld modMainMaster">
      <pc:chgData name="Francisco Martin" userId="559f4d3f8982107f" providerId="Windows Live" clId="Web-{84213AB2-AB3B-4B77-8D4B-1AC1B231D6DC}" dt="2023-11-15T15:53:28.048" v="60"/>
      <pc:docMkLst>
        <pc:docMk/>
      </pc:docMkLst>
      <pc:sldChg chg="addSp delSp modSp mod modTransition setBg">
        <pc:chgData name="Francisco Martin" userId="559f4d3f8982107f" providerId="Windows Live" clId="Web-{84213AB2-AB3B-4B77-8D4B-1AC1B231D6DC}" dt="2023-11-15T15:38:23.075" v="31" actId="1076"/>
        <pc:sldMkLst>
          <pc:docMk/>
          <pc:sldMk cId="2406273178" sldId="256"/>
        </pc:sldMkLst>
        <pc:spChg chg="del">
          <ac:chgData name="Francisco Martin" userId="559f4d3f8982107f" providerId="Windows Live" clId="Web-{84213AB2-AB3B-4B77-8D4B-1AC1B231D6DC}" dt="2023-11-15T15:32:16.592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Francisco Martin" userId="559f4d3f8982107f" providerId="Windows Live" clId="Web-{84213AB2-AB3B-4B77-8D4B-1AC1B231D6DC}" dt="2023-11-15T15:32:22.389" v="1"/>
          <ac:spMkLst>
            <pc:docMk/>
            <pc:sldMk cId="2406273178" sldId="256"/>
            <ac:spMk id="3" creationId="{00000000-0000-0000-0000-000000000000}"/>
          </ac:spMkLst>
        </pc:spChg>
        <pc:picChg chg="add del mod">
          <ac:chgData name="Francisco Martin" userId="559f4d3f8982107f" providerId="Windows Live" clId="Web-{84213AB2-AB3B-4B77-8D4B-1AC1B231D6DC}" dt="2023-11-15T15:35:59.413" v="17"/>
          <ac:picMkLst>
            <pc:docMk/>
            <pc:sldMk cId="2406273178" sldId="256"/>
            <ac:picMk id="4" creationId="{3C305B0C-6B84-23A1-F257-0DE6332D27AC}"/>
          </ac:picMkLst>
        </pc:picChg>
        <pc:picChg chg="add del mod">
          <ac:chgData name="Francisco Martin" userId="559f4d3f8982107f" providerId="Windows Live" clId="Web-{84213AB2-AB3B-4B77-8D4B-1AC1B231D6DC}" dt="2023-11-15T15:36:26.133" v="19"/>
          <ac:picMkLst>
            <pc:docMk/>
            <pc:sldMk cId="2406273178" sldId="256"/>
            <ac:picMk id="5" creationId="{58FB6FAA-44B8-B7FB-91A9-D558C5AB40AA}"/>
          </ac:picMkLst>
        </pc:picChg>
        <pc:picChg chg="add mod">
          <ac:chgData name="Francisco Martin" userId="559f4d3f8982107f" providerId="Windows Live" clId="Web-{84213AB2-AB3B-4B77-8D4B-1AC1B231D6DC}" dt="2023-11-15T15:38:23.075" v="31" actId="1076"/>
          <ac:picMkLst>
            <pc:docMk/>
            <pc:sldMk cId="2406273178" sldId="256"/>
            <ac:picMk id="6" creationId="{1E87EF60-BAAA-E586-A907-EFBF93A60684}"/>
          </ac:picMkLst>
        </pc:picChg>
      </pc:sldChg>
      <pc:sldChg chg="new del">
        <pc:chgData name="Francisco Martin" userId="559f4d3f8982107f" providerId="Windows Live" clId="Web-{84213AB2-AB3B-4B77-8D4B-1AC1B231D6DC}" dt="2023-11-15T15:38:43.513" v="33"/>
        <pc:sldMkLst>
          <pc:docMk/>
          <pc:sldMk cId="1411504036" sldId="257"/>
        </pc:sldMkLst>
      </pc:sldChg>
      <pc:sldChg chg="addSp delSp modSp add replId addAnim delAnim modAnim">
        <pc:chgData name="Francisco Martin" userId="559f4d3f8982107f" providerId="Windows Live" clId="Web-{84213AB2-AB3B-4B77-8D4B-1AC1B231D6DC}" dt="2023-11-15T15:53:28.048" v="60"/>
        <pc:sldMkLst>
          <pc:docMk/>
          <pc:sldMk cId="2270036098" sldId="257"/>
        </pc:sldMkLst>
        <pc:picChg chg="add mod modCrop">
          <ac:chgData name="Francisco Martin" userId="559f4d3f8982107f" providerId="Windows Live" clId="Web-{84213AB2-AB3B-4B77-8D4B-1AC1B231D6DC}" dt="2023-11-15T15:52:21.404" v="57" actId="1076"/>
          <ac:picMkLst>
            <pc:docMk/>
            <pc:sldMk cId="2270036098" sldId="257"/>
            <ac:picMk id="2" creationId="{69610B3D-B25F-046B-C07E-E8F51A15CA5A}"/>
          </ac:picMkLst>
        </pc:picChg>
        <pc:picChg chg="add del mod">
          <ac:chgData name="Francisco Martin" userId="559f4d3f8982107f" providerId="Windows Live" clId="Web-{84213AB2-AB3B-4B77-8D4B-1AC1B231D6DC}" dt="2023-11-15T15:47:46.362" v="44"/>
          <ac:picMkLst>
            <pc:docMk/>
            <pc:sldMk cId="2270036098" sldId="257"/>
            <ac:picMk id="3" creationId="{B805F760-C963-3312-2588-DD21B25B9D11}"/>
          </ac:picMkLst>
        </pc:picChg>
        <pc:picChg chg="add del mod">
          <ac:chgData name="Francisco Martin" userId="559f4d3f8982107f" providerId="Windows Live" clId="Web-{84213AB2-AB3B-4B77-8D4B-1AC1B231D6DC}" dt="2023-11-15T15:48:29.989" v="46"/>
          <ac:picMkLst>
            <pc:docMk/>
            <pc:sldMk cId="2270036098" sldId="257"/>
            <ac:picMk id="4" creationId="{115C0806-776F-1F8E-110D-259729E30D6A}"/>
          </ac:picMkLst>
        </pc:picChg>
        <pc:picChg chg="add mod ord">
          <ac:chgData name="Francisco Martin" userId="559f4d3f8982107f" providerId="Windows Live" clId="Web-{84213AB2-AB3B-4B77-8D4B-1AC1B231D6DC}" dt="2023-11-15T15:52:27.217" v="59" actId="1076"/>
          <ac:picMkLst>
            <pc:docMk/>
            <pc:sldMk cId="2270036098" sldId="257"/>
            <ac:picMk id="5" creationId="{A882A310-5011-3684-0B61-6D1A491A390B}"/>
          </ac:picMkLst>
        </pc:picChg>
      </pc:sldChg>
      <pc:sldMasterChg chg="modTransition modSldLayout">
        <pc:chgData name="Francisco Martin" userId="559f4d3f8982107f" providerId="Windows Live" clId="Web-{84213AB2-AB3B-4B77-8D4B-1AC1B231D6DC}" dt="2023-11-15T15:32:29.858" v="3"/>
        <pc:sldMasterMkLst>
          <pc:docMk/>
          <pc:sldMasterMk cId="2933118997" sldId="2147483648"/>
        </pc:sldMasterMkLst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2288191458" sldId="2147483649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3398174421" sldId="2147483650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2339700568" sldId="2147483651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979029867" sldId="2147483652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1752394269" sldId="2147483653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3630658609" sldId="2147483654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3682375612" sldId="2147483655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1360449816" sldId="2147483656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383603595" sldId="2147483657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541863252" sldId="2147483658"/>
          </pc:sldLayoutMkLst>
        </pc:sldLayoutChg>
        <pc:sldLayoutChg chg="modTransition">
          <pc:chgData name="Francisco Martin" userId="559f4d3f8982107f" providerId="Windows Live" clId="Web-{84213AB2-AB3B-4B77-8D4B-1AC1B231D6DC}" dt="2023-11-15T15:32:29.858" v="3"/>
          <pc:sldLayoutMkLst>
            <pc:docMk/>
            <pc:sldMasterMk cId="2933118997" sldId="2147483648"/>
            <pc:sldLayoutMk cId="2215096201" sldId="2147483659"/>
          </pc:sldLayoutMkLst>
        </pc:sldLayoutChg>
      </pc:sldMasterChg>
    </pc:docChg>
  </pc:docChgLst>
  <pc:docChgLst>
    <pc:chgData name="Francisco Martin" userId="559f4d3f8982107f" providerId="Windows Live" clId="Web-{6544DE70-7AC9-446C-8D36-808EA8BE642C}"/>
    <pc:docChg chg="modSld modMainMaster">
      <pc:chgData name="Francisco Martin" userId="559f4d3f8982107f" providerId="Windows Live" clId="Web-{6544DE70-7AC9-446C-8D36-808EA8BE642C}" dt="2023-11-15T19:11:31.054" v="75"/>
      <pc:docMkLst>
        <pc:docMk/>
      </pc:docMkLst>
      <pc:sldChg chg="modTransition">
        <pc:chgData name="Francisco Martin" userId="559f4d3f8982107f" providerId="Windows Live" clId="Web-{6544DE70-7AC9-446C-8D36-808EA8BE642C}" dt="2023-11-15T19:11:31.054" v="75"/>
        <pc:sldMkLst>
          <pc:docMk/>
          <pc:sldMk cId="2406273178" sldId="256"/>
        </pc:sldMkLst>
      </pc:sldChg>
      <pc:sldChg chg="modTransition">
        <pc:chgData name="Francisco Martin" userId="559f4d3f8982107f" providerId="Windows Live" clId="Web-{6544DE70-7AC9-446C-8D36-808EA8BE642C}" dt="2023-11-15T19:11:29.835" v="74"/>
        <pc:sldMkLst>
          <pc:docMk/>
          <pc:sldMk cId="2270036098" sldId="257"/>
        </pc:sldMkLst>
      </pc:sldChg>
      <pc:sldChg chg="modTransition">
        <pc:chgData name="Francisco Martin" userId="559f4d3f8982107f" providerId="Windows Live" clId="Web-{6544DE70-7AC9-446C-8D36-808EA8BE642C}" dt="2023-11-15T19:11:27.913" v="73"/>
        <pc:sldMkLst>
          <pc:docMk/>
          <pc:sldMk cId="3666883830" sldId="258"/>
        </pc:sldMkLst>
      </pc:sldChg>
      <pc:sldChg chg="addSp delSp modSp modTransition">
        <pc:chgData name="Francisco Martin" userId="559f4d3f8982107f" providerId="Windows Live" clId="Web-{6544DE70-7AC9-446C-8D36-808EA8BE642C}" dt="2023-11-15T19:11:09.631" v="69"/>
        <pc:sldMkLst>
          <pc:docMk/>
          <pc:sldMk cId="2852745381" sldId="260"/>
        </pc:sldMkLst>
        <pc:spChg chg="add del">
          <ac:chgData name="Francisco Martin" userId="559f4d3f8982107f" providerId="Windows Live" clId="Web-{6544DE70-7AC9-446C-8D36-808EA8BE642C}" dt="2023-11-15T19:06:02.216" v="11"/>
          <ac:spMkLst>
            <pc:docMk/>
            <pc:sldMk cId="2852745381" sldId="260"/>
            <ac:spMk id="5" creationId="{7EDD46EB-6E50-579B-D8E6-A90AB8E01BCF}"/>
          </ac:spMkLst>
        </pc:spChg>
        <pc:spChg chg="add del">
          <ac:chgData name="Francisco Martin" userId="559f4d3f8982107f" providerId="Windows Live" clId="Web-{6544DE70-7AC9-446C-8D36-808EA8BE642C}" dt="2023-11-15T19:06:02.216" v="10"/>
          <ac:spMkLst>
            <pc:docMk/>
            <pc:sldMk cId="2852745381" sldId="260"/>
            <ac:spMk id="9" creationId="{083AC8AA-F907-961A-8FDD-2603A8094B7B}"/>
          </ac:spMkLst>
        </pc:spChg>
        <pc:spChg chg="add del">
          <ac:chgData name="Francisco Martin" userId="559f4d3f8982107f" providerId="Windows Live" clId="Web-{6544DE70-7AC9-446C-8D36-808EA8BE642C}" dt="2023-11-15T19:06:02.216" v="9"/>
          <ac:spMkLst>
            <pc:docMk/>
            <pc:sldMk cId="2852745381" sldId="260"/>
            <ac:spMk id="11" creationId="{8E48C901-4EE8-DBBF-6193-BE88EF8A22B2}"/>
          </ac:spMkLst>
        </pc:spChg>
        <pc:spChg chg="add del">
          <ac:chgData name="Francisco Martin" userId="559f4d3f8982107f" providerId="Windows Live" clId="Web-{6544DE70-7AC9-446C-8D36-808EA8BE642C}" dt="2023-11-15T19:06:02.216" v="8"/>
          <ac:spMkLst>
            <pc:docMk/>
            <pc:sldMk cId="2852745381" sldId="260"/>
            <ac:spMk id="13" creationId="{E88F5940-07CD-F984-0860-F981ECAB272E}"/>
          </ac:spMkLst>
        </pc:spChg>
        <pc:spChg chg="add del mod">
          <ac:chgData name="Francisco Martin" userId="559f4d3f8982107f" providerId="Windows Live" clId="Web-{6544DE70-7AC9-446C-8D36-808EA8BE642C}" dt="2023-11-15T19:07:44.063" v="57"/>
          <ac:spMkLst>
            <pc:docMk/>
            <pc:sldMk cId="2852745381" sldId="260"/>
            <ac:spMk id="17" creationId="{33D545F4-369D-F19B-BFA1-875E67CB12F0}"/>
          </ac:spMkLst>
        </pc:spChg>
        <pc:spChg chg="add del">
          <ac:chgData name="Francisco Martin" userId="559f4d3f8982107f" providerId="Windows Live" clId="Web-{6544DE70-7AC9-446C-8D36-808EA8BE642C}" dt="2023-11-15T19:07:44.063" v="56"/>
          <ac:spMkLst>
            <pc:docMk/>
            <pc:sldMk cId="2852745381" sldId="260"/>
            <ac:spMk id="19" creationId="{A9A63035-DD5D-DF02-053E-63F85B6B97AF}"/>
          </ac:spMkLst>
        </pc:spChg>
        <pc:spChg chg="add del">
          <ac:chgData name="Francisco Martin" userId="559f4d3f8982107f" providerId="Windows Live" clId="Web-{6544DE70-7AC9-446C-8D36-808EA8BE642C}" dt="2023-11-15T19:07:44.063" v="55"/>
          <ac:spMkLst>
            <pc:docMk/>
            <pc:sldMk cId="2852745381" sldId="260"/>
            <ac:spMk id="21" creationId="{336556A7-5D6C-1B92-4BFD-D50EA28CC61E}"/>
          </ac:spMkLst>
        </pc:spChg>
        <pc:spChg chg="add del mod">
          <ac:chgData name="Francisco Martin" userId="559f4d3f8982107f" providerId="Windows Live" clId="Web-{6544DE70-7AC9-446C-8D36-808EA8BE642C}" dt="2023-11-15T19:07:44.063" v="54"/>
          <ac:spMkLst>
            <pc:docMk/>
            <pc:sldMk cId="2852745381" sldId="260"/>
            <ac:spMk id="23" creationId="{99B90C2E-A4EE-30D6-8523-001D3E02B711}"/>
          </ac:spMkLst>
        </pc:spChg>
        <pc:picChg chg="add del">
          <ac:chgData name="Francisco Martin" userId="559f4d3f8982107f" providerId="Windows Live" clId="Web-{6544DE70-7AC9-446C-8D36-808EA8BE642C}" dt="2023-11-15T19:06:02.216" v="7"/>
          <ac:picMkLst>
            <pc:docMk/>
            <pc:sldMk cId="2852745381" sldId="260"/>
            <ac:picMk id="15" creationId="{F58B9FA1-B5F2-0B6C-B37B-4BC64B05388B}"/>
          </ac:picMkLst>
        </pc:picChg>
        <pc:picChg chg="add del mod">
          <ac:chgData name="Francisco Martin" userId="559f4d3f8982107f" providerId="Windows Live" clId="Web-{6544DE70-7AC9-446C-8D36-808EA8BE642C}" dt="2023-11-15T19:07:44.063" v="53"/>
          <ac:picMkLst>
            <pc:docMk/>
            <pc:sldMk cId="2852745381" sldId="260"/>
            <ac:picMk id="25" creationId="{74EA4423-2422-2566-FC3E-25EC6EEDD842}"/>
          </ac:picMkLst>
        </pc:picChg>
      </pc:sldChg>
      <pc:sldChg chg="addSp delSp modSp modTransition">
        <pc:chgData name="Francisco Martin" userId="559f4d3f8982107f" providerId="Windows Live" clId="Web-{6544DE70-7AC9-446C-8D36-808EA8BE642C}" dt="2023-11-15T19:11:09.631" v="69"/>
        <pc:sldMkLst>
          <pc:docMk/>
          <pc:sldMk cId="3888169650" sldId="261"/>
        </pc:sldMkLst>
        <pc:spChg chg="mod">
          <ac:chgData name="Francisco Martin" userId="559f4d3f8982107f" providerId="Windows Live" clId="Web-{6544DE70-7AC9-446C-8D36-808EA8BE642C}" dt="2023-11-15T19:07:22.703" v="40" actId="1076"/>
          <ac:spMkLst>
            <pc:docMk/>
            <pc:sldMk cId="3888169650" sldId="261"/>
            <ac:spMk id="3" creationId="{C2A38638-CCEB-FBDC-F87B-BA3A4E215ED9}"/>
          </ac:spMkLst>
        </pc:spChg>
        <pc:spChg chg="add del mod">
          <ac:chgData name="Francisco Martin" userId="559f4d3f8982107f" providerId="Windows Live" clId="Web-{6544DE70-7AC9-446C-8D36-808EA8BE642C}" dt="2023-11-15T19:07:31.234" v="48"/>
          <ac:spMkLst>
            <pc:docMk/>
            <pc:sldMk cId="3888169650" sldId="261"/>
            <ac:spMk id="6" creationId="{AA5D8336-8298-0675-7B68-C2C8E4E67F52}"/>
          </ac:spMkLst>
        </pc:spChg>
        <pc:spChg chg="add del mod">
          <ac:chgData name="Francisco Martin" userId="559f4d3f8982107f" providerId="Windows Live" clId="Web-{6544DE70-7AC9-446C-8D36-808EA8BE642C}" dt="2023-11-15T19:07:31.234" v="46"/>
          <ac:spMkLst>
            <pc:docMk/>
            <pc:sldMk cId="3888169650" sldId="261"/>
            <ac:spMk id="12" creationId="{CA29D95A-F636-3F4D-9D88-771CE8257908}"/>
          </ac:spMkLst>
        </pc:spChg>
        <pc:spChg chg="add del">
          <ac:chgData name="Francisco Martin" userId="559f4d3f8982107f" providerId="Windows Live" clId="Web-{6544DE70-7AC9-446C-8D36-808EA8BE642C}" dt="2023-11-15T19:07:31.234" v="45"/>
          <ac:spMkLst>
            <pc:docMk/>
            <pc:sldMk cId="3888169650" sldId="261"/>
            <ac:spMk id="16" creationId="{0BBA57AB-780F-EE1E-D0EF-0B03276F9D70}"/>
          </ac:spMkLst>
        </pc:spChg>
        <pc:spChg chg="add del">
          <ac:chgData name="Francisco Martin" userId="559f4d3f8982107f" providerId="Windows Live" clId="Web-{6544DE70-7AC9-446C-8D36-808EA8BE642C}" dt="2023-11-15T19:07:31.234" v="44"/>
          <ac:spMkLst>
            <pc:docMk/>
            <pc:sldMk cId="3888169650" sldId="261"/>
            <ac:spMk id="19" creationId="{8C0E4E11-A32D-6A05-11FD-09D8C0056D9B}"/>
          </ac:spMkLst>
        </pc:spChg>
        <pc:picChg chg="add del mod">
          <ac:chgData name="Francisco Martin" userId="559f4d3f8982107f" providerId="Windows Live" clId="Web-{6544DE70-7AC9-446C-8D36-808EA8BE642C}" dt="2023-11-15T19:07:31.234" v="47"/>
          <ac:picMkLst>
            <pc:docMk/>
            <pc:sldMk cId="3888169650" sldId="261"/>
            <ac:picMk id="8" creationId="{1258DE66-9F1D-DE16-05AA-6EDAD09BB6CB}"/>
          </ac:picMkLst>
        </pc:picChg>
      </pc:sldChg>
      <pc:sldChg chg="modTransition">
        <pc:chgData name="Francisco Martin" userId="559f4d3f8982107f" providerId="Windows Live" clId="Web-{6544DE70-7AC9-446C-8D36-808EA8BE642C}" dt="2023-11-15T19:11:09.631" v="69"/>
        <pc:sldMkLst>
          <pc:docMk/>
          <pc:sldMk cId="2758909987" sldId="262"/>
        </pc:sldMkLst>
      </pc:sldChg>
      <pc:sldChg chg="modTransition">
        <pc:chgData name="Francisco Martin" userId="559f4d3f8982107f" providerId="Windows Live" clId="Web-{6544DE70-7AC9-446C-8D36-808EA8BE642C}" dt="2023-11-15T19:11:09.631" v="69"/>
        <pc:sldMkLst>
          <pc:docMk/>
          <pc:sldMk cId="3265132023" sldId="263"/>
        </pc:sldMkLst>
      </pc:sldChg>
      <pc:sldChg chg="modTransition">
        <pc:chgData name="Francisco Martin" userId="559f4d3f8982107f" providerId="Windows Live" clId="Web-{6544DE70-7AC9-446C-8D36-808EA8BE642C}" dt="2023-11-15T19:11:09.631" v="69"/>
        <pc:sldMkLst>
          <pc:docMk/>
          <pc:sldMk cId="3152909667" sldId="264"/>
        </pc:sldMkLst>
      </pc:sldChg>
      <pc:sldChg chg="modTransition">
        <pc:chgData name="Francisco Martin" userId="559f4d3f8982107f" providerId="Windows Live" clId="Web-{6544DE70-7AC9-446C-8D36-808EA8BE642C}" dt="2023-11-15T19:11:09.631" v="69"/>
        <pc:sldMkLst>
          <pc:docMk/>
          <pc:sldMk cId="2716274855" sldId="265"/>
        </pc:sldMkLst>
      </pc:sldChg>
      <pc:sldChg chg="modTransition">
        <pc:chgData name="Francisco Martin" userId="559f4d3f8982107f" providerId="Windows Live" clId="Web-{6544DE70-7AC9-446C-8D36-808EA8BE642C}" dt="2023-11-15T19:11:18.632" v="71"/>
        <pc:sldMkLst>
          <pc:docMk/>
          <pc:sldMk cId="3828910585" sldId="267"/>
        </pc:sldMkLst>
      </pc:sldChg>
      <pc:sldChg chg="modTransition">
        <pc:chgData name="Francisco Martin" userId="559f4d3f8982107f" providerId="Windows Live" clId="Web-{6544DE70-7AC9-446C-8D36-808EA8BE642C}" dt="2023-11-15T19:11:21.585" v="72"/>
        <pc:sldMkLst>
          <pc:docMk/>
          <pc:sldMk cId="345937871" sldId="268"/>
        </pc:sldMkLst>
      </pc:sldChg>
      <pc:sldChg chg="modTransition">
        <pc:chgData name="Francisco Martin" userId="559f4d3f8982107f" providerId="Windows Live" clId="Web-{6544DE70-7AC9-446C-8D36-808EA8BE642C}" dt="2023-11-15T19:11:15.647" v="70"/>
        <pc:sldMkLst>
          <pc:docMk/>
          <pc:sldMk cId="3564533086" sldId="269"/>
        </pc:sldMkLst>
      </pc:sldChg>
      <pc:sldMasterChg chg="modTransition modSldLayout">
        <pc:chgData name="Francisco Martin" userId="559f4d3f8982107f" providerId="Windows Live" clId="Web-{6544DE70-7AC9-446C-8D36-808EA8BE642C}" dt="2023-11-15T19:11:09.631" v="69"/>
        <pc:sldMasterMkLst>
          <pc:docMk/>
          <pc:sldMasterMk cId="2933118997" sldId="2147483648"/>
        </pc:sldMasterMkLst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2288191458" sldId="2147483649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3398174421" sldId="2147483650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2339700568" sldId="2147483651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979029867" sldId="2147483652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1752394269" sldId="2147483653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3630658609" sldId="2147483654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3682375612" sldId="2147483655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1360449816" sldId="2147483656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383603595" sldId="2147483657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541863252" sldId="2147483658"/>
          </pc:sldLayoutMkLst>
        </pc:sldLayoutChg>
        <pc:sldLayoutChg chg="modTransition">
          <pc:chgData name="Francisco Martin" userId="559f4d3f8982107f" providerId="Windows Live" clId="Web-{6544DE70-7AC9-446C-8D36-808EA8BE642C}" dt="2023-11-15T19:11:09.631" v="69"/>
          <pc:sldLayoutMkLst>
            <pc:docMk/>
            <pc:sldMasterMk cId="2933118997" sldId="2147483648"/>
            <pc:sldLayoutMk cId="2215096201" sldId="2147483659"/>
          </pc:sldLayoutMkLst>
        </pc:sldLayoutChg>
      </pc:sldMasterChg>
    </pc:docChg>
  </pc:docChgLst>
  <pc:docChgLst>
    <pc:chgData name="Francisco Martin" userId="559f4d3f8982107f" providerId="Windows Live" clId="Web-{75588D90-EDB9-4EBC-96AC-1D261A57459D}"/>
    <pc:docChg chg="addSld delSld modSld sldOrd">
      <pc:chgData name="Francisco Martin" userId="559f4d3f8982107f" providerId="Windows Live" clId="Web-{75588D90-EDB9-4EBC-96AC-1D261A57459D}" dt="2023-11-15T19:01:25.029" v="612"/>
      <pc:docMkLst>
        <pc:docMk/>
      </pc:docMkLst>
      <pc:sldChg chg="addSp delSp modSp">
        <pc:chgData name="Francisco Martin" userId="559f4d3f8982107f" providerId="Windows Live" clId="Web-{75588D90-EDB9-4EBC-96AC-1D261A57459D}" dt="2023-11-15T16:12:11.621" v="34"/>
        <pc:sldMkLst>
          <pc:docMk/>
          <pc:sldMk cId="2406273178" sldId="256"/>
        </pc:sldMkLst>
        <pc:picChg chg="add del mod ord">
          <ac:chgData name="Francisco Martin" userId="559f4d3f8982107f" providerId="Windows Live" clId="Web-{75588D90-EDB9-4EBC-96AC-1D261A57459D}" dt="2023-11-15T16:12:11.621" v="34"/>
          <ac:picMkLst>
            <pc:docMk/>
            <pc:sldMk cId="2406273178" sldId="256"/>
            <ac:picMk id="3" creationId="{92166AA3-3EE2-5660-7323-4A0B683BD98D}"/>
          </ac:picMkLst>
        </pc:picChg>
        <pc:picChg chg="ord">
          <ac:chgData name="Francisco Martin" userId="559f4d3f8982107f" providerId="Windows Live" clId="Web-{75588D90-EDB9-4EBC-96AC-1D261A57459D}" dt="2023-11-15T16:11:43.666" v="32"/>
          <ac:picMkLst>
            <pc:docMk/>
            <pc:sldMk cId="2406273178" sldId="256"/>
            <ac:picMk id="6" creationId="{1E87EF60-BAAA-E586-A907-EFBF93A60684}"/>
          </ac:picMkLst>
        </pc:picChg>
      </pc:sldChg>
      <pc:sldChg chg="delSp modSp delAnim">
        <pc:chgData name="Francisco Martin" userId="559f4d3f8982107f" providerId="Windows Live" clId="Web-{75588D90-EDB9-4EBC-96AC-1D261A57459D}" dt="2023-11-15T15:57:06.459" v="10" actId="1076"/>
        <pc:sldMkLst>
          <pc:docMk/>
          <pc:sldMk cId="2270036098" sldId="257"/>
        </pc:sldMkLst>
        <pc:picChg chg="mod modCrop">
          <ac:chgData name="Francisco Martin" userId="559f4d3f8982107f" providerId="Windows Live" clId="Web-{75588D90-EDB9-4EBC-96AC-1D261A57459D}" dt="2023-11-15T15:57:06.459" v="10" actId="1076"/>
          <ac:picMkLst>
            <pc:docMk/>
            <pc:sldMk cId="2270036098" sldId="257"/>
            <ac:picMk id="2" creationId="{69610B3D-B25F-046B-C07E-E8F51A15CA5A}"/>
          </ac:picMkLst>
        </pc:picChg>
        <pc:picChg chg="del mod">
          <ac:chgData name="Francisco Martin" userId="559f4d3f8982107f" providerId="Windows Live" clId="Web-{75588D90-EDB9-4EBC-96AC-1D261A57459D}" dt="2023-11-15T15:56:21.629" v="9"/>
          <ac:picMkLst>
            <pc:docMk/>
            <pc:sldMk cId="2270036098" sldId="257"/>
            <ac:picMk id="5" creationId="{A882A310-5011-3684-0B61-6D1A491A390B}"/>
          </ac:picMkLst>
        </pc:picChg>
      </pc:sldChg>
      <pc:sldChg chg="addSp delSp modSp add replId">
        <pc:chgData name="Francisco Martin" userId="559f4d3f8982107f" providerId="Windows Live" clId="Web-{75588D90-EDB9-4EBC-96AC-1D261A57459D}" dt="2023-11-15T18:14:13.981" v="158"/>
        <pc:sldMkLst>
          <pc:docMk/>
          <pc:sldMk cId="3666883830" sldId="258"/>
        </pc:sldMkLst>
        <pc:spChg chg="add del mod">
          <ac:chgData name="Francisco Martin" userId="559f4d3f8982107f" providerId="Windows Live" clId="Web-{75588D90-EDB9-4EBC-96AC-1D261A57459D}" dt="2023-11-15T15:58:34.447" v="18"/>
          <ac:spMkLst>
            <pc:docMk/>
            <pc:sldMk cId="3666883830" sldId="258"/>
            <ac:spMk id="3" creationId="{2F73F248-8CAA-85D1-6985-C72EF17119AA}"/>
          </ac:spMkLst>
        </pc:spChg>
        <pc:picChg chg="del">
          <ac:chgData name="Francisco Martin" userId="559f4d3f8982107f" providerId="Windows Live" clId="Web-{75588D90-EDB9-4EBC-96AC-1D261A57459D}" dt="2023-11-15T15:57:22.569" v="12"/>
          <ac:picMkLst>
            <pc:docMk/>
            <pc:sldMk cId="3666883830" sldId="258"/>
            <ac:picMk id="2" creationId="{69610B3D-B25F-046B-C07E-E8F51A15CA5A}"/>
          </ac:picMkLst>
        </pc:picChg>
        <pc:picChg chg="add mod ord">
          <ac:chgData name="Francisco Martin" userId="559f4d3f8982107f" providerId="Windows Live" clId="Web-{75588D90-EDB9-4EBC-96AC-1D261A57459D}" dt="2023-11-15T18:14:13.981" v="158"/>
          <ac:picMkLst>
            <pc:docMk/>
            <pc:sldMk cId="3666883830" sldId="258"/>
            <ac:picMk id="4" creationId="{AFD8A962-4DBF-6F4A-1E75-6ACEA1BEF09F}"/>
          </ac:picMkLst>
        </pc:picChg>
        <pc:picChg chg="ord">
          <ac:chgData name="Francisco Martin" userId="559f4d3f8982107f" providerId="Windows Live" clId="Web-{75588D90-EDB9-4EBC-96AC-1D261A57459D}" dt="2023-11-15T16:08:59.628" v="25"/>
          <ac:picMkLst>
            <pc:docMk/>
            <pc:sldMk cId="3666883830" sldId="258"/>
            <ac:picMk id="6" creationId="{1E87EF60-BAAA-E586-A907-EFBF93A60684}"/>
          </ac:picMkLst>
        </pc:picChg>
      </pc:sldChg>
      <pc:sldChg chg="modSp add del replId">
        <pc:chgData name="Francisco Martin" userId="559f4d3f8982107f" providerId="Windows Live" clId="Web-{75588D90-EDB9-4EBC-96AC-1D261A57459D}" dt="2023-11-15T19:01:25.029" v="612"/>
        <pc:sldMkLst>
          <pc:docMk/>
          <pc:sldMk cId="1047147815" sldId="259"/>
        </pc:sldMkLst>
        <pc:picChg chg="mod">
          <ac:chgData name="Francisco Martin" userId="559f4d3f8982107f" providerId="Windows Live" clId="Web-{75588D90-EDB9-4EBC-96AC-1D261A57459D}" dt="2023-11-15T18:14:53.544" v="161" actId="14100"/>
          <ac:picMkLst>
            <pc:docMk/>
            <pc:sldMk cId="1047147815" sldId="259"/>
            <ac:picMk id="4" creationId="{AFD8A962-4DBF-6F4A-1E75-6ACEA1BEF09F}"/>
          </ac:picMkLst>
        </pc:picChg>
      </pc:sldChg>
      <pc:sldChg chg="add del replId">
        <pc:chgData name="Francisco Martin" userId="559f4d3f8982107f" providerId="Windows Live" clId="Web-{75588D90-EDB9-4EBC-96AC-1D261A57459D}" dt="2023-11-15T17:57:13.593" v="38"/>
        <pc:sldMkLst>
          <pc:docMk/>
          <pc:sldMk cId="1584123470" sldId="259"/>
        </pc:sldMkLst>
      </pc:sldChg>
      <pc:sldChg chg="add del replId">
        <pc:chgData name="Francisco Martin" userId="559f4d3f8982107f" providerId="Windows Live" clId="Web-{75588D90-EDB9-4EBC-96AC-1D261A57459D}" dt="2023-11-15T17:57:12.937" v="37"/>
        <pc:sldMkLst>
          <pc:docMk/>
          <pc:sldMk cId="456218688" sldId="260"/>
        </pc:sldMkLst>
      </pc:sldChg>
      <pc:sldChg chg="addSp delSp modSp new mod setBg">
        <pc:chgData name="Francisco Martin" userId="559f4d3f8982107f" providerId="Windows Live" clId="Web-{75588D90-EDB9-4EBC-96AC-1D261A57459D}" dt="2023-11-15T18:38:21.052" v="430"/>
        <pc:sldMkLst>
          <pc:docMk/>
          <pc:sldMk cId="2852745381" sldId="260"/>
        </pc:sldMkLst>
        <pc:spChg chg="mod">
          <ac:chgData name="Francisco Martin" userId="559f4d3f8982107f" providerId="Windows Live" clId="Web-{75588D90-EDB9-4EBC-96AC-1D261A57459D}" dt="2023-11-15T18:38:21.052" v="430"/>
          <ac:spMkLst>
            <pc:docMk/>
            <pc:sldMk cId="2852745381" sldId="260"/>
            <ac:spMk id="2" creationId="{F685FAC1-0FE0-166D-5898-D4E27FB9A6A3}"/>
          </ac:spMkLst>
        </pc:spChg>
        <pc:spChg chg="mod">
          <ac:chgData name="Francisco Martin" userId="559f4d3f8982107f" providerId="Windows Live" clId="Web-{75588D90-EDB9-4EBC-96AC-1D261A57459D}" dt="2023-11-15T18:38:21.052" v="430"/>
          <ac:spMkLst>
            <pc:docMk/>
            <pc:sldMk cId="2852745381" sldId="260"/>
            <ac:spMk id="3" creationId="{2DCF5081-82E2-1931-E867-BF2C1F1144B4}"/>
          </ac:spMkLst>
        </pc:spChg>
        <pc:spChg chg="add del">
          <ac:chgData name="Francisco Martin" userId="559f4d3f8982107f" providerId="Windows Live" clId="Web-{75588D90-EDB9-4EBC-96AC-1D261A57459D}" dt="2023-11-15T18:03:45.151" v="96"/>
          <ac:spMkLst>
            <pc:docMk/>
            <pc:sldMk cId="2852745381" sldId="260"/>
            <ac:spMk id="4" creationId="{8D7A2D56-355F-732E-3625-170C6DE4BBC1}"/>
          </ac:spMkLst>
        </pc:spChg>
        <pc:spChg chg="add mod">
          <ac:chgData name="Francisco Martin" userId="559f4d3f8982107f" providerId="Windows Live" clId="Web-{75588D90-EDB9-4EBC-96AC-1D261A57459D}" dt="2023-11-15T18:38:21.052" v="430"/>
          <ac:spMkLst>
            <pc:docMk/>
            <pc:sldMk cId="2852745381" sldId="260"/>
            <ac:spMk id="7" creationId="{410848F2-4445-9E03-47CA-AD072075F2A5}"/>
          </ac:spMkLst>
        </pc:spChg>
        <pc:spChg chg="add del">
          <ac:chgData name="Francisco Martin" userId="559f4d3f8982107f" providerId="Windows Live" clId="Web-{75588D90-EDB9-4EBC-96AC-1D261A57459D}" dt="2023-11-15T18:38:14.209" v="428"/>
          <ac:spMkLst>
            <pc:docMk/>
            <pc:sldMk cId="2852745381" sldId="260"/>
            <ac:spMk id="12" creationId="{5ACC6BB2-28F8-4405-829D-0562733BEE7A}"/>
          </ac:spMkLst>
        </pc:spChg>
        <pc:spChg chg="add del">
          <ac:chgData name="Francisco Martin" userId="559f4d3f8982107f" providerId="Windows Live" clId="Web-{75588D90-EDB9-4EBC-96AC-1D261A57459D}" dt="2023-11-15T18:38:14.209" v="428"/>
          <ac:spMkLst>
            <pc:docMk/>
            <pc:sldMk cId="2852745381" sldId="260"/>
            <ac:spMk id="14" creationId="{5C2E53F0-AD54-4A55-99A0-EC896CE3C233}"/>
          </ac:spMkLst>
        </pc:spChg>
        <pc:spChg chg="add del">
          <ac:chgData name="Francisco Martin" userId="559f4d3f8982107f" providerId="Windows Live" clId="Web-{75588D90-EDB9-4EBC-96AC-1D261A57459D}" dt="2023-11-15T18:38:14.209" v="428"/>
          <ac:spMkLst>
            <pc:docMk/>
            <pc:sldMk cId="2852745381" sldId="260"/>
            <ac:spMk id="16" creationId="{D15F19F8-85EE-477A-ACBA-4B6D069780E5}"/>
          </ac:spMkLst>
        </pc:spChg>
        <pc:spChg chg="add del">
          <ac:chgData name="Francisco Martin" userId="559f4d3f8982107f" providerId="Windows Live" clId="Web-{75588D90-EDB9-4EBC-96AC-1D261A57459D}" dt="2023-11-15T18:38:14.209" v="428"/>
          <ac:spMkLst>
            <pc:docMk/>
            <pc:sldMk cId="2852745381" sldId="260"/>
            <ac:spMk id="18" creationId="{92C3387C-D24F-4737-8A37-1DC5CFF09CFA}"/>
          </ac:spMkLst>
        </pc:spChg>
        <pc:spChg chg="add del">
          <ac:chgData name="Francisco Martin" userId="559f4d3f8982107f" providerId="Windows Live" clId="Web-{75588D90-EDB9-4EBC-96AC-1D261A57459D}" dt="2023-11-15T18:38:21.052" v="430"/>
          <ac:spMkLst>
            <pc:docMk/>
            <pc:sldMk cId="2852745381" sldId="260"/>
            <ac:spMk id="20" creationId="{AFF8D2E5-2C4E-47B1-930B-6C82B7C31331}"/>
          </ac:spMkLst>
        </pc:spChg>
        <pc:spChg chg="add del">
          <ac:chgData name="Francisco Martin" userId="559f4d3f8982107f" providerId="Windows Live" clId="Web-{75588D90-EDB9-4EBC-96AC-1D261A57459D}" dt="2023-11-15T18:38:21.052" v="430"/>
          <ac:spMkLst>
            <pc:docMk/>
            <pc:sldMk cId="2852745381" sldId="260"/>
            <ac:spMk id="21" creationId="{801E4ADA-0EA9-4930-846E-3C11E8BED6DD}"/>
          </ac:spMkLst>
        </pc:spChg>
        <pc:spChg chg="add del">
          <ac:chgData name="Francisco Martin" userId="559f4d3f8982107f" providerId="Windows Live" clId="Web-{75588D90-EDB9-4EBC-96AC-1D261A57459D}" dt="2023-11-15T18:38:21.052" v="430"/>
          <ac:spMkLst>
            <pc:docMk/>
            <pc:sldMk cId="2852745381" sldId="260"/>
            <ac:spMk id="22" creationId="{FB92FFCE-0C90-454E-AA25-D4EE9A6C39C5}"/>
          </ac:spMkLst>
        </pc:spChg>
        <pc:picChg chg="add del mod ord">
          <ac:chgData name="Francisco Martin" userId="559f4d3f8982107f" providerId="Windows Live" clId="Web-{75588D90-EDB9-4EBC-96AC-1D261A57459D}" dt="2023-11-15T18:03:40.667" v="95"/>
          <ac:picMkLst>
            <pc:docMk/>
            <pc:sldMk cId="2852745381" sldId="260"/>
            <ac:picMk id="5" creationId="{A5601CB3-532C-CD6F-83A7-2B4CB134019A}"/>
          </ac:picMkLst>
        </pc:picChg>
        <pc:picChg chg="add mod ord">
          <ac:chgData name="Francisco Martin" userId="559f4d3f8982107f" providerId="Windows Live" clId="Web-{75588D90-EDB9-4EBC-96AC-1D261A57459D}" dt="2023-11-15T18:38:21.052" v="430"/>
          <ac:picMkLst>
            <pc:docMk/>
            <pc:sldMk cId="2852745381" sldId="260"/>
            <ac:picMk id="6" creationId="{8D83201D-646C-D8F1-9BFF-B687F7EE23BC}"/>
          </ac:picMkLst>
        </pc:picChg>
      </pc:sldChg>
      <pc:sldChg chg="addSp delSp modSp new mod setBg">
        <pc:chgData name="Francisco Martin" userId="559f4d3f8982107f" providerId="Windows Live" clId="Web-{75588D90-EDB9-4EBC-96AC-1D261A57459D}" dt="2023-11-15T18:38:24.021" v="432"/>
        <pc:sldMkLst>
          <pc:docMk/>
          <pc:sldMk cId="3888169650" sldId="261"/>
        </pc:sldMkLst>
        <pc:spChg chg="mod">
          <ac:chgData name="Francisco Martin" userId="559f4d3f8982107f" providerId="Windows Live" clId="Web-{75588D90-EDB9-4EBC-96AC-1D261A57459D}" dt="2023-11-15T18:38:24.021" v="432"/>
          <ac:spMkLst>
            <pc:docMk/>
            <pc:sldMk cId="3888169650" sldId="261"/>
            <ac:spMk id="2" creationId="{3D8284A1-CB26-03A7-4E4B-5CDA7F7B4DBD}"/>
          </ac:spMkLst>
        </pc:spChg>
        <pc:spChg chg="mod">
          <ac:chgData name="Francisco Martin" userId="559f4d3f8982107f" providerId="Windows Live" clId="Web-{75588D90-EDB9-4EBC-96AC-1D261A57459D}" dt="2023-11-15T18:38:24.021" v="432"/>
          <ac:spMkLst>
            <pc:docMk/>
            <pc:sldMk cId="3888169650" sldId="261"/>
            <ac:spMk id="3" creationId="{C2A38638-CCEB-FBDC-F87B-BA3A4E215ED9}"/>
          </ac:spMkLst>
        </pc:spChg>
        <pc:spChg chg="add del">
          <ac:chgData name="Francisco Martin" userId="559f4d3f8982107f" providerId="Windows Live" clId="Web-{75588D90-EDB9-4EBC-96AC-1D261A57459D}" dt="2023-11-15T18:38:24.021" v="432"/>
          <ac:spMkLst>
            <pc:docMk/>
            <pc:sldMk cId="3888169650" sldId="261"/>
            <ac:spMk id="9" creationId="{0288C6B4-AFC3-407F-A595-EFFD38D4CCAF}"/>
          </ac:spMkLst>
        </pc:spChg>
        <pc:spChg chg="add del">
          <ac:chgData name="Francisco Martin" userId="559f4d3f8982107f" providerId="Windows Live" clId="Web-{75588D90-EDB9-4EBC-96AC-1D261A57459D}" dt="2023-11-15T18:38:24.021" v="432"/>
          <ac:spMkLst>
            <pc:docMk/>
            <pc:sldMk cId="3888169650" sldId="261"/>
            <ac:spMk id="11" creationId="{CF236821-17FE-429B-8D2C-08E13A64EA40}"/>
          </ac:spMkLst>
        </pc:spChg>
        <pc:spChg chg="add del">
          <ac:chgData name="Francisco Martin" userId="559f4d3f8982107f" providerId="Windows Live" clId="Web-{75588D90-EDB9-4EBC-96AC-1D261A57459D}" dt="2023-11-15T18:38:24.021" v="432"/>
          <ac:spMkLst>
            <pc:docMk/>
            <pc:sldMk cId="3888169650" sldId="261"/>
            <ac:spMk id="13" creationId="{C0BDBCD2-E081-43AB-9119-C55465E59757}"/>
          </ac:spMkLst>
        </pc:spChg>
        <pc:spChg chg="add del">
          <ac:chgData name="Francisco Martin" userId="559f4d3f8982107f" providerId="Windows Live" clId="Web-{75588D90-EDB9-4EBC-96AC-1D261A57459D}" dt="2023-11-15T18:38:24.021" v="432"/>
          <ac:spMkLst>
            <pc:docMk/>
            <pc:sldMk cId="3888169650" sldId="261"/>
            <ac:spMk id="15" creationId="{98E79BE4-34FE-485A-98A5-92CE8F7C4743}"/>
          </ac:spMkLst>
        </pc:spChg>
        <pc:spChg chg="add del">
          <ac:chgData name="Francisco Martin" userId="559f4d3f8982107f" providerId="Windows Live" clId="Web-{75588D90-EDB9-4EBC-96AC-1D261A57459D}" dt="2023-11-15T18:38:24.021" v="432"/>
          <ac:spMkLst>
            <pc:docMk/>
            <pc:sldMk cId="3888169650" sldId="261"/>
            <ac:spMk id="17" creationId="{7A5F0580-5EE9-419F-96EE-B6529EF6E7D0}"/>
          </ac:spMkLst>
        </pc:spChg>
        <pc:picChg chg="add mod">
          <ac:chgData name="Francisco Martin" userId="559f4d3f8982107f" providerId="Windows Live" clId="Web-{75588D90-EDB9-4EBC-96AC-1D261A57459D}" dt="2023-11-15T18:38:24.021" v="432"/>
          <ac:picMkLst>
            <pc:docMk/>
            <pc:sldMk cId="3888169650" sldId="261"/>
            <ac:picMk id="4" creationId="{11032B5B-775E-DDC8-0889-805F566B7578}"/>
          </ac:picMkLst>
        </pc:picChg>
      </pc:sldChg>
      <pc:sldChg chg="addSp modSp new">
        <pc:chgData name="Francisco Martin" userId="559f4d3f8982107f" providerId="Windows Live" clId="Web-{75588D90-EDB9-4EBC-96AC-1D261A57459D}" dt="2023-11-15T18:31:57.760" v="380" actId="1076"/>
        <pc:sldMkLst>
          <pc:docMk/>
          <pc:sldMk cId="2758909987" sldId="262"/>
        </pc:sldMkLst>
        <pc:spChg chg="mod">
          <ac:chgData name="Francisco Martin" userId="559f4d3f8982107f" providerId="Windows Live" clId="Web-{75588D90-EDB9-4EBC-96AC-1D261A57459D}" dt="2023-11-15T18:27:46.206" v="280" actId="20577"/>
          <ac:spMkLst>
            <pc:docMk/>
            <pc:sldMk cId="2758909987" sldId="262"/>
            <ac:spMk id="2" creationId="{E56AF1FF-D768-3501-B7D0-B652E4180366}"/>
          </ac:spMkLst>
        </pc:spChg>
        <pc:spChg chg="mod">
          <ac:chgData name="Francisco Martin" userId="559f4d3f8982107f" providerId="Windows Live" clId="Web-{75588D90-EDB9-4EBC-96AC-1D261A57459D}" dt="2023-11-15T18:28:55.193" v="326" actId="20577"/>
          <ac:spMkLst>
            <pc:docMk/>
            <pc:sldMk cId="2758909987" sldId="262"/>
            <ac:spMk id="3" creationId="{6D734DDD-0FEA-4856-8740-68FB78AE3A37}"/>
          </ac:spMkLst>
        </pc:spChg>
        <pc:spChg chg="mod">
          <ac:chgData name="Francisco Martin" userId="559f4d3f8982107f" providerId="Windows Live" clId="Web-{75588D90-EDB9-4EBC-96AC-1D261A57459D}" dt="2023-11-15T18:29:26.319" v="357" actId="20577"/>
          <ac:spMkLst>
            <pc:docMk/>
            <pc:sldMk cId="2758909987" sldId="262"/>
            <ac:spMk id="4" creationId="{D5FF86FE-C8F2-CC25-DB8B-334E589F95A8}"/>
          </ac:spMkLst>
        </pc:spChg>
        <pc:spChg chg="mod">
          <ac:chgData name="Francisco Martin" userId="559f4d3f8982107f" providerId="Windows Live" clId="Web-{75588D90-EDB9-4EBC-96AC-1D261A57459D}" dt="2023-11-15T18:29:30.850" v="359" actId="20577"/>
          <ac:spMkLst>
            <pc:docMk/>
            <pc:sldMk cId="2758909987" sldId="262"/>
            <ac:spMk id="5" creationId="{3E3B5271-C003-0DDD-235F-F3D17BF1DDC7}"/>
          </ac:spMkLst>
        </pc:spChg>
        <pc:spChg chg="mod">
          <ac:chgData name="Francisco Martin" userId="559f4d3f8982107f" providerId="Windows Live" clId="Web-{75588D90-EDB9-4EBC-96AC-1D261A57459D}" dt="2023-11-15T18:29:57.945" v="364" actId="20577"/>
          <ac:spMkLst>
            <pc:docMk/>
            <pc:sldMk cId="2758909987" sldId="262"/>
            <ac:spMk id="6" creationId="{50A20688-8BFE-C233-949F-3B57C4AE9223}"/>
          </ac:spMkLst>
        </pc:spChg>
        <pc:picChg chg="add mod">
          <ac:chgData name="Francisco Martin" userId="559f4d3f8982107f" providerId="Windows Live" clId="Web-{75588D90-EDB9-4EBC-96AC-1D261A57459D}" dt="2023-11-15T18:31:57.760" v="380" actId="1076"/>
          <ac:picMkLst>
            <pc:docMk/>
            <pc:sldMk cId="2758909987" sldId="262"/>
            <ac:picMk id="7" creationId="{8E0C93C8-9D93-849E-27D7-215540002DE0}"/>
          </ac:picMkLst>
        </pc:picChg>
      </pc:sldChg>
      <pc:sldChg chg="addSp modSp new mod setBg">
        <pc:chgData name="Francisco Martin" userId="559f4d3f8982107f" providerId="Windows Live" clId="Web-{75588D90-EDB9-4EBC-96AC-1D261A57459D}" dt="2023-11-15T18:37:26.551" v="425"/>
        <pc:sldMkLst>
          <pc:docMk/>
          <pc:sldMk cId="3265132023" sldId="263"/>
        </pc:sldMkLst>
        <pc:spChg chg="mod">
          <ac:chgData name="Francisco Martin" userId="559f4d3f8982107f" providerId="Windows Live" clId="Web-{75588D90-EDB9-4EBC-96AC-1D261A57459D}" dt="2023-11-15T18:37:26.551" v="425"/>
          <ac:spMkLst>
            <pc:docMk/>
            <pc:sldMk cId="3265132023" sldId="263"/>
            <ac:spMk id="2" creationId="{147446F8-A5F3-318A-2839-F6F6A420D9FE}"/>
          </ac:spMkLst>
        </pc:spChg>
        <pc:spChg chg="mod">
          <ac:chgData name="Francisco Martin" userId="559f4d3f8982107f" providerId="Windows Live" clId="Web-{75588D90-EDB9-4EBC-96AC-1D261A57459D}" dt="2023-11-15T18:37:26.551" v="425"/>
          <ac:spMkLst>
            <pc:docMk/>
            <pc:sldMk cId="3265132023" sldId="263"/>
            <ac:spMk id="3" creationId="{71BC50AF-EC13-311C-3F05-E7689715F091}"/>
          </ac:spMkLst>
        </pc:spChg>
        <pc:spChg chg="add">
          <ac:chgData name="Francisco Martin" userId="559f4d3f8982107f" providerId="Windows Live" clId="Web-{75588D90-EDB9-4EBC-96AC-1D261A57459D}" dt="2023-11-15T18:37:26.551" v="425"/>
          <ac:spMkLst>
            <pc:docMk/>
            <pc:sldMk cId="3265132023" sldId="263"/>
            <ac:spMk id="11" creationId="{26FF42C2-EA15-4154-B242-E98E88CED99C}"/>
          </ac:spMkLst>
        </pc:spChg>
        <pc:spChg chg="add">
          <ac:chgData name="Francisco Martin" userId="559f4d3f8982107f" providerId="Windows Live" clId="Web-{75588D90-EDB9-4EBC-96AC-1D261A57459D}" dt="2023-11-15T18:37:26.551" v="425"/>
          <ac:spMkLst>
            <pc:docMk/>
            <pc:sldMk cId="3265132023" sldId="263"/>
            <ac:spMk id="13" creationId="{D79DE9F7-28C4-4856-BA57-D696E124C137}"/>
          </ac:spMkLst>
        </pc:spChg>
        <pc:spChg chg="add">
          <ac:chgData name="Francisco Martin" userId="559f4d3f8982107f" providerId="Windows Live" clId="Web-{75588D90-EDB9-4EBC-96AC-1D261A57459D}" dt="2023-11-15T18:37:26.551" v="425"/>
          <ac:spMkLst>
            <pc:docMk/>
            <pc:sldMk cId="3265132023" sldId="263"/>
            <ac:spMk id="15" creationId="{E1F9ED9C-121B-44C6-A308-5824769C40D5}"/>
          </ac:spMkLst>
        </pc:spChg>
        <pc:spChg chg="add">
          <ac:chgData name="Francisco Martin" userId="559f4d3f8982107f" providerId="Windows Live" clId="Web-{75588D90-EDB9-4EBC-96AC-1D261A57459D}" dt="2023-11-15T18:37:26.551" v="425"/>
          <ac:spMkLst>
            <pc:docMk/>
            <pc:sldMk cId="3265132023" sldId="263"/>
            <ac:spMk id="17" creationId="{4A5F8185-F27B-4E99-A06C-007336FE3F2D}"/>
          </ac:spMkLst>
        </pc:spChg>
        <pc:picChg chg="add mod">
          <ac:chgData name="Francisco Martin" userId="559f4d3f8982107f" providerId="Windows Live" clId="Web-{75588D90-EDB9-4EBC-96AC-1D261A57459D}" dt="2023-11-15T18:37:26.551" v="425"/>
          <ac:picMkLst>
            <pc:docMk/>
            <pc:sldMk cId="3265132023" sldId="263"/>
            <ac:picMk id="4" creationId="{51494F06-1709-8EF2-792D-E81E4AAD0685}"/>
          </ac:picMkLst>
        </pc:picChg>
        <pc:picChg chg="add mod">
          <ac:chgData name="Francisco Martin" userId="559f4d3f8982107f" providerId="Windows Live" clId="Web-{75588D90-EDB9-4EBC-96AC-1D261A57459D}" dt="2023-11-15T18:37:26.551" v="425"/>
          <ac:picMkLst>
            <pc:docMk/>
            <pc:sldMk cId="3265132023" sldId="263"/>
            <ac:picMk id="5" creationId="{F1C9A485-4D1D-C779-5C3D-7DC416346717}"/>
          </ac:picMkLst>
        </pc:picChg>
        <pc:picChg chg="add mod">
          <ac:chgData name="Francisco Martin" userId="559f4d3f8982107f" providerId="Windows Live" clId="Web-{75588D90-EDB9-4EBC-96AC-1D261A57459D}" dt="2023-11-15T18:37:26.551" v="425"/>
          <ac:picMkLst>
            <pc:docMk/>
            <pc:sldMk cId="3265132023" sldId="263"/>
            <ac:picMk id="6" creationId="{B2FCD6BF-58B0-E528-74DD-A3A75313672E}"/>
          </ac:picMkLst>
        </pc:picChg>
      </pc:sldChg>
      <pc:sldChg chg="new del">
        <pc:chgData name="Francisco Martin" userId="559f4d3f8982107f" providerId="Windows Live" clId="Web-{75588D90-EDB9-4EBC-96AC-1D261A57459D}" dt="2023-11-15T18:38:39.303" v="434"/>
        <pc:sldMkLst>
          <pc:docMk/>
          <pc:sldMk cId="3040240722" sldId="264"/>
        </pc:sldMkLst>
      </pc:sldChg>
      <pc:sldChg chg="addSp delSp modSp new">
        <pc:chgData name="Francisco Martin" userId="559f4d3f8982107f" providerId="Windows Live" clId="Web-{75588D90-EDB9-4EBC-96AC-1D261A57459D}" dt="2023-11-15T18:43:48.749" v="543" actId="1076"/>
        <pc:sldMkLst>
          <pc:docMk/>
          <pc:sldMk cId="3152909667" sldId="264"/>
        </pc:sldMkLst>
        <pc:spChg chg="mod">
          <ac:chgData name="Francisco Martin" userId="559f4d3f8982107f" providerId="Windows Live" clId="Web-{75588D90-EDB9-4EBC-96AC-1D261A57459D}" dt="2023-11-15T18:39:01.366" v="450" actId="20577"/>
          <ac:spMkLst>
            <pc:docMk/>
            <pc:sldMk cId="3152909667" sldId="264"/>
            <ac:spMk id="2" creationId="{DF1DA5A4-869E-FBA7-6125-C219226C8738}"/>
          </ac:spMkLst>
        </pc:spChg>
        <pc:spChg chg="mod">
          <ac:chgData name="Francisco Martin" userId="559f4d3f8982107f" providerId="Windows Live" clId="Web-{75588D90-EDB9-4EBC-96AC-1D261A57459D}" dt="2023-11-15T18:40:33.744" v="480" actId="20577"/>
          <ac:spMkLst>
            <pc:docMk/>
            <pc:sldMk cId="3152909667" sldId="264"/>
            <ac:spMk id="3" creationId="{3B542599-F20F-A2EB-D94E-F59DFDC7F164}"/>
          </ac:spMkLst>
        </pc:spChg>
        <pc:spChg chg="mod">
          <ac:chgData name="Francisco Martin" userId="559f4d3f8982107f" providerId="Windows Live" clId="Web-{75588D90-EDB9-4EBC-96AC-1D261A57459D}" dt="2023-11-15T18:40:48.025" v="483" actId="20577"/>
          <ac:spMkLst>
            <pc:docMk/>
            <pc:sldMk cId="3152909667" sldId="264"/>
            <ac:spMk id="4" creationId="{025DA607-1A36-99D9-6B37-DCCA434713A1}"/>
          </ac:spMkLst>
        </pc:spChg>
        <pc:spChg chg="mod">
          <ac:chgData name="Francisco Martin" userId="559f4d3f8982107f" providerId="Windows Live" clId="Web-{75588D90-EDB9-4EBC-96AC-1D261A57459D}" dt="2023-11-15T18:40:38.306" v="482" actId="20577"/>
          <ac:spMkLst>
            <pc:docMk/>
            <pc:sldMk cId="3152909667" sldId="264"/>
            <ac:spMk id="5" creationId="{FE665CFC-5D05-ACA5-6881-2A8970032853}"/>
          </ac:spMkLst>
        </pc:spChg>
        <pc:spChg chg="add del mod">
          <ac:chgData name="Francisco Martin" userId="559f4d3f8982107f" providerId="Windows Live" clId="Web-{75588D90-EDB9-4EBC-96AC-1D261A57459D}" dt="2023-11-15T18:43:39.921" v="538"/>
          <ac:spMkLst>
            <pc:docMk/>
            <pc:sldMk cId="3152909667" sldId="264"/>
            <ac:spMk id="6" creationId="{9055D3EB-68DB-E078-E53F-CC48D6054F3F}"/>
          </ac:spMkLst>
        </pc:spChg>
        <pc:graphicFrameChg chg="add del">
          <ac:chgData name="Francisco Martin" userId="559f4d3f8982107f" providerId="Windows Live" clId="Web-{75588D90-EDB9-4EBC-96AC-1D261A57459D}" dt="2023-11-15T18:43:39.921" v="538"/>
          <ac:graphicFrameMkLst>
            <pc:docMk/>
            <pc:sldMk cId="3152909667" sldId="264"/>
            <ac:graphicFrameMk id="9" creationId="{DD95FB01-F993-288F-DD02-A8F9791630BC}"/>
          </ac:graphicFrameMkLst>
        </pc:graphicFrameChg>
        <pc:picChg chg="add mod">
          <ac:chgData name="Francisco Martin" userId="559f4d3f8982107f" providerId="Windows Live" clId="Web-{75588D90-EDB9-4EBC-96AC-1D261A57459D}" dt="2023-11-15T18:43:48.749" v="543" actId="1076"/>
          <ac:picMkLst>
            <pc:docMk/>
            <pc:sldMk cId="3152909667" sldId="264"/>
            <ac:picMk id="7" creationId="{FDB08EDE-95E8-0914-099E-FC1554B568DA}"/>
          </ac:picMkLst>
        </pc:picChg>
      </pc:sldChg>
      <pc:sldChg chg="addSp modSp new mod setBg">
        <pc:chgData name="Francisco Martin" userId="559f4d3f8982107f" providerId="Windows Live" clId="Web-{75588D90-EDB9-4EBC-96AC-1D261A57459D}" dt="2023-11-15T18:45:42.877" v="594"/>
        <pc:sldMkLst>
          <pc:docMk/>
          <pc:sldMk cId="2716274855" sldId="265"/>
        </pc:sldMkLst>
        <pc:spChg chg="mod">
          <ac:chgData name="Francisco Martin" userId="559f4d3f8982107f" providerId="Windows Live" clId="Web-{75588D90-EDB9-4EBC-96AC-1D261A57459D}" dt="2023-11-15T18:45:42.877" v="594"/>
          <ac:spMkLst>
            <pc:docMk/>
            <pc:sldMk cId="2716274855" sldId="265"/>
            <ac:spMk id="2" creationId="{216C7B9D-9139-E14A-ABD3-EF924F530448}"/>
          </ac:spMkLst>
        </pc:spChg>
        <pc:spChg chg="mod ord">
          <ac:chgData name="Francisco Martin" userId="559f4d3f8982107f" providerId="Windows Live" clId="Web-{75588D90-EDB9-4EBC-96AC-1D261A57459D}" dt="2023-11-15T18:45:42.877" v="594"/>
          <ac:spMkLst>
            <pc:docMk/>
            <pc:sldMk cId="2716274855" sldId="265"/>
            <ac:spMk id="3" creationId="{302CB96E-FFC3-F964-EEED-66101B3A74EE}"/>
          </ac:spMkLst>
        </pc:spChg>
        <pc:spChg chg="add">
          <ac:chgData name="Francisco Martin" userId="559f4d3f8982107f" providerId="Windows Live" clId="Web-{75588D90-EDB9-4EBC-96AC-1D261A57459D}" dt="2023-11-15T18:45:42.877" v="594"/>
          <ac:spMkLst>
            <pc:docMk/>
            <pc:sldMk cId="2716274855" sldId="265"/>
            <ac:spMk id="15" creationId="{E142508D-DCB4-49FC-885E-2CF85330EC61}"/>
          </ac:spMkLst>
        </pc:spChg>
        <pc:spChg chg="add">
          <ac:chgData name="Francisco Martin" userId="559f4d3f8982107f" providerId="Windows Live" clId="Web-{75588D90-EDB9-4EBC-96AC-1D261A57459D}" dt="2023-11-15T18:45:42.877" v="594"/>
          <ac:spMkLst>
            <pc:docMk/>
            <pc:sldMk cId="2716274855" sldId="265"/>
            <ac:spMk id="17" creationId="{2791DBF5-3FCA-4011-AF8A-650D650F9F64}"/>
          </ac:spMkLst>
        </pc:spChg>
        <pc:spChg chg="add">
          <ac:chgData name="Francisco Martin" userId="559f4d3f8982107f" providerId="Windows Live" clId="Web-{75588D90-EDB9-4EBC-96AC-1D261A57459D}" dt="2023-11-15T18:45:42.877" v="594"/>
          <ac:spMkLst>
            <pc:docMk/>
            <pc:sldMk cId="2716274855" sldId="265"/>
            <ac:spMk id="19" creationId="{D964C04B-075F-470A-BC51-AF7231465411}"/>
          </ac:spMkLst>
        </pc:spChg>
        <pc:spChg chg="add">
          <ac:chgData name="Francisco Martin" userId="559f4d3f8982107f" providerId="Windows Live" clId="Web-{75588D90-EDB9-4EBC-96AC-1D261A57459D}" dt="2023-11-15T18:45:42.877" v="594"/>
          <ac:spMkLst>
            <pc:docMk/>
            <pc:sldMk cId="2716274855" sldId="265"/>
            <ac:spMk id="21" creationId="{157AB58F-FDBA-4575-9E72-86B7F843FD96}"/>
          </ac:spMkLst>
        </pc:spChg>
        <pc:spChg chg="add">
          <ac:chgData name="Francisco Martin" userId="559f4d3f8982107f" providerId="Windows Live" clId="Web-{75588D90-EDB9-4EBC-96AC-1D261A57459D}" dt="2023-11-15T18:45:42.877" v="594"/>
          <ac:spMkLst>
            <pc:docMk/>
            <pc:sldMk cId="2716274855" sldId="265"/>
            <ac:spMk id="23" creationId="{90D78486-07CC-4AFC-93CC-B95A73D03DA8}"/>
          </ac:spMkLst>
        </pc:spChg>
        <pc:picChg chg="add mod ord">
          <ac:chgData name="Francisco Martin" userId="559f4d3f8982107f" providerId="Windows Live" clId="Web-{75588D90-EDB9-4EBC-96AC-1D261A57459D}" dt="2023-11-15T18:45:42.877" v="594"/>
          <ac:picMkLst>
            <pc:docMk/>
            <pc:sldMk cId="2716274855" sldId="265"/>
            <ac:picMk id="5" creationId="{A309C5DA-497D-4EE0-C304-E013DC51993F}"/>
          </ac:picMkLst>
        </pc:picChg>
        <pc:picChg chg="add mod">
          <ac:chgData name="Francisco Martin" userId="559f4d3f8982107f" providerId="Windows Live" clId="Web-{75588D90-EDB9-4EBC-96AC-1D261A57459D}" dt="2023-11-15T18:45:42.877" v="594"/>
          <ac:picMkLst>
            <pc:docMk/>
            <pc:sldMk cId="2716274855" sldId="265"/>
            <ac:picMk id="7" creationId="{14537576-D316-F679-D45E-88AE29C036E1}"/>
          </ac:picMkLst>
        </pc:picChg>
        <pc:picChg chg="add mod ord">
          <ac:chgData name="Francisco Martin" userId="559f4d3f8982107f" providerId="Windows Live" clId="Web-{75588D90-EDB9-4EBC-96AC-1D261A57459D}" dt="2023-11-15T18:45:42.877" v="594"/>
          <ac:picMkLst>
            <pc:docMk/>
            <pc:sldMk cId="2716274855" sldId="265"/>
            <ac:picMk id="9" creationId="{64045A4F-A4EA-5AC4-4B5C-7994653F9F06}"/>
          </ac:picMkLst>
        </pc:picChg>
        <pc:picChg chg="add mod">
          <ac:chgData name="Francisco Martin" userId="559f4d3f8982107f" providerId="Windows Live" clId="Web-{75588D90-EDB9-4EBC-96AC-1D261A57459D}" dt="2023-11-15T18:45:42.877" v="594"/>
          <ac:picMkLst>
            <pc:docMk/>
            <pc:sldMk cId="2716274855" sldId="265"/>
            <ac:picMk id="10" creationId="{36B0B9FE-7E23-DC10-C66C-53A4FCB3F66E}"/>
          </ac:picMkLst>
        </pc:picChg>
      </pc:sldChg>
      <pc:sldChg chg="modSp add del ord replId">
        <pc:chgData name="Francisco Martin" userId="559f4d3f8982107f" providerId="Windows Live" clId="Web-{75588D90-EDB9-4EBC-96AC-1D261A57459D}" dt="2023-11-15T18:58:42.571" v="604"/>
        <pc:sldMkLst>
          <pc:docMk/>
          <pc:sldMk cId="261827898" sldId="266"/>
        </pc:sldMkLst>
        <pc:picChg chg="mod">
          <ac:chgData name="Francisco Martin" userId="559f4d3f8982107f" providerId="Windows Live" clId="Web-{75588D90-EDB9-4EBC-96AC-1D261A57459D}" dt="2023-11-15T18:49:52.431" v="597"/>
          <ac:picMkLst>
            <pc:docMk/>
            <pc:sldMk cId="261827898" sldId="266"/>
            <ac:picMk id="4" creationId="{AFD8A962-4DBF-6F4A-1E75-6ACEA1BEF09F}"/>
          </ac:picMkLst>
        </pc:picChg>
      </pc:sldChg>
      <pc:sldChg chg="addSp delSp modSp add replId">
        <pc:chgData name="Francisco Martin" userId="559f4d3f8982107f" providerId="Windows Live" clId="Web-{75588D90-EDB9-4EBC-96AC-1D261A57459D}" dt="2023-11-15T18:59:35.338" v="611"/>
        <pc:sldMkLst>
          <pc:docMk/>
          <pc:sldMk cId="3828910585" sldId="267"/>
        </pc:sldMkLst>
        <pc:picChg chg="add del">
          <ac:chgData name="Francisco Martin" userId="559f4d3f8982107f" providerId="Windows Live" clId="Web-{75588D90-EDB9-4EBC-96AC-1D261A57459D}" dt="2023-11-15T18:54:53.518" v="601"/>
          <ac:picMkLst>
            <pc:docMk/>
            <pc:sldMk cId="3828910585" sldId="267"/>
            <ac:picMk id="2" creationId="{D185D661-BAFA-932C-ED51-A7607A4FE17F}"/>
          </ac:picMkLst>
        </pc:picChg>
        <pc:picChg chg="mod">
          <ac:chgData name="Francisco Martin" userId="559f4d3f8982107f" providerId="Windows Live" clId="Web-{75588D90-EDB9-4EBC-96AC-1D261A57459D}" dt="2023-11-15T18:59:35.338" v="611"/>
          <ac:picMkLst>
            <pc:docMk/>
            <pc:sldMk cId="3828910585" sldId="267"/>
            <ac:picMk id="4" creationId="{AFD8A962-4DBF-6F4A-1E75-6ACEA1BEF09F}"/>
          </ac:picMkLst>
        </pc:picChg>
      </pc:sldChg>
      <pc:sldChg chg="modSp add replId">
        <pc:chgData name="Francisco Martin" userId="559f4d3f8982107f" providerId="Windows Live" clId="Web-{75588D90-EDB9-4EBC-96AC-1D261A57459D}" dt="2023-11-15T18:55:32.378" v="603"/>
        <pc:sldMkLst>
          <pc:docMk/>
          <pc:sldMk cId="345937871" sldId="268"/>
        </pc:sldMkLst>
        <pc:picChg chg="mod">
          <ac:chgData name="Francisco Martin" userId="559f4d3f8982107f" providerId="Windows Live" clId="Web-{75588D90-EDB9-4EBC-96AC-1D261A57459D}" dt="2023-11-15T18:55:32.378" v="603"/>
          <ac:picMkLst>
            <pc:docMk/>
            <pc:sldMk cId="345937871" sldId="268"/>
            <ac:picMk id="4" creationId="{AFD8A962-4DBF-6F4A-1E75-6ACEA1BEF09F}"/>
          </ac:picMkLst>
        </pc:picChg>
      </pc:sldChg>
      <pc:sldChg chg="addSp delSp modSp new">
        <pc:chgData name="Francisco Martin" userId="559f4d3f8982107f" providerId="Windows Live" clId="Web-{75588D90-EDB9-4EBC-96AC-1D261A57459D}" dt="2023-11-15T18:59:10.072" v="610" actId="14100"/>
        <pc:sldMkLst>
          <pc:docMk/>
          <pc:sldMk cId="3564533086" sldId="269"/>
        </pc:sldMkLst>
        <pc:spChg chg="del">
          <ac:chgData name="Francisco Martin" userId="559f4d3f8982107f" providerId="Windows Live" clId="Web-{75588D90-EDB9-4EBC-96AC-1D261A57459D}" dt="2023-11-15T18:58:56.884" v="607"/>
          <ac:spMkLst>
            <pc:docMk/>
            <pc:sldMk cId="3564533086" sldId="269"/>
            <ac:spMk id="2" creationId="{F5C38A53-AFEC-A099-D150-D5FCB62D95FD}"/>
          </ac:spMkLst>
        </pc:spChg>
        <pc:spChg chg="del">
          <ac:chgData name="Francisco Martin" userId="559f4d3f8982107f" providerId="Windows Live" clId="Web-{75588D90-EDB9-4EBC-96AC-1D261A57459D}" dt="2023-11-15T18:58:54.276" v="606"/>
          <ac:spMkLst>
            <pc:docMk/>
            <pc:sldMk cId="3564533086" sldId="269"/>
            <ac:spMk id="3" creationId="{8E8865D0-FE20-3155-C09C-AC9B09EA5B67}"/>
          </ac:spMkLst>
        </pc:spChg>
        <pc:picChg chg="add mod">
          <ac:chgData name="Francisco Martin" userId="559f4d3f8982107f" providerId="Windows Live" clId="Web-{75588D90-EDB9-4EBC-96AC-1D261A57459D}" dt="2023-11-15T18:59:10.072" v="610" actId="14100"/>
          <ac:picMkLst>
            <pc:docMk/>
            <pc:sldMk cId="3564533086" sldId="269"/>
            <ac:picMk id="4" creationId="{E544A100-B662-8F61-4C6C-D219CB3A9B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ntalla de computadora encendida sobre un escritorio&#10;&#10;Descripción generada automáticamente">
            <a:extLst>
              <a:ext uri="{FF2B5EF4-FFF2-40B4-BE49-F238E27FC236}">
                <a16:creationId xmlns:a16="http://schemas.microsoft.com/office/drawing/2014/main" id="{1E87EF60-BAAA-E586-A907-EFBF93A6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95" y="63263"/>
            <a:ext cx="9287808" cy="67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Ελλάδα error 404 - The Press Project - Ειδήσεις, Αναλύσεις, Ραδιόφωνο,  Τηλεόραση">
            <a:extLst>
              <a:ext uri="{FF2B5EF4-FFF2-40B4-BE49-F238E27FC236}">
                <a16:creationId xmlns:a16="http://schemas.microsoft.com/office/drawing/2014/main" id="{E544A100-B662-8F61-4C6C-D219CB3A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23" y="-3477"/>
            <a:ext cx="12237961" cy="68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ntalla de computadora encendida sobre un escritorio&#10;&#10;Descripción generada automáticamente">
            <a:extLst>
              <a:ext uri="{FF2B5EF4-FFF2-40B4-BE49-F238E27FC236}">
                <a16:creationId xmlns:a16="http://schemas.microsoft.com/office/drawing/2014/main" id="{1E87EF60-BAAA-E586-A907-EFBF93A6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95" y="63263"/>
            <a:ext cx="9287808" cy="6717101"/>
          </a:xfrm>
          <a:prstGeom prst="rect">
            <a:avLst/>
          </a:prstGeom>
        </p:spPr>
      </p:pic>
      <p:pic>
        <p:nvPicPr>
          <p:cNvPr id="4" name="Imagen 3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AFD8A962-4DBF-6F4A-1E75-6ACEA1BE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52" y="126032"/>
            <a:ext cx="9282840" cy="66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1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ntalla de computadora encendida sobre un escritorio&#10;&#10;Descripción generada automáticamente">
            <a:extLst>
              <a:ext uri="{FF2B5EF4-FFF2-40B4-BE49-F238E27FC236}">
                <a16:creationId xmlns:a16="http://schemas.microsoft.com/office/drawing/2014/main" id="{1E87EF60-BAAA-E586-A907-EFBF93A6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95" y="63263"/>
            <a:ext cx="9287808" cy="6717101"/>
          </a:xfrm>
          <a:prstGeom prst="rect">
            <a:avLst/>
          </a:prstGeom>
        </p:spPr>
      </p:pic>
      <p:pic>
        <p:nvPicPr>
          <p:cNvPr id="4" name="Imagen 3" descr="Pantalla de computadora encendida sobre un escritorio&#10;&#10;Descripción generada automáticamente">
            <a:extLst>
              <a:ext uri="{FF2B5EF4-FFF2-40B4-BE49-F238E27FC236}">
                <a16:creationId xmlns:a16="http://schemas.microsoft.com/office/drawing/2014/main" id="{AFD8A962-4DBF-6F4A-1E75-6ACEA1BE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52" y="126032"/>
            <a:ext cx="9282840" cy="66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7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ntalla de computadora encendida sobre un escritorio&#10;&#10;Descripción generada automáticamente">
            <a:extLst>
              <a:ext uri="{FF2B5EF4-FFF2-40B4-BE49-F238E27FC236}">
                <a16:creationId xmlns:a16="http://schemas.microsoft.com/office/drawing/2014/main" id="{1E87EF60-BAAA-E586-A907-EFBF93A6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95" y="63263"/>
            <a:ext cx="9287808" cy="671710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610B3D-B25F-046B-C07E-E8F51A15C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47" t="-2817" r="-28309" b="-2113"/>
          <a:stretch/>
        </p:blipFill>
        <p:spPr>
          <a:xfrm>
            <a:off x="3007101" y="1432525"/>
            <a:ext cx="3940636" cy="1619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036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ntalla de computadora encendida sobre un escritorio&#10;&#10;Descripción generada automáticamente">
            <a:extLst>
              <a:ext uri="{FF2B5EF4-FFF2-40B4-BE49-F238E27FC236}">
                <a16:creationId xmlns:a16="http://schemas.microsoft.com/office/drawing/2014/main" id="{1E87EF60-BAAA-E586-A907-EFBF93A6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95" y="63263"/>
            <a:ext cx="9287808" cy="6717101"/>
          </a:xfrm>
          <a:prstGeom prst="rect">
            <a:avLst/>
          </a:prstGeom>
        </p:spPr>
      </p:pic>
      <p:pic>
        <p:nvPicPr>
          <p:cNvPr id="4" name="Imagen 3" descr="Pantalla de una computadora&#10;&#10;Descripción generada automáticamente">
            <a:extLst>
              <a:ext uri="{FF2B5EF4-FFF2-40B4-BE49-F238E27FC236}">
                <a16:creationId xmlns:a16="http://schemas.microsoft.com/office/drawing/2014/main" id="{AFD8A962-4DBF-6F4A-1E75-6ACEA1BE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52" y="126032"/>
            <a:ext cx="9282842" cy="66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3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FAC1-0FE0-166D-5898-D4E27FB9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>
                <a:ea typeface="Calibri Light" panose="020F0302020204030204"/>
                <a:cs typeface="Calibri Light" panose="020F0302020204030204"/>
              </a:rPr>
              <a:t>Monitor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F5081-82E2-1931-E867-BF2C1F114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err="1">
                <a:ea typeface="Calibri"/>
                <a:cs typeface="Calibri"/>
              </a:rPr>
              <a:t>How</a:t>
            </a:r>
            <a:r>
              <a:rPr lang="es-ES" b="1">
                <a:ea typeface="Calibri"/>
                <a:cs typeface="Calibri"/>
              </a:rPr>
              <a:t> do </a:t>
            </a:r>
            <a:r>
              <a:rPr lang="es-ES" b="1" err="1">
                <a:ea typeface="Calibri"/>
                <a:cs typeface="Calibri"/>
              </a:rPr>
              <a:t>they</a:t>
            </a:r>
            <a:r>
              <a:rPr lang="es-ES" b="1">
                <a:ea typeface="Calibri"/>
                <a:cs typeface="Calibri"/>
              </a:rPr>
              <a:t> </a:t>
            </a:r>
            <a:r>
              <a:rPr lang="es-ES" b="1" err="1">
                <a:ea typeface="Calibri"/>
                <a:cs typeface="Calibri"/>
              </a:rPr>
              <a:t>work</a:t>
            </a:r>
            <a:r>
              <a:rPr lang="es-ES" b="1">
                <a:ea typeface="Calibri"/>
                <a:cs typeface="Calibri"/>
              </a:rPr>
              <a:t>?</a:t>
            </a:r>
            <a:endParaRPr lang="es-ES"/>
          </a:p>
          <a:p>
            <a:pPr marL="0" indent="0">
              <a:buNone/>
            </a:pPr>
            <a:r>
              <a:rPr lang="es-ES" err="1">
                <a:ea typeface="+mn-lt"/>
                <a:cs typeface="+mn-lt"/>
              </a:rPr>
              <a:t>Monitors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work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by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receiving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signals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from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computer's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graphics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card</a:t>
            </a:r>
            <a:r>
              <a:rPr lang="es-ES">
                <a:ea typeface="+mn-lt"/>
                <a:cs typeface="+mn-lt"/>
              </a:rPr>
              <a:t> and </a:t>
            </a:r>
            <a:r>
              <a:rPr lang="es-ES" err="1">
                <a:ea typeface="+mn-lt"/>
                <a:cs typeface="+mn-lt"/>
              </a:rPr>
              <a:t>converting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them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into</a:t>
            </a:r>
            <a:r>
              <a:rPr lang="es-ES">
                <a:ea typeface="+mn-lt"/>
                <a:cs typeface="+mn-lt"/>
              </a:rPr>
              <a:t> visual </a:t>
            </a:r>
            <a:r>
              <a:rPr lang="es-ES" err="1">
                <a:ea typeface="+mn-lt"/>
                <a:cs typeface="+mn-lt"/>
              </a:rPr>
              <a:t>information</a:t>
            </a:r>
            <a:r>
              <a:rPr lang="es-ES">
                <a:ea typeface="+mn-lt"/>
                <a:cs typeface="+mn-lt"/>
              </a:rPr>
              <a:t>.</a:t>
            </a:r>
            <a:endParaRPr lang="es-E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Marcador de contenido 5" descr="Cómo funciona un monitor: guía completa y sencilla">
            <a:extLst>
              <a:ext uri="{FF2B5EF4-FFF2-40B4-BE49-F238E27FC236}">
                <a16:creationId xmlns:a16="http://schemas.microsoft.com/office/drawing/2014/main" id="{8D83201D-646C-D8F1-9BFF-B687F7EE2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1514" y="3483221"/>
            <a:ext cx="5181600" cy="29146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10848F2-4445-9E03-47CA-AD072075F2A5}"/>
              </a:ext>
            </a:extLst>
          </p:cNvPr>
          <p:cNvSpPr txBox="1"/>
          <p:nvPr/>
        </p:nvSpPr>
        <p:spPr>
          <a:xfrm>
            <a:off x="6847114" y="1823356"/>
            <a:ext cx="408214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err="1">
                <a:ea typeface="Calibri"/>
                <a:cs typeface="Calibri"/>
              </a:rPr>
              <a:t>Main</a:t>
            </a:r>
            <a:r>
              <a:rPr lang="es-ES" sz="2800" b="1">
                <a:ea typeface="Calibri"/>
                <a:cs typeface="Calibri"/>
              </a:rPr>
              <a:t> </a:t>
            </a:r>
            <a:r>
              <a:rPr lang="es-ES" sz="2800" b="1" err="1">
                <a:ea typeface="Calibri"/>
                <a:cs typeface="Calibri"/>
              </a:rPr>
              <a:t>components</a:t>
            </a:r>
            <a:endParaRPr lang="es-ES" sz="28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800" err="1">
                <a:ea typeface="Calibri"/>
                <a:cs typeface="Calibri"/>
              </a:rPr>
              <a:t>Display</a:t>
            </a:r>
            <a:r>
              <a:rPr lang="es-ES" sz="2800">
                <a:ea typeface="Calibri"/>
                <a:cs typeface="Calibri"/>
              </a:rPr>
              <a:t> Panel</a:t>
            </a:r>
          </a:p>
          <a:p>
            <a:pPr marL="285750" indent="-285750">
              <a:buFont typeface="Arial"/>
              <a:buChar char="•"/>
            </a:pPr>
            <a:r>
              <a:rPr lang="es-ES" sz="2800" err="1">
                <a:ea typeface="Calibri"/>
                <a:cs typeface="Calibri"/>
              </a:rPr>
              <a:t>Graphics</a:t>
            </a:r>
            <a:r>
              <a:rPr lang="es-ES" sz="2800">
                <a:ea typeface="Calibri"/>
                <a:cs typeface="Calibri"/>
              </a:rPr>
              <a:t> </a:t>
            </a:r>
            <a:r>
              <a:rPr lang="es-ES" sz="2800" err="1">
                <a:ea typeface="Calibri"/>
                <a:cs typeface="Calibri"/>
              </a:rPr>
              <a:t>cards</a:t>
            </a:r>
            <a:endParaRPr lang="es-E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800" err="1">
                <a:ea typeface="Calibri"/>
                <a:cs typeface="Calibri"/>
              </a:rPr>
              <a:t>Backlight</a:t>
            </a:r>
            <a:r>
              <a:rPr lang="es-ES" err="1">
                <a:ea typeface="Calibri"/>
                <a:cs typeface="Calibri"/>
              </a:rPr>
              <a:t>s</a:t>
            </a: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74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284A1-CB26-03A7-4E4B-5CDA7F7B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b="1" err="1">
                <a:latin typeface="Calibri"/>
                <a:ea typeface="Calibri Light"/>
                <a:cs typeface="Calibri Light"/>
              </a:rPr>
              <a:t>Connection</a:t>
            </a:r>
            <a:r>
              <a:rPr lang="es-ES" sz="2800" b="1">
                <a:latin typeface="Calibri"/>
                <a:ea typeface="Calibri Light"/>
                <a:cs typeface="Calibri Light"/>
              </a:rPr>
              <a:t> </a:t>
            </a:r>
            <a:r>
              <a:rPr lang="es-ES" sz="2800" b="1" err="1">
                <a:latin typeface="Calibri"/>
                <a:ea typeface="Calibri Light"/>
                <a:cs typeface="Calibri Light"/>
              </a:rPr>
              <a:t>type</a:t>
            </a:r>
            <a:endParaRPr lang="es-ES" sz="2800" err="1">
              <a:latin typeface="Calibri"/>
              <a:ea typeface="Calibri Light"/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38638-CCEB-FBDC-F87B-BA3A4E21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700" b="1">
                <a:ea typeface="Calibri"/>
                <a:cs typeface="Calibri"/>
              </a:rPr>
              <a:t>VGA (Video </a:t>
            </a:r>
            <a:r>
              <a:rPr lang="es-ES" sz="1700" b="1" err="1">
                <a:ea typeface="Calibri"/>
                <a:cs typeface="Calibri"/>
              </a:rPr>
              <a:t>Graphics</a:t>
            </a:r>
            <a:r>
              <a:rPr lang="es-ES" sz="1700" b="1">
                <a:ea typeface="Calibri"/>
                <a:cs typeface="Calibri"/>
              </a:rPr>
              <a:t> Array)</a:t>
            </a:r>
          </a:p>
          <a:p>
            <a:r>
              <a:rPr lang="es-ES" sz="1700" b="1">
                <a:ea typeface="Calibri"/>
                <a:cs typeface="Calibri"/>
              </a:rPr>
              <a:t>DVI (Digital Visual Interface)</a:t>
            </a:r>
          </a:p>
          <a:p>
            <a:r>
              <a:rPr lang="es-ES" sz="1700" b="1">
                <a:ea typeface="Calibri"/>
                <a:cs typeface="Calibri"/>
              </a:rPr>
              <a:t>HDMI (High </a:t>
            </a:r>
            <a:r>
              <a:rPr lang="es-ES" sz="1700" b="1" err="1">
                <a:ea typeface="Calibri"/>
                <a:cs typeface="Calibri"/>
              </a:rPr>
              <a:t>Definition</a:t>
            </a:r>
            <a:r>
              <a:rPr lang="es-ES" sz="1700" b="1">
                <a:ea typeface="Calibri"/>
                <a:cs typeface="Calibri"/>
              </a:rPr>
              <a:t> Multimedia Interface)</a:t>
            </a:r>
          </a:p>
          <a:p>
            <a:r>
              <a:rPr lang="es-ES" sz="1700" b="1">
                <a:ea typeface="Calibri"/>
                <a:cs typeface="Calibri"/>
              </a:rPr>
              <a:t>DisplayPort</a:t>
            </a:r>
          </a:p>
          <a:p>
            <a:r>
              <a:rPr lang="es-ES" sz="1700" b="1">
                <a:ea typeface="Calibri"/>
                <a:cs typeface="Calibri"/>
              </a:rPr>
              <a:t>USB-C</a:t>
            </a:r>
          </a:p>
        </p:txBody>
      </p:sp>
      <p:pic>
        <p:nvPicPr>
          <p:cNvPr id="4" name="Imagen 3" descr="VGA, DVI, HDMI, DisplayPort o USB-C: cómo saber qué cable ...">
            <a:extLst>
              <a:ext uri="{FF2B5EF4-FFF2-40B4-BE49-F238E27FC236}">
                <a16:creationId xmlns:a16="http://schemas.microsoft.com/office/drawing/2014/main" id="{11032B5B-775E-DDC8-0889-805F566B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80562"/>
            <a:ext cx="6922008" cy="39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6965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AF1FF-D768-3501-B7D0-B652E41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err="1">
                <a:ea typeface="+mj-lt"/>
                <a:cs typeface="+mj-lt"/>
              </a:rPr>
              <a:t>Printers</a:t>
            </a:r>
            <a:r>
              <a:rPr lang="es-ES" b="1">
                <a:ea typeface="+mj-lt"/>
                <a:cs typeface="+mj-lt"/>
              </a:rPr>
              <a:t> (</a:t>
            </a:r>
            <a:r>
              <a:rPr lang="es-ES" b="1" err="1">
                <a:ea typeface="+mj-lt"/>
                <a:cs typeface="+mj-lt"/>
              </a:rPr>
              <a:t>Thermal</a:t>
            </a:r>
            <a:r>
              <a:rPr lang="es-ES" b="1">
                <a:ea typeface="+mj-lt"/>
                <a:cs typeface="+mj-lt"/>
              </a:rPr>
              <a:t> transfer </a:t>
            </a:r>
            <a:r>
              <a:rPr lang="es-ES" b="1" err="1">
                <a:ea typeface="+mj-lt"/>
                <a:cs typeface="+mj-lt"/>
              </a:rPr>
              <a:t>printer</a:t>
            </a:r>
            <a:r>
              <a:rPr lang="es-ES" b="1">
                <a:ea typeface="+mj-lt"/>
                <a:cs typeface="+mj-lt"/>
              </a:rPr>
              <a:t>)</a:t>
            </a:r>
            <a:endParaRPr lang="es-ES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34DDD-0FEA-4856-8740-68FB78AE3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err="1">
                <a:ea typeface="Calibri"/>
                <a:cs typeface="Calibri"/>
              </a:rPr>
              <a:t>Main</a:t>
            </a:r>
            <a:r>
              <a:rPr lang="es-ES" sz="2800">
                <a:ea typeface="Calibri"/>
                <a:cs typeface="Calibri"/>
              </a:rPr>
              <a:t> </a:t>
            </a:r>
            <a:r>
              <a:rPr lang="es-ES" sz="2800" err="1">
                <a:ea typeface="Calibri"/>
                <a:cs typeface="Calibri"/>
              </a:rPr>
              <a:t>Features</a:t>
            </a:r>
            <a:endParaRPr lang="es-ES" sz="280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FF86FE-C8F2-CC25-DB8B-334E589F9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ea typeface="Calibri"/>
                <a:cs typeface="Calibri"/>
              </a:rPr>
              <a:t>Thermal</a:t>
            </a:r>
            <a:r>
              <a:rPr lang="es-ES">
                <a:ea typeface="Calibri"/>
                <a:cs typeface="Calibri"/>
              </a:rPr>
              <a:t> </a:t>
            </a:r>
            <a:r>
              <a:rPr lang="es-ES" err="1">
                <a:ea typeface="Calibri"/>
                <a:cs typeface="Calibri"/>
              </a:rPr>
              <a:t>print</a:t>
            </a:r>
            <a:r>
              <a:rPr lang="es-ES">
                <a:ea typeface="Calibri"/>
                <a:cs typeface="Calibri"/>
              </a:rPr>
              <a:t> head</a:t>
            </a:r>
          </a:p>
          <a:p>
            <a:r>
              <a:rPr lang="es-ES" err="1">
                <a:ea typeface="Calibri"/>
                <a:cs typeface="Calibri"/>
              </a:rPr>
              <a:t>Thermal</a:t>
            </a:r>
            <a:r>
              <a:rPr lang="es-ES">
                <a:ea typeface="Calibri"/>
                <a:cs typeface="Calibri"/>
              </a:rPr>
              <a:t> </a:t>
            </a:r>
            <a:r>
              <a:rPr lang="es-ES" err="1">
                <a:ea typeface="Calibri"/>
                <a:cs typeface="Calibri"/>
              </a:rPr>
              <a:t>ribbon</a:t>
            </a:r>
            <a:r>
              <a:rPr lang="es-ES">
                <a:ea typeface="Calibri"/>
                <a:cs typeface="Calibri"/>
              </a:rPr>
              <a:t> </a:t>
            </a:r>
            <a:r>
              <a:rPr lang="es-ES" err="1">
                <a:ea typeface="Calibri"/>
                <a:cs typeface="Calibri"/>
              </a:rPr>
              <a:t>or</a:t>
            </a:r>
            <a:r>
              <a:rPr lang="es-ES">
                <a:ea typeface="Calibri"/>
                <a:cs typeface="Calibri"/>
              </a:rPr>
              <a:t> </a:t>
            </a:r>
            <a:r>
              <a:rPr lang="es-ES" err="1">
                <a:ea typeface="Calibri"/>
                <a:cs typeface="Calibri"/>
              </a:rPr>
              <a:t>paper</a:t>
            </a:r>
          </a:p>
          <a:p>
            <a:r>
              <a:rPr lang="es-ES" err="1">
                <a:ea typeface="Calibri"/>
                <a:cs typeface="Calibri"/>
              </a:rPr>
              <a:t>Pressure</a:t>
            </a:r>
            <a:r>
              <a:rPr lang="es-ES">
                <a:ea typeface="Calibri"/>
                <a:cs typeface="Calibri"/>
              </a:rPr>
              <a:t> </a:t>
            </a:r>
            <a:r>
              <a:rPr lang="es-ES" err="1">
                <a:ea typeface="Calibri"/>
                <a:cs typeface="Calibri"/>
              </a:rPr>
              <a:t>roller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3B5271-C003-0DDD-235F-F3D17BF1D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800" err="1">
                <a:ea typeface="Calibri"/>
                <a:cs typeface="Calibri"/>
              </a:rPr>
              <a:t>How</a:t>
            </a:r>
            <a:r>
              <a:rPr lang="es-ES" sz="2800">
                <a:ea typeface="Calibri"/>
                <a:cs typeface="Calibri"/>
              </a:rPr>
              <a:t> </a:t>
            </a:r>
            <a:r>
              <a:rPr lang="es-ES" sz="2800" err="1">
                <a:ea typeface="Calibri"/>
                <a:cs typeface="Calibri"/>
              </a:rPr>
              <a:t>they</a:t>
            </a:r>
            <a:r>
              <a:rPr lang="es-ES" sz="2800">
                <a:ea typeface="Calibri"/>
                <a:cs typeface="Calibri"/>
              </a:rPr>
              <a:t> </a:t>
            </a:r>
            <a:r>
              <a:rPr lang="es-ES" sz="2800" err="1">
                <a:ea typeface="Calibri"/>
                <a:cs typeface="Calibri"/>
              </a:rPr>
              <a:t>work</a:t>
            </a:r>
            <a:r>
              <a:rPr lang="es-ES" sz="2800">
                <a:ea typeface="Calibri"/>
                <a:cs typeface="Calibri"/>
              </a:rPr>
              <a:t>?</a:t>
            </a:r>
            <a:endParaRPr lang="es-ES" sz="280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A20688-8BFE-C233-949F-3B57C4AE92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thermal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print</a:t>
            </a:r>
            <a:r>
              <a:rPr lang="es-ES">
                <a:ea typeface="+mn-lt"/>
                <a:cs typeface="+mn-lt"/>
              </a:rPr>
              <a:t> head </a:t>
            </a:r>
            <a:r>
              <a:rPr lang="es-ES" err="1">
                <a:ea typeface="+mn-lt"/>
                <a:cs typeface="+mn-lt"/>
              </a:rPr>
              <a:t>selectively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heats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areas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of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thermal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ribbon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or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paper</a:t>
            </a:r>
            <a:r>
              <a:rPr lang="es-ES">
                <a:ea typeface="+mn-lt"/>
                <a:cs typeface="+mn-lt"/>
              </a:rPr>
              <a:t> and </a:t>
            </a:r>
            <a:r>
              <a:rPr lang="es-ES" err="1">
                <a:ea typeface="+mn-lt"/>
                <a:cs typeface="+mn-lt"/>
              </a:rPr>
              <a:t>transfers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ink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or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wax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paper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create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desired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text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or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image</a:t>
            </a:r>
            <a:r>
              <a:rPr lang="es-ES">
                <a:ea typeface="+mn-lt"/>
                <a:cs typeface="+mn-lt"/>
              </a:rPr>
              <a:t>.</a:t>
            </a:r>
            <a:endParaRPr lang="es-E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Imagen 6" descr="Best Industrial Thermal label printers for around £1,000 - Expert Labels">
            <a:extLst>
              <a:ext uri="{FF2B5EF4-FFF2-40B4-BE49-F238E27FC236}">
                <a16:creationId xmlns:a16="http://schemas.microsoft.com/office/drawing/2014/main" id="{8E0C93C8-9D93-849E-27D7-21554000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4094110"/>
            <a:ext cx="2441276" cy="25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998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7446F8-A5F3-318A-2839-F6F6A42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s-ES" sz="2800" b="1">
                <a:latin typeface="Calibri"/>
                <a:ea typeface="Calibri Light"/>
                <a:cs typeface="Calibri Light"/>
              </a:rPr>
              <a:t>Connection Types</a:t>
            </a:r>
            <a:endParaRPr lang="es-ES" sz="2800" b="1"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C50AF-EC13-311C-3F05-E7689715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 b="1">
                <a:ea typeface="Calibri"/>
                <a:cs typeface="Calibri"/>
              </a:rPr>
              <a:t>USB</a:t>
            </a:r>
          </a:p>
          <a:p>
            <a:r>
              <a:rPr lang="es-ES" sz="1800" b="1">
                <a:ea typeface="Calibri"/>
                <a:cs typeface="Calibri"/>
              </a:rPr>
              <a:t>Ethernet</a:t>
            </a:r>
          </a:p>
          <a:p>
            <a:r>
              <a:rPr lang="es-ES" sz="1800" b="1">
                <a:ea typeface="Calibri"/>
                <a:cs typeface="Calibri"/>
              </a:rPr>
              <a:t>Wi-Fi</a:t>
            </a:r>
          </a:p>
        </p:txBody>
      </p:sp>
      <p:pic>
        <p:nvPicPr>
          <p:cNvPr id="4" name="Imagen 3" descr="Universal Serial Bus - Wikipedia, la enciclopedia libre">
            <a:extLst>
              <a:ext uri="{FF2B5EF4-FFF2-40B4-BE49-F238E27FC236}">
                <a16:creationId xmlns:a16="http://schemas.microsoft.com/office/drawing/2014/main" id="{51494F06-1709-8EF2-792D-E81E4AAD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838363"/>
            <a:ext cx="2873668" cy="1796042"/>
          </a:xfrm>
          <a:prstGeom prst="rect">
            <a:avLst/>
          </a:prstGeom>
        </p:spPr>
      </p:pic>
      <p:pic>
        <p:nvPicPr>
          <p:cNvPr id="5" name="Imagen 4" descr="Cable Ethernet Cat6 S/FTP RS PRO de color Azul, long. 10m, funda de PVC | RS">
            <a:extLst>
              <a:ext uri="{FF2B5EF4-FFF2-40B4-BE49-F238E27FC236}">
                <a16:creationId xmlns:a16="http://schemas.microsoft.com/office/drawing/2014/main" id="{F1C9A485-4D1D-C779-5C3D-7DC41634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926207"/>
            <a:ext cx="2873668" cy="1616438"/>
          </a:xfrm>
          <a:prstGeom prst="rect">
            <a:avLst/>
          </a:prstGeom>
        </p:spPr>
      </p:pic>
      <p:pic>
        <p:nvPicPr>
          <p:cNvPr id="6" name="Imagen 5" descr="WiFi vs Bluetooth: qué diferencia a estas dos tecnologías inalámbricas">
            <a:extLst>
              <a:ext uri="{FF2B5EF4-FFF2-40B4-BE49-F238E27FC236}">
                <a16:creationId xmlns:a16="http://schemas.microsoft.com/office/drawing/2014/main" id="{B2FCD6BF-58B0-E528-74DD-A3A753136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25" y="3109523"/>
            <a:ext cx="5850088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3202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DA5A4-869E-FBA7-6125-C219226C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>
                <a:ea typeface="Calibri Light"/>
                <a:cs typeface="Calibri Light"/>
              </a:rPr>
              <a:t>Scanner</a:t>
            </a:r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542599-F20F-A2EB-D94E-F59DFDC7F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err="1">
                <a:ea typeface="Calibri"/>
                <a:cs typeface="Calibri"/>
              </a:rPr>
              <a:t>How</a:t>
            </a:r>
            <a:r>
              <a:rPr lang="es-ES" sz="2800">
                <a:ea typeface="Calibri"/>
                <a:cs typeface="Calibri"/>
              </a:rPr>
              <a:t> </a:t>
            </a:r>
            <a:r>
              <a:rPr lang="es-ES" sz="2800" err="1">
                <a:ea typeface="Calibri"/>
                <a:cs typeface="Calibri"/>
              </a:rPr>
              <a:t>they</a:t>
            </a:r>
            <a:r>
              <a:rPr lang="es-ES" sz="2800">
                <a:ea typeface="Calibri"/>
                <a:cs typeface="Calibri"/>
              </a:rPr>
              <a:t> </a:t>
            </a:r>
            <a:r>
              <a:rPr lang="es-ES" sz="2800" err="1">
                <a:ea typeface="Calibri"/>
                <a:cs typeface="Calibri"/>
              </a:rPr>
              <a:t>work</a:t>
            </a:r>
            <a:r>
              <a:rPr lang="es-ES" sz="2800">
                <a:ea typeface="Calibri"/>
                <a:cs typeface="Calibri"/>
              </a:rPr>
              <a:t>?</a:t>
            </a:r>
            <a:endParaRPr lang="es-ES" sz="28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5DA607-1A36-99D9-6B37-DCCA434713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scanner </a:t>
            </a:r>
            <a:r>
              <a:rPr lang="es-ES" err="1">
                <a:ea typeface="+mn-lt"/>
                <a:cs typeface="+mn-lt"/>
              </a:rPr>
              <a:t>illuminates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document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with</a:t>
            </a:r>
            <a:r>
              <a:rPr lang="es-ES">
                <a:ea typeface="+mn-lt"/>
                <a:cs typeface="+mn-lt"/>
              </a:rPr>
              <a:t> light and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sensors</a:t>
            </a:r>
            <a:r>
              <a:rPr lang="es-ES">
                <a:ea typeface="+mn-lt"/>
                <a:cs typeface="+mn-lt"/>
              </a:rPr>
              <a:t> (CIS </a:t>
            </a:r>
            <a:r>
              <a:rPr lang="es-ES" err="1">
                <a:ea typeface="+mn-lt"/>
                <a:cs typeface="+mn-lt"/>
              </a:rPr>
              <a:t>or</a:t>
            </a:r>
            <a:r>
              <a:rPr lang="es-ES">
                <a:ea typeface="+mn-lt"/>
                <a:cs typeface="+mn-lt"/>
              </a:rPr>
              <a:t> CCD) capture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reflected</a:t>
            </a:r>
            <a:r>
              <a:rPr lang="es-ES">
                <a:ea typeface="+mn-lt"/>
                <a:cs typeface="+mn-lt"/>
              </a:rPr>
              <a:t> light, </a:t>
            </a:r>
            <a:r>
              <a:rPr lang="es-ES" err="1">
                <a:ea typeface="+mn-lt"/>
                <a:cs typeface="+mn-lt"/>
              </a:rPr>
              <a:t>creating</a:t>
            </a:r>
            <a:r>
              <a:rPr lang="es-ES">
                <a:ea typeface="+mn-lt"/>
                <a:cs typeface="+mn-lt"/>
              </a:rPr>
              <a:t> a digital </a:t>
            </a:r>
            <a:r>
              <a:rPr lang="es-ES" err="1">
                <a:ea typeface="+mn-lt"/>
                <a:cs typeface="+mn-lt"/>
              </a:rPr>
              <a:t>image</a:t>
            </a:r>
            <a:r>
              <a:rPr lang="es-ES">
                <a:ea typeface="+mn-lt"/>
                <a:cs typeface="+mn-lt"/>
              </a:rPr>
              <a:t>. 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65CFC-5D05-ACA5-6881-2A8970032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800" err="1">
                <a:ea typeface="Calibri"/>
                <a:cs typeface="Calibri"/>
              </a:rPr>
              <a:t>Main</a:t>
            </a:r>
            <a:r>
              <a:rPr lang="es-ES" sz="2800">
                <a:ea typeface="Calibri"/>
                <a:cs typeface="Calibri"/>
              </a:rPr>
              <a:t> </a:t>
            </a:r>
            <a:r>
              <a:rPr lang="es-ES" sz="2800" err="1">
                <a:ea typeface="Calibri"/>
                <a:cs typeface="Calibri"/>
              </a:rPr>
              <a:t>components</a:t>
            </a:r>
            <a:endParaRPr lang="es-ES" sz="2800" err="1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55D3EB-68DB-E078-E53F-CC48D6054F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ea typeface="Calibri"/>
                <a:cs typeface="Calibri"/>
              </a:rPr>
              <a:t>CIS </a:t>
            </a:r>
            <a:r>
              <a:rPr lang="es-ES" b="1" err="1">
                <a:ea typeface="Calibri"/>
                <a:cs typeface="Calibri"/>
              </a:rPr>
              <a:t>or</a:t>
            </a:r>
            <a:r>
              <a:rPr lang="es-ES" b="1">
                <a:ea typeface="Calibri"/>
                <a:cs typeface="Calibri"/>
              </a:rPr>
              <a:t> CDD </a:t>
            </a:r>
            <a:r>
              <a:rPr lang="es-ES" b="1" err="1">
                <a:ea typeface="Calibri"/>
                <a:cs typeface="Calibri"/>
              </a:rPr>
              <a:t>sensors</a:t>
            </a:r>
          </a:p>
          <a:p>
            <a:r>
              <a:rPr lang="es-ES" b="1" err="1">
                <a:ea typeface="Calibri"/>
                <a:cs typeface="Calibri"/>
              </a:rPr>
              <a:t>Scanning</a:t>
            </a:r>
            <a:r>
              <a:rPr lang="es-ES" b="1">
                <a:ea typeface="Calibri"/>
                <a:cs typeface="Calibri"/>
              </a:rPr>
              <a:t> head</a:t>
            </a:r>
          </a:p>
          <a:p>
            <a:r>
              <a:rPr lang="es-ES" b="1" err="1">
                <a:ea typeface="Calibri"/>
                <a:cs typeface="Calibri"/>
              </a:rPr>
              <a:t>Dish</a:t>
            </a:r>
            <a:r>
              <a:rPr lang="es-ES" b="1">
                <a:ea typeface="Calibri"/>
                <a:cs typeface="Calibri"/>
              </a:rPr>
              <a:t> </a:t>
            </a:r>
            <a:r>
              <a:rPr lang="es-ES" b="1" err="1">
                <a:ea typeface="Calibri"/>
                <a:cs typeface="Calibri"/>
              </a:rPr>
              <a:t>or</a:t>
            </a:r>
            <a:r>
              <a:rPr lang="es-ES" b="1">
                <a:ea typeface="Calibri"/>
                <a:cs typeface="Calibri"/>
              </a:rPr>
              <a:t> </a:t>
            </a:r>
            <a:r>
              <a:rPr lang="es-ES" b="1" err="1">
                <a:ea typeface="Calibri"/>
                <a:cs typeface="Calibri"/>
              </a:rPr>
              <a:t>glass</a:t>
            </a:r>
            <a:r>
              <a:rPr lang="es-ES" b="1">
                <a:ea typeface="Calibri"/>
                <a:cs typeface="Calibri"/>
              </a:rPr>
              <a:t> </a:t>
            </a:r>
            <a:r>
              <a:rPr lang="es-ES" b="1" err="1">
                <a:ea typeface="Calibri"/>
                <a:cs typeface="Calibri"/>
              </a:rPr>
              <a:t>plate</a:t>
            </a:r>
            <a:endParaRPr lang="es-ES" b="1">
              <a:ea typeface="Calibri"/>
              <a:cs typeface="Calibri"/>
            </a:endParaRPr>
          </a:p>
        </p:txBody>
      </p:sp>
      <p:pic>
        <p:nvPicPr>
          <p:cNvPr id="7" name="Imagen 6" descr="Escaner. Periférico de entrada. | Scanner, Image scanner, Image computer">
            <a:extLst>
              <a:ext uri="{FF2B5EF4-FFF2-40B4-BE49-F238E27FC236}">
                <a16:creationId xmlns:a16="http://schemas.microsoft.com/office/drawing/2014/main" id="{FDB08EDE-95E8-0914-099E-FC1554B5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4161668"/>
            <a:ext cx="2341638" cy="262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966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C7B9D-9139-E14A-ABD3-EF924F5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 b="1">
                <a:latin typeface="Calibri"/>
                <a:ea typeface="Calibri Light"/>
                <a:cs typeface="Calibri Light"/>
              </a:rPr>
              <a:t>Connection types</a:t>
            </a:r>
            <a:endParaRPr lang="es-ES" sz="2800" b="1"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Cable Ethernet Cat6 S/FTP RS PRO de color Azul, long. 10m, funda de PVC | RS">
            <a:extLst>
              <a:ext uri="{FF2B5EF4-FFF2-40B4-BE49-F238E27FC236}">
                <a16:creationId xmlns:a16="http://schemas.microsoft.com/office/drawing/2014/main" id="{14537576-D316-F679-D45E-88AE29C0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70" y="1015716"/>
            <a:ext cx="2168661" cy="1219871"/>
          </a:xfrm>
          <a:prstGeom prst="rect">
            <a:avLst/>
          </a:prstGeom>
        </p:spPr>
      </p:pic>
      <p:pic>
        <p:nvPicPr>
          <p:cNvPr id="10" name="Imagen 9" descr="secure integration of iot and cloud computing concept vector icon design,  internet of things symbol on white background, iot and automation stock  illustration vector de Stock | Adobe Stock">
            <a:extLst>
              <a:ext uri="{FF2B5EF4-FFF2-40B4-BE49-F238E27FC236}">
                <a16:creationId xmlns:a16="http://schemas.microsoft.com/office/drawing/2014/main" id="{36B0B9FE-7E23-DC10-C66C-53A4FCB3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522" y="636118"/>
            <a:ext cx="1975104" cy="1975104"/>
          </a:xfrm>
          <a:prstGeom prst="rect">
            <a:avLst/>
          </a:prstGeom>
        </p:spPr>
      </p:pic>
      <p:pic>
        <p:nvPicPr>
          <p:cNvPr id="5" name="Imagen 4" descr="Universal Serial Bus - Wikipedia, la enciclopedia libre">
            <a:extLst>
              <a:ext uri="{FF2B5EF4-FFF2-40B4-BE49-F238E27FC236}">
                <a16:creationId xmlns:a16="http://schemas.microsoft.com/office/drawing/2014/main" id="{A309C5DA-497D-4EE0-C304-E013DC51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383" y="954277"/>
            <a:ext cx="2167128" cy="135445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CB96E-FFC3-F964-EEED-66101B3A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3438144" cy="32095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700" b="1">
                <a:ea typeface="Calibri"/>
                <a:cs typeface="Calibri"/>
              </a:rPr>
              <a:t>USB</a:t>
            </a:r>
          </a:p>
          <a:p>
            <a:r>
              <a:rPr lang="es-ES" sz="1700" b="1">
                <a:ea typeface="Calibri"/>
                <a:cs typeface="Calibri"/>
              </a:rPr>
              <a:t>Wi-Fi</a:t>
            </a:r>
          </a:p>
          <a:p>
            <a:r>
              <a:rPr lang="es-ES" sz="1700" b="1">
                <a:ea typeface="Calibri"/>
                <a:cs typeface="Calibri"/>
              </a:rPr>
              <a:t>Ethernet</a:t>
            </a:r>
          </a:p>
          <a:p>
            <a:r>
              <a:rPr lang="es-ES" sz="1700" b="1">
                <a:ea typeface="Calibri"/>
                <a:cs typeface="Calibri"/>
              </a:rPr>
              <a:t>Cloud integration</a:t>
            </a:r>
          </a:p>
        </p:txBody>
      </p:sp>
      <p:pic>
        <p:nvPicPr>
          <p:cNvPr id="9" name="Imagen 8" descr="WiFi vs Bluetooth: qué diferencia a estas dos tecnologías inalámbricas">
            <a:extLst>
              <a:ext uri="{FF2B5EF4-FFF2-40B4-BE49-F238E27FC236}">
                <a16:creationId xmlns:a16="http://schemas.microsoft.com/office/drawing/2014/main" id="{64045A4F-A4EA-5AC4-4B5C-7994653F9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808" y="2755581"/>
            <a:ext cx="6454064" cy="33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7485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Monitor</vt:lpstr>
      <vt:lpstr>Connection type</vt:lpstr>
      <vt:lpstr>Printers (Thermal transfer printer)</vt:lpstr>
      <vt:lpstr>Connection Types</vt:lpstr>
      <vt:lpstr>Scanner</vt:lpstr>
      <vt:lpstr>Connection types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Martin</dc:creator>
  <cp:lastModifiedBy>Francisco Martin</cp:lastModifiedBy>
  <cp:revision>2</cp:revision>
  <dcterms:created xsi:type="dcterms:W3CDTF">2023-11-15T15:32:00Z</dcterms:created>
  <dcterms:modified xsi:type="dcterms:W3CDTF">2023-11-15T19:16:18Z</dcterms:modified>
</cp:coreProperties>
</file>