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9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9DF108-5369-4DD0-A155-AC2A97720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54C2B-C477-41FE-8D3E-EE8973D75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C956-E6DC-4123-93B6-A568D99A637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C66DF-9E04-47AF-8130-AE1BEEF283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FE6C-736C-48B8-BC2C-35F247C9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6C36-F1DE-443C-B456-154023B42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B2FE-B01D-4A90-9EB4-81A5EB91CF7B}" type="datetimeFigureOut">
              <a:rPr lang="pt-PT" smtClean="0"/>
              <a:t>09/08/2023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AECE-1139-4D6F-A3AB-9A842E33F8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33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2AECE-1139-4D6F-A3AB-9A842E33F8F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76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AB32-85C6-4C72-A5EF-05BBFC491EB5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"/>
            <a:ext cx="9144002" cy="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31AB-C94E-4E3A-AC37-313CB6CD2678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–Estágio –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0F5-019E-4D96-B121-D7F1FBDC485D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0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3682"/>
            <a:ext cx="7886700" cy="5023281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C3B-0923-4F6D-8A9D-B05996991707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6">
            <a:extLst>
              <a:ext uri="{FF2B5EF4-FFF2-40B4-BE49-F238E27FC236}">
                <a16:creationId xmlns:a16="http://schemas.microsoft.com/office/drawing/2014/main" id="{AC2B0ADA-324F-4920-8247-A92CE26F9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084" r="21780"/>
          <a:stretch/>
        </p:blipFill>
        <p:spPr>
          <a:xfrm>
            <a:off x="0" y="4"/>
            <a:ext cx="7152414" cy="8294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4D2976-DFF3-4E94-9461-0EF0B2602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25" y="65854"/>
            <a:ext cx="7886700" cy="708134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</a:t>
            </a:r>
            <a:endParaRPr lang="en-US" dirty="0"/>
          </a:p>
        </p:txBody>
      </p:sp>
      <p:pic>
        <p:nvPicPr>
          <p:cNvPr id="1026" name="Picture 2" descr="Resultado de imagem para etesp ipca">
            <a:extLst>
              <a:ext uri="{FF2B5EF4-FFF2-40B4-BE49-F238E27FC236}">
                <a16:creationId xmlns:a16="http://schemas.microsoft.com/office/drawing/2014/main" id="{5B69F5C0-037D-453D-8066-24954FDE1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39" y="79901"/>
            <a:ext cx="1750027" cy="7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9CAA-12BC-4E9E-BCFB-0A0E25CCAD5D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Estágio–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3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B21F-5BD2-41C0-8BF7-8B47D5B99ED3}" type="datetime1">
              <a:rPr lang="pt-PT" smtClean="0"/>
              <a:t>09/08/2023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- Estágio–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22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80B0-7076-495A-A153-5FB4BA12AB4E}" type="datetime1">
              <a:rPr lang="pt-PT" smtClean="0"/>
              <a:t>09/08/2023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–Estágio – 2019/2020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3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F0F1-5457-4F97-B2EA-ACCD89ECDD2E}" type="datetime1">
              <a:rPr lang="pt-PT" smtClean="0"/>
              <a:t>09/08/2023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2019/2020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31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9CF6-B2DC-472C-911F-80AB0E9EB625}" type="datetime1">
              <a:rPr lang="pt-PT" smtClean="0"/>
              <a:t>09/08/2023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 Estágio – 2019/2020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D209-2367-497B-ADD4-F45FF746DB74}" type="datetime1">
              <a:rPr lang="pt-PT" smtClean="0"/>
              <a:t>09/08/2023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–Estágio –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3643-BFEB-4819-9B6F-1C27B22738F1}" type="datetime1">
              <a:rPr lang="pt-PT" smtClean="0"/>
              <a:t>09/08/2023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CTeSP</a:t>
            </a:r>
            <a:r>
              <a:rPr lang="pt-PT" dirty="0"/>
              <a:t> –Estágio –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3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B017-6316-46AE-9944-842B5C5A257F}" type="datetime1">
              <a:rPr lang="pt-PT" smtClean="0"/>
              <a:t>09/08/2023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CTeSP EAC – Projeto 2 – 2017/2018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8B97-0C0B-4CC5-B386-8A96957706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9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5565" y="1116591"/>
            <a:ext cx="8460508" cy="217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Fiducial Informática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43000" y="3241627"/>
            <a:ext cx="6858000" cy="148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Estágio – 2ºAno 2ºSemestre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CE564-C813-4D97-AA15-BEDCDD231B84}"/>
              </a:ext>
            </a:extLst>
          </p:cNvPr>
          <p:cNvSpPr txBox="1"/>
          <p:nvPr/>
        </p:nvSpPr>
        <p:spPr>
          <a:xfrm>
            <a:off x="6217920" y="4940023"/>
            <a:ext cx="267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>
                <a:solidFill>
                  <a:schemeClr val="bg1"/>
                </a:solidFill>
              </a:rPr>
              <a:t>NOME 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DO 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CURSO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C3B648FE-DE01-EA84-2108-0130CEBF7E56}"/>
              </a:ext>
            </a:extLst>
          </p:cNvPr>
          <p:cNvSpPr/>
          <p:nvPr/>
        </p:nvSpPr>
        <p:spPr>
          <a:xfrm>
            <a:off x="0" y="4454914"/>
            <a:ext cx="5104502" cy="2170545"/>
          </a:xfrm>
          <a:prstGeom prst="homePlat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pt-PT" sz="2400" dirty="0"/>
              <a:t>Estágio Curricular</a:t>
            </a:r>
            <a:br>
              <a:rPr lang="pt-PT" dirty="0"/>
            </a:br>
            <a:br>
              <a:rPr lang="pt-PT" dirty="0"/>
            </a:br>
            <a:r>
              <a:rPr lang="pt-PT" sz="2000" dirty="0"/>
              <a:t>Licenciatura Eng. de Sistemas Informáticos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Francisco Pereira – a21156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66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A2DDB-0968-4775-AAB6-C5D93D1C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5025"/>
            <a:ext cx="7886700" cy="4841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/>
              <a:t>Introdução</a:t>
            </a:r>
          </a:p>
          <a:p>
            <a:pPr>
              <a:lnSpc>
                <a:spcPct val="150000"/>
              </a:lnSpc>
            </a:pPr>
            <a:r>
              <a:rPr lang="pt-PT" dirty="0"/>
              <a:t>Entidade de acolhimento</a:t>
            </a:r>
          </a:p>
          <a:p>
            <a:pPr>
              <a:lnSpc>
                <a:spcPct val="150000"/>
              </a:lnSpc>
            </a:pPr>
            <a:r>
              <a:rPr lang="pt-PT" dirty="0"/>
              <a:t>Tarefas desempenhadas</a:t>
            </a:r>
          </a:p>
          <a:p>
            <a:pPr>
              <a:lnSpc>
                <a:spcPct val="150000"/>
              </a:lnSpc>
            </a:pPr>
            <a:r>
              <a:rPr lang="pt-PT" dirty="0"/>
              <a:t>Projetos desenvolvidos</a:t>
            </a:r>
          </a:p>
          <a:p>
            <a:pPr>
              <a:lnSpc>
                <a:spcPct val="150000"/>
              </a:lnSpc>
            </a:pPr>
            <a:r>
              <a:rPr lang="pt-PT" dirty="0"/>
              <a:t>Resultados</a:t>
            </a:r>
          </a:p>
          <a:p>
            <a:pPr>
              <a:lnSpc>
                <a:spcPct val="150000"/>
              </a:lnSpc>
            </a:pPr>
            <a:r>
              <a:rPr lang="pt-PT" dirty="0"/>
              <a:t>Conclusão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C2E58-68B1-4E53-8DB5-2FD3880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A1C1-1843-44F2-9B6B-9A50B633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2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4B0E7D-F856-460D-A9F6-C3DD2B26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5CFCD-6817-4076-8259-55D4718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AEB39-17EF-43BA-BC3D-F206E426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3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847774-F440-4357-BFA2-C0B8FEB9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36524"/>
            <a:ext cx="6622923" cy="6374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3F440-B923-AEE0-DA40-769A0B13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2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4CD9D541-8E89-8175-3873-E9E66AFF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546C81-A64A-8F6D-0706-5C734954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CTeSP – Estágio – 2019/2020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1612D7-A1FC-02BF-9423-75CB1188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B97-0C0B-4CC5-B386-8A9695770674}" type="slidenum">
              <a:rPr lang="pt-PT" smtClean="0"/>
              <a:t>4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5376E9C-C74E-0983-569D-7822E26F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081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56</Words>
  <Application>Microsoft Office PowerPoint</Application>
  <PresentationFormat>Apresentação no Ecrã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Sumário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António Moreira</dc:creator>
  <cp:lastModifiedBy>Francisco Rafael Dias Pereira</cp:lastModifiedBy>
  <cp:revision>216</cp:revision>
  <dcterms:created xsi:type="dcterms:W3CDTF">2016-10-27T13:38:22Z</dcterms:created>
  <dcterms:modified xsi:type="dcterms:W3CDTF">2023-08-10T08:23:13Z</dcterms:modified>
</cp:coreProperties>
</file>