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4" r:id="rId3"/>
    <p:sldId id="291" r:id="rId4"/>
    <p:sldId id="287" r:id="rId5"/>
    <p:sldId id="288" r:id="rId6"/>
    <p:sldId id="289" r:id="rId7"/>
    <p:sldId id="290" r:id="rId8"/>
    <p:sldId id="286" r:id="rId9"/>
    <p:sldId id="28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6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9DF108-5369-4DD0-A155-AC2A97720B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54C2B-C477-41FE-8D3E-EE8973D754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C956-E6DC-4123-93B6-A568D99A637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C66DF-9E04-47AF-8130-AE1BEEF283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7FE6C-736C-48B8-BC2C-35F247C9CB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D6C36-F1DE-443C-B456-154023B42A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4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CB2FE-B01D-4A90-9EB4-81A5EB91CF7B}" type="datetimeFigureOut">
              <a:rPr lang="pt-PT" smtClean="0"/>
              <a:t>10/08/2023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2AECE-1139-4D6F-A3AB-9A842E33F8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133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AB32-85C6-4C72-A5EF-05BBFC491EB5}" type="datetime1">
              <a:rPr lang="pt-PT" smtClean="0"/>
              <a:t>10/08/2023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EST – Estágio – 2022/2023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dirty="0"/>
              <a:t>a21156</a:t>
            </a: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4"/>
            <a:ext cx="9144002" cy="8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6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31AB-C94E-4E3A-AC37-313CB6CD2678}" type="datetime1">
              <a:rPr lang="pt-PT" smtClean="0"/>
              <a:t>10/08/2023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EST – Estágio – 2022/2023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/>
              <a:t>a21156</a:t>
            </a:r>
          </a:p>
        </p:txBody>
      </p:sp>
    </p:spTree>
    <p:extLst>
      <p:ext uri="{BB962C8B-B14F-4D97-AF65-F5344CB8AC3E}">
        <p14:creationId xmlns:p14="http://schemas.microsoft.com/office/powerpoint/2010/main" val="89207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C0F5-019E-4D96-B121-D7F1FBDC485D}" type="datetime1">
              <a:rPr lang="pt-PT" smtClean="0"/>
              <a:t>10/08/2023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EST – Estágio – 2022/2023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/>
              <a:t>a21156</a:t>
            </a:r>
          </a:p>
        </p:txBody>
      </p:sp>
    </p:spTree>
    <p:extLst>
      <p:ext uri="{BB962C8B-B14F-4D97-AF65-F5344CB8AC3E}">
        <p14:creationId xmlns:p14="http://schemas.microsoft.com/office/powerpoint/2010/main" val="263507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3682"/>
            <a:ext cx="7886700" cy="5023281"/>
          </a:xfrm>
        </p:spPr>
        <p:txBody>
          <a:bodyPr/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4C3B-0923-4F6D-8A9D-B05996991707}" type="datetime1">
              <a:rPr lang="pt-PT" smtClean="0"/>
              <a:t>10/08/2023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EST – Estágio – 2022/2023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/>
              <a:t>a21156</a:t>
            </a:r>
          </a:p>
        </p:txBody>
      </p:sp>
      <p:pic>
        <p:nvPicPr>
          <p:cNvPr id="11" name="Imagem 6">
            <a:extLst>
              <a:ext uri="{FF2B5EF4-FFF2-40B4-BE49-F238E27FC236}">
                <a16:creationId xmlns:a16="http://schemas.microsoft.com/office/drawing/2014/main" id="{AC2B0ADA-324F-4920-8247-A92CE26F97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084" r="21780"/>
          <a:stretch/>
        </p:blipFill>
        <p:spPr>
          <a:xfrm>
            <a:off x="0" y="4"/>
            <a:ext cx="7152414" cy="82949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74D2976-DFF3-4E94-9461-0EF0B2602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25" y="65854"/>
            <a:ext cx="7886700" cy="708134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pt-PT" dirty="0"/>
              <a:t>Clique </a:t>
            </a:r>
            <a:endParaRPr lang="en-US" dirty="0"/>
          </a:p>
        </p:txBody>
      </p:sp>
      <p:pic>
        <p:nvPicPr>
          <p:cNvPr id="7" name="Imagem 6" descr="Uma imagem com texto, Tipo de letra, captura de ecrã, Gráficos&#10;&#10;Descrição gerada automaticamente">
            <a:extLst>
              <a:ext uri="{FF2B5EF4-FFF2-40B4-BE49-F238E27FC236}">
                <a16:creationId xmlns:a16="http://schemas.microsoft.com/office/drawing/2014/main" id="{82228DD4-D571-C78A-EF20-794832C7F1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732" y="-258550"/>
            <a:ext cx="1886136" cy="141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9CAA-12BC-4E9E-BCFB-0A0E25CCAD5D}" type="datetime1">
              <a:rPr lang="pt-PT" smtClean="0"/>
              <a:t>10/08/2023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EST – Estágio – 2022/2023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/>
              <a:t>a21156</a:t>
            </a:r>
          </a:p>
        </p:txBody>
      </p:sp>
    </p:spTree>
    <p:extLst>
      <p:ext uri="{BB962C8B-B14F-4D97-AF65-F5344CB8AC3E}">
        <p14:creationId xmlns:p14="http://schemas.microsoft.com/office/powerpoint/2010/main" val="177432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B21F-5BD2-41C0-8BF7-8B47D5B99ED3}" type="datetime1">
              <a:rPr lang="pt-PT" smtClean="0"/>
              <a:t>10/08/2023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EST – Estágio – 2022/2023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/>
              <a:t>a21156</a:t>
            </a:r>
          </a:p>
        </p:txBody>
      </p:sp>
    </p:spTree>
    <p:extLst>
      <p:ext uri="{BB962C8B-B14F-4D97-AF65-F5344CB8AC3E}">
        <p14:creationId xmlns:p14="http://schemas.microsoft.com/office/powerpoint/2010/main" val="279222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80B0-7076-495A-A153-5FB4BA12AB4E}" type="datetime1">
              <a:rPr lang="pt-PT" smtClean="0"/>
              <a:t>10/08/2023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EST – Estágio – 2022/2023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/>
              <a:t>a21156</a:t>
            </a:r>
          </a:p>
        </p:txBody>
      </p:sp>
    </p:spTree>
    <p:extLst>
      <p:ext uri="{BB962C8B-B14F-4D97-AF65-F5344CB8AC3E}">
        <p14:creationId xmlns:p14="http://schemas.microsoft.com/office/powerpoint/2010/main" val="222337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F0F1-5457-4F97-B2EA-ACCD89ECDD2E}" type="datetime1">
              <a:rPr lang="pt-PT" smtClean="0"/>
              <a:t>10/08/2023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EST – Estágio – 2022/2023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/>
              <a:t>a21156</a:t>
            </a:r>
          </a:p>
        </p:txBody>
      </p:sp>
    </p:spTree>
    <p:extLst>
      <p:ext uri="{BB962C8B-B14F-4D97-AF65-F5344CB8AC3E}">
        <p14:creationId xmlns:p14="http://schemas.microsoft.com/office/powerpoint/2010/main" val="292931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9CF6-B2DC-472C-911F-80AB0E9EB625}" type="datetime1">
              <a:rPr lang="pt-PT" smtClean="0"/>
              <a:t>10/08/2023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EST – Estágio – 2022/2023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/>
              <a:t>a21156</a:t>
            </a:r>
          </a:p>
        </p:txBody>
      </p:sp>
    </p:spTree>
    <p:extLst>
      <p:ext uri="{BB962C8B-B14F-4D97-AF65-F5344CB8AC3E}">
        <p14:creationId xmlns:p14="http://schemas.microsoft.com/office/powerpoint/2010/main" val="42937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D209-2367-497B-ADD4-F45FF746DB74}" type="datetime1">
              <a:rPr lang="pt-PT" smtClean="0"/>
              <a:t>10/08/2023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EST – Estágio – 2022/2023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/>
              <a:t>a21156</a:t>
            </a:r>
          </a:p>
        </p:txBody>
      </p:sp>
    </p:spTree>
    <p:extLst>
      <p:ext uri="{BB962C8B-B14F-4D97-AF65-F5344CB8AC3E}">
        <p14:creationId xmlns:p14="http://schemas.microsoft.com/office/powerpoint/2010/main" val="36861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3643-BFEB-4819-9B6F-1C27B22738F1}" type="datetime1">
              <a:rPr lang="pt-PT" smtClean="0"/>
              <a:t>10/08/2023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EST – Estágio – 2022/2023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dirty="0"/>
              <a:t>a21156</a:t>
            </a:r>
          </a:p>
        </p:txBody>
      </p:sp>
    </p:spTree>
    <p:extLst>
      <p:ext uri="{BB962C8B-B14F-4D97-AF65-F5344CB8AC3E}">
        <p14:creationId xmlns:p14="http://schemas.microsoft.com/office/powerpoint/2010/main" val="56033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DB017-6316-46AE-9944-842B5C5A257F}" type="datetime1">
              <a:rPr lang="pt-PT" smtClean="0"/>
              <a:t>10/08/2023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/>
              <a:t>EST – Estágio – 2022/2023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/>
              <a:t>a21156</a:t>
            </a:r>
          </a:p>
        </p:txBody>
      </p:sp>
    </p:spTree>
    <p:extLst>
      <p:ext uri="{BB962C8B-B14F-4D97-AF65-F5344CB8AC3E}">
        <p14:creationId xmlns:p14="http://schemas.microsoft.com/office/powerpoint/2010/main" val="248994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95565" y="1116591"/>
            <a:ext cx="8460508" cy="2170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“Sincronização de projetos”</a:t>
            </a:r>
          </a:p>
          <a:p>
            <a:r>
              <a:rPr lang="pt-PT" sz="4000" b="1" dirty="0"/>
              <a:t>Fiducial Informática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143000" y="3241627"/>
            <a:ext cx="6858000" cy="148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Estágio – 3ºAno 2ºSemestre</a:t>
            </a:r>
            <a:br>
              <a:rPr lang="pt-PT" dirty="0"/>
            </a:br>
            <a:r>
              <a:rPr lang="pt-PT" sz="2000" dirty="0"/>
              <a:t>2022/2023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CE564-C813-4D97-AA15-BEDCDD231B84}"/>
              </a:ext>
            </a:extLst>
          </p:cNvPr>
          <p:cNvSpPr txBox="1"/>
          <p:nvPr/>
        </p:nvSpPr>
        <p:spPr>
          <a:xfrm>
            <a:off x="6217920" y="4940023"/>
            <a:ext cx="2673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b="1" dirty="0">
                <a:solidFill>
                  <a:schemeClr val="bg1"/>
                </a:solidFill>
              </a:rPr>
              <a:t>NOME </a:t>
            </a:r>
          </a:p>
          <a:p>
            <a:pPr algn="r"/>
            <a:r>
              <a:rPr lang="pt-PT" sz="2400" b="1" dirty="0">
                <a:solidFill>
                  <a:schemeClr val="bg1"/>
                </a:solidFill>
              </a:rPr>
              <a:t>DO </a:t>
            </a:r>
          </a:p>
          <a:p>
            <a:pPr algn="r"/>
            <a:r>
              <a:rPr lang="pt-PT" sz="2400" b="1" dirty="0">
                <a:solidFill>
                  <a:schemeClr val="bg1"/>
                </a:solidFill>
              </a:rPr>
              <a:t>CURSO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B26EBA8-A5B9-6C9B-F65E-955084FB3666}"/>
              </a:ext>
            </a:extLst>
          </p:cNvPr>
          <p:cNvSpPr/>
          <p:nvPr/>
        </p:nvSpPr>
        <p:spPr>
          <a:xfrm>
            <a:off x="4233672" y="4281390"/>
            <a:ext cx="4910328" cy="2170545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/>
              <a:t>Licenciatura em Eng. Sistemas informáticos</a:t>
            </a:r>
            <a:br>
              <a:rPr lang="pt-PT" dirty="0"/>
            </a:br>
            <a:br>
              <a:rPr lang="pt-PT" dirty="0"/>
            </a:br>
            <a:r>
              <a:rPr lang="pt-PT" dirty="0"/>
              <a:t>Francisco Pereira</a:t>
            </a:r>
            <a:br>
              <a:rPr lang="pt-PT" dirty="0"/>
            </a:br>
            <a:br>
              <a:rPr lang="pt-PT" dirty="0"/>
            </a:br>
            <a:r>
              <a:rPr lang="pt-PT" sz="1600" dirty="0"/>
              <a:t>a21156</a:t>
            </a:r>
          </a:p>
        </p:txBody>
      </p:sp>
    </p:spTree>
    <p:extLst>
      <p:ext uri="{BB962C8B-B14F-4D97-AF65-F5344CB8AC3E}">
        <p14:creationId xmlns:p14="http://schemas.microsoft.com/office/powerpoint/2010/main" val="318660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8F17AEC8-7C81-8513-1DA1-EB1750B5B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PT" dirty="0"/>
              <a:t>Introdução</a:t>
            </a:r>
          </a:p>
          <a:p>
            <a:pPr>
              <a:lnSpc>
                <a:spcPct val="150000"/>
              </a:lnSpc>
            </a:pPr>
            <a:r>
              <a:rPr lang="pt-PT" dirty="0"/>
              <a:t>Entidade de acolhimento</a:t>
            </a:r>
          </a:p>
          <a:p>
            <a:pPr>
              <a:lnSpc>
                <a:spcPct val="150000"/>
              </a:lnSpc>
            </a:pPr>
            <a:r>
              <a:rPr lang="pt-PT" dirty="0"/>
              <a:t>Projeto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Requisitos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Arquitetura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Comportamento</a:t>
            </a:r>
          </a:p>
          <a:p>
            <a:pPr>
              <a:lnSpc>
                <a:spcPct val="150000"/>
              </a:lnSpc>
            </a:pPr>
            <a:r>
              <a:rPr lang="pt-PT" dirty="0"/>
              <a:t>Resultados</a:t>
            </a:r>
          </a:p>
          <a:p>
            <a:pPr>
              <a:lnSpc>
                <a:spcPct val="150000"/>
              </a:lnSpc>
            </a:pPr>
            <a:r>
              <a:rPr lang="pt-PT" dirty="0"/>
              <a:t>Conclusão</a:t>
            </a:r>
          </a:p>
          <a:p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2D8DF08-7535-B095-DDE3-6D65BCAF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EST – Estágio – 2022/2023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630A750-3968-9F51-BFEF-9CDFF33D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a21156</a:t>
            </a:r>
            <a:endParaRPr lang="pt-PT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ACF51B3-13ED-4346-9697-BA99CC1A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Sumário</a:t>
            </a:r>
          </a:p>
        </p:txBody>
      </p:sp>
    </p:spTree>
    <p:extLst>
      <p:ext uri="{BB962C8B-B14F-4D97-AF65-F5344CB8AC3E}">
        <p14:creationId xmlns:p14="http://schemas.microsoft.com/office/powerpoint/2010/main" val="381993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F0C9BF71-2E55-242A-F468-89DAFE9BE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Esta apresentação descreve o trabalho desenvolvido na Fiducial durante o estágio curricular de licenciatura</a:t>
            </a:r>
          </a:p>
          <a:p>
            <a:r>
              <a:rPr lang="pt-PT" dirty="0"/>
              <a:t>O projeto desenvolvido dá por nome de “Redmine: Project Monitor” e tem o objetivo de sincronizar informação de projetos do sistema interno da Fiducial “Project Monitor” para o Redmine</a:t>
            </a:r>
          </a:p>
          <a:p>
            <a:r>
              <a:rPr lang="pt-PT" dirty="0"/>
              <a:t>Através desta solução, será possível consultar projetos dentro da intranet da Fiducial de forma a aumentar a transparência e proteger informação sensível.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C973E75-45C8-E2ED-51D3-CA1EA871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EST – Estágio – 2022/2023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C71B377-4A70-8D16-1DBF-F0306B09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a21156</a:t>
            </a:r>
            <a:endParaRPr lang="pt-PT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271E48C-99FE-CC8B-70C8-2C19736A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95096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816129F8-C2A5-7BAC-0089-1C220DFBF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/>
          </a:p>
          <a:p>
            <a:r>
              <a:rPr lang="pt-PT" dirty="0"/>
              <a:t>A Fiducial é uma empresa Multinacional de origem Francesa que trabalha no desenvolvimento de soluções financeiras</a:t>
            </a:r>
          </a:p>
          <a:p>
            <a:r>
              <a:rPr lang="pt-PT" dirty="0"/>
              <a:t>Em números de 2021, a Fiducial faturou a nível global 1.83B dólar, encontra-se em 1230 localizações, dispõe de perto de 20k colaboradores e serve perto de 320k clientes</a:t>
            </a:r>
          </a:p>
          <a:p>
            <a:r>
              <a:rPr lang="pt-PT" dirty="0"/>
              <a:t>A Fiducial Portugal, localizada em Braga, iniciou operações em Portugal em 2020, com foco em desenvolvimento de Software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A8C4AEE-6CA8-2E50-599F-77C0ED9B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EST – Estágio – 2022/2023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433B745-B560-34EE-443F-B6F507C4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a21156</a:t>
            </a:r>
            <a:endParaRPr lang="pt-PT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2D62BC9-7565-309B-9706-46D95640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Entidade de acolhimento</a:t>
            </a:r>
          </a:p>
        </p:txBody>
      </p:sp>
      <p:pic>
        <p:nvPicPr>
          <p:cNvPr id="14" name="Imagem 13" descr="Uma imagem com Tipo de letra, texto, logótipo, Gráficos&#10;&#10;Descrição gerada automaticamente">
            <a:extLst>
              <a:ext uri="{FF2B5EF4-FFF2-40B4-BE49-F238E27FC236}">
                <a16:creationId xmlns:a16="http://schemas.microsoft.com/office/drawing/2014/main" id="{A475467C-E57E-EABD-78C9-8E0987C5F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522" y="5704318"/>
            <a:ext cx="288647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4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Marcador de Posição de Conteúdo 19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BE57198C-25D0-1212-E100-7271EA166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06" y="1472184"/>
            <a:ext cx="8004787" cy="4419631"/>
          </a:xfrm>
        </p:spPr>
      </p:pic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A58620B-431A-3865-48E3-D94FED76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EST – Estágio – 2022/2023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CBCA0C6-EADE-72C6-4D92-EA937F9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a21156</a:t>
            </a:r>
            <a:endParaRPr lang="pt-PT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08A9F21-DCFF-83B2-C9D9-96B71152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Projeto -&gt; Requisitos</a:t>
            </a:r>
          </a:p>
        </p:txBody>
      </p:sp>
    </p:spTree>
    <p:extLst>
      <p:ext uri="{BB962C8B-B14F-4D97-AF65-F5344CB8AC3E}">
        <p14:creationId xmlns:p14="http://schemas.microsoft.com/office/powerpoint/2010/main" val="139156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A58620B-431A-3865-48E3-D94FED76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EST – Estágio – 2022/2023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CBCA0C6-EADE-72C6-4D92-EA937F9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a21156</a:t>
            </a:r>
            <a:endParaRPr lang="pt-PT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08A9F21-DCFF-83B2-C9D9-96B71152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Projeto -&gt; Arquitetura</a:t>
            </a:r>
          </a:p>
        </p:txBody>
      </p:sp>
      <p:pic>
        <p:nvPicPr>
          <p:cNvPr id="6" name="Marcador de Posição de Conteúdo 15" descr="Uma imagem com texto, diagrama, Esquema, Retângulo&#10;&#10;Descrição gerada automaticamente">
            <a:extLst>
              <a:ext uri="{FF2B5EF4-FFF2-40B4-BE49-F238E27FC236}">
                <a16:creationId xmlns:a16="http://schemas.microsoft.com/office/drawing/2014/main" id="{A2D7C676-CA04-CA16-93C8-26AE4D590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35" y="1154113"/>
            <a:ext cx="7134729" cy="502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8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ção de Conteúdo 6" descr="Uma imagem com texto, diagrama, file, Paralelo">
            <a:extLst>
              <a:ext uri="{FF2B5EF4-FFF2-40B4-BE49-F238E27FC236}">
                <a16:creationId xmlns:a16="http://schemas.microsoft.com/office/drawing/2014/main" id="{9D03AB93-FEA0-CCEA-3B98-9A87E8D99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5" y="1582547"/>
            <a:ext cx="8616149" cy="4044314"/>
          </a:xfrm>
        </p:spPr>
      </p:pic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A58620B-431A-3865-48E3-D94FED76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EST – Estágio – 2022/2023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CBCA0C6-EADE-72C6-4D92-EA937F9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a21156</a:t>
            </a:r>
            <a:endParaRPr lang="pt-PT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08A9F21-DCFF-83B2-C9D9-96B71152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Projeto -&gt; Comportamento</a:t>
            </a:r>
          </a:p>
        </p:txBody>
      </p:sp>
    </p:spTree>
    <p:extLst>
      <p:ext uri="{BB962C8B-B14F-4D97-AF65-F5344CB8AC3E}">
        <p14:creationId xmlns:p14="http://schemas.microsoft.com/office/powerpoint/2010/main" val="375682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B7DAAAF-C6EA-EAFD-60EB-066C1858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EST – Estágio – 2022/2023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BEC3178-F73F-436D-16C0-18CBB942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a21156</a:t>
            </a:r>
            <a:endParaRPr lang="pt-PT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42C5EE9-83D3-5D0D-2C4E-EFBD31F1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</a:t>
            </a:r>
          </a:p>
        </p:txBody>
      </p:sp>
      <p:pic>
        <p:nvPicPr>
          <p:cNvPr id="6" name="Imagem 5" descr="Uma imagem com texto, captura de ecrã, software, Página web&#10;&#10;Descrição gerada automaticamente">
            <a:extLst>
              <a:ext uri="{FF2B5EF4-FFF2-40B4-BE49-F238E27FC236}">
                <a16:creationId xmlns:a16="http://schemas.microsoft.com/office/drawing/2014/main" id="{206817C0-D658-B036-82F3-39397D8EFF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07" y="4511726"/>
            <a:ext cx="7034575" cy="1944891"/>
          </a:xfrm>
          <a:prstGeom prst="rect">
            <a:avLst/>
          </a:prstGeom>
        </p:spPr>
      </p:pic>
      <p:pic>
        <p:nvPicPr>
          <p:cNvPr id="7" name="Imagem 6" descr="Uma imagem com texto, captura de ecrã, número, software&#10;&#10;Descrição gerada automaticamente">
            <a:extLst>
              <a:ext uri="{FF2B5EF4-FFF2-40B4-BE49-F238E27FC236}">
                <a16:creationId xmlns:a16="http://schemas.microsoft.com/office/drawing/2014/main" id="{51E43CD5-65DF-C931-F263-EDE75BD43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7" y="956572"/>
            <a:ext cx="5248656" cy="2993212"/>
          </a:xfrm>
          <a:prstGeom prst="rect">
            <a:avLst/>
          </a:prstGeom>
        </p:spPr>
      </p:pic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B94E0864-8591-A2B5-FB31-7037E1B6FD87}"/>
              </a:ext>
            </a:extLst>
          </p:cNvPr>
          <p:cNvSpPr/>
          <p:nvPr/>
        </p:nvSpPr>
        <p:spPr>
          <a:xfrm>
            <a:off x="4105275" y="3949784"/>
            <a:ext cx="466725" cy="5619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546E8A0-DBAE-FC75-603D-3FAFC5EB1309}"/>
              </a:ext>
            </a:extLst>
          </p:cNvPr>
          <p:cNvSpPr txBox="1"/>
          <p:nvPr/>
        </p:nvSpPr>
        <p:spPr>
          <a:xfrm>
            <a:off x="5879591" y="1673352"/>
            <a:ext cx="295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1. Execução de sincronização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FFB586-8F7D-D379-CA30-3516AD9ECAF0}"/>
              </a:ext>
            </a:extLst>
          </p:cNvPr>
          <p:cNvSpPr txBox="1"/>
          <p:nvPr/>
        </p:nvSpPr>
        <p:spPr>
          <a:xfrm>
            <a:off x="161925" y="4169468"/>
            <a:ext cx="295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2. Verificação de resultados</a:t>
            </a:r>
          </a:p>
        </p:txBody>
      </p:sp>
    </p:spTree>
    <p:extLst>
      <p:ext uri="{BB962C8B-B14F-4D97-AF65-F5344CB8AC3E}">
        <p14:creationId xmlns:p14="http://schemas.microsoft.com/office/powerpoint/2010/main" val="315907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3ED019E2-BA4D-4339-B323-EBB98EBC6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Os objetivos definidos no inicio do projeto foram todos cumpridos. O sistema ficou funcional e foi entregue à empresa.</a:t>
            </a:r>
          </a:p>
          <a:p>
            <a:r>
              <a:rPr lang="pt-PT" dirty="0"/>
              <a:t>O suporte dado pelos colaboradores da empresa, mais concretamente o Juan Sarmiento e o Eng. </a:t>
            </a:r>
            <a:r>
              <a:rPr lang="pt-PT" dirty="0" err="1"/>
              <a:t>Huender</a:t>
            </a:r>
            <a:r>
              <a:rPr lang="pt-PT" dirty="0"/>
              <a:t>, foi exemplar</a:t>
            </a:r>
          </a:p>
          <a:p>
            <a:r>
              <a:rPr lang="pt-PT" dirty="0"/>
              <a:t>O suporte dado pela orientadora Eva foi muito importante e permitiu terminar esta etapa com sucesso</a:t>
            </a:r>
          </a:p>
          <a:p>
            <a:r>
              <a:rPr lang="pt-PT" dirty="0"/>
              <a:t>Para trabalho futuro, a minha sugestão seria de fazer a sincronização orientada a eventos, através da deteto a criação de projetos pelo o uso de notificações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62FE01F-C056-D727-AB78-00F93FF6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EST – Estágio – 2022/2023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D1F6FD5-B892-53AD-1A38-E8680C47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a21156</a:t>
            </a:r>
            <a:endParaRPr lang="pt-PT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94FFBC2-C783-7FAF-6391-DA3D508B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400584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1211</TotalTime>
  <Words>339</Words>
  <Application>Microsoft Office PowerPoint</Application>
  <PresentationFormat>Apresentação no Ecrã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Sumário</vt:lpstr>
      <vt:lpstr>Introdução</vt:lpstr>
      <vt:lpstr>Entidade de acolhimento</vt:lpstr>
      <vt:lpstr>Projeto -&gt; Requisitos</vt:lpstr>
      <vt:lpstr>Projeto -&gt; Arquitetura</vt:lpstr>
      <vt:lpstr>Projeto -&gt; Comportamento</vt:lpstr>
      <vt:lpstr>Resultados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António Moreira</dc:creator>
  <cp:lastModifiedBy>Francisco Rafael Dias Pereira</cp:lastModifiedBy>
  <cp:revision>218</cp:revision>
  <dcterms:created xsi:type="dcterms:W3CDTF">2016-10-27T13:38:22Z</dcterms:created>
  <dcterms:modified xsi:type="dcterms:W3CDTF">2023-08-10T09:32:48Z</dcterms:modified>
</cp:coreProperties>
</file>