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660C-9651-4CC5-EEE9-866DF2F3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BEE2-E2B2-71BF-2AFD-27D27D96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619-4374-7071-CAEE-9DDBBBD2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8ECD-CE9E-B8B0-6FA4-E827435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E9FC-6B6A-6064-793C-8519F885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768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BE3-97DF-CFEB-CC9B-C1F8F9CD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A8E8A-E390-535E-8999-11C530AF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5A93-1E4F-D1E6-5EEA-D757482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3EC6-6189-C327-1C23-C5036CA3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6F55-FEE5-D085-D209-094210E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847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A7BF7-77F4-4513-D53E-EAB949B33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C0805-686C-2D8A-53CD-38CCC6A9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4BE9-9519-4D1B-B899-DC01337E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30B6-8756-C871-D3B1-E058153A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929D-F06B-9725-D2E9-874EB79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697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16C4-B96A-E115-1F06-54C058E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C93B-45E1-3505-1612-E9745106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FDAA-377D-4333-2251-4A275B49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E3BA-EBDF-DEE7-C405-36CA7DF2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8C0F-3466-0FED-B2DF-2118BC82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659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B658-0BF4-7F7E-54DE-4F7D498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C885-3EAC-A0FC-613A-E97C2242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7A56F-EA2D-FEAD-9933-A74BA2AC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A761-0868-C266-C128-600BA43D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1812-F8B4-C68C-6620-F3DCE5EC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237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659E-A617-F1BD-4A8C-04FD5C5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F955-4F85-6966-033C-99748BEB8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0D934-71C2-00E4-9C83-36D2EC2F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925A-32C3-5C5C-CB0B-F450D13A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20E4-B7D4-579E-A7C5-7634289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A93FA-F75E-2C46-80F1-4FA8E1B8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05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353-28A0-C425-6BF5-F0602D67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A3EC-1F70-E1FA-5145-D443E7C5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BBFC-53AC-B773-8FE2-ABDBE2F1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52AC8-B07F-E43A-A47D-33C02322A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0611B-B4AD-67E0-9790-D4DD86CE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E9939-8F2A-379C-B6EC-B78347F9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22583-F132-14B6-3A35-FC77A2C3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BB22F-8E6E-A901-47FC-B5B0756E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65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BBF0-007D-4626-FBA8-EBCE7D5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05250-59AB-511D-0185-081076C0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51E1E-73D1-D5B4-B950-E6821F31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ACA6-FF06-3729-227F-4088DBC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150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40E08-A212-B21A-A7EC-460D296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4258F-9204-6467-BCB3-13BC7BCE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DCC7-BB46-67CD-D3B3-299D27BF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6622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EAC2-DF4D-05FE-2E56-4EF6DD12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E213-204A-38EE-132C-13890CB3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B425-5A19-5ECC-1163-74BE9DF7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6CAE-966C-035E-2C1E-7C2E7A1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D75B-B49D-C915-6FAB-72535F6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A5DD-F2CD-C7E7-BA03-FD6CCE8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831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94BC-A257-E03F-2793-7880D25D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EAB3E-A65A-E6EC-6D81-DEA74C35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85900-4539-E542-BC2F-A1FD7CD3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2627-E5BB-C332-247E-585E23F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71EB-99EA-5C09-6FB5-EDC296A6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D0D-C306-563E-1A9D-F2F6636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323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929D5-B273-9CA3-B107-3E6CA411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8318-8D77-A9DB-7826-2736C13F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69E-FDC7-4C34-1F6F-7635FB53B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7CB0-C866-4FB1-96B2-C14D1336B615}" type="datetimeFigureOut">
              <a:rPr lang="en-UG" smtClean="0"/>
              <a:t>09/09/2024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C390-963A-4B36-CFB3-F265F9D1F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C9E8-D70E-CD0A-275C-7EF963842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91DD-ED1A-4A7B-9582-2F0E05AE397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94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C89-4697-BEBB-4B78-F0820632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1709-2F6A-BC09-A967-AB319991A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536A9-C00A-53FA-EEB8-743E953A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71CF8-3FCF-2822-445C-053276969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326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Philo</dc:creator>
  <cp:lastModifiedBy>Philo</cp:lastModifiedBy>
  <cp:revision>1</cp:revision>
  <dcterms:created xsi:type="dcterms:W3CDTF">2024-09-09T13:39:52Z</dcterms:created>
  <dcterms:modified xsi:type="dcterms:W3CDTF">2024-09-09T13:40:04Z</dcterms:modified>
</cp:coreProperties>
</file>