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89" d="100"/>
          <a:sy n="89" d="100"/>
        </p:scale>
        <p:origin x="358" y="6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10/10/2018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hackster.io/Blue_jack/measure-your-reaction-time-d68f9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Game Machine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3, 2018</a:t>
            </a:r>
          </a:p>
          <a:p>
            <a:r>
              <a:rPr lang="en-US" dirty="0"/>
              <a:t>Francisco Montano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Machine comes with two “games” programed:</a:t>
            </a:r>
          </a:p>
          <a:p>
            <a:pPr lvl="1"/>
            <a:r>
              <a:rPr lang="en-US" dirty="0"/>
              <a:t>Reflex/Reaction Time Tester </a:t>
            </a:r>
          </a:p>
          <a:p>
            <a:pPr lvl="2"/>
            <a:r>
              <a:rPr lang="en-US" dirty="0"/>
              <a:t>Measures your reaction time when exposed to stimuli, usually lights or sound. </a:t>
            </a:r>
          </a:p>
          <a:p>
            <a:pPr lvl="1"/>
            <a:r>
              <a:rPr lang="en-US" dirty="0"/>
              <a:t>Simon Says</a:t>
            </a:r>
          </a:p>
          <a:p>
            <a:pPr lvl="2"/>
            <a:r>
              <a:rPr lang="en-US" dirty="0"/>
              <a:t>Tests user’s memory by having them press buttons in the correct order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Here</a:t>
            </a:r>
            <a:r>
              <a:rPr lang="en-US" dirty="0"/>
              <a:t> is an example of an Arduino-based reflex tester</a:t>
            </a:r>
          </a:p>
          <a:p>
            <a:r>
              <a:rPr lang="en-US" dirty="0"/>
              <a:t>My project would consist of</a:t>
            </a:r>
          </a:p>
          <a:p>
            <a:pPr lvl="1"/>
            <a:r>
              <a:rPr lang="en-US" dirty="0"/>
              <a:t>4 light-up buttons</a:t>
            </a:r>
          </a:p>
          <a:p>
            <a:pPr lvl="1"/>
            <a:r>
              <a:rPr lang="en-US" dirty="0"/>
              <a:t>1 Buzzer to provide sound-based stimuli</a:t>
            </a:r>
          </a:p>
          <a:p>
            <a:pPr lvl="1"/>
            <a:r>
              <a:rPr lang="en-US" dirty="0"/>
              <a:t>1 Display to show latest reaction time in </a:t>
            </a:r>
            <a:r>
              <a:rPr lang="en-US" dirty="0" err="1"/>
              <a:t>millisecons</a:t>
            </a:r>
            <a:endParaRPr lang="en-US" dirty="0"/>
          </a:p>
        </p:txBody>
      </p:sp>
      <p:pic>
        <p:nvPicPr>
          <p:cNvPr id="1026" name="Picture 2" descr="Image result for reaction time tester">
            <a:extLst>
              <a:ext uri="{FF2B5EF4-FFF2-40B4-BE49-F238E27FC236}">
                <a16:creationId xmlns:a16="http://schemas.microsoft.com/office/drawing/2014/main" id="{4B2F956C-6F5C-4983-B2EA-8BEE13EE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238500"/>
            <a:ext cx="4648200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88BA71-CA02-4D04-AB37-E0A6DDD45F83}"/>
              </a:ext>
            </a:extLst>
          </p:cNvPr>
          <p:cNvSpPr/>
          <p:nvPr/>
        </p:nvSpPr>
        <p:spPr>
          <a:xfrm>
            <a:off x="3505200" y="2286000"/>
            <a:ext cx="4388503" cy="1073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883221-66B0-42B1-8F40-1973BCD9E61F}"/>
              </a:ext>
            </a:extLst>
          </p:cNvPr>
          <p:cNvSpPr txBox="1"/>
          <p:nvPr/>
        </p:nvSpPr>
        <p:spPr>
          <a:xfrm>
            <a:off x="3445215" y="3455547"/>
            <a:ext cx="48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8CA68-7968-44AD-A42C-B95AC88D2E5B}"/>
              </a:ext>
            </a:extLst>
          </p:cNvPr>
          <p:cNvSpPr txBox="1"/>
          <p:nvPr/>
        </p:nvSpPr>
        <p:spPr>
          <a:xfrm>
            <a:off x="3918094" y="3452534"/>
            <a:ext cx="48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62145-C76B-4305-9DC8-019513D7C33D}"/>
              </a:ext>
            </a:extLst>
          </p:cNvPr>
          <p:cNvSpPr txBox="1"/>
          <p:nvPr/>
        </p:nvSpPr>
        <p:spPr>
          <a:xfrm>
            <a:off x="4404209" y="3464752"/>
            <a:ext cx="48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34336-645F-4DDF-B312-9E34017D08B7}"/>
              </a:ext>
            </a:extLst>
          </p:cNvPr>
          <p:cNvSpPr txBox="1"/>
          <p:nvPr/>
        </p:nvSpPr>
        <p:spPr>
          <a:xfrm>
            <a:off x="4873518" y="3452534"/>
            <a:ext cx="48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5549E5-351C-4629-9540-1713C4812D3A}"/>
              </a:ext>
            </a:extLst>
          </p:cNvPr>
          <p:cNvSpPr txBox="1"/>
          <p:nvPr/>
        </p:nvSpPr>
        <p:spPr>
          <a:xfrm>
            <a:off x="5363203" y="3461439"/>
            <a:ext cx="55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DA97A-D77D-4B0C-81BC-CB784D462FBD}"/>
              </a:ext>
            </a:extLst>
          </p:cNvPr>
          <p:cNvSpPr txBox="1"/>
          <p:nvPr/>
        </p:nvSpPr>
        <p:spPr>
          <a:xfrm>
            <a:off x="3543041" y="1969648"/>
            <a:ext cx="48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B2714-FAC5-48F9-9B42-FA477651A3C6}"/>
              </a:ext>
            </a:extLst>
          </p:cNvPr>
          <p:cNvSpPr txBox="1"/>
          <p:nvPr/>
        </p:nvSpPr>
        <p:spPr>
          <a:xfrm>
            <a:off x="4266941" y="1969648"/>
            <a:ext cx="55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D1BCC-C2DA-4C37-98D6-31A424BFB70A}"/>
              </a:ext>
            </a:extLst>
          </p:cNvPr>
          <p:cNvSpPr txBox="1"/>
          <p:nvPr/>
        </p:nvSpPr>
        <p:spPr>
          <a:xfrm>
            <a:off x="4937447" y="1969648"/>
            <a:ext cx="55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BF5912-D808-4A8D-BCA5-08F058E428EA}"/>
              </a:ext>
            </a:extLst>
          </p:cNvPr>
          <p:cNvSpPr txBox="1"/>
          <p:nvPr/>
        </p:nvSpPr>
        <p:spPr>
          <a:xfrm>
            <a:off x="7893703" y="2746450"/>
            <a:ext cx="55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C6DE5F-944C-46EC-BB1B-7DD803E8C503}"/>
              </a:ext>
            </a:extLst>
          </p:cNvPr>
          <p:cNvSpPr/>
          <p:nvPr/>
        </p:nvSpPr>
        <p:spPr>
          <a:xfrm>
            <a:off x="3496167" y="1310176"/>
            <a:ext cx="2100091" cy="34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Adafruit Display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2A7C4A-44F3-47FE-8BB0-714963065478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>
            <a:off x="4546213" y="1659652"/>
            <a:ext cx="0" cy="30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29402A-9AE5-48EE-B9B6-7410BF0A4F1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771641" y="1401848"/>
            <a:ext cx="12673" cy="56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48CF5B-99AD-4615-B8F9-78FFD164D21C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216719" y="1401848"/>
            <a:ext cx="2722" cy="56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0AA5D9-EB15-4767-8A40-D84E6DC85070}"/>
              </a:ext>
            </a:extLst>
          </p:cNvPr>
          <p:cNvSpPr/>
          <p:nvPr/>
        </p:nvSpPr>
        <p:spPr>
          <a:xfrm>
            <a:off x="1181100" y="4724400"/>
            <a:ext cx="647700" cy="32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Buzzer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78DA13-2DA8-4A33-B0BB-BEE5F4B2F2F7}"/>
              </a:ext>
            </a:extLst>
          </p:cNvPr>
          <p:cNvSpPr/>
          <p:nvPr/>
        </p:nvSpPr>
        <p:spPr>
          <a:xfrm>
            <a:off x="6710959" y="4712534"/>
            <a:ext cx="806478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Transistor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6E2912-3581-4C1D-85AC-5874A5CAE74B}"/>
              </a:ext>
            </a:extLst>
          </p:cNvPr>
          <p:cNvSpPr/>
          <p:nvPr/>
        </p:nvSpPr>
        <p:spPr>
          <a:xfrm>
            <a:off x="3756127" y="3861405"/>
            <a:ext cx="806478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Transistor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753318-F3F2-4DFF-81A9-763C2E4FB1E5}"/>
              </a:ext>
            </a:extLst>
          </p:cNvPr>
          <p:cNvSpPr/>
          <p:nvPr/>
        </p:nvSpPr>
        <p:spPr>
          <a:xfrm>
            <a:off x="5706686" y="4422964"/>
            <a:ext cx="806478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Transistor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9A91DC-D7E9-42A4-B013-8D8E09C9B275}"/>
              </a:ext>
            </a:extLst>
          </p:cNvPr>
          <p:cNvSpPr/>
          <p:nvPr/>
        </p:nvSpPr>
        <p:spPr>
          <a:xfrm>
            <a:off x="4719449" y="4156431"/>
            <a:ext cx="806478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Transistor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EA3AA2-C352-4C17-AC44-0479FC927A92}"/>
              </a:ext>
            </a:extLst>
          </p:cNvPr>
          <p:cNvSpPr txBox="1"/>
          <p:nvPr/>
        </p:nvSpPr>
        <p:spPr>
          <a:xfrm>
            <a:off x="5824934" y="3452534"/>
            <a:ext cx="551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P2.18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61A483-36B1-4308-8804-4AF77367512B}"/>
              </a:ext>
            </a:extLst>
          </p:cNvPr>
          <p:cNvSpPr txBox="1"/>
          <p:nvPr/>
        </p:nvSpPr>
        <p:spPr>
          <a:xfrm>
            <a:off x="6295951" y="3461439"/>
            <a:ext cx="55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P2.20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9A2E07-948E-493D-A32A-A4198F454095}"/>
              </a:ext>
            </a:extLst>
          </p:cNvPr>
          <p:cNvSpPr txBox="1"/>
          <p:nvPr/>
        </p:nvSpPr>
        <p:spPr>
          <a:xfrm>
            <a:off x="6830692" y="3451216"/>
            <a:ext cx="551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E0BED3-69F6-45E0-B054-C290F23866B3}"/>
              </a:ext>
            </a:extLst>
          </p:cNvPr>
          <p:cNvSpPr txBox="1"/>
          <p:nvPr/>
        </p:nvSpPr>
        <p:spPr>
          <a:xfrm>
            <a:off x="7303226" y="3462193"/>
            <a:ext cx="558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P2.24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1F09D0-D937-408D-91ED-4A3AE1361B8D}"/>
              </a:ext>
            </a:extLst>
          </p:cNvPr>
          <p:cNvSpPr/>
          <p:nvPr/>
        </p:nvSpPr>
        <p:spPr>
          <a:xfrm>
            <a:off x="7080231" y="5205604"/>
            <a:ext cx="874412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LED/Button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B41B6C-5C26-4494-A087-4DEB437A2BB6}"/>
              </a:ext>
            </a:extLst>
          </p:cNvPr>
          <p:cNvSpPr/>
          <p:nvPr/>
        </p:nvSpPr>
        <p:spPr>
          <a:xfrm>
            <a:off x="4063031" y="5208549"/>
            <a:ext cx="874415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LED/Button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068C89B-3423-48EE-BC38-0F63046A9E5D}"/>
              </a:ext>
            </a:extLst>
          </p:cNvPr>
          <p:cNvSpPr/>
          <p:nvPr/>
        </p:nvSpPr>
        <p:spPr>
          <a:xfrm>
            <a:off x="6049344" y="5212389"/>
            <a:ext cx="874413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LED/Button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CCFD36-11DD-4433-83CA-B2557B6B4C30}"/>
              </a:ext>
            </a:extLst>
          </p:cNvPr>
          <p:cNvSpPr/>
          <p:nvPr/>
        </p:nvSpPr>
        <p:spPr>
          <a:xfrm>
            <a:off x="5056188" y="5212388"/>
            <a:ext cx="874414" cy="340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LED/Button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63708D-F779-4402-A791-A8974E22129C}"/>
              </a:ext>
            </a:extLst>
          </p:cNvPr>
          <p:cNvCxnSpPr>
            <a:stCxn id="19" idx="2"/>
            <a:endCxn id="58" idx="0"/>
          </p:cNvCxnSpPr>
          <p:nvPr/>
        </p:nvCxnSpPr>
        <p:spPr>
          <a:xfrm flipH="1">
            <a:off x="4159366" y="3714144"/>
            <a:ext cx="1" cy="1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F2A50C-8680-494B-9F73-43FD0AAF0CD3}"/>
              </a:ext>
            </a:extLst>
          </p:cNvPr>
          <p:cNvCxnSpPr>
            <a:stCxn id="21" idx="2"/>
            <a:endCxn id="60" idx="0"/>
          </p:cNvCxnSpPr>
          <p:nvPr/>
        </p:nvCxnSpPr>
        <p:spPr>
          <a:xfrm>
            <a:off x="5114791" y="3714144"/>
            <a:ext cx="7897" cy="44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B68674-B2E5-48D2-B7B7-0652F1FFECBA}"/>
              </a:ext>
            </a:extLst>
          </p:cNvPr>
          <p:cNvCxnSpPr>
            <a:stCxn id="61" idx="2"/>
            <a:endCxn id="59" idx="0"/>
          </p:cNvCxnSpPr>
          <p:nvPr/>
        </p:nvCxnSpPr>
        <p:spPr>
          <a:xfrm>
            <a:off x="6100441" y="3714144"/>
            <a:ext cx="9484" cy="70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310C69-CF4A-4135-B72B-A6125D1B466D}"/>
              </a:ext>
            </a:extLst>
          </p:cNvPr>
          <p:cNvCxnSpPr>
            <a:stCxn id="65" idx="2"/>
            <a:endCxn id="56" idx="0"/>
          </p:cNvCxnSpPr>
          <p:nvPr/>
        </p:nvCxnSpPr>
        <p:spPr>
          <a:xfrm>
            <a:off x="7106199" y="3712826"/>
            <a:ext cx="7999" cy="99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C9D61B6-9D13-4C6A-BD01-62534761A166}"/>
              </a:ext>
            </a:extLst>
          </p:cNvPr>
          <p:cNvSpPr txBox="1"/>
          <p:nvPr/>
        </p:nvSpPr>
        <p:spPr>
          <a:xfrm>
            <a:off x="3114818" y="2691858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5V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8E9F8F4-9D38-4437-9F9A-D081232E30BB}"/>
              </a:ext>
            </a:extLst>
          </p:cNvPr>
          <p:cNvCxnSpPr>
            <a:cxnSpLocks/>
            <a:stCxn id="58" idx="1"/>
            <a:endCxn id="98" idx="1"/>
          </p:cNvCxnSpPr>
          <p:nvPr/>
        </p:nvCxnSpPr>
        <p:spPr>
          <a:xfrm rot="10800000">
            <a:off x="3114819" y="2822664"/>
            <a:ext cx="641309" cy="1208919"/>
          </a:xfrm>
          <a:prstGeom prst="bentConnector3">
            <a:avLst>
              <a:gd name="adj1" fmla="val 13564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E74296F-FB91-4DE3-A2CC-2BFEEA4D8CE2}"/>
              </a:ext>
            </a:extLst>
          </p:cNvPr>
          <p:cNvCxnSpPr>
            <a:cxnSpLocks/>
            <a:stCxn id="60" idx="1"/>
            <a:endCxn id="98" idx="1"/>
          </p:cNvCxnSpPr>
          <p:nvPr/>
        </p:nvCxnSpPr>
        <p:spPr>
          <a:xfrm rot="10800000">
            <a:off x="3114819" y="2822664"/>
            <a:ext cx="1604631" cy="1503945"/>
          </a:xfrm>
          <a:prstGeom prst="bentConnector3">
            <a:avLst>
              <a:gd name="adj1" fmla="val 13003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53C7372B-E3EE-4EC3-9200-51118E7E103F}"/>
              </a:ext>
            </a:extLst>
          </p:cNvPr>
          <p:cNvCxnSpPr>
            <a:stCxn id="59" idx="1"/>
            <a:endCxn id="98" idx="1"/>
          </p:cNvCxnSpPr>
          <p:nvPr/>
        </p:nvCxnSpPr>
        <p:spPr>
          <a:xfrm rot="10800000">
            <a:off x="3114818" y="2822663"/>
            <a:ext cx="2591868" cy="1770478"/>
          </a:xfrm>
          <a:prstGeom prst="bentConnector3">
            <a:avLst>
              <a:gd name="adj1" fmla="val 1293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B6BF81FB-0E40-4D2E-813B-A2A3033B1278}"/>
              </a:ext>
            </a:extLst>
          </p:cNvPr>
          <p:cNvCxnSpPr>
            <a:stCxn id="56" idx="1"/>
            <a:endCxn id="98" idx="1"/>
          </p:cNvCxnSpPr>
          <p:nvPr/>
        </p:nvCxnSpPr>
        <p:spPr>
          <a:xfrm rot="10800000">
            <a:off x="3114819" y="2822663"/>
            <a:ext cx="3596141" cy="2060048"/>
          </a:xfrm>
          <a:prstGeom prst="bentConnector3">
            <a:avLst>
              <a:gd name="adj1" fmla="val 12939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1209EDA-F3A5-4CB2-AA9C-1B969E05234D}"/>
              </a:ext>
            </a:extLst>
          </p:cNvPr>
          <p:cNvCxnSpPr>
            <a:stCxn id="20" idx="2"/>
          </p:cNvCxnSpPr>
          <p:nvPr/>
        </p:nvCxnSpPr>
        <p:spPr>
          <a:xfrm flipH="1">
            <a:off x="4645481" y="3726362"/>
            <a:ext cx="1" cy="153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85A5CC4-D899-4370-A054-184E1A8D10C8}"/>
              </a:ext>
            </a:extLst>
          </p:cNvPr>
          <p:cNvCxnSpPr>
            <a:stCxn id="22" idx="2"/>
          </p:cNvCxnSpPr>
          <p:nvPr/>
        </p:nvCxnSpPr>
        <p:spPr>
          <a:xfrm>
            <a:off x="5642475" y="3723049"/>
            <a:ext cx="0" cy="153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31B8D5C-C6B0-4314-B084-6BEBC373E858}"/>
              </a:ext>
            </a:extLst>
          </p:cNvPr>
          <p:cNvCxnSpPr>
            <a:stCxn id="63" idx="2"/>
          </p:cNvCxnSpPr>
          <p:nvPr/>
        </p:nvCxnSpPr>
        <p:spPr>
          <a:xfrm>
            <a:off x="6575223" y="3723049"/>
            <a:ext cx="0" cy="161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1DDF86A-7014-4067-9E7D-2E79DBF28C0B}"/>
              </a:ext>
            </a:extLst>
          </p:cNvPr>
          <p:cNvCxnSpPr>
            <a:stCxn id="68" idx="2"/>
          </p:cNvCxnSpPr>
          <p:nvPr/>
        </p:nvCxnSpPr>
        <p:spPr>
          <a:xfrm>
            <a:off x="7582498" y="3723803"/>
            <a:ext cx="0" cy="1610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861AB62-024F-4EC6-B4E6-DB7910A53725}"/>
              </a:ext>
            </a:extLst>
          </p:cNvPr>
          <p:cNvCxnSpPr>
            <a:stCxn id="58" idx="2"/>
          </p:cNvCxnSpPr>
          <p:nvPr/>
        </p:nvCxnSpPr>
        <p:spPr>
          <a:xfrm>
            <a:off x="4159366" y="4201758"/>
            <a:ext cx="0" cy="113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B62C8C-9E7E-40DF-A111-81D1440EEAC2}"/>
              </a:ext>
            </a:extLst>
          </p:cNvPr>
          <p:cNvCxnSpPr>
            <a:stCxn id="60" idx="2"/>
          </p:cNvCxnSpPr>
          <p:nvPr/>
        </p:nvCxnSpPr>
        <p:spPr>
          <a:xfrm>
            <a:off x="5122688" y="4496784"/>
            <a:ext cx="0" cy="71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B6D5833-5931-4D68-9667-7F25EB91AEDD}"/>
              </a:ext>
            </a:extLst>
          </p:cNvPr>
          <p:cNvCxnSpPr>
            <a:stCxn id="59" idx="2"/>
          </p:cNvCxnSpPr>
          <p:nvPr/>
        </p:nvCxnSpPr>
        <p:spPr>
          <a:xfrm flipH="1">
            <a:off x="6105183" y="4763317"/>
            <a:ext cx="4742" cy="442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7CDEBFD-B9C0-4531-BB01-8D8F728EA34D}"/>
              </a:ext>
            </a:extLst>
          </p:cNvPr>
          <p:cNvCxnSpPr>
            <a:stCxn id="56" idx="2"/>
          </p:cNvCxnSpPr>
          <p:nvPr/>
        </p:nvCxnSpPr>
        <p:spPr>
          <a:xfrm>
            <a:off x="7114198" y="5052887"/>
            <a:ext cx="0" cy="15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E638894-7E99-4CDD-8881-79239FB23D8E}"/>
              </a:ext>
            </a:extLst>
          </p:cNvPr>
          <p:cNvCxnSpPr>
            <a:stCxn id="72" idx="2"/>
            <a:endCxn id="28" idx="3"/>
          </p:cNvCxnSpPr>
          <p:nvPr/>
        </p:nvCxnSpPr>
        <p:spPr>
          <a:xfrm rot="5400000" flipH="1" flipV="1">
            <a:off x="5140419" y="2237075"/>
            <a:ext cx="2671647" cy="3952008"/>
          </a:xfrm>
          <a:prstGeom prst="bentConnector4">
            <a:avLst>
              <a:gd name="adj1" fmla="val -8557"/>
              <a:gd name="adj2" fmla="val 1057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71E1622B-CA71-4318-B731-E5F8E7A22FDC}"/>
              </a:ext>
            </a:extLst>
          </p:cNvPr>
          <p:cNvCxnSpPr>
            <a:stCxn id="75" idx="2"/>
            <a:endCxn id="28" idx="3"/>
          </p:cNvCxnSpPr>
          <p:nvPr/>
        </p:nvCxnSpPr>
        <p:spPr>
          <a:xfrm rot="5400000" flipH="1" flipV="1">
            <a:off x="5635078" y="2735572"/>
            <a:ext cx="2675486" cy="2958852"/>
          </a:xfrm>
          <a:prstGeom prst="bentConnector4">
            <a:avLst>
              <a:gd name="adj1" fmla="val -8384"/>
              <a:gd name="adj2" fmla="val 1171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E34677D5-DA48-4832-BAD3-11A1EE57D215}"/>
              </a:ext>
            </a:extLst>
          </p:cNvPr>
          <p:cNvCxnSpPr>
            <a:stCxn id="73" idx="2"/>
            <a:endCxn id="28" idx="3"/>
          </p:cNvCxnSpPr>
          <p:nvPr/>
        </p:nvCxnSpPr>
        <p:spPr>
          <a:xfrm rot="5400000" flipH="1" flipV="1">
            <a:off x="6131655" y="3232151"/>
            <a:ext cx="2675487" cy="1965696"/>
          </a:xfrm>
          <a:prstGeom prst="bentConnector4">
            <a:avLst>
              <a:gd name="adj1" fmla="val -8384"/>
              <a:gd name="adj2" fmla="val 1398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D1C27A6-5DF8-48E2-B3C7-16895A1EBA45}"/>
              </a:ext>
            </a:extLst>
          </p:cNvPr>
          <p:cNvCxnSpPr>
            <a:stCxn id="70" idx="2"/>
            <a:endCxn id="28" idx="3"/>
          </p:cNvCxnSpPr>
          <p:nvPr/>
        </p:nvCxnSpPr>
        <p:spPr>
          <a:xfrm rot="5400000" flipH="1" flipV="1">
            <a:off x="6650491" y="3744201"/>
            <a:ext cx="2668702" cy="934810"/>
          </a:xfrm>
          <a:prstGeom prst="bentConnector4">
            <a:avLst>
              <a:gd name="adj1" fmla="val -8566"/>
              <a:gd name="adj2" fmla="val 21767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D53BA73-629E-4A01-8054-56A98A0A464B}"/>
              </a:ext>
            </a:extLst>
          </p:cNvPr>
          <p:cNvCxnSpPr>
            <a:stCxn id="18" idx="1"/>
            <a:endCxn id="54" idx="0"/>
          </p:cNvCxnSpPr>
          <p:nvPr/>
        </p:nvCxnSpPr>
        <p:spPr>
          <a:xfrm rot="10800000" flipV="1">
            <a:off x="1504951" y="3586352"/>
            <a:ext cx="1940265" cy="11380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8B9BD7A-1665-4698-B9E5-471B2557A8A7}"/>
              </a:ext>
            </a:extLst>
          </p:cNvPr>
          <p:cNvCxnSpPr>
            <a:stCxn id="54" idx="2"/>
            <a:endCxn id="28" idx="3"/>
          </p:cNvCxnSpPr>
          <p:nvPr/>
        </p:nvCxnSpPr>
        <p:spPr>
          <a:xfrm rot="5400000" flipH="1" flipV="1">
            <a:off x="3890782" y="491422"/>
            <a:ext cx="2175632" cy="6947297"/>
          </a:xfrm>
          <a:prstGeom prst="bentConnector4">
            <a:avLst>
              <a:gd name="adj1" fmla="val -33199"/>
              <a:gd name="adj2" fmla="val 1204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4A8FFD9-7A88-4965-AEED-6AE057C54071}"/>
              </a:ext>
            </a:extLst>
          </p:cNvPr>
          <p:cNvCxnSpPr>
            <a:stCxn id="33" idx="3"/>
            <a:endCxn id="28" idx="3"/>
          </p:cNvCxnSpPr>
          <p:nvPr/>
        </p:nvCxnSpPr>
        <p:spPr>
          <a:xfrm>
            <a:off x="5596258" y="1484914"/>
            <a:ext cx="2855989" cy="1392341"/>
          </a:xfrm>
          <a:prstGeom prst="bentConnector3">
            <a:avLst>
              <a:gd name="adj1" fmla="val 1600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94091-7897-4900-812C-F9E0E5566D95}"/>
              </a:ext>
            </a:extLst>
          </p:cNvPr>
          <p:cNvSpPr/>
          <p:nvPr/>
        </p:nvSpPr>
        <p:spPr>
          <a:xfrm>
            <a:off x="3238500" y="2019300"/>
            <a:ext cx="1752600" cy="30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4C287-F5D7-4C3D-B2C3-73B500154C68}"/>
              </a:ext>
            </a:extLst>
          </p:cNvPr>
          <p:cNvSpPr/>
          <p:nvPr/>
        </p:nvSpPr>
        <p:spPr>
          <a:xfrm>
            <a:off x="5905500" y="1981200"/>
            <a:ext cx="11811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  <a:p>
            <a:pPr algn="ctr"/>
            <a:r>
              <a:rPr lang="en-US" dirty="0"/>
              <a:t>Buzzer</a:t>
            </a:r>
          </a:p>
          <a:p>
            <a:pPr algn="ctr"/>
            <a:r>
              <a:rPr lang="en-US" dirty="0"/>
              <a:t>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4C450-27A3-4D26-8F9A-B87DB42558BF}"/>
              </a:ext>
            </a:extLst>
          </p:cNvPr>
          <p:cNvSpPr/>
          <p:nvPr/>
        </p:nvSpPr>
        <p:spPr>
          <a:xfrm>
            <a:off x="940512" y="3124200"/>
            <a:ext cx="14859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Power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ABF542-9626-4DE2-B87C-74AB0DA69D9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14900" y="264795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823B1A-3175-4311-BF5E-5FFEF7AFF477}"/>
              </a:ext>
            </a:extLst>
          </p:cNvPr>
          <p:cNvSpPr txBox="1"/>
          <p:nvPr/>
        </p:nvSpPr>
        <p:spPr>
          <a:xfrm>
            <a:off x="5213454" y="2371088"/>
            <a:ext cx="57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3.3V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6C355-B2CB-4976-81E3-33E907C47E8D}"/>
              </a:ext>
            </a:extLst>
          </p:cNvPr>
          <p:cNvSpPr txBox="1"/>
          <p:nvPr/>
        </p:nvSpPr>
        <p:spPr>
          <a:xfrm>
            <a:off x="2611814" y="3275111"/>
            <a:ext cx="429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D3B3E9-8BBD-4C74-A739-72F3E6B1498A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426412" y="3562350"/>
            <a:ext cx="81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115846-7F76-4480-A9C3-D10F8AF56508}"/>
              </a:ext>
            </a:extLst>
          </p:cNvPr>
          <p:cNvSpPr/>
          <p:nvPr/>
        </p:nvSpPr>
        <p:spPr>
          <a:xfrm>
            <a:off x="5905500" y="3593708"/>
            <a:ext cx="11811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07888A-C60C-4D87-AAA4-DBFB94A33359}"/>
              </a:ext>
            </a:extLst>
          </p:cNvPr>
          <p:cNvCxnSpPr>
            <a:stCxn id="16" idx="1"/>
          </p:cNvCxnSpPr>
          <p:nvPr/>
        </p:nvCxnSpPr>
        <p:spPr>
          <a:xfrm flipH="1">
            <a:off x="4991100" y="4260458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A3575C-6B5B-479E-82A3-9B303A87842E}"/>
              </a:ext>
            </a:extLst>
          </p:cNvPr>
          <p:cNvSpPr txBox="1"/>
          <p:nvPr/>
        </p:nvSpPr>
        <p:spPr>
          <a:xfrm>
            <a:off x="5227663" y="3921767"/>
            <a:ext cx="441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544315"/>
              </p:ext>
            </p:extLst>
          </p:nvPr>
        </p:nvGraphicFramePr>
        <p:xfrm>
          <a:off x="609600" y="1295400"/>
          <a:ext cx="10972800" cy="3337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Generic 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Generic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Generic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Generic 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3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 (1k Ohm)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Adafruit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08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Arcade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907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5E6C17-07A0-4C0B-BF1D-AF771BD9E0C5}"/>
              </a:ext>
            </a:extLst>
          </p:cNvPr>
          <p:cNvSpPr txBox="1"/>
          <p:nvPr/>
        </p:nvSpPr>
        <p:spPr>
          <a:xfrm>
            <a:off x="609600" y="57531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Available at ELEC Lab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10192</TotalTime>
  <Words>183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Game Machine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Francisco Montano</cp:lastModifiedBy>
  <cp:revision>420</cp:revision>
  <dcterms:created xsi:type="dcterms:W3CDTF">2018-01-09T20:24:50Z</dcterms:created>
  <dcterms:modified xsi:type="dcterms:W3CDTF">2018-10-11T05:28:17Z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