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368" r:id="rId4"/>
    <p:sldId id="3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85" d="100"/>
          <a:sy n="85" d="100"/>
        </p:scale>
        <p:origin x="502" y="4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11/20/2018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11/20/2018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11/20/2018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Arcade Machine PCB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November 19, 2018</a:t>
            </a:r>
          </a:p>
          <a:p>
            <a:r>
              <a:rPr lang="en-US" dirty="0"/>
              <a:t>Francisco Montano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PCB consists of an arcade machine with programable games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 err="1"/>
              <a:t>PocketBeagle</a:t>
            </a:r>
            <a:r>
              <a:rPr lang="en-US" dirty="0"/>
              <a:t> as main processor</a:t>
            </a:r>
          </a:p>
          <a:p>
            <a:pPr lvl="1"/>
            <a:r>
              <a:rPr lang="en-US" dirty="0"/>
              <a:t>Light-up buttons to interact with software</a:t>
            </a:r>
          </a:p>
          <a:p>
            <a:pPr lvl="1"/>
            <a:r>
              <a:rPr lang="en-US" dirty="0"/>
              <a:t>Hex display to show score and game selections</a:t>
            </a:r>
          </a:p>
          <a:p>
            <a:pPr lvl="1"/>
            <a:r>
              <a:rPr lang="en-US" dirty="0"/>
              <a:t>Buzzer to add sound cues</a:t>
            </a:r>
          </a:p>
          <a:p>
            <a:pPr lvl="1"/>
            <a:r>
              <a:rPr lang="en-US" dirty="0"/>
              <a:t>Multi-position switch to select games</a:t>
            </a:r>
          </a:p>
          <a:p>
            <a:pPr lvl="1"/>
            <a:r>
              <a:rPr lang="en-US" dirty="0"/>
              <a:t>USB connection for power and code modification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High-Level Functional Block Diagram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9F05B94-F1BF-4591-824C-F4172B426E39}"/>
              </a:ext>
            </a:extLst>
          </p:cNvPr>
          <p:cNvSpPr/>
          <p:nvPr/>
        </p:nvSpPr>
        <p:spPr>
          <a:xfrm>
            <a:off x="419100" y="1828800"/>
            <a:ext cx="1796618" cy="3591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49998F8-86B6-4565-8960-8375F9767E8D}"/>
              </a:ext>
            </a:extLst>
          </p:cNvPr>
          <p:cNvSpPr/>
          <p:nvPr/>
        </p:nvSpPr>
        <p:spPr>
          <a:xfrm>
            <a:off x="3599388" y="4973310"/>
            <a:ext cx="1045352" cy="446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Light-Up Button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813E889-10C9-4783-B542-06123B93EF9D}"/>
              </a:ext>
            </a:extLst>
          </p:cNvPr>
          <p:cNvSpPr/>
          <p:nvPr/>
        </p:nvSpPr>
        <p:spPr>
          <a:xfrm>
            <a:off x="3592665" y="3878683"/>
            <a:ext cx="1045352" cy="446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Multi-Position Switch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0860649-0EFF-4DA0-BFBA-DAD501B1E074}"/>
              </a:ext>
            </a:extLst>
          </p:cNvPr>
          <p:cNvSpPr/>
          <p:nvPr/>
        </p:nvSpPr>
        <p:spPr>
          <a:xfrm>
            <a:off x="3597147" y="2853371"/>
            <a:ext cx="1045352" cy="446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Buzzer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A04B865-F80D-4FEF-8EEB-E61DBA0E0E37}"/>
              </a:ext>
            </a:extLst>
          </p:cNvPr>
          <p:cNvSpPr/>
          <p:nvPr/>
        </p:nvSpPr>
        <p:spPr>
          <a:xfrm>
            <a:off x="3599388" y="1828059"/>
            <a:ext cx="1172809" cy="446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Hex Display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48A063-7B94-4EE7-A1D8-F3056C453C86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215718" y="2051397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4791754-7C62-4350-B0CB-7697F1F1F312}"/>
              </a:ext>
            </a:extLst>
          </p:cNvPr>
          <p:cNvCxnSpPr>
            <a:cxnSpLocks/>
          </p:cNvCxnSpPr>
          <p:nvPr/>
        </p:nvCxnSpPr>
        <p:spPr>
          <a:xfrm>
            <a:off x="2208995" y="3077087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404543A-FFF4-4D4C-B497-108E57B4668E}"/>
              </a:ext>
            </a:extLst>
          </p:cNvPr>
          <p:cNvCxnSpPr>
            <a:cxnSpLocks/>
          </p:cNvCxnSpPr>
          <p:nvPr/>
        </p:nvCxnSpPr>
        <p:spPr>
          <a:xfrm>
            <a:off x="2215718" y="4101473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415B5C5-435B-4FC4-BFC8-F5AA6BFC1CFA}"/>
              </a:ext>
            </a:extLst>
          </p:cNvPr>
          <p:cNvCxnSpPr>
            <a:cxnSpLocks/>
          </p:cNvCxnSpPr>
          <p:nvPr/>
        </p:nvCxnSpPr>
        <p:spPr>
          <a:xfrm>
            <a:off x="2218373" y="5072806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EF9711E-26AC-4001-B297-A3F47D8D1947}"/>
              </a:ext>
            </a:extLst>
          </p:cNvPr>
          <p:cNvCxnSpPr>
            <a:cxnSpLocks/>
          </p:cNvCxnSpPr>
          <p:nvPr/>
        </p:nvCxnSpPr>
        <p:spPr>
          <a:xfrm>
            <a:off x="2218373" y="5155275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85443DD-6B76-4AC8-B0FF-CFAF4BE88BC5}"/>
              </a:ext>
            </a:extLst>
          </p:cNvPr>
          <p:cNvCxnSpPr>
            <a:cxnSpLocks/>
          </p:cNvCxnSpPr>
          <p:nvPr/>
        </p:nvCxnSpPr>
        <p:spPr>
          <a:xfrm>
            <a:off x="2218373" y="5237744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08A517D-5750-4192-9A66-99A29EB75102}"/>
              </a:ext>
            </a:extLst>
          </p:cNvPr>
          <p:cNvCxnSpPr>
            <a:cxnSpLocks/>
          </p:cNvCxnSpPr>
          <p:nvPr/>
        </p:nvCxnSpPr>
        <p:spPr>
          <a:xfrm>
            <a:off x="2215718" y="5316210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A2422F9-3745-441E-BA32-9F3FF98BBB14}"/>
              </a:ext>
            </a:extLst>
          </p:cNvPr>
          <p:cNvSpPr txBox="1"/>
          <p:nvPr/>
        </p:nvSpPr>
        <p:spPr>
          <a:xfrm>
            <a:off x="2609417" y="1758199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168404-F96B-4957-A325-D4B27390DFB0}"/>
              </a:ext>
            </a:extLst>
          </p:cNvPr>
          <p:cNvSpPr txBox="1"/>
          <p:nvPr/>
        </p:nvSpPr>
        <p:spPr>
          <a:xfrm>
            <a:off x="2528717" y="2760810"/>
            <a:ext cx="76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79BAB19-3FF7-4626-A1C9-23AFAC4D3D3A}"/>
              </a:ext>
            </a:extLst>
          </p:cNvPr>
          <p:cNvSpPr txBox="1"/>
          <p:nvPr/>
        </p:nvSpPr>
        <p:spPr>
          <a:xfrm>
            <a:off x="2525293" y="3795679"/>
            <a:ext cx="76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5B69921-6205-4FAC-BA37-640075FD53DF}"/>
              </a:ext>
            </a:extLst>
          </p:cNvPr>
          <p:cNvSpPr txBox="1"/>
          <p:nvPr/>
        </p:nvSpPr>
        <p:spPr>
          <a:xfrm>
            <a:off x="2526062" y="4762987"/>
            <a:ext cx="76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43CC54-A852-4D31-A531-56C376CAE454}"/>
              </a:ext>
            </a:extLst>
          </p:cNvPr>
          <p:cNvCxnSpPr>
            <a:cxnSpLocks/>
          </p:cNvCxnSpPr>
          <p:nvPr/>
        </p:nvCxnSpPr>
        <p:spPr>
          <a:xfrm>
            <a:off x="4638017" y="5072805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EF16E51-9898-4DF9-B415-4ADA508A49BD}"/>
              </a:ext>
            </a:extLst>
          </p:cNvPr>
          <p:cNvCxnSpPr>
            <a:cxnSpLocks/>
          </p:cNvCxnSpPr>
          <p:nvPr/>
        </p:nvCxnSpPr>
        <p:spPr>
          <a:xfrm>
            <a:off x="4638017" y="5155274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36F241A-DFEA-42C2-B59D-7EA82299A615}"/>
              </a:ext>
            </a:extLst>
          </p:cNvPr>
          <p:cNvCxnSpPr>
            <a:cxnSpLocks/>
          </p:cNvCxnSpPr>
          <p:nvPr/>
        </p:nvCxnSpPr>
        <p:spPr>
          <a:xfrm>
            <a:off x="4638017" y="5237743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8450CC8-7E1D-4B7E-88F3-F1D67B4FD422}"/>
              </a:ext>
            </a:extLst>
          </p:cNvPr>
          <p:cNvSpPr/>
          <p:nvPr/>
        </p:nvSpPr>
        <p:spPr>
          <a:xfrm>
            <a:off x="6012309" y="4973309"/>
            <a:ext cx="1045352" cy="446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Light-Up Button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02AE129-3E72-4430-AB9B-D4B00B62959D}"/>
              </a:ext>
            </a:extLst>
          </p:cNvPr>
          <p:cNvCxnSpPr>
            <a:cxnSpLocks/>
          </p:cNvCxnSpPr>
          <p:nvPr/>
        </p:nvCxnSpPr>
        <p:spPr>
          <a:xfrm>
            <a:off x="7057661" y="5072804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46FACD1-CDFA-4D26-9E2E-AE654C096B90}"/>
              </a:ext>
            </a:extLst>
          </p:cNvPr>
          <p:cNvCxnSpPr>
            <a:cxnSpLocks/>
          </p:cNvCxnSpPr>
          <p:nvPr/>
        </p:nvCxnSpPr>
        <p:spPr>
          <a:xfrm>
            <a:off x="7057661" y="5155273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84E5EB69-7AAF-477E-8661-F27CF90D9346}"/>
              </a:ext>
            </a:extLst>
          </p:cNvPr>
          <p:cNvSpPr/>
          <p:nvPr/>
        </p:nvSpPr>
        <p:spPr>
          <a:xfrm>
            <a:off x="8441331" y="4973309"/>
            <a:ext cx="1045352" cy="446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Light-Up Button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635DD5D-D925-4BD5-B522-40B954A36BF9}"/>
              </a:ext>
            </a:extLst>
          </p:cNvPr>
          <p:cNvCxnSpPr>
            <a:cxnSpLocks/>
          </p:cNvCxnSpPr>
          <p:nvPr/>
        </p:nvCxnSpPr>
        <p:spPr>
          <a:xfrm>
            <a:off x="9486683" y="5072803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7E04A3E9-FAF1-48B8-8362-FF48AF7AEE05}"/>
              </a:ext>
            </a:extLst>
          </p:cNvPr>
          <p:cNvSpPr/>
          <p:nvPr/>
        </p:nvSpPr>
        <p:spPr>
          <a:xfrm>
            <a:off x="10855402" y="4973309"/>
            <a:ext cx="1045352" cy="446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Light-Up Button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Block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E6F4E9-0FE7-4625-9B93-E7E7D513F455}"/>
              </a:ext>
            </a:extLst>
          </p:cNvPr>
          <p:cNvSpPr/>
          <p:nvPr/>
        </p:nvSpPr>
        <p:spPr>
          <a:xfrm>
            <a:off x="2819400" y="2019300"/>
            <a:ext cx="5486400" cy="274320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EB8DB5-37DE-426F-89BB-8B260BBB36AD}"/>
              </a:ext>
            </a:extLst>
          </p:cNvPr>
          <p:cNvSpPr/>
          <p:nvPr/>
        </p:nvSpPr>
        <p:spPr>
          <a:xfrm>
            <a:off x="6081532" y="2209800"/>
            <a:ext cx="1975104" cy="125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0E6465-0D7A-4053-AB69-938B5141EC01}"/>
              </a:ext>
            </a:extLst>
          </p:cNvPr>
          <p:cNvSpPr/>
          <p:nvPr/>
        </p:nvSpPr>
        <p:spPr>
          <a:xfrm>
            <a:off x="3019383" y="2355896"/>
            <a:ext cx="1801368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 Display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919664-5999-4779-9A67-3D21AD30CD89}"/>
              </a:ext>
            </a:extLst>
          </p:cNvPr>
          <p:cNvSpPr/>
          <p:nvPr/>
        </p:nvSpPr>
        <p:spPr>
          <a:xfrm>
            <a:off x="5251946" y="2368079"/>
            <a:ext cx="429768" cy="429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BA92C8-E27C-4ADB-AAD5-996C952C981E}"/>
              </a:ext>
            </a:extLst>
          </p:cNvPr>
          <p:cNvSpPr/>
          <p:nvPr/>
        </p:nvSpPr>
        <p:spPr>
          <a:xfrm>
            <a:off x="3581400" y="4016109"/>
            <a:ext cx="429768" cy="42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1D15A-4545-4741-81B1-518B56928762}"/>
              </a:ext>
            </a:extLst>
          </p:cNvPr>
          <p:cNvSpPr/>
          <p:nvPr/>
        </p:nvSpPr>
        <p:spPr>
          <a:xfrm>
            <a:off x="4743450" y="4032777"/>
            <a:ext cx="429768" cy="42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B8D935-E412-4D8B-B5B5-367EC7E9F158}"/>
              </a:ext>
            </a:extLst>
          </p:cNvPr>
          <p:cNvSpPr/>
          <p:nvPr/>
        </p:nvSpPr>
        <p:spPr>
          <a:xfrm>
            <a:off x="5953125" y="4016109"/>
            <a:ext cx="429768" cy="42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7396E3-0848-40DB-84FA-C52FA0321643}"/>
              </a:ext>
            </a:extLst>
          </p:cNvPr>
          <p:cNvSpPr/>
          <p:nvPr/>
        </p:nvSpPr>
        <p:spPr>
          <a:xfrm>
            <a:off x="7162800" y="4017344"/>
            <a:ext cx="429768" cy="42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5E5A04-C38D-4CED-957D-C368B53A520C}"/>
              </a:ext>
            </a:extLst>
          </p:cNvPr>
          <p:cNvSpPr txBox="1"/>
          <p:nvPr/>
        </p:nvSpPr>
        <p:spPr>
          <a:xfrm>
            <a:off x="5015424" y="206812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Buzzer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EC4DEB-E945-4B0D-8F7F-52B78003935C}"/>
              </a:ext>
            </a:extLst>
          </p:cNvPr>
          <p:cNvSpPr txBox="1"/>
          <p:nvPr/>
        </p:nvSpPr>
        <p:spPr>
          <a:xfrm>
            <a:off x="3479530" y="439885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093970-9EF8-4F53-8B3B-F42F1F846952}"/>
              </a:ext>
            </a:extLst>
          </p:cNvPr>
          <p:cNvSpPr txBox="1"/>
          <p:nvPr/>
        </p:nvSpPr>
        <p:spPr>
          <a:xfrm>
            <a:off x="8428344" y="32062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0942E1-6990-4FDB-81E6-29611A71B757}"/>
              </a:ext>
            </a:extLst>
          </p:cNvPr>
          <p:cNvSpPr txBox="1"/>
          <p:nvPr/>
        </p:nvSpPr>
        <p:spPr>
          <a:xfrm>
            <a:off x="5304778" y="477740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BADEF2-B3FC-4B79-BE57-93D361F91406}"/>
              </a:ext>
            </a:extLst>
          </p:cNvPr>
          <p:cNvSpPr txBox="1"/>
          <p:nvPr/>
        </p:nvSpPr>
        <p:spPr>
          <a:xfrm>
            <a:off x="4641580" y="439885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71337D-9CFD-4F78-98FF-02A4E9110F45}"/>
              </a:ext>
            </a:extLst>
          </p:cNvPr>
          <p:cNvSpPr txBox="1"/>
          <p:nvPr/>
        </p:nvSpPr>
        <p:spPr>
          <a:xfrm>
            <a:off x="5849963" y="439885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B3C74A-2EB0-4F8E-9AE1-D718C654CB39}"/>
              </a:ext>
            </a:extLst>
          </p:cNvPr>
          <p:cNvSpPr txBox="1"/>
          <p:nvPr/>
        </p:nvSpPr>
        <p:spPr>
          <a:xfrm>
            <a:off x="7062438" y="439885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LUB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10273</TotalTime>
  <Words>91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ENGI 301  Arcade Machine PCB Proposal</vt:lpstr>
      <vt:lpstr>Functionality</vt:lpstr>
      <vt:lpstr>High-Level Functional Block Diagram</vt:lpstr>
      <vt:lpstr>Mechanical Block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Francisco Montano</cp:lastModifiedBy>
  <cp:revision>428</cp:revision>
  <dcterms:created xsi:type="dcterms:W3CDTF">2018-01-09T20:24:50Z</dcterms:created>
  <dcterms:modified xsi:type="dcterms:W3CDTF">2018-11-21T01:02:47Z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