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368" r:id="rId4"/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>
        <p:scale>
          <a:sx n="99" d="100"/>
          <a:sy n="99" d="100"/>
        </p:scale>
        <p:origin x="31" y="-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11/20/2018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Arcade Machine 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November 19, 2018</a:t>
            </a:r>
          </a:p>
          <a:p>
            <a:r>
              <a:rPr lang="en-US" dirty="0"/>
              <a:t>Francisco Montano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PCB consists of an arcade machine with programable games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 err="1"/>
              <a:t>PocketBeagle</a:t>
            </a:r>
            <a:r>
              <a:rPr lang="en-US" dirty="0"/>
              <a:t> as main processor</a:t>
            </a:r>
          </a:p>
          <a:p>
            <a:pPr lvl="1"/>
            <a:r>
              <a:rPr lang="en-US" dirty="0"/>
              <a:t>Light-up buttons to interact with software</a:t>
            </a:r>
          </a:p>
          <a:p>
            <a:pPr lvl="1"/>
            <a:r>
              <a:rPr lang="en-US" dirty="0"/>
              <a:t>Hex display to show score and game selections</a:t>
            </a:r>
          </a:p>
          <a:p>
            <a:pPr lvl="1"/>
            <a:r>
              <a:rPr lang="en-US" dirty="0"/>
              <a:t>Buzzer to add sound cues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High-Level Functional Block Diagram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F05B94-F1BF-4591-824C-F4172B426E39}"/>
              </a:ext>
            </a:extLst>
          </p:cNvPr>
          <p:cNvSpPr/>
          <p:nvPr/>
        </p:nvSpPr>
        <p:spPr>
          <a:xfrm>
            <a:off x="419100" y="1828800"/>
            <a:ext cx="1796618" cy="359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9998F8-86B6-4565-8960-8375F9767E8D}"/>
              </a:ext>
            </a:extLst>
          </p:cNvPr>
          <p:cNvSpPr/>
          <p:nvPr/>
        </p:nvSpPr>
        <p:spPr>
          <a:xfrm>
            <a:off x="3599388" y="4973310"/>
            <a:ext cx="1045352" cy="44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Button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13E889-10C9-4783-B542-06123B93EF9D}"/>
              </a:ext>
            </a:extLst>
          </p:cNvPr>
          <p:cNvSpPr/>
          <p:nvPr/>
        </p:nvSpPr>
        <p:spPr>
          <a:xfrm>
            <a:off x="3592665" y="3878683"/>
            <a:ext cx="1045352" cy="44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860649-0EFF-4DA0-BFBA-DAD501B1E074}"/>
              </a:ext>
            </a:extLst>
          </p:cNvPr>
          <p:cNvSpPr/>
          <p:nvPr/>
        </p:nvSpPr>
        <p:spPr>
          <a:xfrm>
            <a:off x="3597147" y="2853371"/>
            <a:ext cx="1045352" cy="44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Buzzer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04B865-F80D-4FEF-8EEB-E61DBA0E0E37}"/>
              </a:ext>
            </a:extLst>
          </p:cNvPr>
          <p:cNvSpPr/>
          <p:nvPr/>
        </p:nvSpPr>
        <p:spPr>
          <a:xfrm>
            <a:off x="3599388" y="1828059"/>
            <a:ext cx="1172809" cy="44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Hex Display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48A063-7B94-4EE7-A1D8-F3056C453C86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215718" y="2051397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791754-7C62-4350-B0CB-7697F1F1F312}"/>
              </a:ext>
            </a:extLst>
          </p:cNvPr>
          <p:cNvCxnSpPr>
            <a:cxnSpLocks/>
          </p:cNvCxnSpPr>
          <p:nvPr/>
        </p:nvCxnSpPr>
        <p:spPr>
          <a:xfrm>
            <a:off x="2208995" y="3077087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04543A-FFF4-4D4C-B497-108E57B4668E}"/>
              </a:ext>
            </a:extLst>
          </p:cNvPr>
          <p:cNvCxnSpPr>
            <a:cxnSpLocks/>
          </p:cNvCxnSpPr>
          <p:nvPr/>
        </p:nvCxnSpPr>
        <p:spPr>
          <a:xfrm>
            <a:off x="2211650" y="3967906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B293601-2569-44B1-81D2-901C19850383}"/>
              </a:ext>
            </a:extLst>
          </p:cNvPr>
          <p:cNvCxnSpPr>
            <a:cxnSpLocks/>
          </p:cNvCxnSpPr>
          <p:nvPr/>
        </p:nvCxnSpPr>
        <p:spPr>
          <a:xfrm>
            <a:off x="2211650" y="4050375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1DA553-6139-4B59-8348-646C5DD14A4B}"/>
              </a:ext>
            </a:extLst>
          </p:cNvPr>
          <p:cNvCxnSpPr>
            <a:cxnSpLocks/>
          </p:cNvCxnSpPr>
          <p:nvPr/>
        </p:nvCxnSpPr>
        <p:spPr>
          <a:xfrm>
            <a:off x="2211650" y="4132844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B442A0-3785-4FB2-AAE3-76B64D2D14D6}"/>
              </a:ext>
            </a:extLst>
          </p:cNvPr>
          <p:cNvCxnSpPr>
            <a:cxnSpLocks/>
          </p:cNvCxnSpPr>
          <p:nvPr/>
        </p:nvCxnSpPr>
        <p:spPr>
          <a:xfrm>
            <a:off x="2208995" y="4211310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15B5C5-435B-4FC4-BFC8-F5AA6BFC1CFA}"/>
              </a:ext>
            </a:extLst>
          </p:cNvPr>
          <p:cNvCxnSpPr>
            <a:cxnSpLocks/>
          </p:cNvCxnSpPr>
          <p:nvPr/>
        </p:nvCxnSpPr>
        <p:spPr>
          <a:xfrm>
            <a:off x="2218373" y="5072806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EF9711E-26AC-4001-B297-A3F47D8D1947}"/>
              </a:ext>
            </a:extLst>
          </p:cNvPr>
          <p:cNvCxnSpPr>
            <a:cxnSpLocks/>
          </p:cNvCxnSpPr>
          <p:nvPr/>
        </p:nvCxnSpPr>
        <p:spPr>
          <a:xfrm>
            <a:off x="2218373" y="5155275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85443DD-6B76-4AC8-B0FF-CFAF4BE88BC5}"/>
              </a:ext>
            </a:extLst>
          </p:cNvPr>
          <p:cNvCxnSpPr>
            <a:cxnSpLocks/>
          </p:cNvCxnSpPr>
          <p:nvPr/>
        </p:nvCxnSpPr>
        <p:spPr>
          <a:xfrm>
            <a:off x="2218373" y="5237744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8A517D-5750-4192-9A66-99A29EB75102}"/>
              </a:ext>
            </a:extLst>
          </p:cNvPr>
          <p:cNvCxnSpPr>
            <a:cxnSpLocks/>
          </p:cNvCxnSpPr>
          <p:nvPr/>
        </p:nvCxnSpPr>
        <p:spPr>
          <a:xfrm>
            <a:off x="2215718" y="5316210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2422F9-3745-441E-BA32-9F3FF98BBB14}"/>
              </a:ext>
            </a:extLst>
          </p:cNvPr>
          <p:cNvSpPr txBox="1"/>
          <p:nvPr/>
        </p:nvSpPr>
        <p:spPr>
          <a:xfrm>
            <a:off x="2609417" y="175819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168404-F96B-4957-A325-D4B27390DFB0}"/>
              </a:ext>
            </a:extLst>
          </p:cNvPr>
          <p:cNvSpPr txBox="1"/>
          <p:nvPr/>
        </p:nvSpPr>
        <p:spPr>
          <a:xfrm>
            <a:off x="2528717" y="2760810"/>
            <a:ext cx="7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9BAB19-3FF7-4626-A1C9-23AFAC4D3D3A}"/>
              </a:ext>
            </a:extLst>
          </p:cNvPr>
          <p:cNvSpPr txBox="1"/>
          <p:nvPr/>
        </p:nvSpPr>
        <p:spPr>
          <a:xfrm>
            <a:off x="2507661" y="3649451"/>
            <a:ext cx="7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B69921-6205-4FAC-BA37-640075FD53DF}"/>
              </a:ext>
            </a:extLst>
          </p:cNvPr>
          <p:cNvSpPr txBox="1"/>
          <p:nvPr/>
        </p:nvSpPr>
        <p:spPr>
          <a:xfrm>
            <a:off x="2526062" y="4762987"/>
            <a:ext cx="7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43CC54-A852-4D31-A531-56C376CAE454}"/>
              </a:ext>
            </a:extLst>
          </p:cNvPr>
          <p:cNvCxnSpPr>
            <a:cxnSpLocks/>
          </p:cNvCxnSpPr>
          <p:nvPr/>
        </p:nvCxnSpPr>
        <p:spPr>
          <a:xfrm>
            <a:off x="4638017" y="5072805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EF16E51-9898-4DF9-B415-4ADA508A49BD}"/>
              </a:ext>
            </a:extLst>
          </p:cNvPr>
          <p:cNvCxnSpPr>
            <a:cxnSpLocks/>
          </p:cNvCxnSpPr>
          <p:nvPr/>
        </p:nvCxnSpPr>
        <p:spPr>
          <a:xfrm>
            <a:off x="4638017" y="5155274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6F241A-DFEA-42C2-B59D-7EA82299A615}"/>
              </a:ext>
            </a:extLst>
          </p:cNvPr>
          <p:cNvCxnSpPr>
            <a:cxnSpLocks/>
          </p:cNvCxnSpPr>
          <p:nvPr/>
        </p:nvCxnSpPr>
        <p:spPr>
          <a:xfrm>
            <a:off x="4638017" y="5237743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8450CC8-7E1D-4B7E-88F3-F1D67B4FD422}"/>
              </a:ext>
            </a:extLst>
          </p:cNvPr>
          <p:cNvSpPr/>
          <p:nvPr/>
        </p:nvSpPr>
        <p:spPr>
          <a:xfrm>
            <a:off x="6012309" y="4973309"/>
            <a:ext cx="1045352" cy="44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Button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02AE129-3E72-4430-AB9B-D4B00B62959D}"/>
              </a:ext>
            </a:extLst>
          </p:cNvPr>
          <p:cNvCxnSpPr>
            <a:cxnSpLocks/>
          </p:cNvCxnSpPr>
          <p:nvPr/>
        </p:nvCxnSpPr>
        <p:spPr>
          <a:xfrm>
            <a:off x="7057661" y="5072804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6FACD1-CDFA-4D26-9E2E-AE654C096B90}"/>
              </a:ext>
            </a:extLst>
          </p:cNvPr>
          <p:cNvCxnSpPr>
            <a:cxnSpLocks/>
          </p:cNvCxnSpPr>
          <p:nvPr/>
        </p:nvCxnSpPr>
        <p:spPr>
          <a:xfrm>
            <a:off x="7057661" y="5155273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4E5EB69-7AAF-477E-8661-F27CF90D9346}"/>
              </a:ext>
            </a:extLst>
          </p:cNvPr>
          <p:cNvSpPr/>
          <p:nvPr/>
        </p:nvSpPr>
        <p:spPr>
          <a:xfrm>
            <a:off x="8441331" y="4973309"/>
            <a:ext cx="1045352" cy="44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Button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635DD5D-D925-4BD5-B522-40B954A36BF9}"/>
              </a:ext>
            </a:extLst>
          </p:cNvPr>
          <p:cNvCxnSpPr>
            <a:cxnSpLocks/>
          </p:cNvCxnSpPr>
          <p:nvPr/>
        </p:nvCxnSpPr>
        <p:spPr>
          <a:xfrm>
            <a:off x="9486683" y="5072803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E04A3E9-FAF1-48B8-8362-FF48AF7AEE05}"/>
              </a:ext>
            </a:extLst>
          </p:cNvPr>
          <p:cNvSpPr/>
          <p:nvPr/>
        </p:nvSpPr>
        <p:spPr>
          <a:xfrm>
            <a:off x="10855402" y="4973309"/>
            <a:ext cx="1045352" cy="44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Button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701079F-1038-4120-AC4A-A3BA1B5EE20E}"/>
              </a:ext>
            </a:extLst>
          </p:cNvPr>
          <p:cNvSpPr/>
          <p:nvPr/>
        </p:nvSpPr>
        <p:spPr>
          <a:xfrm>
            <a:off x="6012309" y="3878683"/>
            <a:ext cx="1045352" cy="44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F3196B6-3445-42EF-A90C-6C9FB883FD7A}"/>
              </a:ext>
            </a:extLst>
          </p:cNvPr>
          <p:cNvSpPr/>
          <p:nvPr/>
        </p:nvSpPr>
        <p:spPr>
          <a:xfrm>
            <a:off x="8447386" y="3909505"/>
            <a:ext cx="1045352" cy="44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850FE4-746A-4A37-B1DF-21C95A760066}"/>
              </a:ext>
            </a:extLst>
          </p:cNvPr>
          <p:cNvSpPr/>
          <p:nvPr/>
        </p:nvSpPr>
        <p:spPr>
          <a:xfrm>
            <a:off x="10855402" y="3909505"/>
            <a:ext cx="1045352" cy="44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LED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D4AD992-EC49-4137-931C-22EF408F3FAD}"/>
              </a:ext>
            </a:extLst>
          </p:cNvPr>
          <p:cNvCxnSpPr>
            <a:cxnSpLocks/>
          </p:cNvCxnSpPr>
          <p:nvPr/>
        </p:nvCxnSpPr>
        <p:spPr>
          <a:xfrm>
            <a:off x="4627254" y="3968294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5FEF45E-38F1-44D0-9501-53469E417CDD}"/>
              </a:ext>
            </a:extLst>
          </p:cNvPr>
          <p:cNvCxnSpPr>
            <a:cxnSpLocks/>
          </p:cNvCxnSpPr>
          <p:nvPr/>
        </p:nvCxnSpPr>
        <p:spPr>
          <a:xfrm>
            <a:off x="4627254" y="4050763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D8A72B2-2C88-4003-A6E6-88659853725B}"/>
              </a:ext>
            </a:extLst>
          </p:cNvPr>
          <p:cNvCxnSpPr>
            <a:cxnSpLocks/>
          </p:cNvCxnSpPr>
          <p:nvPr/>
        </p:nvCxnSpPr>
        <p:spPr>
          <a:xfrm>
            <a:off x="4624599" y="4129229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418383B-4C1B-4C59-83FA-684CF7DC1A8F}"/>
              </a:ext>
            </a:extLst>
          </p:cNvPr>
          <p:cNvCxnSpPr>
            <a:cxnSpLocks/>
          </p:cNvCxnSpPr>
          <p:nvPr/>
        </p:nvCxnSpPr>
        <p:spPr>
          <a:xfrm>
            <a:off x="7059097" y="3968294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0AAE6A-2FED-44A4-B757-AEE05883EED8}"/>
              </a:ext>
            </a:extLst>
          </p:cNvPr>
          <p:cNvCxnSpPr>
            <a:cxnSpLocks/>
          </p:cNvCxnSpPr>
          <p:nvPr/>
        </p:nvCxnSpPr>
        <p:spPr>
          <a:xfrm>
            <a:off x="7059097" y="4050763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BD61CF-B4B3-4875-ABB0-92AA3F4A42E1}"/>
              </a:ext>
            </a:extLst>
          </p:cNvPr>
          <p:cNvCxnSpPr>
            <a:cxnSpLocks/>
          </p:cNvCxnSpPr>
          <p:nvPr/>
        </p:nvCxnSpPr>
        <p:spPr>
          <a:xfrm>
            <a:off x="9481253" y="3971220"/>
            <a:ext cx="138367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E6F4E9-0FE7-4625-9B93-E7E7D513F455}"/>
              </a:ext>
            </a:extLst>
          </p:cNvPr>
          <p:cNvSpPr/>
          <p:nvPr/>
        </p:nvSpPr>
        <p:spPr>
          <a:xfrm>
            <a:off x="2819400" y="2019300"/>
            <a:ext cx="5486400" cy="27432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B8DB5-37DE-426F-89BB-8B260BBB36AD}"/>
              </a:ext>
            </a:extLst>
          </p:cNvPr>
          <p:cNvSpPr/>
          <p:nvPr/>
        </p:nvSpPr>
        <p:spPr>
          <a:xfrm>
            <a:off x="6081532" y="2209800"/>
            <a:ext cx="1975104" cy="12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E6465-0D7A-4053-AB69-938B5141EC01}"/>
              </a:ext>
            </a:extLst>
          </p:cNvPr>
          <p:cNvSpPr/>
          <p:nvPr/>
        </p:nvSpPr>
        <p:spPr>
          <a:xfrm>
            <a:off x="2971800" y="2209800"/>
            <a:ext cx="1801368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919664-5999-4779-9A67-3D21AD30CD89}"/>
              </a:ext>
            </a:extLst>
          </p:cNvPr>
          <p:cNvSpPr/>
          <p:nvPr/>
        </p:nvSpPr>
        <p:spPr>
          <a:xfrm>
            <a:off x="5212466" y="2474976"/>
            <a:ext cx="429768" cy="429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BA92C8-E27C-4ADB-AAD5-996C952C981E}"/>
              </a:ext>
            </a:extLst>
          </p:cNvPr>
          <p:cNvSpPr/>
          <p:nvPr/>
        </p:nvSpPr>
        <p:spPr>
          <a:xfrm>
            <a:off x="3581400" y="4076700"/>
            <a:ext cx="429768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1D15A-4545-4741-81B1-518B56928762}"/>
              </a:ext>
            </a:extLst>
          </p:cNvPr>
          <p:cNvSpPr/>
          <p:nvPr/>
        </p:nvSpPr>
        <p:spPr>
          <a:xfrm>
            <a:off x="4743450" y="4093368"/>
            <a:ext cx="429768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B8D935-E412-4D8B-B5B5-367EC7E9F158}"/>
              </a:ext>
            </a:extLst>
          </p:cNvPr>
          <p:cNvSpPr/>
          <p:nvPr/>
        </p:nvSpPr>
        <p:spPr>
          <a:xfrm>
            <a:off x="5953125" y="4076700"/>
            <a:ext cx="429768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7396E3-0848-40DB-84FA-C52FA0321643}"/>
              </a:ext>
            </a:extLst>
          </p:cNvPr>
          <p:cNvSpPr/>
          <p:nvPr/>
        </p:nvSpPr>
        <p:spPr>
          <a:xfrm>
            <a:off x="7162800" y="4077935"/>
            <a:ext cx="429768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E5A04-C38D-4CED-957D-C368B53A520C}"/>
              </a:ext>
            </a:extLst>
          </p:cNvPr>
          <p:cNvSpPr txBox="1"/>
          <p:nvPr/>
        </p:nvSpPr>
        <p:spPr>
          <a:xfrm>
            <a:off x="4975944" y="21362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Buzzer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C4DEB-E945-4B0D-8F7F-52B78003935C}"/>
              </a:ext>
            </a:extLst>
          </p:cNvPr>
          <p:cNvSpPr txBox="1"/>
          <p:nvPr/>
        </p:nvSpPr>
        <p:spPr>
          <a:xfrm>
            <a:off x="3370526" y="44551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930CC0-E0EB-4322-A20F-6C95B3767D8B}"/>
              </a:ext>
            </a:extLst>
          </p:cNvPr>
          <p:cNvSpPr txBox="1"/>
          <p:nvPr/>
        </p:nvSpPr>
        <p:spPr>
          <a:xfrm>
            <a:off x="4532577" y="44551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124B8-4356-484E-9D8F-E095458D8600}"/>
              </a:ext>
            </a:extLst>
          </p:cNvPr>
          <p:cNvSpPr txBox="1"/>
          <p:nvPr/>
        </p:nvSpPr>
        <p:spPr>
          <a:xfrm>
            <a:off x="5738241" y="44551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20A3A0-1691-49F0-817D-29603C1B43E3}"/>
              </a:ext>
            </a:extLst>
          </p:cNvPr>
          <p:cNvSpPr txBox="1"/>
          <p:nvPr/>
        </p:nvSpPr>
        <p:spPr>
          <a:xfrm>
            <a:off x="6951926" y="44594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32719-2B4D-4BBF-8836-DFAD8DE9BBD9}"/>
              </a:ext>
            </a:extLst>
          </p:cNvPr>
          <p:cNvSpPr txBox="1"/>
          <p:nvPr/>
        </p:nvSpPr>
        <p:spPr>
          <a:xfrm>
            <a:off x="3477624" y="37292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FDEEF5-A25F-44D6-82D8-9A6D94CCF6D3}"/>
              </a:ext>
            </a:extLst>
          </p:cNvPr>
          <p:cNvSpPr txBox="1"/>
          <p:nvPr/>
        </p:nvSpPr>
        <p:spPr>
          <a:xfrm>
            <a:off x="4646484" y="37312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E7E5EF-57C7-436D-833E-0FFE24AF7347}"/>
              </a:ext>
            </a:extLst>
          </p:cNvPr>
          <p:cNvSpPr txBox="1"/>
          <p:nvPr/>
        </p:nvSpPr>
        <p:spPr>
          <a:xfrm>
            <a:off x="5851497" y="37240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9F3D5-3CAD-4A64-9340-A0E4F4544DF6}"/>
              </a:ext>
            </a:extLst>
          </p:cNvPr>
          <p:cNvSpPr txBox="1"/>
          <p:nvPr/>
        </p:nvSpPr>
        <p:spPr>
          <a:xfrm>
            <a:off x="7060929" y="37240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093970-9EF8-4F53-8B3B-F42F1F846952}"/>
              </a:ext>
            </a:extLst>
          </p:cNvPr>
          <p:cNvSpPr txBox="1"/>
          <p:nvPr/>
        </p:nvSpPr>
        <p:spPr>
          <a:xfrm>
            <a:off x="8428344" y="32062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0942E1-6990-4FDB-81E6-29611A71B757}"/>
              </a:ext>
            </a:extLst>
          </p:cNvPr>
          <p:cNvSpPr txBox="1"/>
          <p:nvPr/>
        </p:nvSpPr>
        <p:spPr>
          <a:xfrm>
            <a:off x="5304778" y="47774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6”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10251</TotalTime>
  <Words>81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Arcade Machine PCB Proposal</vt:lpstr>
      <vt:lpstr>Functionality</vt:lpstr>
      <vt:lpstr>High-Level Functional Block Diagram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Francisco Montano</cp:lastModifiedBy>
  <cp:revision>426</cp:revision>
  <dcterms:created xsi:type="dcterms:W3CDTF">2018-01-09T20:24:50Z</dcterms:created>
  <dcterms:modified xsi:type="dcterms:W3CDTF">2018-11-20T19:00:33Z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