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89C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1AA30202-7471-430A-AC48-A33B6321D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306"/>
            <a:ext cx="9144000" cy="16656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LOAN ANALYSIS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ECED645A-9391-4701-A208-E57288D93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69140"/>
            <a:ext cx="9144000" cy="293128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PLAN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Loan repartition By Category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Loan repartition By Province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Loan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Dlq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Status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Summary of findings</a:t>
            </a:r>
            <a:endParaRPr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D2F41EC-8926-4DD9-2F21-76AB12338ECC}"/>
              </a:ext>
            </a:extLst>
          </p:cNvPr>
          <p:cNvSpPr txBox="1"/>
          <p:nvPr/>
        </p:nvSpPr>
        <p:spPr>
          <a:xfrm>
            <a:off x="346129" y="2157557"/>
            <a:ext cx="11499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In the following slides, we are going to present some key insights  found while analyzing the loan data of  the </a:t>
            </a:r>
            <a:r>
              <a:rPr lang="en-US" sz="2400" i="1" dirty="0" err="1">
                <a:solidFill>
                  <a:schemeClr val="accent3">
                    <a:lumMod val="75000"/>
                  </a:schemeClr>
                </a:solidFill>
              </a:rPr>
              <a:t>financialZ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 Company. Without further Ado, let’s begin!!!</a:t>
            </a:r>
            <a:endParaRPr lang="fr-FR" sz="2400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ACC7A19F-293F-D269-E5A2-739AE1ED1A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2"/>
          <a:stretch/>
        </p:blipFill>
        <p:spPr>
          <a:xfrm>
            <a:off x="463826" y="303972"/>
            <a:ext cx="11361381" cy="647733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882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29C46D4-447A-626D-ECE5-C94AB0DAB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7" y="318052"/>
            <a:ext cx="11675165" cy="64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89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5A05C-778A-B9A4-57EC-33F79D2B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SUMMARY OF FINDINGS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A70599-FA9D-ED95-C5D3-CB75BDE85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From the charts above we can see that:</a:t>
            </a:r>
          </a:p>
          <a:p>
            <a:pPr algn="just"/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An </a:t>
            </a:r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increase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 of (13.59 %) for « home </a:t>
            </a:r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improvement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 » </a:t>
            </a:r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loans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 and a </a:t>
            </a:r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decrease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 of (1.10%) for « </a:t>
            </a:r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vehicle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 » </a:t>
            </a:r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loans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pPr algn="just"/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A </a:t>
            </a:r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general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increase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 as </a:t>
            </a:r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compared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 to the </a:t>
            </a:r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previous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month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(July) for </a:t>
            </a:r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loans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 in all the provinces.</a:t>
            </a:r>
          </a:p>
          <a:p>
            <a:pPr algn="just"/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All </a:t>
            </a:r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most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 0% of « </a:t>
            </a:r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write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-off » </a:t>
            </a:r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loans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 .</a:t>
            </a:r>
          </a:p>
          <a:p>
            <a:pPr algn="just"/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 By </a:t>
            </a:r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combining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 all the information </a:t>
            </a:r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gathered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 in </a:t>
            </a:r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our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 charts, </a:t>
            </a:r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we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 can </a:t>
            </a:r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say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that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we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 are </a:t>
            </a:r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doing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well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so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 far </a:t>
            </a:r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with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most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 of </a:t>
            </a:r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our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loans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being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 in the « </a:t>
            </a:r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current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 » </a:t>
            </a:r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status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 and </a:t>
            </a:r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very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 few in « </a:t>
            </a:r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delinquent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 » or « </a:t>
            </a:r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write-oof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 » </a:t>
            </a:r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status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3219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3088</TotalTime>
  <Words>160</Words>
  <Application>Microsoft Office PowerPoint</Application>
  <PresentationFormat>Grand écran</PresentationFormat>
  <Paragraphs>13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LOAN ANALYSIS</vt:lpstr>
      <vt:lpstr>Présentation PowerPoint</vt:lpstr>
      <vt:lpstr>Présentation PowerPoint</vt:lpstr>
      <vt:lpstr>SUMMARY OF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lenovo</cp:lastModifiedBy>
  <cp:revision>2</cp:revision>
  <dcterms:created xsi:type="dcterms:W3CDTF">2024-07-13T16:14:06Z</dcterms:created>
  <dcterms:modified xsi:type="dcterms:W3CDTF">2024-07-15T20:18:58Z</dcterms:modified>
</cp:coreProperties>
</file>