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2014-6-3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2014-6-3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2014-6-3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2014-6-3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2014-6-3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2014-6-3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2014-6-3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2014-6-3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2014-6-3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2014-6-3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2014-6-3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2014-6-3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医学图像处理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章任务</a:t>
            </a:r>
            <a:r>
              <a:rPr lang="en-US" altLang="zh-CN" dirty="0" smtClean="0"/>
              <a:t>·</a:t>
            </a:r>
            <a:r>
              <a:rPr lang="zh-CN" altLang="en-US" dirty="0" smtClean="0"/>
              <a:t>期末考试题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适用于：中山大学工学院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r>
              <a:rPr lang="zh-CN" altLang="en-US" dirty="0" smtClean="0"/>
              <a:t>指导教师：罗洁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任务列表中总共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zh-CN" altLang="en-US" dirty="0" smtClean="0"/>
              <a:t>任务；</a:t>
            </a:r>
            <a:endParaRPr lang="en-US" altLang="zh-CN" dirty="0" smtClean="0"/>
          </a:p>
          <a:p>
            <a:r>
              <a:rPr lang="zh-CN" altLang="en-US" dirty="0" smtClean="0"/>
              <a:t>考查内容：完成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en-US" altLang="zh-CN" dirty="0" smtClean="0"/>
              <a:t>1~2</a:t>
            </a:r>
            <a:r>
              <a:rPr lang="zh-CN" altLang="en-US" dirty="0" smtClean="0"/>
              <a:t>必</a:t>
            </a:r>
            <a:r>
              <a:rPr lang="zh-CN" altLang="en-US" dirty="0" smtClean="0"/>
              <a:t>做；</a:t>
            </a:r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en-US" altLang="zh-CN" dirty="0" smtClean="0"/>
              <a:t>3~5</a:t>
            </a:r>
            <a:r>
              <a:rPr lang="zh-CN" altLang="en-US" dirty="0" smtClean="0"/>
              <a:t>选</a:t>
            </a:r>
            <a:r>
              <a:rPr lang="zh-CN" altLang="en-US" dirty="0" smtClean="0"/>
              <a:t>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准备时间：</a:t>
            </a:r>
            <a:r>
              <a:rPr lang="en-US" altLang="zh-CN" dirty="0" smtClean="0"/>
              <a:t>5.27 ~6.16</a:t>
            </a:r>
          </a:p>
          <a:p>
            <a:r>
              <a:rPr lang="zh-CN" altLang="en-US" dirty="0" smtClean="0"/>
              <a:t>考查时间：</a:t>
            </a:r>
            <a:r>
              <a:rPr lang="en-US" altLang="zh-CN" dirty="0" smtClean="0"/>
              <a:t>6.17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17</a:t>
            </a:r>
            <a:r>
              <a:rPr lang="zh-CN" altLang="en-US" dirty="0" smtClean="0"/>
              <a:t>周周二上课的时间）</a:t>
            </a:r>
            <a:endParaRPr lang="en-US" altLang="zh-CN" dirty="0" smtClean="0"/>
          </a:p>
          <a:p>
            <a:r>
              <a:rPr lang="zh-CN" altLang="en-US" dirty="0" smtClean="0"/>
              <a:t>考查地点：教学实验中心</a:t>
            </a:r>
            <a:endParaRPr lang="en-US" altLang="zh-CN" dirty="0" smtClean="0"/>
          </a:p>
          <a:p>
            <a:r>
              <a:rPr lang="zh-CN" altLang="en-US" dirty="0" smtClean="0"/>
              <a:t>考查方式：展示</a:t>
            </a:r>
            <a:r>
              <a:rPr lang="en-US" altLang="zh-CN" dirty="0" smtClean="0"/>
              <a:t>+</a:t>
            </a:r>
            <a:r>
              <a:rPr lang="zh-CN" altLang="en-US" dirty="0" smtClean="0"/>
              <a:t>书面报告，书面报告需于展示前打印交给老师。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实现</a:t>
            </a:r>
            <a:r>
              <a:rPr lang="en-US" altLang="zh-CN" dirty="0" smtClean="0"/>
              <a:t>11.2.3</a:t>
            </a:r>
            <a:r>
              <a:rPr lang="zh-CN" altLang="en-US" dirty="0" smtClean="0"/>
              <a:t>节中所述傅里叶描绘子；</a:t>
            </a:r>
          </a:p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将傅里叶描绘子应用到任务</a:t>
            </a:r>
            <a:r>
              <a:rPr lang="en-US" altLang="zh-CN" dirty="0" smtClean="0"/>
              <a:t>11-01(b)</a:t>
            </a:r>
            <a:r>
              <a:rPr lang="zh-CN" altLang="en-US" dirty="0" smtClean="0"/>
              <a:t>的边界，减小描绘子的个数，寻找能够保证边界能够被辨识的最短描绘子。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傅里叶描绘子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62382"/>
          </a:xfrm>
        </p:spPr>
        <p:txBody>
          <a:bodyPr>
            <a:normAutofit fontScale="92500" lnSpcReduction="10000"/>
          </a:bodyPr>
          <a:lstStyle/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下载图片</a:t>
            </a:r>
            <a:r>
              <a:rPr lang="en-US" altLang="zh-CN" dirty="0" smtClean="0"/>
              <a:t>12.18(a1)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(a2)</a:t>
            </a:r>
            <a:r>
              <a:rPr lang="zh-CN" altLang="en-US" dirty="0" smtClean="0"/>
              <a:t>，用任务</a:t>
            </a:r>
            <a:r>
              <a:rPr lang="en-US" altLang="zh-CN" dirty="0" smtClean="0"/>
              <a:t>11-01</a:t>
            </a:r>
            <a:r>
              <a:rPr lang="zh-CN" altLang="en-US" dirty="0" smtClean="0"/>
              <a:t>的程序生成边界；</a:t>
            </a:r>
            <a:endParaRPr lang="en-US" altLang="zh-CN" dirty="0" smtClean="0"/>
          </a:p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就像你在任务</a:t>
            </a:r>
            <a:r>
              <a:rPr lang="en-US" altLang="zh-CN" dirty="0" smtClean="0"/>
              <a:t>1(b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中做的一样，选择能够保留两幅图片基本差异的最小数值以进行描述。这么做能够各自为每幅图片产生一个傅里叶描述子。将每个系数集表示为向量，如</a:t>
            </a:r>
            <a:r>
              <a:rPr lang="en-US" altLang="zh-CN" b="1" i="1" dirty="0" err="1" smtClean="0"/>
              <a:t>x</a:t>
            </a:r>
            <a:r>
              <a:rPr lang="en-US" altLang="zh-CN" i="1" baseline="-25000" dirty="0" err="1" smtClean="0"/>
              <a:t>A</a:t>
            </a:r>
            <a:r>
              <a:rPr lang="en-US" altLang="zh-CN" dirty="0" smtClean="0"/>
              <a:t>=(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T</a:t>
            </a:r>
            <a:r>
              <a:rPr lang="zh-CN" altLang="en-US" dirty="0" smtClean="0"/>
              <a:t>、</a:t>
            </a:r>
            <a:r>
              <a:rPr lang="en-US" altLang="zh-CN" b="1" i="1" dirty="0" smtClean="0"/>
              <a:t> </a:t>
            </a:r>
            <a:r>
              <a:rPr lang="en-US" altLang="zh-CN" b="1" i="1" dirty="0" err="1" smtClean="0"/>
              <a:t>x</a:t>
            </a:r>
            <a:r>
              <a:rPr lang="en-US" altLang="zh-CN" i="1" baseline="-25000" dirty="0" err="1" smtClean="0"/>
              <a:t>B</a:t>
            </a:r>
            <a:r>
              <a:rPr lang="en-US" altLang="zh-CN" dirty="0" smtClean="0"/>
              <a:t>=(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T </a:t>
            </a:r>
            <a:r>
              <a:rPr lang="zh-CN" altLang="en-US" dirty="0" smtClean="0"/>
              <a:t>，其中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是描绘子的长度。注意，两幅图应该有相同的描绘子长度；</a:t>
            </a:r>
            <a:endParaRPr lang="en-US" altLang="zh-CN" dirty="0" smtClean="0"/>
          </a:p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对上述两个向量的每个元素添加噪声（参考任务</a:t>
            </a:r>
            <a:r>
              <a:rPr lang="en-US" altLang="zh-CN" dirty="0" smtClean="0"/>
              <a:t>05-01</a:t>
            </a:r>
            <a:r>
              <a:rPr lang="zh-CN" altLang="en-US" dirty="0" smtClean="0"/>
              <a:t>），以产生两个</a:t>
            </a:r>
            <a:r>
              <a:rPr lang="zh-CN" altLang="en-US" b="1" dirty="0" smtClean="0"/>
              <a:t>模式类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class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class 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。噪声类型为高斯白噪声，均值为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，标准差为对应向量中最大元素值的</a:t>
            </a:r>
            <a:r>
              <a:rPr lang="en-US" altLang="zh-CN" dirty="0" smtClean="0"/>
              <a:t>1/10</a:t>
            </a:r>
            <a:r>
              <a:rPr lang="zh-CN" altLang="en-US" dirty="0" smtClean="0"/>
              <a:t>。这样，产生类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个样本。这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个样本集合称为训练集。用这种方法再分别为类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个样本，称为测试集。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  </a:t>
            </a:r>
            <a:r>
              <a:rPr lang="zh-CN" altLang="en-US" dirty="0" smtClean="0"/>
              <a:t>生成模式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编程实现</a:t>
            </a:r>
            <a:r>
              <a:rPr lang="en-US" altLang="zh-CN" dirty="0" smtClean="0"/>
              <a:t>12.2.1</a:t>
            </a:r>
            <a:r>
              <a:rPr lang="zh-CN" altLang="en-US" dirty="0" smtClean="0"/>
              <a:t>节的最小距离分类器（两类）；</a:t>
            </a:r>
            <a:endParaRPr lang="en-US" altLang="zh-CN" dirty="0" smtClean="0"/>
          </a:p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用任务</a:t>
            </a:r>
            <a:r>
              <a:rPr lang="en-US" altLang="zh-CN" dirty="0" smtClean="0"/>
              <a:t>12-01</a:t>
            </a:r>
            <a:r>
              <a:rPr lang="zh-CN" altLang="en-US" dirty="0" smtClean="0"/>
              <a:t>产生的训练集计算分类器的参数；</a:t>
            </a:r>
            <a:endParaRPr lang="en-US" altLang="zh-CN" dirty="0" smtClean="0"/>
          </a:p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用任务</a:t>
            </a:r>
            <a:r>
              <a:rPr lang="en-US" altLang="zh-CN" dirty="0" smtClean="0"/>
              <a:t>12-01</a:t>
            </a:r>
            <a:r>
              <a:rPr lang="zh-CN" altLang="en-US" dirty="0" smtClean="0"/>
              <a:t>产生的测试集对最小距离分类器进行测试，计算正确分类的百分数。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  </a:t>
            </a:r>
            <a:r>
              <a:rPr lang="zh-CN" altLang="en-US" dirty="0" smtClean="0"/>
              <a:t>最小距离分类器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编程实现</a:t>
            </a:r>
            <a:r>
              <a:rPr lang="en-US" altLang="zh-CN" dirty="0" smtClean="0"/>
              <a:t>12.2.2</a:t>
            </a:r>
            <a:r>
              <a:rPr lang="zh-CN" altLang="en-US" dirty="0" smtClean="0"/>
              <a:t>节中的贝叶斯分类器（两类），假设模式类为高斯类型；</a:t>
            </a:r>
            <a:endParaRPr lang="en-US" altLang="zh-CN" dirty="0" smtClean="0"/>
          </a:p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用任务</a:t>
            </a:r>
            <a:r>
              <a:rPr lang="en-US" altLang="zh-CN" dirty="0" smtClean="0"/>
              <a:t>12-01</a:t>
            </a:r>
            <a:r>
              <a:rPr lang="zh-CN" altLang="en-US" dirty="0" smtClean="0"/>
              <a:t>产生的训练集计算分类器的参数；</a:t>
            </a:r>
            <a:endParaRPr lang="en-US" altLang="zh-CN" dirty="0" smtClean="0"/>
          </a:p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用任务</a:t>
            </a:r>
            <a:r>
              <a:rPr lang="en-US" altLang="zh-CN" dirty="0" smtClean="0"/>
              <a:t>12-01</a:t>
            </a:r>
            <a:r>
              <a:rPr lang="zh-CN" altLang="en-US" dirty="0" smtClean="0"/>
              <a:t>产生的测试集对最小距离分类器进行测试，计算正确分类的百分数。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  </a:t>
            </a:r>
            <a:r>
              <a:rPr lang="zh-CN" altLang="en-US" dirty="0" smtClean="0"/>
              <a:t>贝叶斯分类器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编程实现</a:t>
            </a:r>
            <a:r>
              <a:rPr lang="en-US" altLang="zh-CN" dirty="0" smtClean="0"/>
              <a:t>12.2.3</a:t>
            </a:r>
            <a:r>
              <a:rPr lang="zh-CN" altLang="en-US" dirty="0" smtClean="0"/>
              <a:t>节中的感知机分类器（两类），假设模式类为高斯类型；</a:t>
            </a:r>
            <a:endParaRPr lang="en-US" altLang="zh-CN" dirty="0" smtClean="0"/>
          </a:p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用任务</a:t>
            </a:r>
            <a:r>
              <a:rPr lang="en-US" altLang="zh-CN" dirty="0" smtClean="0"/>
              <a:t>12-01</a:t>
            </a:r>
            <a:r>
              <a:rPr lang="zh-CN" altLang="en-US" dirty="0" smtClean="0"/>
              <a:t>产生的训练集计算分类器的参数。训练过程只有在模式具有可分性时才能保证收敛，然而，这不能先期预知。因此，设置一个停止条件：当执行了</a:t>
            </a:r>
            <a:r>
              <a:rPr lang="en-US" altLang="zh-CN" dirty="0" smtClean="0"/>
              <a:t>10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次时，程序强行终止，其中，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是模式向量的维数；</a:t>
            </a:r>
            <a:endParaRPr lang="en-US" altLang="zh-CN" dirty="0" smtClean="0"/>
          </a:p>
          <a:p>
            <a:pPr marL="624078" indent="-514350">
              <a:buFont typeface="+mj-lt"/>
              <a:buAutoNum type="alphaLcParenR"/>
            </a:pPr>
            <a:r>
              <a:rPr lang="zh-CN" altLang="en-US" dirty="0" smtClean="0"/>
              <a:t>用任务</a:t>
            </a:r>
            <a:r>
              <a:rPr lang="en-US" altLang="zh-CN" dirty="0" smtClean="0"/>
              <a:t>12-01</a:t>
            </a:r>
            <a:r>
              <a:rPr lang="zh-CN" altLang="en-US" dirty="0" smtClean="0"/>
              <a:t>产生的测试集对最小距离分类器进行测试，计算正确分类的百分数。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  </a:t>
            </a:r>
            <a:r>
              <a:rPr lang="zh-CN" altLang="en-US" dirty="0" smtClean="0"/>
              <a:t>感知机分类器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532</Words>
  <PresentationFormat>全屏显示(4:3)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聚合</vt:lpstr>
      <vt:lpstr>《医学图像处理》实验 第12章任务·期末考试题</vt:lpstr>
      <vt:lpstr>说明</vt:lpstr>
      <vt:lpstr>任务1  傅里叶描绘子</vt:lpstr>
      <vt:lpstr>任务2  生成模式</vt:lpstr>
      <vt:lpstr>任务3  最小距离分类器</vt:lpstr>
      <vt:lpstr>任务4  贝叶斯分类器</vt:lpstr>
      <vt:lpstr>任务5  感知机分类器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《医学图像处理》实验 第12章任务·期末考试题</dc:title>
  <cp:lastModifiedBy>py</cp:lastModifiedBy>
  <cp:revision>8</cp:revision>
  <dcterms:modified xsi:type="dcterms:W3CDTF">2014-06-03T03:40:58Z</dcterms:modified>
</cp:coreProperties>
</file>