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4"/>
    <p:sldMasterId id="2147483648" r:id="rId5"/>
  </p:sldMasterIdLst>
  <p:sldIdLst>
    <p:sldId id="256" r:id="rId6"/>
    <p:sldId id="363" r:id="rId7"/>
    <p:sldId id="304" r:id="rId8"/>
    <p:sldId id="303" r:id="rId9"/>
    <p:sldId id="367" r:id="rId10"/>
    <p:sldId id="268" r:id="rId11"/>
    <p:sldId id="257" r:id="rId12"/>
    <p:sldId id="368" r:id="rId13"/>
    <p:sldId id="377" r:id="rId14"/>
    <p:sldId id="370" r:id="rId15"/>
    <p:sldId id="371" r:id="rId16"/>
    <p:sldId id="378" r:id="rId17"/>
    <p:sldId id="372" r:id="rId18"/>
    <p:sldId id="373" r:id="rId19"/>
    <p:sldId id="259" r:id="rId20"/>
    <p:sldId id="374" r:id="rId21"/>
    <p:sldId id="375" r:id="rId22"/>
    <p:sldId id="376" r:id="rId23"/>
    <p:sldId id="3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96CA4-2DA6-9948-AE80-7982B0F2ED3F}" v="13" dt="2022-08-29T09:28:30.190"/>
    <p1510:client id="{F089265B-28BA-1C6C-5C42-46B5BD78BE82}" v="1343" dt="2022-08-30T07:10:44.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1" autoAdjust="0"/>
    <p:restoredTop sz="96229" autoAdjust="0"/>
  </p:normalViewPr>
  <p:slideViewPr>
    <p:cSldViewPr snapToGrid="0" showGuides="1">
      <p:cViewPr varScale="1">
        <p:scale>
          <a:sx n="82" d="100"/>
          <a:sy n="82" d="100"/>
        </p:scale>
        <p:origin x="446" y="62"/>
      </p:cViewPr>
      <p:guideLst>
        <p:guide orient="horz" pos="2160"/>
        <p:guide pos="3840"/>
      </p:guideLst>
    </p:cSldViewPr>
  </p:slideViewPr>
  <p:outlineViewPr>
    <p:cViewPr>
      <p:scale>
        <a:sx n="33" d="100"/>
        <a:sy n="33" d="100"/>
      </p:scale>
      <p:origin x="0" y="-102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lvain Baillot" userId="S::sbaillot@insy2s.fr::100668c0-7dbc-4031-b37e-f12834fa3702" providerId="AD" clId="Web-{32B96CA4-2DA6-9948-AE80-7982B0F2ED3F}"/>
    <pc:docChg chg="modSld">
      <pc:chgData name="Sylvain Baillot" userId="S::sbaillot@insy2s.fr::100668c0-7dbc-4031-b37e-f12834fa3702" providerId="AD" clId="Web-{32B96CA4-2DA6-9948-AE80-7982B0F2ED3F}" dt="2022-08-29T09:28:30.190" v="11" actId="20577"/>
      <pc:docMkLst>
        <pc:docMk/>
      </pc:docMkLst>
      <pc:sldChg chg="modSp">
        <pc:chgData name="Sylvain Baillot" userId="S::sbaillot@insy2s.fr::100668c0-7dbc-4031-b37e-f12834fa3702" providerId="AD" clId="Web-{32B96CA4-2DA6-9948-AE80-7982B0F2ED3F}" dt="2022-08-29T09:28:30.190" v="11" actId="20577"/>
        <pc:sldMkLst>
          <pc:docMk/>
          <pc:sldMk cId="2258915915" sldId="333"/>
        </pc:sldMkLst>
        <pc:spChg chg="mod">
          <ac:chgData name="Sylvain Baillot" userId="S::sbaillot@insy2s.fr::100668c0-7dbc-4031-b37e-f12834fa3702" providerId="AD" clId="Web-{32B96CA4-2DA6-9948-AE80-7982B0F2ED3F}" dt="2022-08-29T09:28:30.190" v="11" actId="20577"/>
          <ac:spMkLst>
            <pc:docMk/>
            <pc:sldMk cId="2258915915" sldId="333"/>
            <ac:spMk id="4" creationId="{61BB54FD-3D64-43D9-A518-BC150516A8BC}"/>
          </ac:spMkLst>
        </pc:spChg>
      </pc:sldChg>
      <pc:sldChg chg="modSp">
        <pc:chgData name="Sylvain Baillot" userId="S::sbaillot@insy2s.fr::100668c0-7dbc-4031-b37e-f12834fa3702" providerId="AD" clId="Web-{32B96CA4-2DA6-9948-AE80-7982B0F2ED3F}" dt="2022-08-29T09:27:31.424" v="4" actId="20577"/>
        <pc:sldMkLst>
          <pc:docMk/>
          <pc:sldMk cId="824967142" sldId="364"/>
        </pc:sldMkLst>
        <pc:spChg chg="mod">
          <ac:chgData name="Sylvain Baillot" userId="S::sbaillot@insy2s.fr::100668c0-7dbc-4031-b37e-f12834fa3702" providerId="AD" clId="Web-{32B96CA4-2DA6-9948-AE80-7982B0F2ED3F}" dt="2022-08-29T09:27:31.424" v="4" actId="20577"/>
          <ac:spMkLst>
            <pc:docMk/>
            <pc:sldMk cId="824967142" sldId="364"/>
            <ac:spMk id="4" creationId="{FCC76F55-0DA9-4BC4-9768-CB747700EB3F}"/>
          </ac:spMkLst>
        </pc:spChg>
      </pc:sldChg>
      <pc:sldChg chg="modSp">
        <pc:chgData name="Sylvain Baillot" userId="S::sbaillot@insy2s.fr::100668c0-7dbc-4031-b37e-f12834fa3702" providerId="AD" clId="Web-{32B96CA4-2DA6-9948-AE80-7982B0F2ED3F}" dt="2022-08-29T09:25:47.891" v="2" actId="20577"/>
        <pc:sldMkLst>
          <pc:docMk/>
          <pc:sldMk cId="2382064069" sldId="366"/>
        </pc:sldMkLst>
        <pc:spChg chg="mod">
          <ac:chgData name="Sylvain Baillot" userId="S::sbaillot@insy2s.fr::100668c0-7dbc-4031-b37e-f12834fa3702" providerId="AD" clId="Web-{32B96CA4-2DA6-9948-AE80-7982B0F2ED3F}" dt="2022-08-29T09:25:47.891" v="2" actId="20577"/>
          <ac:spMkLst>
            <pc:docMk/>
            <pc:sldMk cId="2382064069" sldId="366"/>
            <ac:spMk id="4" creationId="{43D8706A-5ED2-47C5-A108-4F126AB2ABBB}"/>
          </ac:spMkLst>
        </pc:spChg>
      </pc:sldChg>
    </pc:docChg>
  </pc:docChgLst>
  <pc:docChgLst>
    <pc:chgData name="Sylvain Baillot" userId="S::sbaillot@insy2s.fr::100668c0-7dbc-4031-b37e-f12834fa3702" providerId="AD" clId="Web-{F089265B-28BA-1C6C-5C42-46B5BD78BE82}"/>
    <pc:docChg chg="addSld delSld modSld addMainMaster">
      <pc:chgData name="Sylvain Baillot" userId="S::sbaillot@insy2s.fr::100668c0-7dbc-4031-b37e-f12834fa3702" providerId="AD" clId="Web-{F089265B-28BA-1C6C-5C42-46B5BD78BE82}" dt="2022-08-30T07:12:07.429" v="1346" actId="1076"/>
      <pc:docMkLst>
        <pc:docMk/>
      </pc:docMkLst>
      <pc:sldChg chg="addSp delSp modSp mod modClrScheme chgLayout">
        <pc:chgData name="Sylvain Baillot" userId="S::sbaillot@insy2s.fr::100668c0-7dbc-4031-b37e-f12834fa3702" providerId="AD" clId="Web-{F089265B-28BA-1C6C-5C42-46B5BD78BE82}" dt="2022-08-29T09:45:32.136" v="139" actId="20577"/>
        <pc:sldMkLst>
          <pc:docMk/>
          <pc:sldMk cId="261639688" sldId="256"/>
        </pc:sldMkLst>
        <pc:spChg chg="del mod ord">
          <ac:chgData name="Sylvain Baillot" userId="S::sbaillot@insy2s.fr::100668c0-7dbc-4031-b37e-f12834fa3702" providerId="AD" clId="Web-{F089265B-28BA-1C6C-5C42-46B5BD78BE82}" dt="2022-08-29T09:42:00.820" v="117"/>
          <ac:spMkLst>
            <pc:docMk/>
            <pc:sldMk cId="261639688" sldId="256"/>
            <ac:spMk id="2" creationId="{583C8E82-455C-4E0D-B408-FC7CF4156485}"/>
          </ac:spMkLst>
        </pc:spChg>
        <pc:spChg chg="add mod">
          <ac:chgData name="Sylvain Baillot" userId="S::sbaillot@insy2s.fr::100668c0-7dbc-4031-b37e-f12834fa3702" providerId="AD" clId="Web-{F089265B-28BA-1C6C-5C42-46B5BD78BE82}" dt="2022-08-29T09:45:32.136" v="139" actId="20577"/>
          <ac:spMkLst>
            <pc:docMk/>
            <pc:sldMk cId="261639688" sldId="256"/>
            <ac:spMk id="4" creationId="{076687B4-8B6F-D84C-30A1-65A31A9D3838}"/>
          </ac:spMkLst>
        </pc:spChg>
      </pc:sldChg>
      <pc:sldChg chg="modSp mod modClrScheme chgLayout">
        <pc:chgData name="Sylvain Baillot" userId="S::sbaillot@insy2s.fr::100668c0-7dbc-4031-b37e-f12834fa3702" providerId="AD" clId="Web-{F089265B-28BA-1C6C-5C42-46B5BD78BE82}" dt="2022-08-29T10:18:18.880" v="315" actId="20577"/>
        <pc:sldMkLst>
          <pc:docMk/>
          <pc:sldMk cId="3079186380" sldId="257"/>
        </pc:sldMkLst>
        <pc:spChg chg="mod ord">
          <ac:chgData name="Sylvain Baillot" userId="S::sbaillot@insy2s.fr::100668c0-7dbc-4031-b37e-f12834fa3702" providerId="AD" clId="Web-{F089265B-28BA-1C6C-5C42-46B5BD78BE82}" dt="2022-08-29T10:16:36.394" v="307" actId="1076"/>
          <ac:spMkLst>
            <pc:docMk/>
            <pc:sldMk cId="3079186380" sldId="257"/>
            <ac:spMk id="2" creationId="{9E892192-BDA8-4B4F-A5EC-E8A38D3E0642}"/>
          </ac:spMkLst>
        </pc:spChg>
        <pc:spChg chg="mod ord">
          <ac:chgData name="Sylvain Baillot" userId="S::sbaillot@insy2s.fr::100668c0-7dbc-4031-b37e-f12834fa3702" providerId="AD" clId="Web-{F089265B-28BA-1C6C-5C42-46B5BD78BE82}" dt="2022-08-29T10:18:18.880" v="315" actId="20577"/>
          <ac:spMkLst>
            <pc:docMk/>
            <pc:sldMk cId="3079186380" sldId="257"/>
            <ac:spMk id="3" creationId="{9A5270E1-51E8-45B2-8F43-FF64D32DD3E6}"/>
          </ac:spMkLst>
        </pc:spChg>
      </pc:sldChg>
      <pc:sldChg chg="addSp delSp modSp mod modClrScheme chgLayout">
        <pc:chgData name="Sylvain Baillot" userId="S::sbaillot@insy2s.fr::100668c0-7dbc-4031-b37e-f12834fa3702" providerId="AD" clId="Web-{F089265B-28BA-1C6C-5C42-46B5BD78BE82}" dt="2022-08-29T10:20:05.882" v="326" actId="20577"/>
        <pc:sldMkLst>
          <pc:docMk/>
          <pc:sldMk cId="3282998901" sldId="258"/>
        </pc:sldMkLst>
        <pc:spChg chg="del mod ord">
          <ac:chgData name="Sylvain Baillot" userId="S::sbaillot@insy2s.fr::100668c0-7dbc-4031-b37e-f12834fa3702" providerId="AD" clId="Web-{F089265B-28BA-1C6C-5C42-46B5BD78BE82}" dt="2022-08-29T10:17:55.536" v="311"/>
          <ac:spMkLst>
            <pc:docMk/>
            <pc:sldMk cId="3282998901" sldId="258"/>
            <ac:spMk id="2" creationId="{9E892192-BDA8-4B4F-A5EC-E8A38D3E0642}"/>
          </ac:spMkLst>
        </pc:spChg>
        <pc:spChg chg="mod ord">
          <ac:chgData name="Sylvain Baillot" userId="S::sbaillot@insy2s.fr::100668c0-7dbc-4031-b37e-f12834fa3702" providerId="AD" clId="Web-{F089265B-28BA-1C6C-5C42-46B5BD78BE82}" dt="2022-08-29T10:20:05.882" v="326" actId="20577"/>
          <ac:spMkLst>
            <pc:docMk/>
            <pc:sldMk cId="3282998901" sldId="258"/>
            <ac:spMk id="3" creationId="{9A5270E1-51E8-45B2-8F43-FF64D32DD3E6}"/>
          </ac:spMkLst>
        </pc:spChg>
        <pc:spChg chg="add">
          <ac:chgData name="Sylvain Baillot" userId="S::sbaillot@insy2s.fr::100668c0-7dbc-4031-b37e-f12834fa3702" providerId="AD" clId="Web-{F089265B-28BA-1C6C-5C42-46B5BD78BE82}" dt="2022-08-29T10:17:50.380" v="310"/>
          <ac:spMkLst>
            <pc:docMk/>
            <pc:sldMk cId="3282998901" sldId="258"/>
            <ac:spMk id="5" creationId="{11410DCC-5C96-8BD1-7DCC-F23449D05B46}"/>
          </ac:spMkLst>
        </pc:spChg>
      </pc:sldChg>
      <pc:sldChg chg="addSp delSp modSp mod modClrScheme chgLayout">
        <pc:chgData name="Sylvain Baillot" userId="S::sbaillot@insy2s.fr::100668c0-7dbc-4031-b37e-f12834fa3702" providerId="AD" clId="Web-{F089265B-28BA-1C6C-5C42-46B5BD78BE82}" dt="2022-08-29T10:22:26.165" v="344" actId="1076"/>
        <pc:sldMkLst>
          <pc:docMk/>
          <pc:sldMk cId="2324021340" sldId="259"/>
        </pc:sldMkLst>
        <pc:spChg chg="del mod ord">
          <ac:chgData name="Sylvain Baillot" userId="S::sbaillot@insy2s.fr::100668c0-7dbc-4031-b37e-f12834fa3702" providerId="AD" clId="Web-{F089265B-28BA-1C6C-5C42-46B5BD78BE82}" dt="2022-08-29T10:21:02.148" v="338"/>
          <ac:spMkLst>
            <pc:docMk/>
            <pc:sldMk cId="2324021340" sldId="259"/>
            <ac:spMk id="2" creationId="{9E892192-BDA8-4B4F-A5EC-E8A38D3E0642}"/>
          </ac:spMkLst>
        </pc:spChg>
        <pc:spChg chg="mod ord">
          <ac:chgData name="Sylvain Baillot" userId="S::sbaillot@insy2s.fr::100668c0-7dbc-4031-b37e-f12834fa3702" providerId="AD" clId="Web-{F089265B-28BA-1C6C-5C42-46B5BD78BE82}" dt="2022-08-29T10:21:18.242" v="340" actId="1076"/>
          <ac:spMkLst>
            <pc:docMk/>
            <pc:sldMk cId="2324021340" sldId="259"/>
            <ac:spMk id="3" creationId="{9A5270E1-51E8-45B2-8F43-FF64D32DD3E6}"/>
          </ac:spMkLst>
        </pc:spChg>
        <pc:spChg chg="add mod">
          <ac:chgData name="Sylvain Baillot" userId="S::sbaillot@insy2s.fr::100668c0-7dbc-4031-b37e-f12834fa3702" providerId="AD" clId="Web-{F089265B-28BA-1C6C-5C42-46B5BD78BE82}" dt="2022-08-29T10:22:26.165" v="344" actId="1076"/>
          <ac:spMkLst>
            <pc:docMk/>
            <pc:sldMk cId="2324021340" sldId="259"/>
            <ac:spMk id="6" creationId="{42C9D3D6-F79B-D3AC-3E26-859E7310FD93}"/>
          </ac:spMkLst>
        </pc:spChg>
      </pc:sldChg>
      <pc:sldChg chg="modSp mod modClrScheme chgLayout">
        <pc:chgData name="Sylvain Baillot" userId="S::sbaillot@insy2s.fr::100668c0-7dbc-4031-b37e-f12834fa3702" providerId="AD" clId="Web-{F089265B-28BA-1C6C-5C42-46B5BD78BE82}" dt="2022-08-29T10:25:32.214" v="365" actId="20577"/>
        <pc:sldMkLst>
          <pc:docMk/>
          <pc:sldMk cId="648957368" sldId="260"/>
        </pc:sldMkLst>
        <pc:spChg chg="mod ord">
          <ac:chgData name="Sylvain Baillot" userId="S::sbaillot@insy2s.fr::100668c0-7dbc-4031-b37e-f12834fa3702" providerId="AD" clId="Web-{F089265B-28BA-1C6C-5C42-46B5BD78BE82}" dt="2022-08-29T10:23:48.947" v="355"/>
          <ac:spMkLst>
            <pc:docMk/>
            <pc:sldMk cId="648957368" sldId="260"/>
            <ac:spMk id="2" creationId="{9E892192-BDA8-4B4F-A5EC-E8A38D3E0642}"/>
          </ac:spMkLst>
        </pc:spChg>
        <pc:spChg chg="mod ord">
          <ac:chgData name="Sylvain Baillot" userId="S::sbaillot@insy2s.fr::100668c0-7dbc-4031-b37e-f12834fa3702" providerId="AD" clId="Web-{F089265B-28BA-1C6C-5C42-46B5BD78BE82}" dt="2022-08-29T10:25:32.214" v="365" actId="20577"/>
          <ac:spMkLst>
            <pc:docMk/>
            <pc:sldMk cId="648957368" sldId="260"/>
            <ac:spMk id="3" creationId="{9A5270E1-51E8-45B2-8F43-FF64D32DD3E6}"/>
          </ac:spMkLst>
        </pc:spChg>
      </pc:sldChg>
      <pc:sldChg chg="modSp mod modClrScheme chgLayout">
        <pc:chgData name="Sylvain Baillot" userId="S::sbaillot@insy2s.fr::100668c0-7dbc-4031-b37e-f12834fa3702" providerId="AD" clId="Web-{F089265B-28BA-1C6C-5C42-46B5BD78BE82}" dt="2022-08-29T12:02:01.847" v="374" actId="1076"/>
        <pc:sldMkLst>
          <pc:docMk/>
          <pc:sldMk cId="1784723464" sldId="261"/>
        </pc:sldMkLst>
        <pc:spChg chg="mod ord">
          <ac:chgData name="Sylvain Baillot" userId="S::sbaillot@insy2s.fr::100668c0-7dbc-4031-b37e-f12834fa3702" providerId="AD" clId="Web-{F089265B-28BA-1C6C-5C42-46B5BD78BE82}" dt="2022-08-29T10:25:47.980" v="369" actId="1076"/>
          <ac:spMkLst>
            <pc:docMk/>
            <pc:sldMk cId="1784723464" sldId="261"/>
            <ac:spMk id="2" creationId="{9E892192-BDA8-4B4F-A5EC-E8A38D3E0642}"/>
          </ac:spMkLst>
        </pc:spChg>
        <pc:spChg chg="mod ord">
          <ac:chgData name="Sylvain Baillot" userId="S::sbaillot@insy2s.fr::100668c0-7dbc-4031-b37e-f12834fa3702" providerId="AD" clId="Web-{F089265B-28BA-1C6C-5C42-46B5BD78BE82}" dt="2022-08-29T12:01:48.409" v="372" actId="1076"/>
          <ac:spMkLst>
            <pc:docMk/>
            <pc:sldMk cId="1784723464" sldId="261"/>
            <ac:spMk id="3" creationId="{9A5270E1-51E8-45B2-8F43-FF64D32DD3E6}"/>
          </ac:spMkLst>
        </pc:spChg>
        <pc:spChg chg="mod">
          <ac:chgData name="Sylvain Baillot" userId="S::sbaillot@insy2s.fr::100668c0-7dbc-4031-b37e-f12834fa3702" providerId="AD" clId="Web-{F089265B-28BA-1C6C-5C42-46B5BD78BE82}" dt="2022-08-29T12:01:54.737" v="373" actId="1076"/>
          <ac:spMkLst>
            <pc:docMk/>
            <pc:sldMk cId="1784723464" sldId="261"/>
            <ac:spMk id="5" creationId="{4BA717A7-D5F4-40FB-8429-6169354FC149}"/>
          </ac:spMkLst>
        </pc:spChg>
        <pc:spChg chg="mod">
          <ac:chgData name="Sylvain Baillot" userId="S::sbaillot@insy2s.fr::100668c0-7dbc-4031-b37e-f12834fa3702" providerId="AD" clId="Web-{F089265B-28BA-1C6C-5C42-46B5BD78BE82}" dt="2022-08-29T12:02:01.847" v="374" actId="1076"/>
          <ac:spMkLst>
            <pc:docMk/>
            <pc:sldMk cId="1784723464" sldId="261"/>
            <ac:spMk id="7" creationId="{99192409-8471-4D46-88E4-D737C16AB25D}"/>
          </ac:spMkLst>
        </pc:spChg>
      </pc:sldChg>
      <pc:sldChg chg="modSp mod modClrScheme chgLayout">
        <pc:chgData name="Sylvain Baillot" userId="S::sbaillot@insy2s.fr::100668c0-7dbc-4031-b37e-f12834fa3702" providerId="AD" clId="Web-{F089265B-28BA-1C6C-5C42-46B5BD78BE82}" dt="2022-08-29T12:03:46.036" v="382" actId="20577"/>
        <pc:sldMkLst>
          <pc:docMk/>
          <pc:sldMk cId="2489350085" sldId="262"/>
        </pc:sldMkLst>
        <pc:spChg chg="mod ord">
          <ac:chgData name="Sylvain Baillot" userId="S::sbaillot@insy2s.fr::100668c0-7dbc-4031-b37e-f12834fa3702" providerId="AD" clId="Web-{F089265B-28BA-1C6C-5C42-46B5BD78BE82}" dt="2022-08-29T12:02:48.488" v="378" actId="1076"/>
          <ac:spMkLst>
            <pc:docMk/>
            <pc:sldMk cId="2489350085" sldId="262"/>
            <ac:spMk id="2" creationId="{9E892192-BDA8-4B4F-A5EC-E8A38D3E0642}"/>
          </ac:spMkLst>
        </pc:spChg>
        <pc:spChg chg="mod ord">
          <ac:chgData name="Sylvain Baillot" userId="S::sbaillot@insy2s.fr::100668c0-7dbc-4031-b37e-f12834fa3702" providerId="AD" clId="Web-{F089265B-28BA-1C6C-5C42-46B5BD78BE82}" dt="2022-08-29T12:03:09.739" v="379" actId="1076"/>
          <ac:spMkLst>
            <pc:docMk/>
            <pc:sldMk cId="2489350085" sldId="262"/>
            <ac:spMk id="3" creationId="{9A5270E1-51E8-45B2-8F43-FF64D32DD3E6}"/>
          </ac:spMkLst>
        </pc:spChg>
        <pc:spChg chg="mod">
          <ac:chgData name="Sylvain Baillot" userId="S::sbaillot@insy2s.fr::100668c0-7dbc-4031-b37e-f12834fa3702" providerId="AD" clId="Web-{F089265B-28BA-1C6C-5C42-46B5BD78BE82}" dt="2022-08-29T12:03:46.036" v="382" actId="20577"/>
          <ac:spMkLst>
            <pc:docMk/>
            <pc:sldMk cId="2489350085" sldId="262"/>
            <ac:spMk id="5" creationId="{4BA717A7-D5F4-40FB-8429-6169354FC149}"/>
          </ac:spMkLst>
        </pc:spChg>
      </pc:sldChg>
      <pc:sldChg chg="modSp mod modClrScheme chgLayout">
        <pc:chgData name="Sylvain Baillot" userId="S::sbaillot@insy2s.fr::100668c0-7dbc-4031-b37e-f12834fa3702" providerId="AD" clId="Web-{F089265B-28BA-1C6C-5C42-46B5BD78BE82}" dt="2022-08-29T12:04:42.662" v="390" actId="20577"/>
        <pc:sldMkLst>
          <pc:docMk/>
          <pc:sldMk cId="1810027199" sldId="263"/>
        </pc:sldMkLst>
        <pc:spChg chg="mod ord">
          <ac:chgData name="Sylvain Baillot" userId="S::sbaillot@insy2s.fr::100668c0-7dbc-4031-b37e-f12834fa3702" providerId="AD" clId="Web-{F089265B-28BA-1C6C-5C42-46B5BD78BE82}" dt="2022-08-29T12:04:08.318" v="387" actId="1076"/>
          <ac:spMkLst>
            <pc:docMk/>
            <pc:sldMk cId="1810027199" sldId="263"/>
            <ac:spMk id="2" creationId="{9E892192-BDA8-4B4F-A5EC-E8A38D3E0642}"/>
          </ac:spMkLst>
        </pc:spChg>
        <pc:spChg chg="mod ord">
          <ac:chgData name="Sylvain Baillot" userId="S::sbaillot@insy2s.fr::100668c0-7dbc-4031-b37e-f12834fa3702" providerId="AD" clId="Web-{F089265B-28BA-1C6C-5C42-46B5BD78BE82}" dt="2022-08-29T12:04:08.318" v="386" actId="1076"/>
          <ac:spMkLst>
            <pc:docMk/>
            <pc:sldMk cId="1810027199" sldId="263"/>
            <ac:spMk id="3" creationId="{9A5270E1-51E8-45B2-8F43-FF64D32DD3E6}"/>
          </ac:spMkLst>
        </pc:spChg>
        <pc:spChg chg="mod">
          <ac:chgData name="Sylvain Baillot" userId="S::sbaillot@insy2s.fr::100668c0-7dbc-4031-b37e-f12834fa3702" providerId="AD" clId="Web-{F089265B-28BA-1C6C-5C42-46B5BD78BE82}" dt="2022-08-29T12:04:42.662" v="390" actId="20577"/>
          <ac:spMkLst>
            <pc:docMk/>
            <pc:sldMk cId="1810027199" sldId="263"/>
            <ac:spMk id="5" creationId="{4BA717A7-D5F4-40FB-8429-6169354FC149}"/>
          </ac:spMkLst>
        </pc:spChg>
      </pc:sldChg>
      <pc:sldChg chg="modSp mod modClrScheme chgLayout">
        <pc:chgData name="Sylvain Baillot" userId="S::sbaillot@insy2s.fr::100668c0-7dbc-4031-b37e-f12834fa3702" providerId="AD" clId="Web-{F089265B-28BA-1C6C-5C42-46B5BD78BE82}" dt="2022-08-29T12:05:22.413" v="397" actId="1076"/>
        <pc:sldMkLst>
          <pc:docMk/>
          <pc:sldMk cId="3391068544" sldId="264"/>
        </pc:sldMkLst>
        <pc:spChg chg="mod ord">
          <ac:chgData name="Sylvain Baillot" userId="S::sbaillot@insy2s.fr::100668c0-7dbc-4031-b37e-f12834fa3702" providerId="AD" clId="Web-{F089265B-28BA-1C6C-5C42-46B5BD78BE82}" dt="2022-08-29T12:05:09.694" v="395" actId="1076"/>
          <ac:spMkLst>
            <pc:docMk/>
            <pc:sldMk cId="3391068544" sldId="264"/>
            <ac:spMk id="2" creationId="{9E892192-BDA8-4B4F-A5EC-E8A38D3E0642}"/>
          </ac:spMkLst>
        </pc:spChg>
        <pc:spChg chg="mod ord">
          <ac:chgData name="Sylvain Baillot" userId="S::sbaillot@insy2s.fr::100668c0-7dbc-4031-b37e-f12834fa3702" providerId="AD" clId="Web-{F089265B-28BA-1C6C-5C42-46B5BD78BE82}" dt="2022-08-29T12:05:09.678" v="394" actId="1076"/>
          <ac:spMkLst>
            <pc:docMk/>
            <pc:sldMk cId="3391068544" sldId="264"/>
            <ac:spMk id="3" creationId="{9A5270E1-51E8-45B2-8F43-FF64D32DD3E6}"/>
          </ac:spMkLst>
        </pc:spChg>
        <pc:spChg chg="mod">
          <ac:chgData name="Sylvain Baillot" userId="S::sbaillot@insy2s.fr::100668c0-7dbc-4031-b37e-f12834fa3702" providerId="AD" clId="Web-{F089265B-28BA-1C6C-5C42-46B5BD78BE82}" dt="2022-08-29T12:05:22.413" v="397" actId="1076"/>
          <ac:spMkLst>
            <pc:docMk/>
            <pc:sldMk cId="3391068544" sldId="264"/>
            <ac:spMk id="5" creationId="{4BA717A7-D5F4-40FB-8429-6169354FC149}"/>
          </ac:spMkLst>
        </pc:spChg>
      </pc:sldChg>
      <pc:sldChg chg="modSp mod modClrScheme chgLayout">
        <pc:chgData name="Sylvain Baillot" userId="S::sbaillot@insy2s.fr::100668c0-7dbc-4031-b37e-f12834fa3702" providerId="AD" clId="Web-{F089265B-28BA-1C6C-5C42-46B5BD78BE82}" dt="2022-08-29T12:06:45.695" v="405" actId="1076"/>
        <pc:sldMkLst>
          <pc:docMk/>
          <pc:sldMk cId="3421248293" sldId="265"/>
        </pc:sldMkLst>
        <pc:spChg chg="mod ord">
          <ac:chgData name="Sylvain Baillot" userId="S::sbaillot@insy2s.fr::100668c0-7dbc-4031-b37e-f12834fa3702" providerId="AD" clId="Web-{F089265B-28BA-1C6C-5C42-46B5BD78BE82}" dt="2022-08-29T12:05:54.617" v="402" actId="1076"/>
          <ac:spMkLst>
            <pc:docMk/>
            <pc:sldMk cId="3421248293" sldId="265"/>
            <ac:spMk id="2" creationId="{9E892192-BDA8-4B4F-A5EC-E8A38D3E0642}"/>
          </ac:spMkLst>
        </pc:spChg>
        <pc:spChg chg="mod ord">
          <ac:chgData name="Sylvain Baillot" userId="S::sbaillot@insy2s.fr::100668c0-7dbc-4031-b37e-f12834fa3702" providerId="AD" clId="Web-{F089265B-28BA-1C6C-5C42-46B5BD78BE82}" dt="2022-08-29T12:06:45.695" v="405" actId="1076"/>
          <ac:spMkLst>
            <pc:docMk/>
            <pc:sldMk cId="3421248293" sldId="265"/>
            <ac:spMk id="3" creationId="{9A5270E1-51E8-45B2-8F43-FF64D32DD3E6}"/>
          </ac:spMkLst>
        </pc:spChg>
        <pc:spChg chg="mod">
          <ac:chgData name="Sylvain Baillot" userId="S::sbaillot@insy2s.fr::100668c0-7dbc-4031-b37e-f12834fa3702" providerId="AD" clId="Web-{F089265B-28BA-1C6C-5C42-46B5BD78BE82}" dt="2022-08-29T12:05:59.007" v="403" actId="1076"/>
          <ac:spMkLst>
            <pc:docMk/>
            <pc:sldMk cId="3421248293" sldId="265"/>
            <ac:spMk id="5" creationId="{4BA717A7-D5F4-40FB-8429-6169354FC149}"/>
          </ac:spMkLst>
        </pc:spChg>
      </pc:sldChg>
      <pc:sldChg chg="modSp mod modClrScheme chgLayout">
        <pc:chgData name="Sylvain Baillot" userId="S::sbaillot@insy2s.fr::100668c0-7dbc-4031-b37e-f12834fa3702" providerId="AD" clId="Web-{F089265B-28BA-1C6C-5C42-46B5BD78BE82}" dt="2022-08-29T12:09:16.276" v="422" actId="1076"/>
        <pc:sldMkLst>
          <pc:docMk/>
          <pc:sldMk cId="218229680" sldId="266"/>
        </pc:sldMkLst>
        <pc:spChg chg="mod ord">
          <ac:chgData name="Sylvain Baillot" userId="S::sbaillot@insy2s.fr::100668c0-7dbc-4031-b37e-f12834fa3702" providerId="AD" clId="Web-{F089265B-28BA-1C6C-5C42-46B5BD78BE82}" dt="2022-08-29T12:07:58.962" v="414" actId="1076"/>
          <ac:spMkLst>
            <pc:docMk/>
            <pc:sldMk cId="218229680" sldId="266"/>
            <ac:spMk id="2" creationId="{9E892192-BDA8-4B4F-A5EC-E8A38D3E0642}"/>
          </ac:spMkLst>
        </pc:spChg>
        <pc:spChg chg="mod ord">
          <ac:chgData name="Sylvain Baillot" userId="S::sbaillot@insy2s.fr::100668c0-7dbc-4031-b37e-f12834fa3702" providerId="AD" clId="Web-{F089265B-28BA-1C6C-5C42-46B5BD78BE82}" dt="2022-08-29T12:09:12.979" v="421" actId="20577"/>
          <ac:spMkLst>
            <pc:docMk/>
            <pc:sldMk cId="218229680" sldId="266"/>
            <ac:spMk id="3" creationId="{9A5270E1-51E8-45B2-8F43-FF64D32DD3E6}"/>
          </ac:spMkLst>
        </pc:spChg>
        <pc:spChg chg="mod">
          <ac:chgData name="Sylvain Baillot" userId="S::sbaillot@insy2s.fr::100668c0-7dbc-4031-b37e-f12834fa3702" providerId="AD" clId="Web-{F089265B-28BA-1C6C-5C42-46B5BD78BE82}" dt="2022-08-29T12:09:16.276" v="422" actId="1076"/>
          <ac:spMkLst>
            <pc:docMk/>
            <pc:sldMk cId="218229680" sldId="266"/>
            <ac:spMk id="5" creationId="{4BA717A7-D5F4-40FB-8429-6169354FC149}"/>
          </ac:spMkLst>
        </pc:spChg>
      </pc:sldChg>
      <pc:sldChg chg="modSp mod modClrScheme chgLayout">
        <pc:chgData name="Sylvain Baillot" userId="S::sbaillot@insy2s.fr::100668c0-7dbc-4031-b37e-f12834fa3702" providerId="AD" clId="Web-{F089265B-28BA-1C6C-5C42-46B5BD78BE82}" dt="2022-08-29T12:11:35.312" v="432" actId="1076"/>
        <pc:sldMkLst>
          <pc:docMk/>
          <pc:sldMk cId="3943129456" sldId="267"/>
        </pc:sldMkLst>
        <pc:spChg chg="mod ord">
          <ac:chgData name="Sylvain Baillot" userId="S::sbaillot@insy2s.fr::100668c0-7dbc-4031-b37e-f12834fa3702" providerId="AD" clId="Web-{F089265B-28BA-1C6C-5C42-46B5BD78BE82}" dt="2022-08-29T12:10:17.248" v="427" actId="14100"/>
          <ac:spMkLst>
            <pc:docMk/>
            <pc:sldMk cId="3943129456" sldId="267"/>
            <ac:spMk id="2" creationId="{9E892192-BDA8-4B4F-A5EC-E8A38D3E0642}"/>
          </ac:spMkLst>
        </pc:spChg>
        <pc:spChg chg="mod ord">
          <ac:chgData name="Sylvain Baillot" userId="S::sbaillot@insy2s.fr::100668c0-7dbc-4031-b37e-f12834fa3702" providerId="AD" clId="Web-{F089265B-28BA-1C6C-5C42-46B5BD78BE82}" dt="2022-08-29T12:10:41.108" v="431" actId="20577"/>
          <ac:spMkLst>
            <pc:docMk/>
            <pc:sldMk cId="3943129456" sldId="267"/>
            <ac:spMk id="3" creationId="{9A5270E1-51E8-45B2-8F43-FF64D32DD3E6}"/>
          </ac:spMkLst>
        </pc:spChg>
        <pc:spChg chg="mod">
          <ac:chgData name="Sylvain Baillot" userId="S::sbaillot@insy2s.fr::100668c0-7dbc-4031-b37e-f12834fa3702" providerId="AD" clId="Web-{F089265B-28BA-1C6C-5C42-46B5BD78BE82}" dt="2022-08-29T12:11:35.312" v="432" actId="1076"/>
          <ac:spMkLst>
            <pc:docMk/>
            <pc:sldMk cId="3943129456" sldId="267"/>
            <ac:spMk id="4" creationId="{B8AA33E8-0373-4CB2-83FE-102900F73238}"/>
          </ac:spMkLst>
        </pc:spChg>
      </pc:sldChg>
      <pc:sldChg chg="modSp mod modClrScheme chgLayout">
        <pc:chgData name="Sylvain Baillot" userId="S::sbaillot@insy2s.fr::100668c0-7dbc-4031-b37e-f12834fa3702" providerId="AD" clId="Web-{F089265B-28BA-1C6C-5C42-46B5BD78BE82}" dt="2022-08-29T10:23:16.822" v="350" actId="1076"/>
        <pc:sldMkLst>
          <pc:docMk/>
          <pc:sldMk cId="261864591" sldId="268"/>
        </pc:sldMkLst>
        <pc:spChg chg="mod ord">
          <ac:chgData name="Sylvain Baillot" userId="S::sbaillot@insy2s.fr::100668c0-7dbc-4031-b37e-f12834fa3702" providerId="AD" clId="Web-{F089265B-28BA-1C6C-5C42-46B5BD78BE82}" dt="2022-08-29T10:23:05.837" v="348" actId="1076"/>
          <ac:spMkLst>
            <pc:docMk/>
            <pc:sldMk cId="261864591" sldId="268"/>
            <ac:spMk id="2" creationId="{3AACDC22-2EC6-4C8A-B997-C2001C209AB3}"/>
          </ac:spMkLst>
        </pc:spChg>
        <pc:spChg chg="mod ord">
          <ac:chgData name="Sylvain Baillot" userId="S::sbaillot@insy2s.fr::100668c0-7dbc-4031-b37e-f12834fa3702" providerId="AD" clId="Web-{F089265B-28BA-1C6C-5C42-46B5BD78BE82}" dt="2022-08-29T10:23:16.822" v="350" actId="1076"/>
          <ac:spMkLst>
            <pc:docMk/>
            <pc:sldMk cId="261864591" sldId="268"/>
            <ac:spMk id="3" creationId="{3AD3FAE4-DA03-490B-93FB-DC8025D2329C}"/>
          </ac:spMkLst>
        </pc:spChg>
      </pc:sldChg>
      <pc:sldChg chg="modSp mod modClrScheme chgLayout">
        <pc:chgData name="Sylvain Baillot" userId="S::sbaillot@insy2s.fr::100668c0-7dbc-4031-b37e-f12834fa3702" providerId="AD" clId="Web-{F089265B-28BA-1C6C-5C42-46B5BD78BE82}" dt="2022-08-29T12:07:33.212" v="410" actId="1076"/>
        <pc:sldMkLst>
          <pc:docMk/>
          <pc:sldMk cId="3848359145" sldId="269"/>
        </pc:sldMkLst>
        <pc:spChg chg="mod ord">
          <ac:chgData name="Sylvain Baillot" userId="S::sbaillot@insy2s.fr::100668c0-7dbc-4031-b37e-f12834fa3702" providerId="AD" clId="Web-{F089265B-28BA-1C6C-5C42-46B5BD78BE82}" dt="2022-08-29T12:07:18.915" v="409" actId="1076"/>
          <ac:spMkLst>
            <pc:docMk/>
            <pc:sldMk cId="3848359145" sldId="269"/>
            <ac:spMk id="2" creationId="{AC165E8F-06AC-4F47-A957-00805AED59E1}"/>
          </ac:spMkLst>
        </pc:spChg>
        <pc:spChg chg="mod ord">
          <ac:chgData name="Sylvain Baillot" userId="S::sbaillot@insy2s.fr::100668c0-7dbc-4031-b37e-f12834fa3702" providerId="AD" clId="Web-{F089265B-28BA-1C6C-5C42-46B5BD78BE82}" dt="2022-08-29T12:07:33.212" v="410" actId="1076"/>
          <ac:spMkLst>
            <pc:docMk/>
            <pc:sldMk cId="3848359145" sldId="269"/>
            <ac:spMk id="3" creationId="{BE1A7263-0B4C-473C-8481-CE8B8CCD73CA}"/>
          </ac:spMkLst>
        </pc:spChg>
      </pc:sldChg>
      <pc:sldChg chg="modSp mod modClrScheme chgLayout">
        <pc:chgData name="Sylvain Baillot" userId="S::sbaillot@insy2s.fr::100668c0-7dbc-4031-b37e-f12834fa3702" providerId="AD" clId="Web-{F089265B-28BA-1C6C-5C42-46B5BD78BE82}" dt="2022-08-29T12:12:27.375" v="437" actId="1076"/>
        <pc:sldMkLst>
          <pc:docMk/>
          <pc:sldMk cId="2234895000" sldId="270"/>
        </pc:sldMkLst>
        <pc:spChg chg="mod ord">
          <ac:chgData name="Sylvain Baillot" userId="S::sbaillot@insy2s.fr::100668c0-7dbc-4031-b37e-f12834fa3702" providerId="AD" clId="Web-{F089265B-28BA-1C6C-5C42-46B5BD78BE82}" dt="2022-08-29T12:12:27.375" v="437" actId="1076"/>
          <ac:spMkLst>
            <pc:docMk/>
            <pc:sldMk cId="2234895000" sldId="270"/>
            <ac:spMk id="2" creationId="{03871620-9BFF-4982-8CDB-547EEAB4B1AC}"/>
          </ac:spMkLst>
        </pc:spChg>
        <pc:spChg chg="mod ord">
          <ac:chgData name="Sylvain Baillot" userId="S::sbaillot@insy2s.fr::100668c0-7dbc-4031-b37e-f12834fa3702" providerId="AD" clId="Web-{F089265B-28BA-1C6C-5C42-46B5BD78BE82}" dt="2022-08-29T12:12:27.375" v="436" actId="1076"/>
          <ac:spMkLst>
            <pc:docMk/>
            <pc:sldMk cId="2234895000" sldId="270"/>
            <ac:spMk id="3" creationId="{994C52B6-B67F-4376-B559-D9BA2DF93236}"/>
          </ac:spMkLst>
        </pc:spChg>
      </pc:sldChg>
      <pc:sldChg chg="modSp mod modClrScheme chgLayout">
        <pc:chgData name="Sylvain Baillot" userId="S::sbaillot@insy2s.fr::100668c0-7dbc-4031-b37e-f12834fa3702" providerId="AD" clId="Web-{F089265B-28BA-1C6C-5C42-46B5BD78BE82}" dt="2022-08-29T12:13:49.517" v="445" actId="20577"/>
        <pc:sldMkLst>
          <pc:docMk/>
          <pc:sldMk cId="2741908216" sldId="271"/>
        </pc:sldMkLst>
        <pc:spChg chg="mod ord">
          <ac:chgData name="Sylvain Baillot" userId="S::sbaillot@insy2s.fr::100668c0-7dbc-4031-b37e-f12834fa3702" providerId="AD" clId="Web-{F089265B-28BA-1C6C-5C42-46B5BD78BE82}" dt="2022-08-29T12:12:56.735" v="442" actId="1076"/>
          <ac:spMkLst>
            <pc:docMk/>
            <pc:sldMk cId="2741908216" sldId="271"/>
            <ac:spMk id="2" creationId="{9E892192-BDA8-4B4F-A5EC-E8A38D3E0642}"/>
          </ac:spMkLst>
        </pc:spChg>
        <pc:spChg chg="mod ord">
          <ac:chgData name="Sylvain Baillot" userId="S::sbaillot@insy2s.fr::100668c0-7dbc-4031-b37e-f12834fa3702" providerId="AD" clId="Web-{F089265B-28BA-1C6C-5C42-46B5BD78BE82}" dt="2022-08-29T12:13:49.517" v="445" actId="20577"/>
          <ac:spMkLst>
            <pc:docMk/>
            <pc:sldMk cId="2741908216" sldId="271"/>
            <ac:spMk id="3" creationId="{9A5270E1-51E8-45B2-8F43-FF64D32DD3E6}"/>
          </ac:spMkLst>
        </pc:spChg>
      </pc:sldChg>
      <pc:sldChg chg="modSp mod modClrScheme chgLayout">
        <pc:chgData name="Sylvain Baillot" userId="S::sbaillot@insy2s.fr::100668c0-7dbc-4031-b37e-f12834fa3702" providerId="AD" clId="Web-{F089265B-28BA-1C6C-5C42-46B5BD78BE82}" dt="2022-08-29T12:14:15.971" v="451" actId="1076"/>
        <pc:sldMkLst>
          <pc:docMk/>
          <pc:sldMk cId="4212441334" sldId="272"/>
        </pc:sldMkLst>
        <pc:spChg chg="mod ord">
          <ac:chgData name="Sylvain Baillot" userId="S::sbaillot@insy2s.fr::100668c0-7dbc-4031-b37e-f12834fa3702" providerId="AD" clId="Web-{F089265B-28BA-1C6C-5C42-46B5BD78BE82}" dt="2022-08-29T12:14:15.971" v="451" actId="1076"/>
          <ac:spMkLst>
            <pc:docMk/>
            <pc:sldMk cId="4212441334" sldId="272"/>
            <ac:spMk id="2" creationId="{9E892192-BDA8-4B4F-A5EC-E8A38D3E0642}"/>
          </ac:spMkLst>
        </pc:spChg>
        <pc:spChg chg="mod ord">
          <ac:chgData name="Sylvain Baillot" userId="S::sbaillot@insy2s.fr::100668c0-7dbc-4031-b37e-f12834fa3702" providerId="AD" clId="Web-{F089265B-28BA-1C6C-5C42-46B5BD78BE82}" dt="2022-08-29T12:14:15.971" v="450" actId="1076"/>
          <ac:spMkLst>
            <pc:docMk/>
            <pc:sldMk cId="4212441334" sldId="272"/>
            <ac:spMk id="3" creationId="{9A5270E1-51E8-45B2-8F43-FF64D32DD3E6}"/>
          </ac:spMkLst>
        </pc:spChg>
      </pc:sldChg>
      <pc:sldChg chg="modSp mod modClrScheme chgLayout">
        <pc:chgData name="Sylvain Baillot" userId="S::sbaillot@insy2s.fr::100668c0-7dbc-4031-b37e-f12834fa3702" providerId="AD" clId="Web-{F089265B-28BA-1C6C-5C42-46B5BD78BE82}" dt="2022-08-29T12:20:18.462" v="462" actId="1076"/>
        <pc:sldMkLst>
          <pc:docMk/>
          <pc:sldMk cId="3386761952" sldId="273"/>
        </pc:sldMkLst>
        <pc:spChg chg="mod ord">
          <ac:chgData name="Sylvain Baillot" userId="S::sbaillot@insy2s.fr::100668c0-7dbc-4031-b37e-f12834fa3702" providerId="AD" clId="Web-{F089265B-28BA-1C6C-5C42-46B5BD78BE82}" dt="2022-08-29T12:17:45.943" v="460" actId="1076"/>
          <ac:spMkLst>
            <pc:docMk/>
            <pc:sldMk cId="3386761952" sldId="273"/>
            <ac:spMk id="2" creationId="{9E892192-BDA8-4B4F-A5EC-E8A38D3E0642}"/>
          </ac:spMkLst>
        </pc:spChg>
        <pc:spChg chg="mod ord">
          <ac:chgData name="Sylvain Baillot" userId="S::sbaillot@insy2s.fr::100668c0-7dbc-4031-b37e-f12834fa3702" providerId="AD" clId="Web-{F089265B-28BA-1C6C-5C42-46B5BD78BE82}" dt="2022-08-29T12:20:18.462" v="462" actId="1076"/>
          <ac:spMkLst>
            <pc:docMk/>
            <pc:sldMk cId="3386761952" sldId="273"/>
            <ac:spMk id="3" creationId="{9A5270E1-51E8-45B2-8F43-FF64D32DD3E6}"/>
          </ac:spMkLst>
        </pc:spChg>
      </pc:sldChg>
      <pc:sldChg chg="modSp mod modClrScheme chgLayout">
        <pc:chgData name="Sylvain Baillot" userId="S::sbaillot@insy2s.fr::100668c0-7dbc-4031-b37e-f12834fa3702" providerId="AD" clId="Web-{F089265B-28BA-1C6C-5C42-46B5BD78BE82}" dt="2022-08-29T12:37:00.826" v="520" actId="20577"/>
        <pc:sldMkLst>
          <pc:docMk/>
          <pc:sldMk cId="481399646" sldId="274"/>
        </pc:sldMkLst>
        <pc:spChg chg="mod ord">
          <ac:chgData name="Sylvain Baillot" userId="S::sbaillot@insy2s.fr::100668c0-7dbc-4031-b37e-f12834fa3702" providerId="AD" clId="Web-{F089265B-28BA-1C6C-5C42-46B5BD78BE82}" dt="2022-08-29T12:22:00.995" v="466" actId="1076"/>
          <ac:spMkLst>
            <pc:docMk/>
            <pc:sldMk cId="481399646" sldId="274"/>
            <ac:spMk id="2" creationId="{9E892192-BDA8-4B4F-A5EC-E8A38D3E0642}"/>
          </ac:spMkLst>
        </pc:spChg>
        <pc:spChg chg="mod ord">
          <ac:chgData name="Sylvain Baillot" userId="S::sbaillot@insy2s.fr::100668c0-7dbc-4031-b37e-f12834fa3702" providerId="AD" clId="Web-{F089265B-28BA-1C6C-5C42-46B5BD78BE82}" dt="2022-08-29T12:37:00.826" v="520" actId="20577"/>
          <ac:spMkLst>
            <pc:docMk/>
            <pc:sldMk cId="481399646" sldId="274"/>
            <ac:spMk id="3" creationId="{9A5270E1-51E8-45B2-8F43-FF64D32DD3E6}"/>
          </ac:spMkLst>
        </pc:spChg>
        <pc:spChg chg="mod">
          <ac:chgData name="Sylvain Baillot" userId="S::sbaillot@insy2s.fr::100668c0-7dbc-4031-b37e-f12834fa3702" providerId="AD" clId="Web-{F089265B-28BA-1C6C-5C42-46B5BD78BE82}" dt="2022-08-29T12:22:38.386" v="468" actId="1076"/>
          <ac:spMkLst>
            <pc:docMk/>
            <pc:sldMk cId="481399646" sldId="274"/>
            <ac:spMk id="4" creationId="{DB7202C9-7C0F-46B2-8C8C-F37CCC57BF3E}"/>
          </ac:spMkLst>
        </pc:spChg>
      </pc:sldChg>
      <pc:sldChg chg="modSp mod modClrScheme chgLayout">
        <pc:chgData name="Sylvain Baillot" userId="S::sbaillot@insy2s.fr::100668c0-7dbc-4031-b37e-f12834fa3702" providerId="AD" clId="Web-{F089265B-28BA-1C6C-5C42-46B5BD78BE82}" dt="2022-08-29T12:26:58.734" v="484" actId="14100"/>
        <pc:sldMkLst>
          <pc:docMk/>
          <pc:sldMk cId="3558116927" sldId="275"/>
        </pc:sldMkLst>
        <pc:spChg chg="mod ord">
          <ac:chgData name="Sylvain Baillot" userId="S::sbaillot@insy2s.fr::100668c0-7dbc-4031-b37e-f12834fa3702" providerId="AD" clId="Web-{F089265B-28BA-1C6C-5C42-46B5BD78BE82}" dt="2022-08-29T12:25:55.358" v="478" actId="1076"/>
          <ac:spMkLst>
            <pc:docMk/>
            <pc:sldMk cId="3558116927" sldId="275"/>
            <ac:spMk id="2" creationId="{9E892192-BDA8-4B4F-A5EC-E8A38D3E0642}"/>
          </ac:spMkLst>
        </pc:spChg>
        <pc:spChg chg="mod ord">
          <ac:chgData name="Sylvain Baillot" userId="S::sbaillot@insy2s.fr::100668c0-7dbc-4031-b37e-f12834fa3702" providerId="AD" clId="Web-{F089265B-28BA-1C6C-5C42-46B5BD78BE82}" dt="2022-08-29T12:26:58.734" v="484" actId="14100"/>
          <ac:spMkLst>
            <pc:docMk/>
            <pc:sldMk cId="3558116927" sldId="275"/>
            <ac:spMk id="3" creationId="{9A5270E1-51E8-45B2-8F43-FF64D32DD3E6}"/>
          </ac:spMkLst>
        </pc:spChg>
        <pc:spChg chg="mod">
          <ac:chgData name="Sylvain Baillot" userId="S::sbaillot@insy2s.fr::100668c0-7dbc-4031-b37e-f12834fa3702" providerId="AD" clId="Web-{F089265B-28BA-1C6C-5C42-46B5BD78BE82}" dt="2022-08-29T12:26:45.015" v="482" actId="1076"/>
          <ac:spMkLst>
            <pc:docMk/>
            <pc:sldMk cId="3558116927" sldId="275"/>
            <ac:spMk id="5" creationId="{AF6740B4-6E70-4DDA-ABBB-38993773B8FF}"/>
          </ac:spMkLst>
        </pc:spChg>
      </pc:sldChg>
      <pc:sldChg chg="modSp mod modClrScheme chgLayout">
        <pc:chgData name="Sylvain Baillot" userId="S::sbaillot@insy2s.fr::100668c0-7dbc-4031-b37e-f12834fa3702" providerId="AD" clId="Web-{F089265B-28BA-1C6C-5C42-46B5BD78BE82}" dt="2022-08-29T12:38:52.578" v="522" actId="20577"/>
        <pc:sldMkLst>
          <pc:docMk/>
          <pc:sldMk cId="1949980617" sldId="276"/>
        </pc:sldMkLst>
        <pc:spChg chg="mod ord">
          <ac:chgData name="Sylvain Baillot" userId="S::sbaillot@insy2s.fr::100668c0-7dbc-4031-b37e-f12834fa3702" providerId="AD" clId="Web-{F089265B-28BA-1C6C-5C42-46B5BD78BE82}" dt="2022-08-29T12:27:47.688" v="489" actId="1076"/>
          <ac:spMkLst>
            <pc:docMk/>
            <pc:sldMk cId="1949980617" sldId="276"/>
            <ac:spMk id="2" creationId="{9E892192-BDA8-4B4F-A5EC-E8A38D3E0642}"/>
          </ac:spMkLst>
        </pc:spChg>
        <pc:spChg chg="mod ord">
          <ac:chgData name="Sylvain Baillot" userId="S::sbaillot@insy2s.fr::100668c0-7dbc-4031-b37e-f12834fa3702" providerId="AD" clId="Web-{F089265B-28BA-1C6C-5C42-46B5BD78BE82}" dt="2022-08-29T12:38:52.578" v="522" actId="20577"/>
          <ac:spMkLst>
            <pc:docMk/>
            <pc:sldMk cId="1949980617" sldId="276"/>
            <ac:spMk id="3" creationId="{9A5270E1-51E8-45B2-8F43-FF64D32DD3E6}"/>
          </ac:spMkLst>
        </pc:spChg>
        <pc:spChg chg="mod">
          <ac:chgData name="Sylvain Baillot" userId="S::sbaillot@insy2s.fr::100668c0-7dbc-4031-b37e-f12834fa3702" providerId="AD" clId="Web-{F089265B-28BA-1C6C-5C42-46B5BD78BE82}" dt="2022-08-29T12:27:52.579" v="491" actId="1076"/>
          <ac:spMkLst>
            <pc:docMk/>
            <pc:sldMk cId="1949980617" sldId="276"/>
            <ac:spMk id="6" creationId="{392664BF-8551-41D9-B587-9CFFE2988975}"/>
          </ac:spMkLst>
        </pc:spChg>
      </pc:sldChg>
      <pc:sldChg chg="modSp mod modClrScheme chgLayout">
        <pc:chgData name="Sylvain Baillot" userId="S::sbaillot@insy2s.fr::100668c0-7dbc-4031-b37e-f12834fa3702" providerId="AD" clId="Web-{F089265B-28BA-1C6C-5C42-46B5BD78BE82}" dt="2022-08-29T12:40:00.142" v="535" actId="1076"/>
        <pc:sldMkLst>
          <pc:docMk/>
          <pc:sldMk cId="3168009148" sldId="277"/>
        </pc:sldMkLst>
        <pc:spChg chg="mod ord">
          <ac:chgData name="Sylvain Baillot" userId="S::sbaillot@insy2s.fr::100668c0-7dbc-4031-b37e-f12834fa3702" providerId="AD" clId="Web-{F089265B-28BA-1C6C-5C42-46B5BD78BE82}" dt="2022-08-29T12:39:37.094" v="531" actId="1076"/>
          <ac:spMkLst>
            <pc:docMk/>
            <pc:sldMk cId="3168009148" sldId="277"/>
            <ac:spMk id="2" creationId="{9E892192-BDA8-4B4F-A5EC-E8A38D3E0642}"/>
          </ac:spMkLst>
        </pc:spChg>
        <pc:spChg chg="mod ord">
          <ac:chgData name="Sylvain Baillot" userId="S::sbaillot@insy2s.fr::100668c0-7dbc-4031-b37e-f12834fa3702" providerId="AD" clId="Web-{F089265B-28BA-1C6C-5C42-46B5BD78BE82}" dt="2022-08-29T12:39:47.813" v="533" actId="1076"/>
          <ac:spMkLst>
            <pc:docMk/>
            <pc:sldMk cId="3168009148" sldId="277"/>
            <ac:spMk id="3" creationId="{9A5270E1-51E8-45B2-8F43-FF64D32DD3E6}"/>
          </ac:spMkLst>
        </pc:spChg>
        <pc:spChg chg="mod">
          <ac:chgData name="Sylvain Baillot" userId="S::sbaillot@insy2s.fr::100668c0-7dbc-4031-b37e-f12834fa3702" providerId="AD" clId="Web-{F089265B-28BA-1C6C-5C42-46B5BD78BE82}" dt="2022-08-29T12:40:00.142" v="535" actId="1076"/>
          <ac:spMkLst>
            <pc:docMk/>
            <pc:sldMk cId="3168009148" sldId="277"/>
            <ac:spMk id="6" creationId="{392664BF-8551-41D9-B587-9CFFE2988975}"/>
          </ac:spMkLst>
        </pc:spChg>
      </pc:sldChg>
      <pc:sldChg chg="modSp mod modClrScheme chgLayout">
        <pc:chgData name="Sylvain Baillot" userId="S::sbaillot@insy2s.fr::100668c0-7dbc-4031-b37e-f12834fa3702" providerId="AD" clId="Web-{F089265B-28BA-1C6C-5C42-46B5BD78BE82}" dt="2022-08-29T12:42:22.769" v="541" actId="1076"/>
        <pc:sldMkLst>
          <pc:docMk/>
          <pc:sldMk cId="1746111049" sldId="278"/>
        </pc:sldMkLst>
        <pc:spChg chg="mod ord">
          <ac:chgData name="Sylvain Baillot" userId="S::sbaillot@insy2s.fr::100668c0-7dbc-4031-b37e-f12834fa3702" providerId="AD" clId="Web-{F089265B-28BA-1C6C-5C42-46B5BD78BE82}" dt="2022-08-29T12:41:14.815" v="540" actId="1076"/>
          <ac:spMkLst>
            <pc:docMk/>
            <pc:sldMk cId="1746111049" sldId="278"/>
            <ac:spMk id="2" creationId="{03871620-9BFF-4982-8CDB-547EEAB4B1AC}"/>
          </ac:spMkLst>
        </pc:spChg>
        <pc:spChg chg="mod ord">
          <ac:chgData name="Sylvain Baillot" userId="S::sbaillot@insy2s.fr::100668c0-7dbc-4031-b37e-f12834fa3702" providerId="AD" clId="Web-{F089265B-28BA-1C6C-5C42-46B5BD78BE82}" dt="2022-08-29T12:42:22.769" v="541" actId="1076"/>
          <ac:spMkLst>
            <pc:docMk/>
            <pc:sldMk cId="1746111049" sldId="278"/>
            <ac:spMk id="3" creationId="{994C52B6-B67F-4376-B559-D9BA2DF93236}"/>
          </ac:spMkLst>
        </pc:spChg>
      </pc:sldChg>
      <pc:sldChg chg="modSp mod modClrScheme chgLayout">
        <pc:chgData name="Sylvain Baillot" userId="S::sbaillot@insy2s.fr::100668c0-7dbc-4031-b37e-f12834fa3702" providerId="AD" clId="Web-{F089265B-28BA-1C6C-5C42-46B5BD78BE82}" dt="2022-08-29T12:15:44.629" v="456" actId="1076"/>
        <pc:sldMkLst>
          <pc:docMk/>
          <pc:sldMk cId="1396756319" sldId="279"/>
        </pc:sldMkLst>
        <pc:spChg chg="mod ord">
          <ac:chgData name="Sylvain Baillot" userId="S::sbaillot@insy2s.fr::100668c0-7dbc-4031-b37e-f12834fa3702" providerId="AD" clId="Web-{F089265B-28BA-1C6C-5C42-46B5BD78BE82}" dt="2022-08-29T12:15:44.629" v="456" actId="1076"/>
          <ac:spMkLst>
            <pc:docMk/>
            <pc:sldMk cId="1396756319" sldId="279"/>
            <ac:spMk id="2" creationId="{9E892192-BDA8-4B4F-A5EC-E8A38D3E0642}"/>
          </ac:spMkLst>
        </pc:spChg>
        <pc:spChg chg="mod ord">
          <ac:chgData name="Sylvain Baillot" userId="S::sbaillot@insy2s.fr::100668c0-7dbc-4031-b37e-f12834fa3702" providerId="AD" clId="Web-{F089265B-28BA-1C6C-5C42-46B5BD78BE82}" dt="2022-08-29T12:15:44.629" v="455" actId="1076"/>
          <ac:spMkLst>
            <pc:docMk/>
            <pc:sldMk cId="1396756319" sldId="279"/>
            <ac:spMk id="3" creationId="{9A5270E1-51E8-45B2-8F43-FF64D32DD3E6}"/>
          </ac:spMkLst>
        </pc:spChg>
      </pc:sldChg>
      <pc:sldChg chg="modSp mod modClrScheme chgLayout">
        <pc:chgData name="Sylvain Baillot" userId="S::sbaillot@insy2s.fr::100668c0-7dbc-4031-b37e-f12834fa3702" providerId="AD" clId="Web-{F089265B-28BA-1C6C-5C42-46B5BD78BE82}" dt="2022-08-29T12:51:14.966" v="548" actId="14100"/>
        <pc:sldMkLst>
          <pc:docMk/>
          <pc:sldMk cId="1733704586" sldId="280"/>
        </pc:sldMkLst>
        <pc:spChg chg="mod ord">
          <ac:chgData name="Sylvain Baillot" userId="S::sbaillot@insy2s.fr::100668c0-7dbc-4031-b37e-f12834fa3702" providerId="AD" clId="Web-{F089265B-28BA-1C6C-5C42-46B5BD78BE82}" dt="2022-08-29T12:44:15.443" v="546" actId="20577"/>
          <ac:spMkLst>
            <pc:docMk/>
            <pc:sldMk cId="1733704586" sldId="280"/>
            <ac:spMk id="2" creationId="{9E892192-BDA8-4B4F-A5EC-E8A38D3E0642}"/>
          </ac:spMkLst>
        </pc:spChg>
        <pc:spChg chg="mod ord">
          <ac:chgData name="Sylvain Baillot" userId="S::sbaillot@insy2s.fr::100668c0-7dbc-4031-b37e-f12834fa3702" providerId="AD" clId="Web-{F089265B-28BA-1C6C-5C42-46B5BD78BE82}" dt="2022-08-29T12:51:14.966" v="548" actId="14100"/>
          <ac:spMkLst>
            <pc:docMk/>
            <pc:sldMk cId="1733704586" sldId="280"/>
            <ac:spMk id="3" creationId="{9A5270E1-51E8-45B2-8F43-FF64D32DD3E6}"/>
          </ac:spMkLst>
        </pc:spChg>
      </pc:sldChg>
      <pc:sldChg chg="modSp mod modClrScheme chgLayout">
        <pc:chgData name="Sylvain Baillot" userId="S::sbaillot@insy2s.fr::100668c0-7dbc-4031-b37e-f12834fa3702" providerId="AD" clId="Web-{F089265B-28BA-1C6C-5C42-46B5BD78BE82}" dt="2022-08-29T12:52:32.108" v="560" actId="14100"/>
        <pc:sldMkLst>
          <pc:docMk/>
          <pc:sldMk cId="812086571" sldId="281"/>
        </pc:sldMkLst>
        <pc:spChg chg="mod ord">
          <ac:chgData name="Sylvain Baillot" userId="S::sbaillot@insy2s.fr::100668c0-7dbc-4031-b37e-f12834fa3702" providerId="AD" clId="Web-{F089265B-28BA-1C6C-5C42-46B5BD78BE82}" dt="2022-08-29T12:51:39.045" v="553" actId="1076"/>
          <ac:spMkLst>
            <pc:docMk/>
            <pc:sldMk cId="812086571" sldId="281"/>
            <ac:spMk id="2" creationId="{9E892192-BDA8-4B4F-A5EC-E8A38D3E0642}"/>
          </ac:spMkLst>
        </pc:spChg>
        <pc:spChg chg="mod ord">
          <ac:chgData name="Sylvain Baillot" userId="S::sbaillot@insy2s.fr::100668c0-7dbc-4031-b37e-f12834fa3702" providerId="AD" clId="Web-{F089265B-28BA-1C6C-5C42-46B5BD78BE82}" dt="2022-08-29T12:52:32.108" v="560" actId="14100"/>
          <ac:spMkLst>
            <pc:docMk/>
            <pc:sldMk cId="812086571" sldId="281"/>
            <ac:spMk id="3" creationId="{9A5270E1-51E8-45B2-8F43-FF64D32DD3E6}"/>
          </ac:spMkLst>
        </pc:spChg>
      </pc:sldChg>
      <pc:sldChg chg="modSp mod modClrScheme chgLayout">
        <pc:chgData name="Sylvain Baillot" userId="S::sbaillot@insy2s.fr::100668c0-7dbc-4031-b37e-f12834fa3702" providerId="AD" clId="Web-{F089265B-28BA-1C6C-5C42-46B5BD78BE82}" dt="2022-08-29T12:55:06.004" v="580" actId="1076"/>
        <pc:sldMkLst>
          <pc:docMk/>
          <pc:sldMk cId="3866209126" sldId="282"/>
        </pc:sldMkLst>
        <pc:spChg chg="mod ord">
          <ac:chgData name="Sylvain Baillot" userId="S::sbaillot@insy2s.fr::100668c0-7dbc-4031-b37e-f12834fa3702" providerId="AD" clId="Web-{F089265B-28BA-1C6C-5C42-46B5BD78BE82}" dt="2022-08-29T12:53:22.346" v="565" actId="1076"/>
          <ac:spMkLst>
            <pc:docMk/>
            <pc:sldMk cId="3866209126" sldId="282"/>
            <ac:spMk id="2" creationId="{9E892192-BDA8-4B4F-A5EC-E8A38D3E0642}"/>
          </ac:spMkLst>
        </pc:spChg>
        <pc:spChg chg="mod ord">
          <ac:chgData name="Sylvain Baillot" userId="S::sbaillot@insy2s.fr::100668c0-7dbc-4031-b37e-f12834fa3702" providerId="AD" clId="Web-{F089265B-28BA-1C6C-5C42-46B5BD78BE82}" dt="2022-08-29T12:55:02.098" v="579" actId="1076"/>
          <ac:spMkLst>
            <pc:docMk/>
            <pc:sldMk cId="3866209126" sldId="282"/>
            <ac:spMk id="3" creationId="{9A5270E1-51E8-45B2-8F43-FF64D32DD3E6}"/>
          </ac:spMkLst>
        </pc:spChg>
        <pc:spChg chg="mod">
          <ac:chgData name="Sylvain Baillot" userId="S::sbaillot@insy2s.fr::100668c0-7dbc-4031-b37e-f12834fa3702" providerId="AD" clId="Web-{F089265B-28BA-1C6C-5C42-46B5BD78BE82}" dt="2022-08-29T12:55:06.004" v="580" actId="1076"/>
          <ac:spMkLst>
            <pc:docMk/>
            <pc:sldMk cId="3866209126" sldId="282"/>
            <ac:spMk id="4" creationId="{FD872E96-44DA-4223-B6A3-718EDFB58922}"/>
          </ac:spMkLst>
        </pc:spChg>
      </pc:sldChg>
      <pc:sldChg chg="modSp mod modClrScheme chgLayout">
        <pc:chgData name="Sylvain Baillot" userId="S::sbaillot@insy2s.fr::100668c0-7dbc-4031-b37e-f12834fa3702" providerId="AD" clId="Web-{F089265B-28BA-1C6C-5C42-46B5BD78BE82}" dt="2022-08-29T12:56:09.255" v="586" actId="1076"/>
        <pc:sldMkLst>
          <pc:docMk/>
          <pc:sldMk cId="2568082504" sldId="283"/>
        </pc:sldMkLst>
        <pc:spChg chg="mod ord">
          <ac:chgData name="Sylvain Baillot" userId="S::sbaillot@insy2s.fr::100668c0-7dbc-4031-b37e-f12834fa3702" providerId="AD" clId="Web-{F089265B-28BA-1C6C-5C42-46B5BD78BE82}" dt="2022-08-29T12:55:52.145" v="584" actId="1076"/>
          <ac:spMkLst>
            <pc:docMk/>
            <pc:sldMk cId="2568082504" sldId="283"/>
            <ac:spMk id="2" creationId="{9E892192-BDA8-4B4F-A5EC-E8A38D3E0642}"/>
          </ac:spMkLst>
        </pc:spChg>
        <pc:spChg chg="mod ord">
          <ac:chgData name="Sylvain Baillot" userId="S::sbaillot@insy2s.fr::100668c0-7dbc-4031-b37e-f12834fa3702" providerId="AD" clId="Web-{F089265B-28BA-1C6C-5C42-46B5BD78BE82}" dt="2022-08-29T12:56:09.255" v="586" actId="1076"/>
          <ac:spMkLst>
            <pc:docMk/>
            <pc:sldMk cId="2568082504" sldId="283"/>
            <ac:spMk id="3" creationId="{9A5270E1-51E8-45B2-8F43-FF64D32DD3E6}"/>
          </ac:spMkLst>
        </pc:spChg>
      </pc:sldChg>
      <pc:sldChg chg="modSp mod modClrScheme chgLayout">
        <pc:chgData name="Sylvain Baillot" userId="S::sbaillot@insy2s.fr::100668c0-7dbc-4031-b37e-f12834fa3702" providerId="AD" clId="Web-{F089265B-28BA-1C6C-5C42-46B5BD78BE82}" dt="2022-08-29T12:56:44.599" v="591" actId="1076"/>
        <pc:sldMkLst>
          <pc:docMk/>
          <pc:sldMk cId="3078156852" sldId="284"/>
        </pc:sldMkLst>
        <pc:spChg chg="mod ord">
          <ac:chgData name="Sylvain Baillot" userId="S::sbaillot@insy2s.fr::100668c0-7dbc-4031-b37e-f12834fa3702" providerId="AD" clId="Web-{F089265B-28BA-1C6C-5C42-46B5BD78BE82}" dt="2022-08-29T12:56:44.599" v="591" actId="1076"/>
          <ac:spMkLst>
            <pc:docMk/>
            <pc:sldMk cId="3078156852" sldId="284"/>
            <ac:spMk id="2" creationId="{03871620-9BFF-4982-8CDB-547EEAB4B1AC}"/>
          </ac:spMkLst>
        </pc:spChg>
        <pc:spChg chg="mod ord">
          <ac:chgData name="Sylvain Baillot" userId="S::sbaillot@insy2s.fr::100668c0-7dbc-4031-b37e-f12834fa3702" providerId="AD" clId="Web-{F089265B-28BA-1C6C-5C42-46B5BD78BE82}" dt="2022-08-29T12:56:44.599" v="590" actId="1076"/>
          <ac:spMkLst>
            <pc:docMk/>
            <pc:sldMk cId="3078156852" sldId="284"/>
            <ac:spMk id="3" creationId="{994C52B6-B67F-4376-B559-D9BA2DF93236}"/>
          </ac:spMkLst>
        </pc:spChg>
      </pc:sldChg>
      <pc:sldChg chg="modSp mod modClrScheme chgLayout">
        <pc:chgData name="Sylvain Baillot" userId="S::sbaillot@insy2s.fr::100668c0-7dbc-4031-b37e-f12834fa3702" providerId="AD" clId="Web-{F089265B-28BA-1C6C-5C42-46B5BD78BE82}" dt="2022-08-29T13:01:59.120" v="608" actId="20577"/>
        <pc:sldMkLst>
          <pc:docMk/>
          <pc:sldMk cId="3112161490" sldId="285"/>
        </pc:sldMkLst>
        <pc:spChg chg="mod ord">
          <ac:chgData name="Sylvain Baillot" userId="S::sbaillot@insy2s.fr::100668c0-7dbc-4031-b37e-f12834fa3702" providerId="AD" clId="Web-{F089265B-28BA-1C6C-5C42-46B5BD78BE82}" dt="2022-08-29T12:58:58.352" v="595" actId="1076"/>
          <ac:spMkLst>
            <pc:docMk/>
            <pc:sldMk cId="3112161490" sldId="285"/>
            <ac:spMk id="2" creationId="{9E892192-BDA8-4B4F-A5EC-E8A38D3E0642}"/>
          </ac:spMkLst>
        </pc:spChg>
        <pc:spChg chg="mod ord">
          <ac:chgData name="Sylvain Baillot" userId="S::sbaillot@insy2s.fr::100668c0-7dbc-4031-b37e-f12834fa3702" providerId="AD" clId="Web-{F089265B-28BA-1C6C-5C42-46B5BD78BE82}" dt="2022-08-29T12:59:09.789" v="596" actId="1076"/>
          <ac:spMkLst>
            <pc:docMk/>
            <pc:sldMk cId="3112161490" sldId="285"/>
            <ac:spMk id="3" creationId="{9A5270E1-51E8-45B2-8F43-FF64D32DD3E6}"/>
          </ac:spMkLst>
        </pc:spChg>
        <pc:spChg chg="mod">
          <ac:chgData name="Sylvain Baillot" userId="S::sbaillot@insy2s.fr::100668c0-7dbc-4031-b37e-f12834fa3702" providerId="AD" clId="Web-{F089265B-28BA-1C6C-5C42-46B5BD78BE82}" dt="2022-08-29T13:01:59.120" v="608" actId="20577"/>
          <ac:spMkLst>
            <pc:docMk/>
            <pc:sldMk cId="3112161490" sldId="285"/>
            <ac:spMk id="4" creationId="{FD872E96-44DA-4223-B6A3-718EDFB58922}"/>
          </ac:spMkLst>
        </pc:spChg>
      </pc:sldChg>
      <pc:sldChg chg="modSp mod modClrScheme chgLayout">
        <pc:chgData name="Sylvain Baillot" userId="S::sbaillot@insy2s.fr::100668c0-7dbc-4031-b37e-f12834fa3702" providerId="AD" clId="Web-{F089265B-28BA-1C6C-5C42-46B5BD78BE82}" dt="2022-08-29T13:02:27.308" v="615" actId="20577"/>
        <pc:sldMkLst>
          <pc:docMk/>
          <pc:sldMk cId="3711680179" sldId="286"/>
        </pc:sldMkLst>
        <pc:spChg chg="mod ord">
          <ac:chgData name="Sylvain Baillot" userId="S::sbaillot@insy2s.fr::100668c0-7dbc-4031-b37e-f12834fa3702" providerId="AD" clId="Web-{F089265B-28BA-1C6C-5C42-46B5BD78BE82}" dt="2022-08-29T13:01:31.542" v="603" actId="1076"/>
          <ac:spMkLst>
            <pc:docMk/>
            <pc:sldMk cId="3711680179" sldId="286"/>
            <ac:spMk id="2" creationId="{9E892192-BDA8-4B4F-A5EC-E8A38D3E0642}"/>
          </ac:spMkLst>
        </pc:spChg>
        <pc:spChg chg="mod ord">
          <ac:chgData name="Sylvain Baillot" userId="S::sbaillot@insy2s.fr::100668c0-7dbc-4031-b37e-f12834fa3702" providerId="AD" clId="Web-{F089265B-28BA-1C6C-5C42-46B5BD78BE82}" dt="2022-08-29T13:01:31.526" v="602" actId="1076"/>
          <ac:spMkLst>
            <pc:docMk/>
            <pc:sldMk cId="3711680179" sldId="286"/>
            <ac:spMk id="3" creationId="{9A5270E1-51E8-45B2-8F43-FF64D32DD3E6}"/>
          </ac:spMkLst>
        </pc:spChg>
        <pc:spChg chg="mod">
          <ac:chgData name="Sylvain Baillot" userId="S::sbaillot@insy2s.fr::100668c0-7dbc-4031-b37e-f12834fa3702" providerId="AD" clId="Web-{F089265B-28BA-1C6C-5C42-46B5BD78BE82}" dt="2022-08-29T13:02:27.308" v="615" actId="20577"/>
          <ac:spMkLst>
            <pc:docMk/>
            <pc:sldMk cId="3711680179" sldId="286"/>
            <ac:spMk id="4" creationId="{FD872E96-44DA-4223-B6A3-718EDFB58922}"/>
          </ac:spMkLst>
        </pc:spChg>
      </pc:sldChg>
      <pc:sldChg chg="modSp mod modClrScheme chgLayout">
        <pc:chgData name="Sylvain Baillot" userId="S::sbaillot@insy2s.fr::100668c0-7dbc-4031-b37e-f12834fa3702" providerId="AD" clId="Web-{F089265B-28BA-1C6C-5C42-46B5BD78BE82}" dt="2022-08-29T13:03:40.981" v="625" actId="20577"/>
        <pc:sldMkLst>
          <pc:docMk/>
          <pc:sldMk cId="925292407" sldId="287"/>
        </pc:sldMkLst>
        <pc:spChg chg="mod ord">
          <ac:chgData name="Sylvain Baillot" userId="S::sbaillot@insy2s.fr::100668c0-7dbc-4031-b37e-f12834fa3702" providerId="AD" clId="Web-{F089265B-28BA-1C6C-5C42-46B5BD78BE82}" dt="2022-08-29T13:02:52.746" v="621" actId="20577"/>
          <ac:spMkLst>
            <pc:docMk/>
            <pc:sldMk cId="925292407" sldId="287"/>
            <ac:spMk id="2" creationId="{9E892192-BDA8-4B4F-A5EC-E8A38D3E0642}"/>
          </ac:spMkLst>
        </pc:spChg>
        <pc:spChg chg="mod ord">
          <ac:chgData name="Sylvain Baillot" userId="S::sbaillot@insy2s.fr::100668c0-7dbc-4031-b37e-f12834fa3702" providerId="AD" clId="Web-{F089265B-28BA-1C6C-5C42-46B5BD78BE82}" dt="2022-08-29T13:02:40.684" v="617" actId="1076"/>
          <ac:spMkLst>
            <pc:docMk/>
            <pc:sldMk cId="925292407" sldId="287"/>
            <ac:spMk id="3" creationId="{9A5270E1-51E8-45B2-8F43-FF64D32DD3E6}"/>
          </ac:spMkLst>
        </pc:spChg>
        <pc:spChg chg="mod">
          <ac:chgData name="Sylvain Baillot" userId="S::sbaillot@insy2s.fr::100668c0-7dbc-4031-b37e-f12834fa3702" providerId="AD" clId="Web-{F089265B-28BA-1C6C-5C42-46B5BD78BE82}" dt="2022-08-29T13:03:40.981" v="625" actId="20577"/>
          <ac:spMkLst>
            <pc:docMk/>
            <pc:sldMk cId="925292407" sldId="287"/>
            <ac:spMk id="4" creationId="{FD872E96-44DA-4223-B6A3-718EDFB58922}"/>
          </ac:spMkLst>
        </pc:spChg>
      </pc:sldChg>
      <pc:sldChg chg="modSp mod modClrScheme chgLayout">
        <pc:chgData name="Sylvain Baillot" userId="S::sbaillot@insy2s.fr::100668c0-7dbc-4031-b37e-f12834fa3702" providerId="AD" clId="Web-{F089265B-28BA-1C6C-5C42-46B5BD78BE82}" dt="2022-08-29T13:03:59.326" v="630" actId="1076"/>
        <pc:sldMkLst>
          <pc:docMk/>
          <pc:sldMk cId="3817116088" sldId="288"/>
        </pc:sldMkLst>
        <pc:spChg chg="mod ord">
          <ac:chgData name="Sylvain Baillot" userId="S::sbaillot@insy2s.fr::100668c0-7dbc-4031-b37e-f12834fa3702" providerId="AD" clId="Web-{F089265B-28BA-1C6C-5C42-46B5BD78BE82}" dt="2022-08-29T13:03:59.326" v="630" actId="1076"/>
          <ac:spMkLst>
            <pc:docMk/>
            <pc:sldMk cId="3817116088" sldId="288"/>
            <ac:spMk id="2" creationId="{03871620-9BFF-4982-8CDB-547EEAB4B1AC}"/>
          </ac:spMkLst>
        </pc:spChg>
        <pc:spChg chg="mod ord">
          <ac:chgData name="Sylvain Baillot" userId="S::sbaillot@insy2s.fr::100668c0-7dbc-4031-b37e-f12834fa3702" providerId="AD" clId="Web-{F089265B-28BA-1C6C-5C42-46B5BD78BE82}" dt="2022-08-29T13:03:59.310" v="629" actId="1076"/>
          <ac:spMkLst>
            <pc:docMk/>
            <pc:sldMk cId="3817116088" sldId="288"/>
            <ac:spMk id="3" creationId="{994C52B6-B67F-4376-B559-D9BA2DF93236}"/>
          </ac:spMkLst>
        </pc:spChg>
      </pc:sldChg>
      <pc:sldChg chg="modSp mod modClrScheme chgLayout">
        <pc:chgData name="Sylvain Baillot" userId="S::sbaillot@insy2s.fr::100668c0-7dbc-4031-b37e-f12834fa3702" providerId="AD" clId="Web-{F089265B-28BA-1C6C-5C42-46B5BD78BE82}" dt="2022-08-29T13:04:38.982" v="638" actId="1076"/>
        <pc:sldMkLst>
          <pc:docMk/>
          <pc:sldMk cId="2308889281" sldId="289"/>
        </pc:sldMkLst>
        <pc:spChg chg="mod ord">
          <ac:chgData name="Sylvain Baillot" userId="S::sbaillot@insy2s.fr::100668c0-7dbc-4031-b37e-f12834fa3702" providerId="AD" clId="Web-{F089265B-28BA-1C6C-5C42-46B5BD78BE82}" dt="2022-08-29T13:04:22.967" v="635" actId="1076"/>
          <ac:spMkLst>
            <pc:docMk/>
            <pc:sldMk cId="2308889281" sldId="289"/>
            <ac:spMk id="2" creationId="{9E892192-BDA8-4B4F-A5EC-E8A38D3E0642}"/>
          </ac:spMkLst>
        </pc:spChg>
        <pc:spChg chg="mod ord">
          <ac:chgData name="Sylvain Baillot" userId="S::sbaillot@insy2s.fr::100668c0-7dbc-4031-b37e-f12834fa3702" providerId="AD" clId="Web-{F089265B-28BA-1C6C-5C42-46B5BD78BE82}" dt="2022-08-29T13:04:34.092" v="637" actId="1076"/>
          <ac:spMkLst>
            <pc:docMk/>
            <pc:sldMk cId="2308889281" sldId="289"/>
            <ac:spMk id="3" creationId="{9A5270E1-51E8-45B2-8F43-FF64D32DD3E6}"/>
          </ac:spMkLst>
        </pc:spChg>
        <pc:spChg chg="mod">
          <ac:chgData name="Sylvain Baillot" userId="S::sbaillot@insy2s.fr::100668c0-7dbc-4031-b37e-f12834fa3702" providerId="AD" clId="Web-{F089265B-28BA-1C6C-5C42-46B5BD78BE82}" dt="2022-08-29T13:04:38.982" v="638" actId="1076"/>
          <ac:spMkLst>
            <pc:docMk/>
            <pc:sldMk cId="2308889281" sldId="289"/>
            <ac:spMk id="5" creationId="{A7D8478C-AE2A-49A5-BA80-49777782787D}"/>
          </ac:spMkLst>
        </pc:spChg>
      </pc:sldChg>
      <pc:sldChg chg="modSp mod modClrScheme chgLayout">
        <pc:chgData name="Sylvain Baillot" userId="S::sbaillot@insy2s.fr::100668c0-7dbc-4031-b37e-f12834fa3702" providerId="AD" clId="Web-{F089265B-28BA-1C6C-5C42-46B5BD78BE82}" dt="2022-08-29T13:05:16.374" v="644" actId="1076"/>
        <pc:sldMkLst>
          <pc:docMk/>
          <pc:sldMk cId="3615727202" sldId="290"/>
        </pc:sldMkLst>
        <pc:spChg chg="mod ord">
          <ac:chgData name="Sylvain Baillot" userId="S::sbaillot@insy2s.fr::100668c0-7dbc-4031-b37e-f12834fa3702" providerId="AD" clId="Web-{F089265B-28BA-1C6C-5C42-46B5BD78BE82}" dt="2022-08-29T13:05:12.514" v="643" actId="1076"/>
          <ac:spMkLst>
            <pc:docMk/>
            <pc:sldMk cId="3615727202" sldId="290"/>
            <ac:spMk id="2" creationId="{9E892192-BDA8-4B4F-A5EC-E8A38D3E0642}"/>
          </ac:spMkLst>
        </pc:spChg>
        <pc:spChg chg="mod ord">
          <ac:chgData name="Sylvain Baillot" userId="S::sbaillot@insy2s.fr::100668c0-7dbc-4031-b37e-f12834fa3702" providerId="AD" clId="Web-{F089265B-28BA-1C6C-5C42-46B5BD78BE82}" dt="2022-08-29T13:05:12.499" v="642" actId="1076"/>
          <ac:spMkLst>
            <pc:docMk/>
            <pc:sldMk cId="3615727202" sldId="290"/>
            <ac:spMk id="3" creationId="{9A5270E1-51E8-45B2-8F43-FF64D32DD3E6}"/>
          </ac:spMkLst>
        </pc:spChg>
        <pc:spChg chg="mod">
          <ac:chgData name="Sylvain Baillot" userId="S::sbaillot@insy2s.fr::100668c0-7dbc-4031-b37e-f12834fa3702" providerId="AD" clId="Web-{F089265B-28BA-1C6C-5C42-46B5BD78BE82}" dt="2022-08-29T13:05:16.374" v="644" actId="1076"/>
          <ac:spMkLst>
            <pc:docMk/>
            <pc:sldMk cId="3615727202" sldId="290"/>
            <ac:spMk id="5" creationId="{A7D8478C-AE2A-49A5-BA80-49777782787D}"/>
          </ac:spMkLst>
        </pc:spChg>
      </pc:sldChg>
      <pc:sldChg chg="modSp mod modClrScheme chgLayout">
        <pc:chgData name="Sylvain Baillot" userId="S::sbaillot@insy2s.fr::100668c0-7dbc-4031-b37e-f12834fa3702" providerId="AD" clId="Web-{F089265B-28BA-1C6C-5C42-46B5BD78BE82}" dt="2022-08-29T13:06:38.422" v="657" actId="20577"/>
        <pc:sldMkLst>
          <pc:docMk/>
          <pc:sldMk cId="3409936622" sldId="291"/>
        </pc:sldMkLst>
        <pc:spChg chg="mod ord">
          <ac:chgData name="Sylvain Baillot" userId="S::sbaillot@insy2s.fr::100668c0-7dbc-4031-b37e-f12834fa3702" providerId="AD" clId="Web-{F089265B-28BA-1C6C-5C42-46B5BD78BE82}" dt="2022-08-29T13:06:17.969" v="652" actId="14100"/>
          <ac:spMkLst>
            <pc:docMk/>
            <pc:sldMk cId="3409936622" sldId="291"/>
            <ac:spMk id="2" creationId="{9E892192-BDA8-4B4F-A5EC-E8A38D3E0642}"/>
          </ac:spMkLst>
        </pc:spChg>
        <pc:spChg chg="mod ord">
          <ac:chgData name="Sylvain Baillot" userId="S::sbaillot@insy2s.fr::100668c0-7dbc-4031-b37e-f12834fa3702" providerId="AD" clId="Web-{F089265B-28BA-1C6C-5C42-46B5BD78BE82}" dt="2022-08-29T13:06:38.422" v="657" actId="20577"/>
          <ac:spMkLst>
            <pc:docMk/>
            <pc:sldMk cId="3409936622" sldId="291"/>
            <ac:spMk id="3" creationId="{9A5270E1-51E8-45B2-8F43-FF64D32DD3E6}"/>
          </ac:spMkLst>
        </pc:spChg>
        <pc:spChg chg="mod">
          <ac:chgData name="Sylvain Baillot" userId="S::sbaillot@insy2s.fr::100668c0-7dbc-4031-b37e-f12834fa3702" providerId="AD" clId="Web-{F089265B-28BA-1C6C-5C42-46B5BD78BE82}" dt="2022-08-29T13:06:35.047" v="656" actId="1076"/>
          <ac:spMkLst>
            <pc:docMk/>
            <pc:sldMk cId="3409936622" sldId="291"/>
            <ac:spMk id="5" creationId="{A7D8478C-AE2A-49A5-BA80-49777782787D}"/>
          </ac:spMkLst>
        </pc:spChg>
      </pc:sldChg>
      <pc:sldChg chg="modSp mod modClrScheme chgLayout">
        <pc:chgData name="Sylvain Baillot" userId="S::sbaillot@insy2s.fr::100668c0-7dbc-4031-b37e-f12834fa3702" providerId="AD" clId="Web-{F089265B-28BA-1C6C-5C42-46B5BD78BE82}" dt="2022-08-29T13:08:39.643" v="671" actId="1076"/>
        <pc:sldMkLst>
          <pc:docMk/>
          <pc:sldMk cId="2787439979" sldId="292"/>
        </pc:sldMkLst>
        <pc:spChg chg="mod ord">
          <ac:chgData name="Sylvain Baillot" userId="S::sbaillot@insy2s.fr::100668c0-7dbc-4031-b37e-f12834fa3702" providerId="AD" clId="Web-{F089265B-28BA-1C6C-5C42-46B5BD78BE82}" dt="2022-08-29T13:07:20.813" v="662" actId="1076"/>
          <ac:spMkLst>
            <pc:docMk/>
            <pc:sldMk cId="2787439979" sldId="292"/>
            <ac:spMk id="2" creationId="{9E892192-BDA8-4B4F-A5EC-E8A38D3E0642}"/>
          </ac:spMkLst>
        </pc:spChg>
        <pc:spChg chg="mod ord">
          <ac:chgData name="Sylvain Baillot" userId="S::sbaillot@insy2s.fr::100668c0-7dbc-4031-b37e-f12834fa3702" providerId="AD" clId="Web-{F089265B-28BA-1C6C-5C42-46B5BD78BE82}" dt="2022-08-29T13:07:20.813" v="661" actId="1076"/>
          <ac:spMkLst>
            <pc:docMk/>
            <pc:sldMk cId="2787439979" sldId="292"/>
            <ac:spMk id="3" creationId="{9A5270E1-51E8-45B2-8F43-FF64D32DD3E6}"/>
          </ac:spMkLst>
        </pc:spChg>
        <pc:spChg chg="mod">
          <ac:chgData name="Sylvain Baillot" userId="S::sbaillot@insy2s.fr::100668c0-7dbc-4031-b37e-f12834fa3702" providerId="AD" clId="Web-{F089265B-28BA-1C6C-5C42-46B5BD78BE82}" dt="2022-08-29T13:08:39.643" v="671" actId="1076"/>
          <ac:spMkLst>
            <pc:docMk/>
            <pc:sldMk cId="2787439979" sldId="292"/>
            <ac:spMk id="5" creationId="{A7D8478C-AE2A-49A5-BA80-49777782787D}"/>
          </ac:spMkLst>
        </pc:spChg>
      </pc:sldChg>
      <pc:sldChg chg="modSp mod modClrScheme chgLayout">
        <pc:chgData name="Sylvain Baillot" userId="S::sbaillot@insy2s.fr::100668c0-7dbc-4031-b37e-f12834fa3702" providerId="AD" clId="Web-{F089265B-28BA-1C6C-5C42-46B5BD78BE82}" dt="2022-08-29T13:14:38.539" v="703" actId="20577"/>
        <pc:sldMkLst>
          <pc:docMk/>
          <pc:sldMk cId="3185611242" sldId="293"/>
        </pc:sldMkLst>
        <pc:spChg chg="mod ord">
          <ac:chgData name="Sylvain Baillot" userId="S::sbaillot@insy2s.fr::100668c0-7dbc-4031-b37e-f12834fa3702" providerId="AD" clId="Web-{F089265B-28BA-1C6C-5C42-46B5BD78BE82}" dt="2022-08-29T13:14:38.539" v="703" actId="20577"/>
          <ac:spMkLst>
            <pc:docMk/>
            <pc:sldMk cId="3185611242" sldId="293"/>
            <ac:spMk id="2" creationId="{03871620-9BFF-4982-8CDB-547EEAB4B1AC}"/>
          </ac:spMkLst>
        </pc:spChg>
        <pc:spChg chg="mod ord">
          <ac:chgData name="Sylvain Baillot" userId="S::sbaillot@insy2s.fr::100668c0-7dbc-4031-b37e-f12834fa3702" providerId="AD" clId="Web-{F089265B-28BA-1C6C-5C42-46B5BD78BE82}" dt="2022-08-29T13:09:22.472" v="673" actId="1076"/>
          <ac:spMkLst>
            <pc:docMk/>
            <pc:sldMk cId="3185611242" sldId="293"/>
            <ac:spMk id="3" creationId="{994C52B6-B67F-4376-B559-D9BA2DF93236}"/>
          </ac:spMkLst>
        </pc:spChg>
      </pc:sldChg>
      <pc:sldChg chg="modSp mod modClrScheme chgLayout">
        <pc:chgData name="Sylvain Baillot" userId="S::sbaillot@insy2s.fr::100668c0-7dbc-4031-b37e-f12834fa3702" providerId="AD" clId="Web-{F089265B-28BA-1C6C-5C42-46B5BD78BE82}" dt="2022-08-29T13:11:50.099" v="687" actId="1076"/>
        <pc:sldMkLst>
          <pc:docMk/>
          <pc:sldMk cId="3140553101" sldId="294"/>
        </pc:sldMkLst>
        <pc:spChg chg="mod ord">
          <ac:chgData name="Sylvain Baillot" userId="S::sbaillot@insy2s.fr::100668c0-7dbc-4031-b37e-f12834fa3702" providerId="AD" clId="Web-{F089265B-28BA-1C6C-5C42-46B5BD78BE82}" dt="2022-08-29T13:10:03.394" v="677" actId="1076"/>
          <ac:spMkLst>
            <pc:docMk/>
            <pc:sldMk cId="3140553101" sldId="294"/>
            <ac:spMk id="2" creationId="{9E892192-BDA8-4B4F-A5EC-E8A38D3E0642}"/>
          </ac:spMkLst>
        </pc:spChg>
        <pc:spChg chg="mod ord">
          <ac:chgData name="Sylvain Baillot" userId="S::sbaillot@insy2s.fr::100668c0-7dbc-4031-b37e-f12834fa3702" providerId="AD" clId="Web-{F089265B-28BA-1C6C-5C42-46B5BD78BE82}" dt="2022-08-29T13:11:50.099" v="687" actId="1076"/>
          <ac:spMkLst>
            <pc:docMk/>
            <pc:sldMk cId="3140553101" sldId="294"/>
            <ac:spMk id="3" creationId="{9A5270E1-51E8-45B2-8F43-FF64D32DD3E6}"/>
          </ac:spMkLst>
        </pc:spChg>
      </pc:sldChg>
      <pc:sldChg chg="modSp mod modClrScheme chgLayout">
        <pc:chgData name="Sylvain Baillot" userId="S::sbaillot@insy2s.fr::100668c0-7dbc-4031-b37e-f12834fa3702" providerId="AD" clId="Web-{F089265B-28BA-1C6C-5C42-46B5BD78BE82}" dt="2022-08-29T13:13:55.304" v="701" actId="20577"/>
        <pc:sldMkLst>
          <pc:docMk/>
          <pc:sldMk cId="2382248219" sldId="295"/>
        </pc:sldMkLst>
        <pc:spChg chg="mod ord">
          <ac:chgData name="Sylvain Baillot" userId="S::sbaillot@insy2s.fr::100668c0-7dbc-4031-b37e-f12834fa3702" providerId="AD" clId="Web-{F089265B-28BA-1C6C-5C42-46B5BD78BE82}" dt="2022-08-29T13:13:55.304" v="701" actId="20577"/>
          <ac:spMkLst>
            <pc:docMk/>
            <pc:sldMk cId="2382248219" sldId="295"/>
            <ac:spMk id="2" creationId="{9E892192-BDA8-4B4F-A5EC-E8A38D3E0642}"/>
          </ac:spMkLst>
        </pc:spChg>
        <pc:spChg chg="mod ord">
          <ac:chgData name="Sylvain Baillot" userId="S::sbaillot@insy2s.fr::100668c0-7dbc-4031-b37e-f12834fa3702" providerId="AD" clId="Web-{F089265B-28BA-1C6C-5C42-46B5BD78BE82}" dt="2022-08-29T13:13:23.569" v="697" actId="1076"/>
          <ac:spMkLst>
            <pc:docMk/>
            <pc:sldMk cId="2382248219" sldId="295"/>
            <ac:spMk id="3" creationId="{9A5270E1-51E8-45B2-8F43-FF64D32DD3E6}"/>
          </ac:spMkLst>
        </pc:spChg>
        <pc:spChg chg="mod ord">
          <ac:chgData name="Sylvain Baillot" userId="S::sbaillot@insy2s.fr::100668c0-7dbc-4031-b37e-f12834fa3702" providerId="AD" clId="Web-{F089265B-28BA-1C6C-5C42-46B5BD78BE82}" dt="2022-08-29T13:13:25.866" v="698" actId="1076"/>
          <ac:spMkLst>
            <pc:docMk/>
            <pc:sldMk cId="2382248219" sldId="295"/>
            <ac:spMk id="5" creationId="{A7D8478C-AE2A-49A5-BA80-49777782787D}"/>
          </ac:spMkLst>
        </pc:spChg>
      </pc:sldChg>
      <pc:sldChg chg="modSp mod modClrScheme chgLayout">
        <pc:chgData name="Sylvain Baillot" userId="S::sbaillot@insy2s.fr::100668c0-7dbc-4031-b37e-f12834fa3702" providerId="AD" clId="Web-{F089265B-28BA-1C6C-5C42-46B5BD78BE82}" dt="2022-08-29T13:17:21.386" v="715" actId="1076"/>
        <pc:sldMkLst>
          <pc:docMk/>
          <pc:sldMk cId="3047043654" sldId="296"/>
        </pc:sldMkLst>
        <pc:spChg chg="mod ord">
          <ac:chgData name="Sylvain Baillot" userId="S::sbaillot@insy2s.fr::100668c0-7dbc-4031-b37e-f12834fa3702" providerId="AD" clId="Web-{F089265B-28BA-1C6C-5C42-46B5BD78BE82}" dt="2022-08-29T13:17:21.386" v="715" actId="1076"/>
          <ac:spMkLst>
            <pc:docMk/>
            <pc:sldMk cId="3047043654" sldId="296"/>
            <ac:spMk id="2" creationId="{03871620-9BFF-4982-8CDB-547EEAB4B1AC}"/>
          </ac:spMkLst>
        </pc:spChg>
        <pc:spChg chg="mod ord">
          <ac:chgData name="Sylvain Baillot" userId="S::sbaillot@insy2s.fr::100668c0-7dbc-4031-b37e-f12834fa3702" providerId="AD" clId="Web-{F089265B-28BA-1C6C-5C42-46B5BD78BE82}" dt="2022-08-29T13:17:21.370" v="714" actId="1076"/>
          <ac:spMkLst>
            <pc:docMk/>
            <pc:sldMk cId="3047043654" sldId="296"/>
            <ac:spMk id="3" creationId="{994C52B6-B67F-4376-B559-D9BA2DF93236}"/>
          </ac:spMkLst>
        </pc:spChg>
      </pc:sldChg>
      <pc:sldChg chg="modSp mod modClrScheme chgLayout">
        <pc:chgData name="Sylvain Baillot" userId="S::sbaillot@insy2s.fr::100668c0-7dbc-4031-b37e-f12834fa3702" providerId="AD" clId="Web-{F089265B-28BA-1C6C-5C42-46B5BD78BE82}" dt="2022-08-29T13:16:39.870" v="710" actId="14100"/>
        <pc:sldMkLst>
          <pc:docMk/>
          <pc:sldMk cId="2077994314" sldId="297"/>
        </pc:sldMkLst>
        <pc:spChg chg="mod ord">
          <ac:chgData name="Sylvain Baillot" userId="S::sbaillot@insy2s.fr::100668c0-7dbc-4031-b37e-f12834fa3702" providerId="AD" clId="Web-{F089265B-28BA-1C6C-5C42-46B5BD78BE82}" dt="2022-08-29T13:15:40.572" v="708" actId="1076"/>
          <ac:spMkLst>
            <pc:docMk/>
            <pc:sldMk cId="2077994314" sldId="297"/>
            <ac:spMk id="2" creationId="{9E892192-BDA8-4B4F-A5EC-E8A38D3E0642}"/>
          </ac:spMkLst>
        </pc:spChg>
        <pc:spChg chg="mod ord">
          <ac:chgData name="Sylvain Baillot" userId="S::sbaillot@insy2s.fr::100668c0-7dbc-4031-b37e-f12834fa3702" providerId="AD" clId="Web-{F089265B-28BA-1C6C-5C42-46B5BD78BE82}" dt="2022-08-29T13:15:40.572" v="707" actId="1076"/>
          <ac:spMkLst>
            <pc:docMk/>
            <pc:sldMk cId="2077994314" sldId="297"/>
            <ac:spMk id="3" creationId="{9A5270E1-51E8-45B2-8F43-FF64D32DD3E6}"/>
          </ac:spMkLst>
        </pc:spChg>
        <pc:spChg chg="mod">
          <ac:chgData name="Sylvain Baillot" userId="S::sbaillot@insy2s.fr::100668c0-7dbc-4031-b37e-f12834fa3702" providerId="AD" clId="Web-{F089265B-28BA-1C6C-5C42-46B5BD78BE82}" dt="2022-08-29T13:16:39.870" v="710" actId="14100"/>
          <ac:spMkLst>
            <pc:docMk/>
            <pc:sldMk cId="2077994314" sldId="297"/>
            <ac:spMk id="5" creationId="{A7D8478C-AE2A-49A5-BA80-49777782787D}"/>
          </ac:spMkLst>
        </pc:spChg>
      </pc:sldChg>
      <pc:sldChg chg="modSp mod modClrScheme chgLayout">
        <pc:chgData name="Sylvain Baillot" userId="S::sbaillot@insy2s.fr::100668c0-7dbc-4031-b37e-f12834fa3702" providerId="AD" clId="Web-{F089265B-28BA-1C6C-5C42-46B5BD78BE82}" dt="2022-08-29T13:19:59.873" v="730" actId="1076"/>
        <pc:sldMkLst>
          <pc:docMk/>
          <pc:sldMk cId="3138158612" sldId="298"/>
        </pc:sldMkLst>
        <pc:spChg chg="mod ord">
          <ac:chgData name="Sylvain Baillot" userId="S::sbaillot@insy2s.fr::100668c0-7dbc-4031-b37e-f12834fa3702" providerId="AD" clId="Web-{F089265B-28BA-1C6C-5C42-46B5BD78BE82}" dt="2022-08-29T13:19:31.513" v="726" actId="14100"/>
          <ac:spMkLst>
            <pc:docMk/>
            <pc:sldMk cId="3138158612" sldId="298"/>
            <ac:spMk id="2" creationId="{9E892192-BDA8-4B4F-A5EC-E8A38D3E0642}"/>
          </ac:spMkLst>
        </pc:spChg>
        <pc:spChg chg="mod ord">
          <ac:chgData name="Sylvain Baillot" userId="S::sbaillot@insy2s.fr::100668c0-7dbc-4031-b37e-f12834fa3702" providerId="AD" clId="Web-{F089265B-28BA-1C6C-5C42-46B5BD78BE82}" dt="2022-08-29T13:19:46.138" v="728" actId="14100"/>
          <ac:spMkLst>
            <pc:docMk/>
            <pc:sldMk cId="3138158612" sldId="298"/>
            <ac:spMk id="3" creationId="{9A5270E1-51E8-45B2-8F43-FF64D32DD3E6}"/>
          </ac:spMkLst>
        </pc:spChg>
        <pc:spChg chg="mod">
          <ac:chgData name="Sylvain Baillot" userId="S::sbaillot@insy2s.fr::100668c0-7dbc-4031-b37e-f12834fa3702" providerId="AD" clId="Web-{F089265B-28BA-1C6C-5C42-46B5BD78BE82}" dt="2022-08-29T13:19:59.873" v="730" actId="1076"/>
          <ac:spMkLst>
            <pc:docMk/>
            <pc:sldMk cId="3138158612" sldId="298"/>
            <ac:spMk id="5" creationId="{A7D8478C-AE2A-49A5-BA80-49777782787D}"/>
          </ac:spMkLst>
        </pc:spChg>
      </pc:sldChg>
      <pc:sldChg chg="modSp mod modClrScheme chgLayout">
        <pc:chgData name="Sylvain Baillot" userId="S::sbaillot@insy2s.fr::100668c0-7dbc-4031-b37e-f12834fa3702" providerId="AD" clId="Web-{F089265B-28BA-1C6C-5C42-46B5BD78BE82}" dt="2022-08-29T13:22:14.016" v="738" actId="1076"/>
        <pc:sldMkLst>
          <pc:docMk/>
          <pc:sldMk cId="3023824221" sldId="299"/>
        </pc:sldMkLst>
        <pc:spChg chg="mod ord">
          <ac:chgData name="Sylvain Baillot" userId="S::sbaillot@insy2s.fr::100668c0-7dbc-4031-b37e-f12834fa3702" providerId="AD" clId="Web-{F089265B-28BA-1C6C-5C42-46B5BD78BE82}" dt="2022-08-29T13:21:33.906" v="735" actId="1076"/>
          <ac:spMkLst>
            <pc:docMk/>
            <pc:sldMk cId="3023824221" sldId="299"/>
            <ac:spMk id="2" creationId="{9E892192-BDA8-4B4F-A5EC-E8A38D3E0642}"/>
          </ac:spMkLst>
        </pc:spChg>
        <pc:spChg chg="mod ord">
          <ac:chgData name="Sylvain Baillot" userId="S::sbaillot@insy2s.fr::100668c0-7dbc-4031-b37e-f12834fa3702" providerId="AD" clId="Web-{F089265B-28BA-1C6C-5C42-46B5BD78BE82}" dt="2022-08-29T13:21:33.890" v="734" actId="1076"/>
          <ac:spMkLst>
            <pc:docMk/>
            <pc:sldMk cId="3023824221" sldId="299"/>
            <ac:spMk id="3" creationId="{9A5270E1-51E8-45B2-8F43-FF64D32DD3E6}"/>
          </ac:spMkLst>
        </pc:spChg>
        <pc:spChg chg="mod">
          <ac:chgData name="Sylvain Baillot" userId="S::sbaillot@insy2s.fr::100668c0-7dbc-4031-b37e-f12834fa3702" providerId="AD" clId="Web-{F089265B-28BA-1C6C-5C42-46B5BD78BE82}" dt="2022-08-29T13:21:44.265" v="736" actId="1076"/>
          <ac:spMkLst>
            <pc:docMk/>
            <pc:sldMk cId="3023824221" sldId="299"/>
            <ac:spMk id="5" creationId="{A7D8478C-AE2A-49A5-BA80-49777782787D}"/>
          </ac:spMkLst>
        </pc:spChg>
        <pc:spChg chg="mod">
          <ac:chgData name="Sylvain Baillot" userId="S::sbaillot@insy2s.fr::100668c0-7dbc-4031-b37e-f12834fa3702" providerId="AD" clId="Web-{F089265B-28BA-1C6C-5C42-46B5BD78BE82}" dt="2022-08-29T13:22:14.016" v="738" actId="1076"/>
          <ac:spMkLst>
            <pc:docMk/>
            <pc:sldMk cId="3023824221" sldId="299"/>
            <ac:spMk id="6" creationId="{0EF6DB66-96F4-4EC5-87D8-6B66AC14E6EB}"/>
          </ac:spMkLst>
        </pc:spChg>
      </pc:sldChg>
      <pc:sldChg chg="modSp mod modClrScheme chgLayout">
        <pc:chgData name="Sylvain Baillot" userId="S::sbaillot@insy2s.fr::100668c0-7dbc-4031-b37e-f12834fa3702" providerId="AD" clId="Web-{F089265B-28BA-1C6C-5C42-46B5BD78BE82}" dt="2022-08-29T13:23:35.502" v="745" actId="1076"/>
        <pc:sldMkLst>
          <pc:docMk/>
          <pc:sldMk cId="958693967" sldId="300"/>
        </pc:sldMkLst>
        <pc:spChg chg="mod ord">
          <ac:chgData name="Sylvain Baillot" userId="S::sbaillot@insy2s.fr::100668c0-7dbc-4031-b37e-f12834fa3702" providerId="AD" clId="Web-{F089265B-28BA-1C6C-5C42-46B5BD78BE82}" dt="2022-08-29T13:23:22.642" v="743" actId="1076"/>
          <ac:spMkLst>
            <pc:docMk/>
            <pc:sldMk cId="958693967" sldId="300"/>
            <ac:spMk id="2" creationId="{9E892192-BDA8-4B4F-A5EC-E8A38D3E0642}"/>
          </ac:spMkLst>
        </pc:spChg>
        <pc:spChg chg="mod ord">
          <ac:chgData name="Sylvain Baillot" userId="S::sbaillot@insy2s.fr::100668c0-7dbc-4031-b37e-f12834fa3702" providerId="AD" clId="Web-{F089265B-28BA-1C6C-5C42-46B5BD78BE82}" dt="2022-08-29T13:23:22.626" v="742" actId="1076"/>
          <ac:spMkLst>
            <pc:docMk/>
            <pc:sldMk cId="958693967" sldId="300"/>
            <ac:spMk id="3" creationId="{9A5270E1-51E8-45B2-8F43-FF64D32DD3E6}"/>
          </ac:spMkLst>
        </pc:spChg>
        <pc:spChg chg="mod">
          <ac:chgData name="Sylvain Baillot" userId="S::sbaillot@insy2s.fr::100668c0-7dbc-4031-b37e-f12834fa3702" providerId="AD" clId="Web-{F089265B-28BA-1C6C-5C42-46B5BD78BE82}" dt="2022-08-29T13:23:27.095" v="744" actId="1076"/>
          <ac:spMkLst>
            <pc:docMk/>
            <pc:sldMk cId="958693967" sldId="300"/>
            <ac:spMk id="5" creationId="{A7D8478C-AE2A-49A5-BA80-49777782787D}"/>
          </ac:spMkLst>
        </pc:spChg>
        <pc:spChg chg="mod">
          <ac:chgData name="Sylvain Baillot" userId="S::sbaillot@insy2s.fr::100668c0-7dbc-4031-b37e-f12834fa3702" providerId="AD" clId="Web-{F089265B-28BA-1C6C-5C42-46B5BD78BE82}" dt="2022-08-29T13:23:35.502" v="745" actId="1076"/>
          <ac:spMkLst>
            <pc:docMk/>
            <pc:sldMk cId="958693967" sldId="300"/>
            <ac:spMk id="6" creationId="{0EF6DB66-96F4-4EC5-87D8-6B66AC14E6EB}"/>
          </ac:spMkLst>
        </pc:spChg>
      </pc:sldChg>
      <pc:sldChg chg="modSp mod modClrScheme chgLayout">
        <pc:chgData name="Sylvain Baillot" userId="S::sbaillot@insy2s.fr::100668c0-7dbc-4031-b37e-f12834fa3702" providerId="AD" clId="Web-{F089265B-28BA-1C6C-5C42-46B5BD78BE82}" dt="2022-08-29T14:03:13.129" v="750" actId="1076"/>
        <pc:sldMkLst>
          <pc:docMk/>
          <pc:sldMk cId="2227045298" sldId="301"/>
        </pc:sldMkLst>
        <pc:spChg chg="mod ord">
          <ac:chgData name="Sylvain Baillot" userId="S::sbaillot@insy2s.fr::100668c0-7dbc-4031-b37e-f12834fa3702" providerId="AD" clId="Web-{F089265B-28BA-1C6C-5C42-46B5BD78BE82}" dt="2022-08-29T14:03:13.129" v="750" actId="1076"/>
          <ac:spMkLst>
            <pc:docMk/>
            <pc:sldMk cId="2227045298" sldId="301"/>
            <ac:spMk id="2" creationId="{03871620-9BFF-4982-8CDB-547EEAB4B1AC}"/>
          </ac:spMkLst>
        </pc:spChg>
        <pc:spChg chg="mod ord">
          <ac:chgData name="Sylvain Baillot" userId="S::sbaillot@insy2s.fr::100668c0-7dbc-4031-b37e-f12834fa3702" providerId="AD" clId="Web-{F089265B-28BA-1C6C-5C42-46B5BD78BE82}" dt="2022-08-29T14:03:13.129" v="749" actId="1076"/>
          <ac:spMkLst>
            <pc:docMk/>
            <pc:sldMk cId="2227045298" sldId="301"/>
            <ac:spMk id="3" creationId="{994C52B6-B67F-4376-B559-D9BA2DF93236}"/>
          </ac:spMkLst>
        </pc:spChg>
      </pc:sldChg>
      <pc:sldChg chg="modSp mod modClrScheme chgLayout">
        <pc:chgData name="Sylvain Baillot" userId="S::sbaillot@insy2s.fr::100668c0-7dbc-4031-b37e-f12834fa3702" providerId="AD" clId="Web-{F089265B-28BA-1C6C-5C42-46B5BD78BE82}" dt="2022-08-29T14:03:31.566" v="755" actId="1076"/>
        <pc:sldMkLst>
          <pc:docMk/>
          <pc:sldMk cId="420041546" sldId="302"/>
        </pc:sldMkLst>
        <pc:spChg chg="mod ord">
          <ac:chgData name="Sylvain Baillot" userId="S::sbaillot@insy2s.fr::100668c0-7dbc-4031-b37e-f12834fa3702" providerId="AD" clId="Web-{F089265B-28BA-1C6C-5C42-46B5BD78BE82}" dt="2022-08-29T14:03:31.566" v="755" actId="1076"/>
          <ac:spMkLst>
            <pc:docMk/>
            <pc:sldMk cId="420041546" sldId="302"/>
            <ac:spMk id="2" creationId="{9E892192-BDA8-4B4F-A5EC-E8A38D3E0642}"/>
          </ac:spMkLst>
        </pc:spChg>
        <pc:spChg chg="mod ord">
          <ac:chgData name="Sylvain Baillot" userId="S::sbaillot@insy2s.fr::100668c0-7dbc-4031-b37e-f12834fa3702" providerId="AD" clId="Web-{F089265B-28BA-1C6C-5C42-46B5BD78BE82}" dt="2022-08-29T14:03:31.551" v="754" actId="1076"/>
          <ac:spMkLst>
            <pc:docMk/>
            <pc:sldMk cId="420041546" sldId="302"/>
            <ac:spMk id="3" creationId="{9A5270E1-51E8-45B2-8F43-FF64D32DD3E6}"/>
          </ac:spMkLst>
        </pc:spChg>
      </pc:sldChg>
      <pc:sldChg chg="addSp modSp mod modClrScheme chgLayout">
        <pc:chgData name="Sylvain Baillot" userId="S::sbaillot@insy2s.fr::100668c0-7dbc-4031-b37e-f12834fa3702" providerId="AD" clId="Web-{F089265B-28BA-1C6C-5C42-46B5BD78BE82}" dt="2022-08-29T10:15:15.550" v="298" actId="14100"/>
        <pc:sldMkLst>
          <pc:docMk/>
          <pc:sldMk cId="3392213243" sldId="303"/>
        </pc:sldMkLst>
        <pc:spChg chg="mod ord">
          <ac:chgData name="Sylvain Baillot" userId="S::sbaillot@insy2s.fr::100668c0-7dbc-4031-b37e-f12834fa3702" providerId="AD" clId="Web-{F089265B-28BA-1C6C-5C42-46B5BD78BE82}" dt="2022-08-29T09:56:01.472" v="191" actId="1076"/>
          <ac:spMkLst>
            <pc:docMk/>
            <pc:sldMk cId="3392213243" sldId="303"/>
            <ac:spMk id="2" creationId="{9F55D1A6-06E0-4C7B-B344-67E47A225041}"/>
          </ac:spMkLst>
        </pc:spChg>
        <pc:spChg chg="mod ord">
          <ac:chgData name="Sylvain Baillot" userId="S::sbaillot@insy2s.fr::100668c0-7dbc-4031-b37e-f12834fa3702" providerId="AD" clId="Web-{F089265B-28BA-1C6C-5C42-46B5BD78BE82}" dt="2022-08-29T10:15:15.550" v="298" actId="14100"/>
          <ac:spMkLst>
            <pc:docMk/>
            <pc:sldMk cId="3392213243" sldId="303"/>
            <ac:spMk id="3" creationId="{127DE494-307C-40C8-BF9C-AF98170D873F}"/>
          </ac:spMkLst>
        </pc:spChg>
        <pc:spChg chg="mod">
          <ac:chgData name="Sylvain Baillot" userId="S::sbaillot@insy2s.fr::100668c0-7dbc-4031-b37e-f12834fa3702" providerId="AD" clId="Web-{F089265B-28BA-1C6C-5C42-46B5BD78BE82}" dt="2022-08-29T10:15:03.237" v="297" actId="1076"/>
          <ac:spMkLst>
            <pc:docMk/>
            <pc:sldMk cId="3392213243" sldId="303"/>
            <ac:spMk id="4" creationId="{C7E0763C-2503-454F-A6E3-707F4DECA2C5}"/>
          </ac:spMkLst>
        </pc:spChg>
        <pc:picChg chg="add mod">
          <ac:chgData name="Sylvain Baillot" userId="S::sbaillot@insy2s.fr::100668c0-7dbc-4031-b37e-f12834fa3702" providerId="AD" clId="Web-{F089265B-28BA-1C6C-5C42-46B5BD78BE82}" dt="2022-08-29T10:08:45.294" v="210"/>
          <ac:picMkLst>
            <pc:docMk/>
            <pc:sldMk cId="3392213243" sldId="303"/>
            <ac:picMk id="5" creationId="{D5DD2EA6-D5B3-DBC7-982A-7313525BF3DA}"/>
          </ac:picMkLst>
        </pc:picChg>
      </pc:sldChg>
      <pc:sldChg chg="modSp mod modClrScheme chgLayout">
        <pc:chgData name="Sylvain Baillot" userId="S::sbaillot@insy2s.fr::100668c0-7dbc-4031-b37e-f12834fa3702" providerId="AD" clId="Web-{F089265B-28BA-1C6C-5C42-46B5BD78BE82}" dt="2022-08-29T09:54:02.111" v="182" actId="20577"/>
        <pc:sldMkLst>
          <pc:docMk/>
          <pc:sldMk cId="1381688849" sldId="304"/>
        </pc:sldMkLst>
        <pc:spChg chg="mod ord">
          <ac:chgData name="Sylvain Baillot" userId="S::sbaillot@insy2s.fr::100668c0-7dbc-4031-b37e-f12834fa3702" providerId="AD" clId="Web-{F089265B-28BA-1C6C-5C42-46B5BD78BE82}" dt="2022-08-29T09:53:17.032" v="179" actId="1076"/>
          <ac:spMkLst>
            <pc:docMk/>
            <pc:sldMk cId="1381688849" sldId="304"/>
            <ac:spMk id="2" creationId="{9F55D1A6-06E0-4C7B-B344-67E47A225041}"/>
          </ac:spMkLst>
        </pc:spChg>
        <pc:spChg chg="mod ord">
          <ac:chgData name="Sylvain Baillot" userId="S::sbaillot@insy2s.fr::100668c0-7dbc-4031-b37e-f12834fa3702" providerId="AD" clId="Web-{F089265B-28BA-1C6C-5C42-46B5BD78BE82}" dt="2022-08-29T09:54:02.111" v="182" actId="20577"/>
          <ac:spMkLst>
            <pc:docMk/>
            <pc:sldMk cId="1381688849" sldId="304"/>
            <ac:spMk id="3" creationId="{127DE494-307C-40C8-BF9C-AF98170D873F}"/>
          </ac:spMkLst>
        </pc:spChg>
      </pc:sldChg>
      <pc:sldChg chg="modSp mod modClrScheme chgLayout">
        <pc:chgData name="Sylvain Baillot" userId="S::sbaillot@insy2s.fr::100668c0-7dbc-4031-b37e-f12834fa3702" providerId="AD" clId="Web-{F089265B-28BA-1C6C-5C42-46B5BD78BE82}" dt="2022-08-29T14:04:09.332" v="760" actId="1076"/>
        <pc:sldMkLst>
          <pc:docMk/>
          <pc:sldMk cId="704968878" sldId="305"/>
        </pc:sldMkLst>
        <pc:spChg chg="mod ord">
          <ac:chgData name="Sylvain Baillot" userId="S::sbaillot@insy2s.fr::100668c0-7dbc-4031-b37e-f12834fa3702" providerId="AD" clId="Web-{F089265B-28BA-1C6C-5C42-46B5BD78BE82}" dt="2022-08-29T14:04:09.332" v="760" actId="1076"/>
          <ac:spMkLst>
            <pc:docMk/>
            <pc:sldMk cId="704968878" sldId="305"/>
            <ac:spMk id="2" creationId="{9E892192-BDA8-4B4F-A5EC-E8A38D3E0642}"/>
          </ac:spMkLst>
        </pc:spChg>
        <pc:spChg chg="mod ord">
          <ac:chgData name="Sylvain Baillot" userId="S::sbaillot@insy2s.fr::100668c0-7dbc-4031-b37e-f12834fa3702" providerId="AD" clId="Web-{F089265B-28BA-1C6C-5C42-46B5BD78BE82}" dt="2022-08-29T14:04:09.332" v="759" actId="1076"/>
          <ac:spMkLst>
            <pc:docMk/>
            <pc:sldMk cId="704968878" sldId="305"/>
            <ac:spMk id="3" creationId="{9A5270E1-51E8-45B2-8F43-FF64D32DD3E6}"/>
          </ac:spMkLst>
        </pc:spChg>
      </pc:sldChg>
      <pc:sldChg chg="modSp mod modClrScheme chgLayout">
        <pc:chgData name="Sylvain Baillot" userId="S::sbaillot@insy2s.fr::100668c0-7dbc-4031-b37e-f12834fa3702" providerId="AD" clId="Web-{F089265B-28BA-1C6C-5C42-46B5BD78BE82}" dt="2022-08-29T14:05:29.177" v="775" actId="14100"/>
        <pc:sldMkLst>
          <pc:docMk/>
          <pc:sldMk cId="1566834818" sldId="306"/>
        </pc:sldMkLst>
        <pc:spChg chg="mod ord">
          <ac:chgData name="Sylvain Baillot" userId="S::sbaillot@insy2s.fr::100668c0-7dbc-4031-b37e-f12834fa3702" providerId="AD" clId="Web-{F089265B-28BA-1C6C-5C42-46B5BD78BE82}" dt="2022-08-29T14:05:16.114" v="771" actId="14100"/>
          <ac:spMkLst>
            <pc:docMk/>
            <pc:sldMk cId="1566834818" sldId="306"/>
            <ac:spMk id="2" creationId="{9E892192-BDA8-4B4F-A5EC-E8A38D3E0642}"/>
          </ac:spMkLst>
        </pc:spChg>
        <pc:spChg chg="mod ord">
          <ac:chgData name="Sylvain Baillot" userId="S::sbaillot@insy2s.fr::100668c0-7dbc-4031-b37e-f12834fa3702" providerId="AD" clId="Web-{F089265B-28BA-1C6C-5C42-46B5BD78BE82}" dt="2022-08-29T14:05:29.177" v="775" actId="14100"/>
          <ac:spMkLst>
            <pc:docMk/>
            <pc:sldMk cId="1566834818" sldId="306"/>
            <ac:spMk id="3" creationId="{9A5270E1-51E8-45B2-8F43-FF64D32DD3E6}"/>
          </ac:spMkLst>
        </pc:spChg>
      </pc:sldChg>
      <pc:sldChg chg="modSp mod modClrScheme chgLayout">
        <pc:chgData name="Sylvain Baillot" userId="S::sbaillot@insy2s.fr::100668c0-7dbc-4031-b37e-f12834fa3702" providerId="AD" clId="Web-{F089265B-28BA-1C6C-5C42-46B5BD78BE82}" dt="2022-08-29T14:07:39.647" v="790" actId="1076"/>
        <pc:sldMkLst>
          <pc:docMk/>
          <pc:sldMk cId="4042382613" sldId="307"/>
        </pc:sldMkLst>
        <pc:spChg chg="mod ord">
          <ac:chgData name="Sylvain Baillot" userId="S::sbaillot@insy2s.fr::100668c0-7dbc-4031-b37e-f12834fa3702" providerId="AD" clId="Web-{F089265B-28BA-1C6C-5C42-46B5BD78BE82}" dt="2022-08-29T14:07:33.147" v="789" actId="1076"/>
          <ac:spMkLst>
            <pc:docMk/>
            <pc:sldMk cId="4042382613" sldId="307"/>
            <ac:spMk id="2" creationId="{9E892192-BDA8-4B4F-A5EC-E8A38D3E0642}"/>
          </ac:spMkLst>
        </pc:spChg>
        <pc:spChg chg="mod ord">
          <ac:chgData name="Sylvain Baillot" userId="S::sbaillot@insy2s.fr::100668c0-7dbc-4031-b37e-f12834fa3702" providerId="AD" clId="Web-{F089265B-28BA-1C6C-5C42-46B5BD78BE82}" dt="2022-08-29T14:07:33.131" v="788" actId="1076"/>
          <ac:spMkLst>
            <pc:docMk/>
            <pc:sldMk cId="4042382613" sldId="307"/>
            <ac:spMk id="3" creationId="{9A5270E1-51E8-45B2-8F43-FF64D32DD3E6}"/>
          </ac:spMkLst>
        </pc:spChg>
        <pc:spChg chg="mod">
          <ac:chgData name="Sylvain Baillot" userId="S::sbaillot@insy2s.fr::100668c0-7dbc-4031-b37e-f12834fa3702" providerId="AD" clId="Web-{F089265B-28BA-1C6C-5C42-46B5BD78BE82}" dt="2022-08-29T14:07:39.647" v="790" actId="1076"/>
          <ac:spMkLst>
            <pc:docMk/>
            <pc:sldMk cId="4042382613" sldId="307"/>
            <ac:spMk id="5" creationId="{E4B10D0D-B3AE-4031-9F8E-8F7B171543D4}"/>
          </ac:spMkLst>
        </pc:spChg>
      </pc:sldChg>
      <pc:sldChg chg="modSp mod modClrScheme chgLayout">
        <pc:chgData name="Sylvain Baillot" userId="S::sbaillot@insy2s.fr::100668c0-7dbc-4031-b37e-f12834fa3702" providerId="AD" clId="Web-{F089265B-28BA-1C6C-5C42-46B5BD78BE82}" dt="2022-08-29T14:07:14.209" v="784" actId="1076"/>
        <pc:sldMkLst>
          <pc:docMk/>
          <pc:sldMk cId="522272978" sldId="308"/>
        </pc:sldMkLst>
        <pc:spChg chg="mod ord">
          <ac:chgData name="Sylvain Baillot" userId="S::sbaillot@insy2s.fr::100668c0-7dbc-4031-b37e-f12834fa3702" providerId="AD" clId="Web-{F089265B-28BA-1C6C-5C42-46B5BD78BE82}" dt="2022-08-29T14:06:23.146" v="780" actId="1076"/>
          <ac:spMkLst>
            <pc:docMk/>
            <pc:sldMk cId="522272978" sldId="308"/>
            <ac:spMk id="2" creationId="{9E892192-BDA8-4B4F-A5EC-E8A38D3E0642}"/>
          </ac:spMkLst>
        </pc:spChg>
        <pc:spChg chg="mod ord">
          <ac:chgData name="Sylvain Baillot" userId="S::sbaillot@insy2s.fr::100668c0-7dbc-4031-b37e-f12834fa3702" providerId="AD" clId="Web-{F089265B-28BA-1C6C-5C42-46B5BD78BE82}" dt="2022-08-29T14:07:14.209" v="784" actId="1076"/>
          <ac:spMkLst>
            <pc:docMk/>
            <pc:sldMk cId="522272978" sldId="308"/>
            <ac:spMk id="3" creationId="{9A5270E1-51E8-45B2-8F43-FF64D32DD3E6}"/>
          </ac:spMkLst>
        </pc:spChg>
        <pc:spChg chg="mod">
          <ac:chgData name="Sylvain Baillot" userId="S::sbaillot@insy2s.fr::100668c0-7dbc-4031-b37e-f12834fa3702" providerId="AD" clId="Web-{F089265B-28BA-1C6C-5C42-46B5BD78BE82}" dt="2022-08-29T14:07:03.896" v="783" actId="1076"/>
          <ac:spMkLst>
            <pc:docMk/>
            <pc:sldMk cId="522272978" sldId="308"/>
            <ac:spMk id="4" creationId="{32312C26-10DC-4108-B019-4549446F765C}"/>
          </ac:spMkLst>
        </pc:spChg>
      </pc:sldChg>
      <pc:sldChg chg="modSp mod modClrScheme chgLayout">
        <pc:chgData name="Sylvain Baillot" userId="S::sbaillot@insy2s.fr::100668c0-7dbc-4031-b37e-f12834fa3702" providerId="AD" clId="Web-{F089265B-28BA-1C6C-5C42-46B5BD78BE82}" dt="2022-08-29T14:09:49.898" v="811" actId="20577"/>
        <pc:sldMkLst>
          <pc:docMk/>
          <pc:sldMk cId="1676840461" sldId="309"/>
        </pc:sldMkLst>
        <pc:spChg chg="mod ord">
          <ac:chgData name="Sylvain Baillot" userId="S::sbaillot@insy2s.fr::100668c0-7dbc-4031-b37e-f12834fa3702" providerId="AD" clId="Web-{F089265B-28BA-1C6C-5C42-46B5BD78BE82}" dt="2022-08-29T14:08:14.897" v="795" actId="1076"/>
          <ac:spMkLst>
            <pc:docMk/>
            <pc:sldMk cId="1676840461" sldId="309"/>
            <ac:spMk id="2" creationId="{9E892192-BDA8-4B4F-A5EC-E8A38D3E0642}"/>
          </ac:spMkLst>
        </pc:spChg>
        <pc:spChg chg="mod ord">
          <ac:chgData name="Sylvain Baillot" userId="S::sbaillot@insy2s.fr::100668c0-7dbc-4031-b37e-f12834fa3702" providerId="AD" clId="Web-{F089265B-28BA-1C6C-5C42-46B5BD78BE82}" dt="2022-08-29T14:09:49.898" v="811" actId="20577"/>
          <ac:spMkLst>
            <pc:docMk/>
            <pc:sldMk cId="1676840461" sldId="309"/>
            <ac:spMk id="3" creationId="{9A5270E1-51E8-45B2-8F43-FF64D32DD3E6}"/>
          </ac:spMkLst>
        </pc:spChg>
      </pc:sldChg>
      <pc:sldChg chg="modSp mod modClrScheme chgLayout">
        <pc:chgData name="Sylvain Baillot" userId="S::sbaillot@insy2s.fr::100668c0-7dbc-4031-b37e-f12834fa3702" providerId="AD" clId="Web-{F089265B-28BA-1C6C-5C42-46B5BD78BE82}" dt="2022-08-29T14:10:07.289" v="817" actId="1076"/>
        <pc:sldMkLst>
          <pc:docMk/>
          <pc:sldMk cId="3022280771" sldId="310"/>
        </pc:sldMkLst>
        <pc:spChg chg="mod ord">
          <ac:chgData name="Sylvain Baillot" userId="S::sbaillot@insy2s.fr::100668c0-7dbc-4031-b37e-f12834fa3702" providerId="AD" clId="Web-{F089265B-28BA-1C6C-5C42-46B5BD78BE82}" dt="2022-08-29T14:10:04.601" v="816" actId="1076"/>
          <ac:spMkLst>
            <pc:docMk/>
            <pc:sldMk cId="3022280771" sldId="310"/>
            <ac:spMk id="2" creationId="{9E892192-BDA8-4B4F-A5EC-E8A38D3E0642}"/>
          </ac:spMkLst>
        </pc:spChg>
        <pc:spChg chg="mod ord">
          <ac:chgData name="Sylvain Baillot" userId="S::sbaillot@insy2s.fr::100668c0-7dbc-4031-b37e-f12834fa3702" providerId="AD" clId="Web-{F089265B-28BA-1C6C-5C42-46B5BD78BE82}" dt="2022-08-29T14:10:04.585" v="815" actId="1076"/>
          <ac:spMkLst>
            <pc:docMk/>
            <pc:sldMk cId="3022280771" sldId="310"/>
            <ac:spMk id="3" creationId="{9A5270E1-51E8-45B2-8F43-FF64D32DD3E6}"/>
          </ac:spMkLst>
        </pc:spChg>
        <pc:spChg chg="mod">
          <ac:chgData name="Sylvain Baillot" userId="S::sbaillot@insy2s.fr::100668c0-7dbc-4031-b37e-f12834fa3702" providerId="AD" clId="Web-{F089265B-28BA-1C6C-5C42-46B5BD78BE82}" dt="2022-08-29T14:10:07.289" v="817" actId="1076"/>
          <ac:spMkLst>
            <pc:docMk/>
            <pc:sldMk cId="3022280771" sldId="310"/>
            <ac:spMk id="4" creationId="{34D20E2B-04D0-4126-910B-5810695FB266}"/>
          </ac:spMkLst>
        </pc:spChg>
      </pc:sldChg>
      <pc:sldChg chg="modSp mod modClrScheme chgLayout">
        <pc:chgData name="Sylvain Baillot" userId="S::sbaillot@insy2s.fr::100668c0-7dbc-4031-b37e-f12834fa3702" providerId="AD" clId="Web-{F089265B-28BA-1C6C-5C42-46B5BD78BE82}" dt="2022-08-29T14:10:38.601" v="823" actId="1076"/>
        <pc:sldMkLst>
          <pc:docMk/>
          <pc:sldMk cId="1963819299" sldId="311"/>
        </pc:sldMkLst>
        <pc:spChg chg="mod ord">
          <ac:chgData name="Sylvain Baillot" userId="S::sbaillot@insy2s.fr::100668c0-7dbc-4031-b37e-f12834fa3702" providerId="AD" clId="Web-{F089265B-28BA-1C6C-5C42-46B5BD78BE82}" dt="2022-08-29T14:10:34.648" v="822" actId="1076"/>
          <ac:spMkLst>
            <pc:docMk/>
            <pc:sldMk cId="1963819299" sldId="311"/>
            <ac:spMk id="2" creationId="{9E892192-BDA8-4B4F-A5EC-E8A38D3E0642}"/>
          </ac:spMkLst>
        </pc:spChg>
        <pc:spChg chg="mod ord">
          <ac:chgData name="Sylvain Baillot" userId="S::sbaillot@insy2s.fr::100668c0-7dbc-4031-b37e-f12834fa3702" providerId="AD" clId="Web-{F089265B-28BA-1C6C-5C42-46B5BD78BE82}" dt="2022-08-29T14:10:34.648" v="821" actId="1076"/>
          <ac:spMkLst>
            <pc:docMk/>
            <pc:sldMk cId="1963819299" sldId="311"/>
            <ac:spMk id="3" creationId="{9A5270E1-51E8-45B2-8F43-FF64D32DD3E6}"/>
          </ac:spMkLst>
        </pc:spChg>
        <pc:spChg chg="mod">
          <ac:chgData name="Sylvain Baillot" userId="S::sbaillot@insy2s.fr::100668c0-7dbc-4031-b37e-f12834fa3702" providerId="AD" clId="Web-{F089265B-28BA-1C6C-5C42-46B5BD78BE82}" dt="2022-08-29T14:10:38.601" v="823" actId="1076"/>
          <ac:spMkLst>
            <pc:docMk/>
            <pc:sldMk cId="1963819299" sldId="311"/>
            <ac:spMk id="4" creationId="{34D20E2B-04D0-4126-910B-5810695FB266}"/>
          </ac:spMkLst>
        </pc:spChg>
      </pc:sldChg>
      <pc:sldChg chg="modSp mod modClrScheme chgLayout">
        <pc:chgData name="Sylvain Baillot" userId="S::sbaillot@insy2s.fr::100668c0-7dbc-4031-b37e-f12834fa3702" providerId="AD" clId="Web-{F089265B-28BA-1C6C-5C42-46B5BD78BE82}" dt="2022-08-29T14:11:19.195" v="828" actId="1076"/>
        <pc:sldMkLst>
          <pc:docMk/>
          <pc:sldMk cId="3744874372" sldId="312"/>
        </pc:sldMkLst>
        <pc:spChg chg="mod ord">
          <ac:chgData name="Sylvain Baillot" userId="S::sbaillot@insy2s.fr::100668c0-7dbc-4031-b37e-f12834fa3702" providerId="AD" clId="Web-{F089265B-28BA-1C6C-5C42-46B5BD78BE82}" dt="2022-08-29T14:11:19.195" v="828" actId="1076"/>
          <ac:spMkLst>
            <pc:docMk/>
            <pc:sldMk cId="3744874372" sldId="312"/>
            <ac:spMk id="2" creationId="{03871620-9BFF-4982-8CDB-547EEAB4B1AC}"/>
          </ac:spMkLst>
        </pc:spChg>
        <pc:spChg chg="mod ord">
          <ac:chgData name="Sylvain Baillot" userId="S::sbaillot@insy2s.fr::100668c0-7dbc-4031-b37e-f12834fa3702" providerId="AD" clId="Web-{F089265B-28BA-1C6C-5C42-46B5BD78BE82}" dt="2022-08-29T14:11:19.180" v="827" actId="1076"/>
          <ac:spMkLst>
            <pc:docMk/>
            <pc:sldMk cId="3744874372" sldId="312"/>
            <ac:spMk id="3" creationId="{994C52B6-B67F-4376-B559-D9BA2DF93236}"/>
          </ac:spMkLst>
        </pc:spChg>
      </pc:sldChg>
      <pc:sldChg chg="modSp mod modClrScheme chgLayout">
        <pc:chgData name="Sylvain Baillot" userId="S::sbaillot@insy2s.fr::100668c0-7dbc-4031-b37e-f12834fa3702" providerId="AD" clId="Web-{F089265B-28BA-1C6C-5C42-46B5BD78BE82}" dt="2022-08-29T14:13:34.400" v="845" actId="14100"/>
        <pc:sldMkLst>
          <pc:docMk/>
          <pc:sldMk cId="3899046183" sldId="313"/>
        </pc:sldMkLst>
        <pc:spChg chg="mod ord">
          <ac:chgData name="Sylvain Baillot" userId="S::sbaillot@insy2s.fr::100668c0-7dbc-4031-b37e-f12834fa3702" providerId="AD" clId="Web-{F089265B-28BA-1C6C-5C42-46B5BD78BE82}" dt="2022-08-29T14:11:56.383" v="835" actId="1076"/>
          <ac:spMkLst>
            <pc:docMk/>
            <pc:sldMk cId="3899046183" sldId="313"/>
            <ac:spMk id="2" creationId="{9E892192-BDA8-4B4F-A5EC-E8A38D3E0642}"/>
          </ac:spMkLst>
        </pc:spChg>
        <pc:spChg chg="mod ord">
          <ac:chgData name="Sylvain Baillot" userId="S::sbaillot@insy2s.fr::100668c0-7dbc-4031-b37e-f12834fa3702" providerId="AD" clId="Web-{F089265B-28BA-1C6C-5C42-46B5BD78BE82}" dt="2022-08-29T14:13:34.400" v="845" actId="14100"/>
          <ac:spMkLst>
            <pc:docMk/>
            <pc:sldMk cId="3899046183" sldId="313"/>
            <ac:spMk id="3" creationId="{9A5270E1-51E8-45B2-8F43-FF64D32DD3E6}"/>
          </ac:spMkLst>
        </pc:spChg>
      </pc:sldChg>
      <pc:sldChg chg="modSp mod modClrScheme chgLayout">
        <pc:chgData name="Sylvain Baillot" userId="S::sbaillot@insy2s.fr::100668c0-7dbc-4031-b37e-f12834fa3702" providerId="AD" clId="Web-{F089265B-28BA-1C6C-5C42-46B5BD78BE82}" dt="2022-08-29T14:14:00.791" v="851" actId="20577"/>
        <pc:sldMkLst>
          <pc:docMk/>
          <pc:sldMk cId="2332961603" sldId="314"/>
        </pc:sldMkLst>
        <pc:spChg chg="mod ord">
          <ac:chgData name="Sylvain Baillot" userId="S::sbaillot@insy2s.fr::100668c0-7dbc-4031-b37e-f12834fa3702" providerId="AD" clId="Web-{F089265B-28BA-1C6C-5C42-46B5BD78BE82}" dt="2022-08-29T14:13:54.556" v="850" actId="1076"/>
          <ac:spMkLst>
            <pc:docMk/>
            <pc:sldMk cId="2332961603" sldId="314"/>
            <ac:spMk id="2" creationId="{9E892192-BDA8-4B4F-A5EC-E8A38D3E0642}"/>
          </ac:spMkLst>
        </pc:spChg>
        <pc:spChg chg="mod ord">
          <ac:chgData name="Sylvain Baillot" userId="S::sbaillot@insy2s.fr::100668c0-7dbc-4031-b37e-f12834fa3702" providerId="AD" clId="Web-{F089265B-28BA-1C6C-5C42-46B5BD78BE82}" dt="2022-08-29T14:14:00.791" v="851" actId="20577"/>
          <ac:spMkLst>
            <pc:docMk/>
            <pc:sldMk cId="2332961603" sldId="314"/>
            <ac:spMk id="3" creationId="{9A5270E1-51E8-45B2-8F43-FF64D32DD3E6}"/>
          </ac:spMkLst>
        </pc:spChg>
      </pc:sldChg>
      <pc:sldChg chg="modSp mod modClrScheme chgLayout">
        <pc:chgData name="Sylvain Baillot" userId="S::sbaillot@insy2s.fr::100668c0-7dbc-4031-b37e-f12834fa3702" providerId="AD" clId="Web-{F089265B-28BA-1C6C-5C42-46B5BD78BE82}" dt="2022-08-29T14:14:52.901" v="857" actId="1076"/>
        <pc:sldMkLst>
          <pc:docMk/>
          <pc:sldMk cId="1013943485" sldId="315"/>
        </pc:sldMkLst>
        <pc:spChg chg="mod ord">
          <ac:chgData name="Sylvain Baillot" userId="S::sbaillot@insy2s.fr::100668c0-7dbc-4031-b37e-f12834fa3702" providerId="AD" clId="Web-{F089265B-28BA-1C6C-5C42-46B5BD78BE82}" dt="2022-08-29T14:14:48.869" v="856" actId="1076"/>
          <ac:spMkLst>
            <pc:docMk/>
            <pc:sldMk cId="1013943485" sldId="315"/>
            <ac:spMk id="2" creationId="{9E892192-BDA8-4B4F-A5EC-E8A38D3E0642}"/>
          </ac:spMkLst>
        </pc:spChg>
        <pc:spChg chg="mod ord">
          <ac:chgData name="Sylvain Baillot" userId="S::sbaillot@insy2s.fr::100668c0-7dbc-4031-b37e-f12834fa3702" providerId="AD" clId="Web-{F089265B-28BA-1C6C-5C42-46B5BD78BE82}" dt="2022-08-29T14:14:48.869" v="855" actId="1076"/>
          <ac:spMkLst>
            <pc:docMk/>
            <pc:sldMk cId="1013943485" sldId="315"/>
            <ac:spMk id="3" creationId="{9A5270E1-51E8-45B2-8F43-FF64D32DD3E6}"/>
          </ac:spMkLst>
        </pc:spChg>
        <pc:spChg chg="mod">
          <ac:chgData name="Sylvain Baillot" userId="S::sbaillot@insy2s.fr::100668c0-7dbc-4031-b37e-f12834fa3702" providerId="AD" clId="Web-{F089265B-28BA-1C6C-5C42-46B5BD78BE82}" dt="2022-08-29T14:14:52.901" v="857" actId="1076"/>
          <ac:spMkLst>
            <pc:docMk/>
            <pc:sldMk cId="1013943485" sldId="315"/>
            <ac:spMk id="4" creationId="{2DF5B58B-47AB-447E-8194-8F82E3C435BB}"/>
          </ac:spMkLst>
        </pc:spChg>
      </pc:sldChg>
      <pc:sldChg chg="modSp mod modClrScheme chgLayout">
        <pc:chgData name="Sylvain Baillot" userId="S::sbaillot@insy2s.fr::100668c0-7dbc-4031-b37e-f12834fa3702" providerId="AD" clId="Web-{F089265B-28BA-1C6C-5C42-46B5BD78BE82}" dt="2022-08-29T14:15:25.010" v="862" actId="1076"/>
        <pc:sldMkLst>
          <pc:docMk/>
          <pc:sldMk cId="776320008" sldId="316"/>
        </pc:sldMkLst>
        <pc:spChg chg="mod ord">
          <ac:chgData name="Sylvain Baillot" userId="S::sbaillot@insy2s.fr::100668c0-7dbc-4031-b37e-f12834fa3702" providerId="AD" clId="Web-{F089265B-28BA-1C6C-5C42-46B5BD78BE82}" dt="2022-08-29T14:15:25.010" v="862" actId="1076"/>
          <ac:spMkLst>
            <pc:docMk/>
            <pc:sldMk cId="776320008" sldId="316"/>
            <ac:spMk id="2" creationId="{03871620-9BFF-4982-8CDB-547EEAB4B1AC}"/>
          </ac:spMkLst>
        </pc:spChg>
        <pc:spChg chg="mod ord">
          <ac:chgData name="Sylvain Baillot" userId="S::sbaillot@insy2s.fr::100668c0-7dbc-4031-b37e-f12834fa3702" providerId="AD" clId="Web-{F089265B-28BA-1C6C-5C42-46B5BD78BE82}" dt="2022-08-29T14:15:25.010" v="861" actId="1076"/>
          <ac:spMkLst>
            <pc:docMk/>
            <pc:sldMk cId="776320008" sldId="316"/>
            <ac:spMk id="3" creationId="{994C52B6-B67F-4376-B559-D9BA2DF93236}"/>
          </ac:spMkLst>
        </pc:spChg>
      </pc:sldChg>
      <pc:sldChg chg="modSp mod modClrScheme chgLayout">
        <pc:chgData name="Sylvain Baillot" userId="S::sbaillot@insy2s.fr::100668c0-7dbc-4031-b37e-f12834fa3702" providerId="AD" clId="Web-{F089265B-28BA-1C6C-5C42-46B5BD78BE82}" dt="2022-08-29T14:16:37.823" v="869" actId="20577"/>
        <pc:sldMkLst>
          <pc:docMk/>
          <pc:sldMk cId="3447154025" sldId="317"/>
        </pc:sldMkLst>
        <pc:spChg chg="mod ord">
          <ac:chgData name="Sylvain Baillot" userId="S::sbaillot@insy2s.fr::100668c0-7dbc-4031-b37e-f12834fa3702" providerId="AD" clId="Web-{F089265B-28BA-1C6C-5C42-46B5BD78BE82}" dt="2022-08-29T14:15:48.245" v="867" actId="1076"/>
          <ac:spMkLst>
            <pc:docMk/>
            <pc:sldMk cId="3447154025" sldId="317"/>
            <ac:spMk id="2" creationId="{9E892192-BDA8-4B4F-A5EC-E8A38D3E0642}"/>
          </ac:spMkLst>
        </pc:spChg>
        <pc:spChg chg="mod ord">
          <ac:chgData name="Sylvain Baillot" userId="S::sbaillot@insy2s.fr::100668c0-7dbc-4031-b37e-f12834fa3702" providerId="AD" clId="Web-{F089265B-28BA-1C6C-5C42-46B5BD78BE82}" dt="2022-08-29T14:16:37.823" v="869" actId="20577"/>
          <ac:spMkLst>
            <pc:docMk/>
            <pc:sldMk cId="3447154025" sldId="317"/>
            <ac:spMk id="3" creationId="{9A5270E1-51E8-45B2-8F43-FF64D32DD3E6}"/>
          </ac:spMkLst>
        </pc:spChg>
      </pc:sldChg>
      <pc:sldChg chg="modSp mod modClrScheme chgLayout">
        <pc:chgData name="Sylvain Baillot" userId="S::sbaillot@insy2s.fr::100668c0-7dbc-4031-b37e-f12834fa3702" providerId="AD" clId="Web-{F089265B-28BA-1C6C-5C42-46B5BD78BE82}" dt="2022-08-29T14:18:12.449" v="881" actId="1076"/>
        <pc:sldMkLst>
          <pc:docMk/>
          <pc:sldMk cId="2936677098" sldId="318"/>
        </pc:sldMkLst>
        <pc:spChg chg="mod ord">
          <ac:chgData name="Sylvain Baillot" userId="S::sbaillot@insy2s.fr::100668c0-7dbc-4031-b37e-f12834fa3702" providerId="AD" clId="Web-{F089265B-28BA-1C6C-5C42-46B5BD78BE82}" dt="2022-08-29T14:17:39.761" v="876" actId="20577"/>
          <ac:spMkLst>
            <pc:docMk/>
            <pc:sldMk cId="2936677098" sldId="318"/>
            <ac:spMk id="2" creationId="{9E892192-BDA8-4B4F-A5EC-E8A38D3E0642}"/>
          </ac:spMkLst>
        </pc:spChg>
        <pc:spChg chg="mod ord">
          <ac:chgData name="Sylvain Baillot" userId="S::sbaillot@insy2s.fr::100668c0-7dbc-4031-b37e-f12834fa3702" providerId="AD" clId="Web-{F089265B-28BA-1C6C-5C42-46B5BD78BE82}" dt="2022-08-29T14:18:08.840" v="880" actId="1076"/>
          <ac:spMkLst>
            <pc:docMk/>
            <pc:sldMk cId="2936677098" sldId="318"/>
            <ac:spMk id="3" creationId="{9A5270E1-51E8-45B2-8F43-FF64D32DD3E6}"/>
          </ac:spMkLst>
        </pc:spChg>
        <pc:spChg chg="mod">
          <ac:chgData name="Sylvain Baillot" userId="S::sbaillot@insy2s.fr::100668c0-7dbc-4031-b37e-f12834fa3702" providerId="AD" clId="Web-{F089265B-28BA-1C6C-5C42-46B5BD78BE82}" dt="2022-08-29T14:18:12.449" v="881" actId="1076"/>
          <ac:spMkLst>
            <pc:docMk/>
            <pc:sldMk cId="2936677098" sldId="318"/>
            <ac:spMk id="4" creationId="{896AEE79-F85D-477F-AF8A-4557138A09F4}"/>
          </ac:spMkLst>
        </pc:spChg>
      </pc:sldChg>
      <pc:sldChg chg="modSp mod modClrScheme chgLayout">
        <pc:chgData name="Sylvain Baillot" userId="S::sbaillot@insy2s.fr::100668c0-7dbc-4031-b37e-f12834fa3702" providerId="AD" clId="Web-{F089265B-28BA-1C6C-5C42-46B5BD78BE82}" dt="2022-08-29T14:20:01.388" v="891" actId="20577"/>
        <pc:sldMkLst>
          <pc:docMk/>
          <pc:sldMk cId="2892109727" sldId="319"/>
        </pc:sldMkLst>
        <pc:spChg chg="mod ord">
          <ac:chgData name="Sylvain Baillot" userId="S::sbaillot@insy2s.fr::100668c0-7dbc-4031-b37e-f12834fa3702" providerId="AD" clId="Web-{F089265B-28BA-1C6C-5C42-46B5BD78BE82}" dt="2022-08-29T14:20:01.388" v="891" actId="20577"/>
          <ac:spMkLst>
            <pc:docMk/>
            <pc:sldMk cId="2892109727" sldId="319"/>
            <ac:spMk id="2" creationId="{9E892192-BDA8-4B4F-A5EC-E8A38D3E0642}"/>
          </ac:spMkLst>
        </pc:spChg>
        <pc:spChg chg="mod ord">
          <ac:chgData name="Sylvain Baillot" userId="S::sbaillot@insy2s.fr::100668c0-7dbc-4031-b37e-f12834fa3702" providerId="AD" clId="Web-{F089265B-28BA-1C6C-5C42-46B5BD78BE82}" dt="2022-08-29T14:19:49.747" v="888" actId="1076"/>
          <ac:spMkLst>
            <pc:docMk/>
            <pc:sldMk cId="2892109727" sldId="319"/>
            <ac:spMk id="3" creationId="{9A5270E1-51E8-45B2-8F43-FF64D32DD3E6}"/>
          </ac:spMkLst>
        </pc:spChg>
        <pc:spChg chg="mod">
          <ac:chgData name="Sylvain Baillot" userId="S::sbaillot@insy2s.fr::100668c0-7dbc-4031-b37e-f12834fa3702" providerId="AD" clId="Web-{F089265B-28BA-1C6C-5C42-46B5BD78BE82}" dt="2022-08-29T14:19:31.841" v="886" actId="1076"/>
          <ac:spMkLst>
            <pc:docMk/>
            <pc:sldMk cId="2892109727" sldId="319"/>
            <ac:spMk id="4" creationId="{896AEE79-F85D-477F-AF8A-4557138A09F4}"/>
          </ac:spMkLst>
        </pc:spChg>
      </pc:sldChg>
      <pc:sldChg chg="modSp mod modClrScheme chgLayout">
        <pc:chgData name="Sylvain Baillot" userId="S::sbaillot@insy2s.fr::100668c0-7dbc-4031-b37e-f12834fa3702" providerId="AD" clId="Web-{F089265B-28BA-1C6C-5C42-46B5BD78BE82}" dt="2022-08-29T14:22:23.623" v="910" actId="20577"/>
        <pc:sldMkLst>
          <pc:docMk/>
          <pc:sldMk cId="1742344712" sldId="320"/>
        </pc:sldMkLst>
        <pc:spChg chg="mod ord">
          <ac:chgData name="Sylvain Baillot" userId="S::sbaillot@insy2s.fr::100668c0-7dbc-4031-b37e-f12834fa3702" providerId="AD" clId="Web-{F089265B-28BA-1C6C-5C42-46B5BD78BE82}" dt="2022-08-29T14:20:50.419" v="896" actId="1076"/>
          <ac:spMkLst>
            <pc:docMk/>
            <pc:sldMk cId="1742344712" sldId="320"/>
            <ac:spMk id="2" creationId="{9E892192-BDA8-4B4F-A5EC-E8A38D3E0642}"/>
          </ac:spMkLst>
        </pc:spChg>
        <pc:spChg chg="mod ord">
          <ac:chgData name="Sylvain Baillot" userId="S::sbaillot@insy2s.fr::100668c0-7dbc-4031-b37e-f12834fa3702" providerId="AD" clId="Web-{F089265B-28BA-1C6C-5C42-46B5BD78BE82}" dt="2022-08-29T14:22:23.623" v="910" actId="20577"/>
          <ac:spMkLst>
            <pc:docMk/>
            <pc:sldMk cId="1742344712" sldId="320"/>
            <ac:spMk id="3" creationId="{9A5270E1-51E8-45B2-8F43-FF64D32DD3E6}"/>
          </ac:spMkLst>
        </pc:spChg>
      </pc:sldChg>
      <pc:sldChg chg="modSp mod modClrScheme chgLayout">
        <pc:chgData name="Sylvain Baillot" userId="S::sbaillot@insy2s.fr::100668c0-7dbc-4031-b37e-f12834fa3702" providerId="AD" clId="Web-{F089265B-28BA-1C6C-5C42-46B5BD78BE82}" dt="2022-08-29T14:22:48.264" v="917" actId="1076"/>
        <pc:sldMkLst>
          <pc:docMk/>
          <pc:sldMk cId="103959409" sldId="321"/>
        </pc:sldMkLst>
        <pc:spChg chg="mod ord">
          <ac:chgData name="Sylvain Baillot" userId="S::sbaillot@insy2s.fr::100668c0-7dbc-4031-b37e-f12834fa3702" providerId="AD" clId="Web-{F089265B-28BA-1C6C-5C42-46B5BD78BE82}" dt="2022-08-29T14:22:41.045" v="915" actId="1076"/>
          <ac:spMkLst>
            <pc:docMk/>
            <pc:sldMk cId="103959409" sldId="321"/>
            <ac:spMk id="2" creationId="{9E892192-BDA8-4B4F-A5EC-E8A38D3E0642}"/>
          </ac:spMkLst>
        </pc:spChg>
        <pc:spChg chg="mod ord">
          <ac:chgData name="Sylvain Baillot" userId="S::sbaillot@insy2s.fr::100668c0-7dbc-4031-b37e-f12834fa3702" providerId="AD" clId="Web-{F089265B-28BA-1C6C-5C42-46B5BD78BE82}" dt="2022-08-29T14:22:48.264" v="917" actId="1076"/>
          <ac:spMkLst>
            <pc:docMk/>
            <pc:sldMk cId="103959409" sldId="321"/>
            <ac:spMk id="5" creationId="{F323FAFB-377C-45A2-8160-99C648DF0E8C}"/>
          </ac:spMkLst>
        </pc:spChg>
      </pc:sldChg>
      <pc:sldChg chg="modSp mod modClrScheme chgLayout">
        <pc:chgData name="Sylvain Baillot" userId="S::sbaillot@insy2s.fr::100668c0-7dbc-4031-b37e-f12834fa3702" providerId="AD" clId="Web-{F089265B-28BA-1C6C-5C42-46B5BD78BE82}" dt="2022-08-29T14:25:14.562" v="936" actId="1076"/>
        <pc:sldMkLst>
          <pc:docMk/>
          <pc:sldMk cId="3422167259" sldId="322"/>
        </pc:sldMkLst>
        <pc:spChg chg="mod ord">
          <ac:chgData name="Sylvain Baillot" userId="S::sbaillot@insy2s.fr::100668c0-7dbc-4031-b37e-f12834fa3702" providerId="AD" clId="Web-{F089265B-28BA-1C6C-5C42-46B5BD78BE82}" dt="2022-08-29T14:23:51.718" v="925" actId="14100"/>
          <ac:spMkLst>
            <pc:docMk/>
            <pc:sldMk cId="3422167259" sldId="322"/>
            <ac:spMk id="2" creationId="{9E892192-BDA8-4B4F-A5EC-E8A38D3E0642}"/>
          </ac:spMkLst>
        </pc:spChg>
        <pc:spChg chg="mod ord">
          <ac:chgData name="Sylvain Baillot" userId="S::sbaillot@insy2s.fr::100668c0-7dbc-4031-b37e-f12834fa3702" providerId="AD" clId="Web-{F089265B-28BA-1C6C-5C42-46B5BD78BE82}" dt="2022-08-29T14:25:14.562" v="936" actId="1076"/>
          <ac:spMkLst>
            <pc:docMk/>
            <pc:sldMk cId="3422167259" sldId="322"/>
            <ac:spMk id="3" creationId="{9A5270E1-51E8-45B2-8F43-FF64D32DD3E6}"/>
          </ac:spMkLst>
        </pc:spChg>
        <pc:spChg chg="mod">
          <ac:chgData name="Sylvain Baillot" userId="S::sbaillot@insy2s.fr::100668c0-7dbc-4031-b37e-f12834fa3702" providerId="AD" clId="Web-{F089265B-28BA-1C6C-5C42-46B5BD78BE82}" dt="2022-08-29T14:25:01.078" v="934" actId="20577"/>
          <ac:spMkLst>
            <pc:docMk/>
            <pc:sldMk cId="3422167259" sldId="322"/>
            <ac:spMk id="4" creationId="{3554AF77-9697-46A0-8D34-E32855F49830}"/>
          </ac:spMkLst>
        </pc:spChg>
      </pc:sldChg>
      <pc:sldChg chg="modSp mod modClrScheme chgLayout">
        <pc:chgData name="Sylvain Baillot" userId="S::sbaillot@insy2s.fr::100668c0-7dbc-4031-b37e-f12834fa3702" providerId="AD" clId="Web-{F089265B-28BA-1C6C-5C42-46B5BD78BE82}" dt="2022-08-29T14:26:19.204" v="949" actId="20577"/>
        <pc:sldMkLst>
          <pc:docMk/>
          <pc:sldMk cId="1975645945" sldId="323"/>
        </pc:sldMkLst>
        <pc:spChg chg="mod ord">
          <ac:chgData name="Sylvain Baillot" userId="S::sbaillot@insy2s.fr::100668c0-7dbc-4031-b37e-f12834fa3702" providerId="AD" clId="Web-{F089265B-28BA-1C6C-5C42-46B5BD78BE82}" dt="2022-08-29T14:25:44.172" v="944" actId="14100"/>
          <ac:spMkLst>
            <pc:docMk/>
            <pc:sldMk cId="1975645945" sldId="323"/>
            <ac:spMk id="2" creationId="{9E892192-BDA8-4B4F-A5EC-E8A38D3E0642}"/>
          </ac:spMkLst>
        </pc:spChg>
        <pc:spChg chg="mod ord">
          <ac:chgData name="Sylvain Baillot" userId="S::sbaillot@insy2s.fr::100668c0-7dbc-4031-b37e-f12834fa3702" providerId="AD" clId="Web-{F089265B-28BA-1C6C-5C42-46B5BD78BE82}" dt="2022-08-29T14:26:19.204" v="949" actId="20577"/>
          <ac:spMkLst>
            <pc:docMk/>
            <pc:sldMk cId="1975645945" sldId="323"/>
            <ac:spMk id="3" creationId="{9A5270E1-51E8-45B2-8F43-FF64D32DD3E6}"/>
          </ac:spMkLst>
        </pc:spChg>
      </pc:sldChg>
      <pc:sldChg chg="modSp mod modClrScheme chgLayout">
        <pc:chgData name="Sylvain Baillot" userId="S::sbaillot@insy2s.fr::100668c0-7dbc-4031-b37e-f12834fa3702" providerId="AD" clId="Web-{F089265B-28BA-1C6C-5C42-46B5BD78BE82}" dt="2022-08-29T14:27:31.501" v="966" actId="20577"/>
        <pc:sldMkLst>
          <pc:docMk/>
          <pc:sldMk cId="2843528762" sldId="324"/>
        </pc:sldMkLst>
        <pc:spChg chg="mod ord">
          <ac:chgData name="Sylvain Baillot" userId="S::sbaillot@insy2s.fr::100668c0-7dbc-4031-b37e-f12834fa3702" providerId="AD" clId="Web-{F089265B-28BA-1C6C-5C42-46B5BD78BE82}" dt="2022-08-29T14:26:51.798" v="953" actId="1076"/>
          <ac:spMkLst>
            <pc:docMk/>
            <pc:sldMk cId="2843528762" sldId="324"/>
            <ac:spMk id="2" creationId="{9E892192-BDA8-4B4F-A5EC-E8A38D3E0642}"/>
          </ac:spMkLst>
        </pc:spChg>
        <pc:spChg chg="mod ord">
          <ac:chgData name="Sylvain Baillot" userId="S::sbaillot@insy2s.fr::100668c0-7dbc-4031-b37e-f12834fa3702" providerId="AD" clId="Web-{F089265B-28BA-1C6C-5C42-46B5BD78BE82}" dt="2022-08-29T14:27:31.501" v="966" actId="20577"/>
          <ac:spMkLst>
            <pc:docMk/>
            <pc:sldMk cId="2843528762" sldId="324"/>
            <ac:spMk id="3" creationId="{9A5270E1-51E8-45B2-8F43-FF64D32DD3E6}"/>
          </ac:spMkLst>
        </pc:spChg>
      </pc:sldChg>
      <pc:sldChg chg="modSp mod modClrScheme chgLayout">
        <pc:chgData name="Sylvain Baillot" userId="S::sbaillot@insy2s.fr::100668c0-7dbc-4031-b37e-f12834fa3702" providerId="AD" clId="Web-{F089265B-28BA-1C6C-5C42-46B5BD78BE82}" dt="2022-08-29T14:28:16.923" v="973" actId="20577"/>
        <pc:sldMkLst>
          <pc:docMk/>
          <pc:sldMk cId="33812268" sldId="325"/>
        </pc:sldMkLst>
        <pc:spChg chg="mod ord">
          <ac:chgData name="Sylvain Baillot" userId="S::sbaillot@insy2s.fr::100668c0-7dbc-4031-b37e-f12834fa3702" providerId="AD" clId="Web-{F089265B-28BA-1C6C-5C42-46B5BD78BE82}" dt="2022-08-29T14:27:52.751" v="971" actId="1076"/>
          <ac:spMkLst>
            <pc:docMk/>
            <pc:sldMk cId="33812268" sldId="325"/>
            <ac:spMk id="2" creationId="{9E892192-BDA8-4B4F-A5EC-E8A38D3E0642}"/>
          </ac:spMkLst>
        </pc:spChg>
        <pc:spChg chg="mod ord">
          <ac:chgData name="Sylvain Baillot" userId="S::sbaillot@insy2s.fr::100668c0-7dbc-4031-b37e-f12834fa3702" providerId="AD" clId="Web-{F089265B-28BA-1C6C-5C42-46B5BD78BE82}" dt="2022-08-29T14:28:16.923" v="973" actId="20577"/>
          <ac:spMkLst>
            <pc:docMk/>
            <pc:sldMk cId="33812268" sldId="325"/>
            <ac:spMk id="3" creationId="{9A5270E1-51E8-45B2-8F43-FF64D32DD3E6}"/>
          </ac:spMkLst>
        </pc:spChg>
      </pc:sldChg>
      <pc:sldChg chg="modSp mod modClrScheme chgLayout">
        <pc:chgData name="Sylvain Baillot" userId="S::sbaillot@insy2s.fr::100668c0-7dbc-4031-b37e-f12834fa3702" providerId="AD" clId="Web-{F089265B-28BA-1C6C-5C42-46B5BD78BE82}" dt="2022-08-29T14:31:17.472" v="994" actId="1076"/>
        <pc:sldMkLst>
          <pc:docMk/>
          <pc:sldMk cId="2396005402" sldId="326"/>
        </pc:sldMkLst>
        <pc:spChg chg="mod ord">
          <ac:chgData name="Sylvain Baillot" userId="S::sbaillot@insy2s.fr::100668c0-7dbc-4031-b37e-f12834fa3702" providerId="AD" clId="Web-{F089265B-28BA-1C6C-5C42-46B5BD78BE82}" dt="2022-08-29T14:30:51.331" v="988" actId="1076"/>
          <ac:spMkLst>
            <pc:docMk/>
            <pc:sldMk cId="2396005402" sldId="326"/>
            <ac:spMk id="2" creationId="{9E892192-BDA8-4B4F-A5EC-E8A38D3E0642}"/>
          </ac:spMkLst>
        </pc:spChg>
        <pc:spChg chg="mod ord">
          <ac:chgData name="Sylvain Baillot" userId="S::sbaillot@insy2s.fr::100668c0-7dbc-4031-b37e-f12834fa3702" providerId="AD" clId="Web-{F089265B-28BA-1C6C-5C42-46B5BD78BE82}" dt="2022-08-29T14:31:09.300" v="993" actId="14100"/>
          <ac:spMkLst>
            <pc:docMk/>
            <pc:sldMk cId="2396005402" sldId="326"/>
            <ac:spMk id="3" creationId="{9A5270E1-51E8-45B2-8F43-FF64D32DD3E6}"/>
          </ac:spMkLst>
        </pc:spChg>
        <pc:spChg chg="mod">
          <ac:chgData name="Sylvain Baillot" userId="S::sbaillot@insy2s.fr::100668c0-7dbc-4031-b37e-f12834fa3702" providerId="AD" clId="Web-{F089265B-28BA-1C6C-5C42-46B5BD78BE82}" dt="2022-08-29T14:31:17.472" v="994" actId="1076"/>
          <ac:spMkLst>
            <pc:docMk/>
            <pc:sldMk cId="2396005402" sldId="326"/>
            <ac:spMk id="4" creationId="{33F1A31A-D66A-4F62-9CEC-E09633F71BAE}"/>
          </ac:spMkLst>
        </pc:spChg>
      </pc:sldChg>
      <pc:sldChg chg="modSp mod modClrScheme chgLayout">
        <pc:chgData name="Sylvain Baillot" userId="S::sbaillot@insy2s.fr::100668c0-7dbc-4031-b37e-f12834fa3702" providerId="AD" clId="Web-{F089265B-28BA-1C6C-5C42-46B5BD78BE82}" dt="2022-08-29T14:32:24.957" v="1005" actId="20577"/>
        <pc:sldMkLst>
          <pc:docMk/>
          <pc:sldMk cId="2865035862" sldId="327"/>
        </pc:sldMkLst>
        <pc:spChg chg="mod ord">
          <ac:chgData name="Sylvain Baillot" userId="S::sbaillot@insy2s.fr::100668c0-7dbc-4031-b37e-f12834fa3702" providerId="AD" clId="Web-{F089265B-28BA-1C6C-5C42-46B5BD78BE82}" dt="2022-08-29T14:32:15.582" v="1002" actId="20577"/>
          <ac:spMkLst>
            <pc:docMk/>
            <pc:sldMk cId="2865035862" sldId="327"/>
            <ac:spMk id="2" creationId="{9E892192-BDA8-4B4F-A5EC-E8A38D3E0642}"/>
          </ac:spMkLst>
        </pc:spChg>
        <pc:spChg chg="mod ord">
          <ac:chgData name="Sylvain Baillot" userId="S::sbaillot@insy2s.fr::100668c0-7dbc-4031-b37e-f12834fa3702" providerId="AD" clId="Web-{F089265B-28BA-1C6C-5C42-46B5BD78BE82}" dt="2022-08-29T14:32:24.957" v="1005" actId="20577"/>
          <ac:spMkLst>
            <pc:docMk/>
            <pc:sldMk cId="2865035862" sldId="327"/>
            <ac:spMk id="3" creationId="{9A5270E1-51E8-45B2-8F43-FF64D32DD3E6}"/>
          </ac:spMkLst>
        </pc:spChg>
      </pc:sldChg>
      <pc:sldChg chg="modSp mod modClrScheme chgLayout">
        <pc:chgData name="Sylvain Baillot" userId="S::sbaillot@insy2s.fr::100668c0-7dbc-4031-b37e-f12834fa3702" providerId="AD" clId="Web-{F089265B-28BA-1C6C-5C42-46B5BD78BE82}" dt="2022-08-29T14:33:52.817" v="1012" actId="20577"/>
        <pc:sldMkLst>
          <pc:docMk/>
          <pc:sldMk cId="2571596539" sldId="328"/>
        </pc:sldMkLst>
        <pc:spChg chg="mod ord">
          <ac:chgData name="Sylvain Baillot" userId="S::sbaillot@insy2s.fr::100668c0-7dbc-4031-b37e-f12834fa3702" providerId="AD" clId="Web-{F089265B-28BA-1C6C-5C42-46B5BD78BE82}" dt="2022-08-29T14:33:52.817" v="1012" actId="20577"/>
          <ac:spMkLst>
            <pc:docMk/>
            <pc:sldMk cId="2571596539" sldId="328"/>
            <ac:spMk id="2" creationId="{9E892192-BDA8-4B4F-A5EC-E8A38D3E0642}"/>
          </ac:spMkLst>
        </pc:spChg>
        <pc:spChg chg="mod ord">
          <ac:chgData name="Sylvain Baillot" userId="S::sbaillot@insy2s.fr::100668c0-7dbc-4031-b37e-f12834fa3702" providerId="AD" clId="Web-{F089265B-28BA-1C6C-5C42-46B5BD78BE82}" dt="2022-08-29T14:32:57.207" v="1007" actId="1076"/>
          <ac:spMkLst>
            <pc:docMk/>
            <pc:sldMk cId="2571596539" sldId="328"/>
            <ac:spMk id="3" creationId="{9A5270E1-51E8-45B2-8F43-FF64D32DD3E6}"/>
          </ac:spMkLst>
        </pc:spChg>
        <pc:spChg chg="mod">
          <ac:chgData name="Sylvain Baillot" userId="S::sbaillot@insy2s.fr::100668c0-7dbc-4031-b37e-f12834fa3702" providerId="AD" clId="Web-{F089265B-28BA-1C6C-5C42-46B5BD78BE82}" dt="2022-08-29T14:33:08.004" v="1009" actId="1076"/>
          <ac:spMkLst>
            <pc:docMk/>
            <pc:sldMk cId="2571596539" sldId="328"/>
            <ac:spMk id="4" creationId="{FE6B8025-2635-4844-92A2-147D0A5E1271}"/>
          </ac:spMkLst>
        </pc:spChg>
      </pc:sldChg>
      <pc:sldChg chg="modSp mod modClrScheme chgLayout">
        <pc:chgData name="Sylvain Baillot" userId="S::sbaillot@insy2s.fr::100668c0-7dbc-4031-b37e-f12834fa3702" providerId="AD" clId="Web-{F089265B-28BA-1C6C-5C42-46B5BD78BE82}" dt="2022-08-29T14:34:38.380" v="1024" actId="1076"/>
        <pc:sldMkLst>
          <pc:docMk/>
          <pc:sldMk cId="594247593" sldId="329"/>
        </pc:sldMkLst>
        <pc:spChg chg="mod ord">
          <ac:chgData name="Sylvain Baillot" userId="S::sbaillot@insy2s.fr::100668c0-7dbc-4031-b37e-f12834fa3702" providerId="AD" clId="Web-{F089265B-28BA-1C6C-5C42-46B5BD78BE82}" dt="2022-08-29T14:34:31.271" v="1022" actId="14100"/>
          <ac:spMkLst>
            <pc:docMk/>
            <pc:sldMk cId="594247593" sldId="329"/>
            <ac:spMk id="2" creationId="{9E892192-BDA8-4B4F-A5EC-E8A38D3E0642}"/>
          </ac:spMkLst>
        </pc:spChg>
        <pc:spChg chg="mod ord">
          <ac:chgData name="Sylvain Baillot" userId="S::sbaillot@insy2s.fr::100668c0-7dbc-4031-b37e-f12834fa3702" providerId="AD" clId="Web-{F089265B-28BA-1C6C-5C42-46B5BD78BE82}" dt="2022-08-29T14:34:34.349" v="1023" actId="14100"/>
          <ac:spMkLst>
            <pc:docMk/>
            <pc:sldMk cId="594247593" sldId="329"/>
            <ac:spMk id="3" creationId="{9A5270E1-51E8-45B2-8F43-FF64D32DD3E6}"/>
          </ac:spMkLst>
        </pc:spChg>
        <pc:spChg chg="mod">
          <ac:chgData name="Sylvain Baillot" userId="S::sbaillot@insy2s.fr::100668c0-7dbc-4031-b37e-f12834fa3702" providerId="AD" clId="Web-{F089265B-28BA-1C6C-5C42-46B5BD78BE82}" dt="2022-08-29T14:34:38.380" v="1024" actId="1076"/>
          <ac:spMkLst>
            <pc:docMk/>
            <pc:sldMk cId="594247593" sldId="329"/>
            <ac:spMk id="5" creationId="{F563B873-15BC-4D5E-A873-7E2EA39A6856}"/>
          </ac:spMkLst>
        </pc:spChg>
      </pc:sldChg>
      <pc:sldChg chg="modSp mod modClrScheme chgLayout">
        <pc:chgData name="Sylvain Baillot" userId="S::sbaillot@insy2s.fr::100668c0-7dbc-4031-b37e-f12834fa3702" providerId="AD" clId="Web-{F089265B-28BA-1C6C-5C42-46B5BD78BE82}" dt="2022-08-29T14:35:25.427" v="1029" actId="1076"/>
        <pc:sldMkLst>
          <pc:docMk/>
          <pc:sldMk cId="912410421" sldId="330"/>
        </pc:sldMkLst>
        <pc:spChg chg="mod ord">
          <ac:chgData name="Sylvain Baillot" userId="S::sbaillot@insy2s.fr::100668c0-7dbc-4031-b37e-f12834fa3702" providerId="AD" clId="Web-{F089265B-28BA-1C6C-5C42-46B5BD78BE82}" dt="2022-08-29T14:35:25.427" v="1029" actId="1076"/>
          <ac:spMkLst>
            <pc:docMk/>
            <pc:sldMk cId="912410421" sldId="330"/>
            <ac:spMk id="2" creationId="{03871620-9BFF-4982-8CDB-547EEAB4B1AC}"/>
          </ac:spMkLst>
        </pc:spChg>
        <pc:spChg chg="mod ord">
          <ac:chgData name="Sylvain Baillot" userId="S::sbaillot@insy2s.fr::100668c0-7dbc-4031-b37e-f12834fa3702" providerId="AD" clId="Web-{F089265B-28BA-1C6C-5C42-46B5BD78BE82}" dt="2022-08-29T14:35:25.427" v="1028" actId="1076"/>
          <ac:spMkLst>
            <pc:docMk/>
            <pc:sldMk cId="912410421" sldId="330"/>
            <ac:spMk id="3" creationId="{994C52B6-B67F-4376-B559-D9BA2DF93236}"/>
          </ac:spMkLst>
        </pc:spChg>
      </pc:sldChg>
      <pc:sldChg chg="modSp mod modClrScheme chgLayout">
        <pc:chgData name="Sylvain Baillot" userId="S::sbaillot@insy2s.fr::100668c0-7dbc-4031-b37e-f12834fa3702" providerId="AD" clId="Web-{F089265B-28BA-1C6C-5C42-46B5BD78BE82}" dt="2022-08-29T14:37:43.788" v="1049" actId="20577"/>
        <pc:sldMkLst>
          <pc:docMk/>
          <pc:sldMk cId="4004507745" sldId="331"/>
        </pc:sldMkLst>
        <pc:spChg chg="mod ord">
          <ac:chgData name="Sylvain Baillot" userId="S::sbaillot@insy2s.fr::100668c0-7dbc-4031-b37e-f12834fa3702" providerId="AD" clId="Web-{F089265B-28BA-1C6C-5C42-46B5BD78BE82}" dt="2022-08-29T14:36:23.475" v="1037" actId="14100"/>
          <ac:spMkLst>
            <pc:docMk/>
            <pc:sldMk cId="4004507745" sldId="331"/>
            <ac:spMk id="2" creationId="{9E892192-BDA8-4B4F-A5EC-E8A38D3E0642}"/>
          </ac:spMkLst>
        </pc:spChg>
        <pc:spChg chg="mod ord">
          <ac:chgData name="Sylvain Baillot" userId="S::sbaillot@insy2s.fr::100668c0-7dbc-4031-b37e-f12834fa3702" providerId="AD" clId="Web-{F089265B-28BA-1C6C-5C42-46B5BD78BE82}" dt="2022-08-29T14:37:43.788" v="1049" actId="20577"/>
          <ac:spMkLst>
            <pc:docMk/>
            <pc:sldMk cId="4004507745" sldId="331"/>
            <ac:spMk id="3" creationId="{9A5270E1-51E8-45B2-8F43-FF64D32DD3E6}"/>
          </ac:spMkLst>
        </pc:spChg>
        <pc:spChg chg="mod">
          <ac:chgData name="Sylvain Baillot" userId="S::sbaillot@insy2s.fr::100668c0-7dbc-4031-b37e-f12834fa3702" providerId="AD" clId="Web-{F089265B-28BA-1C6C-5C42-46B5BD78BE82}" dt="2022-08-29T14:36:35.115" v="1040" actId="1076"/>
          <ac:spMkLst>
            <pc:docMk/>
            <pc:sldMk cId="4004507745" sldId="331"/>
            <ac:spMk id="4" creationId="{33F1A31A-D66A-4F62-9CEC-E09633F71BAE}"/>
          </ac:spMkLst>
        </pc:spChg>
      </pc:sldChg>
      <pc:sldChg chg="modSp mod modClrScheme chgLayout">
        <pc:chgData name="Sylvain Baillot" userId="S::sbaillot@insy2s.fr::100668c0-7dbc-4031-b37e-f12834fa3702" providerId="AD" clId="Web-{F089265B-28BA-1C6C-5C42-46B5BD78BE82}" dt="2022-08-29T14:38:16.684" v="1060" actId="14100"/>
        <pc:sldMkLst>
          <pc:docMk/>
          <pc:sldMk cId="948479467" sldId="332"/>
        </pc:sldMkLst>
        <pc:spChg chg="mod ord">
          <ac:chgData name="Sylvain Baillot" userId="S::sbaillot@insy2s.fr::100668c0-7dbc-4031-b37e-f12834fa3702" providerId="AD" clId="Web-{F089265B-28BA-1C6C-5C42-46B5BD78BE82}" dt="2022-08-29T14:38:13.840" v="1059" actId="14100"/>
          <ac:spMkLst>
            <pc:docMk/>
            <pc:sldMk cId="948479467" sldId="332"/>
            <ac:spMk id="2" creationId="{9E892192-BDA8-4B4F-A5EC-E8A38D3E0642}"/>
          </ac:spMkLst>
        </pc:spChg>
        <pc:spChg chg="mod ord">
          <ac:chgData name="Sylvain Baillot" userId="S::sbaillot@insy2s.fr::100668c0-7dbc-4031-b37e-f12834fa3702" providerId="AD" clId="Web-{F089265B-28BA-1C6C-5C42-46B5BD78BE82}" dt="2022-08-29T14:38:16.684" v="1060" actId="14100"/>
          <ac:spMkLst>
            <pc:docMk/>
            <pc:sldMk cId="948479467" sldId="332"/>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0:09.497" v="1073" actId="20577"/>
        <pc:sldMkLst>
          <pc:docMk/>
          <pc:sldMk cId="2258915915" sldId="333"/>
        </pc:sldMkLst>
        <pc:spChg chg="mod ord">
          <ac:chgData name="Sylvain Baillot" userId="S::sbaillot@insy2s.fr::100668c0-7dbc-4031-b37e-f12834fa3702" providerId="AD" clId="Web-{F089265B-28BA-1C6C-5C42-46B5BD78BE82}" dt="2022-08-29T14:39:40.200" v="1070" actId="14100"/>
          <ac:spMkLst>
            <pc:docMk/>
            <pc:sldMk cId="2258915915" sldId="333"/>
            <ac:spMk id="2" creationId="{9E892192-BDA8-4B4F-A5EC-E8A38D3E0642}"/>
          </ac:spMkLst>
        </pc:spChg>
        <pc:spChg chg="mod ord">
          <ac:chgData name="Sylvain Baillot" userId="S::sbaillot@insy2s.fr::100668c0-7dbc-4031-b37e-f12834fa3702" providerId="AD" clId="Web-{F089265B-28BA-1C6C-5C42-46B5BD78BE82}" dt="2022-08-29T14:40:09.497" v="1073" actId="20577"/>
          <ac:spMkLst>
            <pc:docMk/>
            <pc:sldMk cId="2258915915" sldId="333"/>
            <ac:spMk id="3" creationId="{9A5270E1-51E8-45B2-8F43-FF64D32DD3E6}"/>
          </ac:spMkLst>
        </pc:spChg>
        <pc:spChg chg="mod">
          <ac:chgData name="Sylvain Baillot" userId="S::sbaillot@insy2s.fr::100668c0-7dbc-4031-b37e-f12834fa3702" providerId="AD" clId="Web-{F089265B-28BA-1C6C-5C42-46B5BD78BE82}" dt="2022-08-29T14:39:51.544" v="1072" actId="1076"/>
          <ac:spMkLst>
            <pc:docMk/>
            <pc:sldMk cId="2258915915" sldId="333"/>
            <ac:spMk id="4" creationId="{61BB54FD-3D64-43D9-A518-BC150516A8BC}"/>
          </ac:spMkLst>
        </pc:spChg>
      </pc:sldChg>
      <pc:sldChg chg="modSp mod modClrScheme chgLayout">
        <pc:chgData name="Sylvain Baillot" userId="S::sbaillot@insy2s.fr::100668c0-7dbc-4031-b37e-f12834fa3702" providerId="AD" clId="Web-{F089265B-28BA-1C6C-5C42-46B5BD78BE82}" dt="2022-08-29T14:41:01.310" v="1081" actId="14100"/>
        <pc:sldMkLst>
          <pc:docMk/>
          <pc:sldMk cId="108576214" sldId="334"/>
        </pc:sldMkLst>
        <pc:spChg chg="mod ord">
          <ac:chgData name="Sylvain Baillot" userId="S::sbaillot@insy2s.fr::100668c0-7dbc-4031-b37e-f12834fa3702" providerId="AD" clId="Web-{F089265B-28BA-1C6C-5C42-46B5BD78BE82}" dt="2022-08-29T14:40:56.076" v="1080" actId="14100"/>
          <ac:spMkLst>
            <pc:docMk/>
            <pc:sldMk cId="108576214" sldId="334"/>
            <ac:spMk id="2" creationId="{9E892192-BDA8-4B4F-A5EC-E8A38D3E0642}"/>
          </ac:spMkLst>
        </pc:spChg>
        <pc:spChg chg="mod ord">
          <ac:chgData name="Sylvain Baillot" userId="S::sbaillot@insy2s.fr::100668c0-7dbc-4031-b37e-f12834fa3702" providerId="AD" clId="Web-{F089265B-28BA-1C6C-5C42-46B5BD78BE82}" dt="2022-08-29T14:41:01.310" v="1081" actId="14100"/>
          <ac:spMkLst>
            <pc:docMk/>
            <pc:sldMk cId="108576214" sldId="334"/>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4:35.719" v="1107" actId="1076"/>
        <pc:sldMkLst>
          <pc:docMk/>
          <pc:sldMk cId="1082717699" sldId="335"/>
        </pc:sldMkLst>
        <pc:spChg chg="mod ord">
          <ac:chgData name="Sylvain Baillot" userId="S::sbaillot@insy2s.fr::100668c0-7dbc-4031-b37e-f12834fa3702" providerId="AD" clId="Web-{F089265B-28BA-1C6C-5C42-46B5BD78BE82}" dt="2022-08-29T14:44:35.719" v="1107" actId="1076"/>
          <ac:spMkLst>
            <pc:docMk/>
            <pc:sldMk cId="1082717699" sldId="335"/>
            <ac:spMk id="2" creationId="{03871620-9BFF-4982-8CDB-547EEAB4B1AC}"/>
          </ac:spMkLst>
        </pc:spChg>
        <pc:spChg chg="mod ord">
          <ac:chgData name="Sylvain Baillot" userId="S::sbaillot@insy2s.fr::100668c0-7dbc-4031-b37e-f12834fa3702" providerId="AD" clId="Web-{F089265B-28BA-1C6C-5C42-46B5BD78BE82}" dt="2022-08-29T14:44:35.703" v="1106" actId="1076"/>
          <ac:spMkLst>
            <pc:docMk/>
            <pc:sldMk cId="1082717699" sldId="335"/>
            <ac:spMk id="3" creationId="{994C52B6-B67F-4376-B559-D9BA2DF93236}"/>
          </ac:spMkLst>
        </pc:spChg>
      </pc:sldChg>
      <pc:sldChg chg="modSp mod modClrScheme chgLayout">
        <pc:chgData name="Sylvain Baillot" userId="S::sbaillot@insy2s.fr::100668c0-7dbc-4031-b37e-f12834fa3702" providerId="AD" clId="Web-{F089265B-28BA-1C6C-5C42-46B5BD78BE82}" dt="2022-08-29T14:45:16.781" v="1119" actId="14100"/>
        <pc:sldMkLst>
          <pc:docMk/>
          <pc:sldMk cId="2542440598" sldId="336"/>
        </pc:sldMkLst>
        <pc:spChg chg="mod ord">
          <ac:chgData name="Sylvain Baillot" userId="S::sbaillot@insy2s.fr::100668c0-7dbc-4031-b37e-f12834fa3702" providerId="AD" clId="Web-{F089265B-28BA-1C6C-5C42-46B5BD78BE82}" dt="2022-08-29T14:44:54.234" v="1112" actId="1076"/>
          <ac:spMkLst>
            <pc:docMk/>
            <pc:sldMk cId="2542440598" sldId="336"/>
            <ac:spMk id="2" creationId="{9E892192-BDA8-4B4F-A5EC-E8A38D3E0642}"/>
          </ac:spMkLst>
        </pc:spChg>
        <pc:spChg chg="mod ord">
          <ac:chgData name="Sylvain Baillot" userId="S::sbaillot@insy2s.fr::100668c0-7dbc-4031-b37e-f12834fa3702" providerId="AD" clId="Web-{F089265B-28BA-1C6C-5C42-46B5BD78BE82}" dt="2022-08-29T14:45:16.781" v="1119" actId="14100"/>
          <ac:spMkLst>
            <pc:docMk/>
            <pc:sldMk cId="2542440598" sldId="336"/>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5:54.454" v="1127" actId="14100"/>
        <pc:sldMkLst>
          <pc:docMk/>
          <pc:sldMk cId="1713412693" sldId="337"/>
        </pc:sldMkLst>
        <pc:spChg chg="mod ord">
          <ac:chgData name="Sylvain Baillot" userId="S::sbaillot@insy2s.fr::100668c0-7dbc-4031-b37e-f12834fa3702" providerId="AD" clId="Web-{F089265B-28BA-1C6C-5C42-46B5BD78BE82}" dt="2022-08-29T14:45:36.844" v="1124" actId="1076"/>
          <ac:spMkLst>
            <pc:docMk/>
            <pc:sldMk cId="1713412693" sldId="337"/>
            <ac:spMk id="2" creationId="{9E892192-BDA8-4B4F-A5EC-E8A38D3E0642}"/>
          </ac:spMkLst>
        </pc:spChg>
        <pc:spChg chg="mod ord">
          <ac:chgData name="Sylvain Baillot" userId="S::sbaillot@insy2s.fr::100668c0-7dbc-4031-b37e-f12834fa3702" providerId="AD" clId="Web-{F089265B-28BA-1C6C-5C42-46B5BD78BE82}" dt="2022-08-29T14:45:54.454" v="1127" actId="14100"/>
          <ac:spMkLst>
            <pc:docMk/>
            <pc:sldMk cId="1713412693" sldId="337"/>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7:56.549" v="1142" actId="20577"/>
        <pc:sldMkLst>
          <pc:docMk/>
          <pc:sldMk cId="3594348644" sldId="338"/>
        </pc:sldMkLst>
        <pc:spChg chg="mod ord">
          <ac:chgData name="Sylvain Baillot" userId="S::sbaillot@insy2s.fr::100668c0-7dbc-4031-b37e-f12834fa3702" providerId="AD" clId="Web-{F089265B-28BA-1C6C-5C42-46B5BD78BE82}" dt="2022-08-29T14:47:56.549" v="1142" actId="20577"/>
          <ac:spMkLst>
            <pc:docMk/>
            <pc:sldMk cId="3594348644" sldId="338"/>
            <ac:spMk id="2" creationId="{9E892192-BDA8-4B4F-A5EC-E8A38D3E0642}"/>
          </ac:spMkLst>
        </pc:spChg>
        <pc:spChg chg="mod ord">
          <ac:chgData name="Sylvain Baillot" userId="S::sbaillot@insy2s.fr::100668c0-7dbc-4031-b37e-f12834fa3702" providerId="AD" clId="Web-{F089265B-28BA-1C6C-5C42-46B5BD78BE82}" dt="2022-08-29T14:47:44.689" v="1139" actId="20577"/>
          <ac:spMkLst>
            <pc:docMk/>
            <pc:sldMk cId="3594348644" sldId="338"/>
            <ac:spMk id="3" creationId="{9A5270E1-51E8-45B2-8F43-FF64D32DD3E6}"/>
          </ac:spMkLst>
        </pc:spChg>
        <pc:spChg chg="mod">
          <ac:chgData name="Sylvain Baillot" userId="S::sbaillot@insy2s.fr::100668c0-7dbc-4031-b37e-f12834fa3702" providerId="AD" clId="Web-{F089265B-28BA-1C6C-5C42-46B5BD78BE82}" dt="2022-08-29T14:47:39.064" v="1138" actId="14100"/>
          <ac:spMkLst>
            <pc:docMk/>
            <pc:sldMk cId="3594348644" sldId="338"/>
            <ac:spMk id="4" creationId="{F43872B3-063A-4DC6-87D6-2776897CE450}"/>
          </ac:spMkLst>
        </pc:spChg>
      </pc:sldChg>
      <pc:sldChg chg="modSp mod modClrScheme chgLayout">
        <pc:chgData name="Sylvain Baillot" userId="S::sbaillot@insy2s.fr::100668c0-7dbc-4031-b37e-f12834fa3702" providerId="AD" clId="Web-{F089265B-28BA-1C6C-5C42-46B5BD78BE82}" dt="2022-08-29T14:48:28.392" v="1149" actId="1076"/>
        <pc:sldMkLst>
          <pc:docMk/>
          <pc:sldMk cId="2198022435" sldId="339"/>
        </pc:sldMkLst>
        <pc:spChg chg="mod ord">
          <ac:chgData name="Sylvain Baillot" userId="S::sbaillot@insy2s.fr::100668c0-7dbc-4031-b37e-f12834fa3702" providerId="AD" clId="Web-{F089265B-28BA-1C6C-5C42-46B5BD78BE82}" dt="2022-08-29T14:48:14.174" v="1147" actId="1076"/>
          <ac:spMkLst>
            <pc:docMk/>
            <pc:sldMk cId="2198022435" sldId="339"/>
            <ac:spMk id="2" creationId="{9E892192-BDA8-4B4F-A5EC-E8A38D3E0642}"/>
          </ac:spMkLst>
        </pc:spChg>
        <pc:spChg chg="mod ord">
          <ac:chgData name="Sylvain Baillot" userId="S::sbaillot@insy2s.fr::100668c0-7dbc-4031-b37e-f12834fa3702" providerId="AD" clId="Web-{F089265B-28BA-1C6C-5C42-46B5BD78BE82}" dt="2022-08-29T14:48:22.549" v="1148" actId="20577"/>
          <ac:spMkLst>
            <pc:docMk/>
            <pc:sldMk cId="2198022435" sldId="339"/>
            <ac:spMk id="3" creationId="{9A5270E1-51E8-45B2-8F43-FF64D32DD3E6}"/>
          </ac:spMkLst>
        </pc:spChg>
        <pc:spChg chg="mod">
          <ac:chgData name="Sylvain Baillot" userId="S::sbaillot@insy2s.fr::100668c0-7dbc-4031-b37e-f12834fa3702" providerId="AD" clId="Web-{F089265B-28BA-1C6C-5C42-46B5BD78BE82}" dt="2022-08-29T14:48:28.392" v="1149" actId="1076"/>
          <ac:spMkLst>
            <pc:docMk/>
            <pc:sldMk cId="2198022435" sldId="339"/>
            <ac:spMk id="4" creationId="{F43872B3-063A-4DC6-87D6-2776897CE450}"/>
          </ac:spMkLst>
        </pc:spChg>
      </pc:sldChg>
      <pc:sldChg chg="modSp mod modClrScheme chgLayout">
        <pc:chgData name="Sylvain Baillot" userId="S::sbaillot@insy2s.fr::100668c0-7dbc-4031-b37e-f12834fa3702" providerId="AD" clId="Web-{F089265B-28BA-1C6C-5C42-46B5BD78BE82}" dt="2022-08-29T14:49:17.127" v="1157" actId="1076"/>
        <pc:sldMkLst>
          <pc:docMk/>
          <pc:sldMk cId="3326249694" sldId="340"/>
        </pc:sldMkLst>
        <pc:spChg chg="mod ord">
          <ac:chgData name="Sylvain Baillot" userId="S::sbaillot@insy2s.fr::100668c0-7dbc-4031-b37e-f12834fa3702" providerId="AD" clId="Web-{F089265B-28BA-1C6C-5C42-46B5BD78BE82}" dt="2022-08-29T14:48:46.752" v="1153" actId="1076"/>
          <ac:spMkLst>
            <pc:docMk/>
            <pc:sldMk cId="3326249694" sldId="340"/>
            <ac:spMk id="2" creationId="{9E892192-BDA8-4B4F-A5EC-E8A38D3E0642}"/>
          </ac:spMkLst>
        </pc:spChg>
        <pc:spChg chg="mod ord">
          <ac:chgData name="Sylvain Baillot" userId="S::sbaillot@insy2s.fr::100668c0-7dbc-4031-b37e-f12834fa3702" providerId="AD" clId="Web-{F089265B-28BA-1C6C-5C42-46B5BD78BE82}" dt="2022-08-29T14:49:11.424" v="1156" actId="1076"/>
          <ac:spMkLst>
            <pc:docMk/>
            <pc:sldMk cId="3326249694" sldId="340"/>
            <ac:spMk id="3" creationId="{9A5270E1-51E8-45B2-8F43-FF64D32DD3E6}"/>
          </ac:spMkLst>
        </pc:spChg>
        <pc:spChg chg="mod">
          <ac:chgData name="Sylvain Baillot" userId="S::sbaillot@insy2s.fr::100668c0-7dbc-4031-b37e-f12834fa3702" providerId="AD" clId="Web-{F089265B-28BA-1C6C-5C42-46B5BD78BE82}" dt="2022-08-29T14:49:17.127" v="1157" actId="1076"/>
          <ac:spMkLst>
            <pc:docMk/>
            <pc:sldMk cId="3326249694" sldId="340"/>
            <ac:spMk id="4" creationId="{F43872B3-063A-4DC6-87D6-2776897CE450}"/>
          </ac:spMkLst>
        </pc:spChg>
      </pc:sldChg>
      <pc:sldChg chg="modSp mod modClrScheme chgLayout">
        <pc:chgData name="Sylvain Baillot" userId="S::sbaillot@insy2s.fr::100668c0-7dbc-4031-b37e-f12834fa3702" providerId="AD" clId="Web-{F089265B-28BA-1C6C-5C42-46B5BD78BE82}" dt="2022-08-29T14:49:57.003" v="1163" actId="14100"/>
        <pc:sldMkLst>
          <pc:docMk/>
          <pc:sldMk cId="2665885877" sldId="341"/>
        </pc:sldMkLst>
        <pc:spChg chg="mod ord">
          <ac:chgData name="Sylvain Baillot" userId="S::sbaillot@insy2s.fr::100668c0-7dbc-4031-b37e-f12834fa3702" providerId="AD" clId="Web-{F089265B-28BA-1C6C-5C42-46B5BD78BE82}" dt="2022-08-29T14:49:49.878" v="1162" actId="1076"/>
          <ac:spMkLst>
            <pc:docMk/>
            <pc:sldMk cId="2665885877" sldId="341"/>
            <ac:spMk id="2" creationId="{9E892192-BDA8-4B4F-A5EC-E8A38D3E0642}"/>
          </ac:spMkLst>
        </pc:spChg>
        <pc:spChg chg="mod ord">
          <ac:chgData name="Sylvain Baillot" userId="S::sbaillot@insy2s.fr::100668c0-7dbc-4031-b37e-f12834fa3702" providerId="AD" clId="Web-{F089265B-28BA-1C6C-5C42-46B5BD78BE82}" dt="2022-08-29T14:49:57.003" v="1163" actId="14100"/>
          <ac:spMkLst>
            <pc:docMk/>
            <pc:sldMk cId="2665885877" sldId="341"/>
            <ac:spMk id="3" creationId="{9A5270E1-51E8-45B2-8F43-FF64D32DD3E6}"/>
          </ac:spMkLst>
        </pc:spChg>
      </pc:sldChg>
      <pc:sldChg chg="modSp mod modClrScheme chgLayout">
        <pc:chgData name="Sylvain Baillot" userId="S::sbaillot@insy2s.fr::100668c0-7dbc-4031-b37e-f12834fa3702" providerId="AD" clId="Web-{F089265B-28BA-1C6C-5C42-46B5BD78BE82}" dt="2022-08-29T14:50:41.316" v="1169" actId="20577"/>
        <pc:sldMkLst>
          <pc:docMk/>
          <pc:sldMk cId="686345814" sldId="342"/>
        </pc:sldMkLst>
        <pc:spChg chg="mod ord">
          <ac:chgData name="Sylvain Baillot" userId="S::sbaillot@insy2s.fr::100668c0-7dbc-4031-b37e-f12834fa3702" providerId="AD" clId="Web-{F089265B-28BA-1C6C-5C42-46B5BD78BE82}" dt="2022-08-29T14:50:41.316" v="1169" actId="20577"/>
          <ac:spMkLst>
            <pc:docMk/>
            <pc:sldMk cId="686345814" sldId="342"/>
            <ac:spMk id="2" creationId="{9E892192-BDA8-4B4F-A5EC-E8A38D3E0642}"/>
          </ac:spMkLst>
        </pc:spChg>
        <pc:spChg chg="mod ord">
          <ac:chgData name="Sylvain Baillot" userId="S::sbaillot@insy2s.fr::100668c0-7dbc-4031-b37e-f12834fa3702" providerId="AD" clId="Web-{F089265B-28BA-1C6C-5C42-46B5BD78BE82}" dt="2022-08-29T14:50:26.034" v="1165" actId="1076"/>
          <ac:spMkLst>
            <pc:docMk/>
            <pc:sldMk cId="686345814" sldId="342"/>
            <ac:spMk id="3" creationId="{9A5270E1-51E8-45B2-8F43-FF64D32DD3E6}"/>
          </ac:spMkLst>
        </pc:spChg>
        <pc:spChg chg="mod">
          <ac:chgData name="Sylvain Baillot" userId="S::sbaillot@insy2s.fr::100668c0-7dbc-4031-b37e-f12834fa3702" providerId="AD" clId="Web-{F089265B-28BA-1C6C-5C42-46B5BD78BE82}" dt="2022-08-29T14:50:32.894" v="1166" actId="1076"/>
          <ac:spMkLst>
            <pc:docMk/>
            <pc:sldMk cId="686345814" sldId="342"/>
            <ac:spMk id="4" creationId="{F43872B3-063A-4DC6-87D6-2776897CE450}"/>
          </ac:spMkLst>
        </pc:spChg>
      </pc:sldChg>
      <pc:sldChg chg="modSp mod modClrScheme chgLayout">
        <pc:chgData name="Sylvain Baillot" userId="S::sbaillot@insy2s.fr::100668c0-7dbc-4031-b37e-f12834fa3702" providerId="AD" clId="Web-{F089265B-28BA-1C6C-5C42-46B5BD78BE82}" dt="2022-08-29T14:51:26.332" v="1179" actId="1076"/>
        <pc:sldMkLst>
          <pc:docMk/>
          <pc:sldMk cId="1890556758" sldId="343"/>
        </pc:sldMkLst>
        <pc:spChg chg="mod ord">
          <ac:chgData name="Sylvain Baillot" userId="S::sbaillot@insy2s.fr::100668c0-7dbc-4031-b37e-f12834fa3702" providerId="AD" clId="Web-{F089265B-28BA-1C6C-5C42-46B5BD78BE82}" dt="2022-08-29T14:51:12.691" v="1176" actId="14100"/>
          <ac:spMkLst>
            <pc:docMk/>
            <pc:sldMk cId="1890556758" sldId="343"/>
            <ac:spMk id="2" creationId="{9E892192-BDA8-4B4F-A5EC-E8A38D3E0642}"/>
          </ac:spMkLst>
        </pc:spChg>
        <pc:spChg chg="mod ord">
          <ac:chgData name="Sylvain Baillot" userId="S::sbaillot@insy2s.fr::100668c0-7dbc-4031-b37e-f12834fa3702" providerId="AD" clId="Web-{F089265B-28BA-1C6C-5C42-46B5BD78BE82}" dt="2022-08-29T14:51:20.722" v="1178" actId="1076"/>
          <ac:spMkLst>
            <pc:docMk/>
            <pc:sldMk cId="1890556758" sldId="343"/>
            <ac:spMk id="3" creationId="{9A5270E1-51E8-45B2-8F43-FF64D32DD3E6}"/>
          </ac:spMkLst>
        </pc:spChg>
        <pc:spChg chg="mod">
          <ac:chgData name="Sylvain Baillot" userId="S::sbaillot@insy2s.fr::100668c0-7dbc-4031-b37e-f12834fa3702" providerId="AD" clId="Web-{F089265B-28BA-1C6C-5C42-46B5BD78BE82}" dt="2022-08-29T14:51:26.332" v="1179" actId="1076"/>
          <ac:spMkLst>
            <pc:docMk/>
            <pc:sldMk cId="1890556758" sldId="343"/>
            <ac:spMk id="4" creationId="{F43872B3-063A-4DC6-87D6-2776897CE450}"/>
          </ac:spMkLst>
        </pc:spChg>
      </pc:sldChg>
      <pc:sldChg chg="modSp mod modClrScheme chgLayout">
        <pc:chgData name="Sylvain Baillot" userId="S::sbaillot@insy2s.fr::100668c0-7dbc-4031-b37e-f12834fa3702" providerId="AD" clId="Web-{F089265B-28BA-1C6C-5C42-46B5BD78BE82}" dt="2022-08-29T14:51:54.269" v="1185" actId="1076"/>
        <pc:sldMkLst>
          <pc:docMk/>
          <pc:sldMk cId="570715610" sldId="344"/>
        </pc:sldMkLst>
        <pc:spChg chg="mod ord">
          <ac:chgData name="Sylvain Baillot" userId="S::sbaillot@insy2s.fr::100668c0-7dbc-4031-b37e-f12834fa3702" providerId="AD" clId="Web-{F089265B-28BA-1C6C-5C42-46B5BD78BE82}" dt="2022-08-29T14:51:42.629" v="1183" actId="1076"/>
          <ac:spMkLst>
            <pc:docMk/>
            <pc:sldMk cId="570715610" sldId="344"/>
            <ac:spMk id="2" creationId="{9E892192-BDA8-4B4F-A5EC-E8A38D3E0642}"/>
          </ac:spMkLst>
        </pc:spChg>
        <pc:spChg chg="mod ord">
          <ac:chgData name="Sylvain Baillot" userId="S::sbaillot@insy2s.fr::100668c0-7dbc-4031-b37e-f12834fa3702" providerId="AD" clId="Web-{F089265B-28BA-1C6C-5C42-46B5BD78BE82}" dt="2022-08-29T14:51:54.269" v="1185" actId="1076"/>
          <ac:spMkLst>
            <pc:docMk/>
            <pc:sldMk cId="570715610" sldId="344"/>
            <ac:spMk id="3" creationId="{9A5270E1-51E8-45B2-8F43-FF64D32DD3E6}"/>
          </ac:spMkLst>
        </pc:spChg>
      </pc:sldChg>
      <pc:sldChg chg="modSp mod modClrScheme chgLayout">
        <pc:chgData name="Sylvain Baillot" userId="S::sbaillot@insy2s.fr::100668c0-7dbc-4031-b37e-f12834fa3702" providerId="AD" clId="Web-{F089265B-28BA-1C6C-5C42-46B5BD78BE82}" dt="2022-08-29T14:52:34.817" v="1194" actId="20577"/>
        <pc:sldMkLst>
          <pc:docMk/>
          <pc:sldMk cId="2317595131" sldId="345"/>
        </pc:sldMkLst>
        <pc:spChg chg="mod ord">
          <ac:chgData name="Sylvain Baillot" userId="S::sbaillot@insy2s.fr::100668c0-7dbc-4031-b37e-f12834fa3702" providerId="AD" clId="Web-{F089265B-28BA-1C6C-5C42-46B5BD78BE82}" dt="2022-08-29T14:52:15.254" v="1190" actId="1076"/>
          <ac:spMkLst>
            <pc:docMk/>
            <pc:sldMk cId="2317595131" sldId="345"/>
            <ac:spMk id="2" creationId="{9E892192-BDA8-4B4F-A5EC-E8A38D3E0642}"/>
          </ac:spMkLst>
        </pc:spChg>
        <pc:spChg chg="mod ord">
          <ac:chgData name="Sylvain Baillot" userId="S::sbaillot@insy2s.fr::100668c0-7dbc-4031-b37e-f12834fa3702" providerId="AD" clId="Web-{F089265B-28BA-1C6C-5C42-46B5BD78BE82}" dt="2022-08-29T14:52:15.254" v="1189" actId="1076"/>
          <ac:spMkLst>
            <pc:docMk/>
            <pc:sldMk cId="2317595131" sldId="345"/>
            <ac:spMk id="3" creationId="{9A5270E1-51E8-45B2-8F43-FF64D32DD3E6}"/>
          </ac:spMkLst>
        </pc:spChg>
        <pc:spChg chg="mod">
          <ac:chgData name="Sylvain Baillot" userId="S::sbaillot@insy2s.fr::100668c0-7dbc-4031-b37e-f12834fa3702" providerId="AD" clId="Web-{F089265B-28BA-1C6C-5C42-46B5BD78BE82}" dt="2022-08-29T14:52:34.817" v="1194" actId="20577"/>
          <ac:spMkLst>
            <pc:docMk/>
            <pc:sldMk cId="2317595131" sldId="345"/>
            <ac:spMk id="4" creationId="{F43872B3-063A-4DC6-87D6-2776897CE450}"/>
          </ac:spMkLst>
        </pc:spChg>
      </pc:sldChg>
      <pc:sldChg chg="modSp mod modClrScheme chgLayout">
        <pc:chgData name="Sylvain Baillot" userId="S::sbaillot@insy2s.fr::100668c0-7dbc-4031-b37e-f12834fa3702" providerId="AD" clId="Web-{F089265B-28BA-1C6C-5C42-46B5BD78BE82}" dt="2022-08-29T14:52:56.457" v="1200" actId="14100"/>
        <pc:sldMkLst>
          <pc:docMk/>
          <pc:sldMk cId="308413777" sldId="346"/>
        </pc:sldMkLst>
        <pc:spChg chg="mod ord">
          <ac:chgData name="Sylvain Baillot" userId="S::sbaillot@insy2s.fr::100668c0-7dbc-4031-b37e-f12834fa3702" providerId="AD" clId="Web-{F089265B-28BA-1C6C-5C42-46B5BD78BE82}" dt="2022-08-29T14:52:52.082" v="1199" actId="1076"/>
          <ac:spMkLst>
            <pc:docMk/>
            <pc:sldMk cId="308413777" sldId="346"/>
            <ac:spMk id="2" creationId="{9E892192-BDA8-4B4F-A5EC-E8A38D3E0642}"/>
          </ac:spMkLst>
        </pc:spChg>
        <pc:spChg chg="mod ord">
          <ac:chgData name="Sylvain Baillot" userId="S::sbaillot@insy2s.fr::100668c0-7dbc-4031-b37e-f12834fa3702" providerId="AD" clId="Web-{F089265B-28BA-1C6C-5C42-46B5BD78BE82}" dt="2022-08-29T14:52:56.457" v="1200" actId="14100"/>
          <ac:spMkLst>
            <pc:docMk/>
            <pc:sldMk cId="308413777" sldId="346"/>
            <ac:spMk id="3" creationId="{9A5270E1-51E8-45B2-8F43-FF64D32DD3E6}"/>
          </ac:spMkLst>
        </pc:spChg>
      </pc:sldChg>
      <pc:sldChg chg="modSp mod modClrScheme chgLayout">
        <pc:chgData name="Sylvain Baillot" userId="S::sbaillot@insy2s.fr::100668c0-7dbc-4031-b37e-f12834fa3702" providerId="AD" clId="Web-{F089265B-28BA-1C6C-5C42-46B5BD78BE82}" dt="2022-08-29T14:54:15.975" v="1216" actId="20577"/>
        <pc:sldMkLst>
          <pc:docMk/>
          <pc:sldMk cId="3137872376" sldId="347"/>
        </pc:sldMkLst>
        <pc:spChg chg="mod ord">
          <ac:chgData name="Sylvain Baillot" userId="S::sbaillot@insy2s.fr::100668c0-7dbc-4031-b37e-f12834fa3702" providerId="AD" clId="Web-{F089265B-28BA-1C6C-5C42-46B5BD78BE82}" dt="2022-08-29T14:53:14.504" v="1204" actId="1076"/>
          <ac:spMkLst>
            <pc:docMk/>
            <pc:sldMk cId="3137872376" sldId="347"/>
            <ac:spMk id="2" creationId="{9E892192-BDA8-4B4F-A5EC-E8A38D3E0642}"/>
          </ac:spMkLst>
        </pc:spChg>
        <pc:spChg chg="mod ord">
          <ac:chgData name="Sylvain Baillot" userId="S::sbaillot@insy2s.fr::100668c0-7dbc-4031-b37e-f12834fa3702" providerId="AD" clId="Web-{F089265B-28BA-1C6C-5C42-46B5BD78BE82}" dt="2022-08-29T14:53:23.505" v="1205" actId="1076"/>
          <ac:spMkLst>
            <pc:docMk/>
            <pc:sldMk cId="3137872376" sldId="347"/>
            <ac:spMk id="3" creationId="{9A5270E1-51E8-45B2-8F43-FF64D32DD3E6}"/>
          </ac:spMkLst>
        </pc:spChg>
        <pc:spChg chg="mod">
          <ac:chgData name="Sylvain Baillot" userId="S::sbaillot@insy2s.fr::100668c0-7dbc-4031-b37e-f12834fa3702" providerId="AD" clId="Web-{F089265B-28BA-1C6C-5C42-46B5BD78BE82}" dt="2022-08-29T14:54:15.975" v="1216" actId="20577"/>
          <ac:spMkLst>
            <pc:docMk/>
            <pc:sldMk cId="3137872376" sldId="347"/>
            <ac:spMk id="4" creationId="{0AB58634-0F59-40E5-90D0-605296C3F68D}"/>
          </ac:spMkLst>
        </pc:spChg>
      </pc:sldChg>
      <pc:sldChg chg="modSp mod modClrScheme chgLayout">
        <pc:chgData name="Sylvain Baillot" userId="S::sbaillot@insy2s.fr::100668c0-7dbc-4031-b37e-f12834fa3702" providerId="AD" clId="Web-{F089265B-28BA-1C6C-5C42-46B5BD78BE82}" dt="2022-08-29T14:54:39.225" v="1222" actId="14100"/>
        <pc:sldMkLst>
          <pc:docMk/>
          <pc:sldMk cId="2978804889" sldId="348"/>
        </pc:sldMkLst>
        <pc:spChg chg="mod ord">
          <ac:chgData name="Sylvain Baillot" userId="S::sbaillot@insy2s.fr::100668c0-7dbc-4031-b37e-f12834fa3702" providerId="AD" clId="Web-{F089265B-28BA-1C6C-5C42-46B5BD78BE82}" dt="2022-08-29T14:54:31.662" v="1221" actId="1076"/>
          <ac:spMkLst>
            <pc:docMk/>
            <pc:sldMk cId="2978804889" sldId="348"/>
            <ac:spMk id="2" creationId="{9E892192-BDA8-4B4F-A5EC-E8A38D3E0642}"/>
          </ac:spMkLst>
        </pc:spChg>
        <pc:spChg chg="mod ord">
          <ac:chgData name="Sylvain Baillot" userId="S::sbaillot@insy2s.fr::100668c0-7dbc-4031-b37e-f12834fa3702" providerId="AD" clId="Web-{F089265B-28BA-1C6C-5C42-46B5BD78BE82}" dt="2022-08-29T14:54:39.225" v="1222" actId="14100"/>
          <ac:spMkLst>
            <pc:docMk/>
            <pc:sldMk cId="2978804889" sldId="348"/>
            <ac:spMk id="3" creationId="{9A5270E1-51E8-45B2-8F43-FF64D32DD3E6}"/>
          </ac:spMkLst>
        </pc:spChg>
      </pc:sldChg>
      <pc:sldChg chg="modSp mod modClrScheme chgLayout">
        <pc:chgData name="Sylvain Baillot" userId="S::sbaillot@insy2s.fr::100668c0-7dbc-4031-b37e-f12834fa3702" providerId="AD" clId="Web-{F089265B-28BA-1C6C-5C42-46B5BD78BE82}" dt="2022-08-29T14:55:17.600" v="1228" actId="1076"/>
        <pc:sldMkLst>
          <pc:docMk/>
          <pc:sldMk cId="3232402958" sldId="349"/>
        </pc:sldMkLst>
        <pc:spChg chg="mod ord">
          <ac:chgData name="Sylvain Baillot" userId="S::sbaillot@insy2s.fr::100668c0-7dbc-4031-b37e-f12834fa3702" providerId="AD" clId="Web-{F089265B-28BA-1C6C-5C42-46B5BD78BE82}" dt="2022-08-29T14:55:14.288" v="1227" actId="1076"/>
          <ac:spMkLst>
            <pc:docMk/>
            <pc:sldMk cId="3232402958" sldId="349"/>
            <ac:spMk id="2" creationId="{9E892192-BDA8-4B4F-A5EC-E8A38D3E0642}"/>
          </ac:spMkLst>
        </pc:spChg>
        <pc:spChg chg="mod ord">
          <ac:chgData name="Sylvain Baillot" userId="S::sbaillot@insy2s.fr::100668c0-7dbc-4031-b37e-f12834fa3702" providerId="AD" clId="Web-{F089265B-28BA-1C6C-5C42-46B5BD78BE82}" dt="2022-08-29T14:55:14.288" v="1226" actId="1076"/>
          <ac:spMkLst>
            <pc:docMk/>
            <pc:sldMk cId="3232402958" sldId="349"/>
            <ac:spMk id="3" creationId="{9A5270E1-51E8-45B2-8F43-FF64D32DD3E6}"/>
          </ac:spMkLst>
        </pc:spChg>
        <pc:spChg chg="mod">
          <ac:chgData name="Sylvain Baillot" userId="S::sbaillot@insy2s.fr::100668c0-7dbc-4031-b37e-f12834fa3702" providerId="AD" clId="Web-{F089265B-28BA-1C6C-5C42-46B5BD78BE82}" dt="2022-08-29T14:55:17.600" v="1228" actId="1076"/>
          <ac:spMkLst>
            <pc:docMk/>
            <pc:sldMk cId="3232402958" sldId="349"/>
            <ac:spMk id="4" creationId="{CC9AC8E9-2D18-444B-AA42-D8929B902606}"/>
          </ac:spMkLst>
        </pc:spChg>
      </pc:sldChg>
      <pc:sldChg chg="modSp mod modClrScheme chgLayout">
        <pc:chgData name="Sylvain Baillot" userId="S::sbaillot@insy2s.fr::100668c0-7dbc-4031-b37e-f12834fa3702" providerId="AD" clId="Web-{F089265B-28BA-1C6C-5C42-46B5BD78BE82}" dt="2022-08-29T14:56:35.195" v="1239" actId="1076"/>
        <pc:sldMkLst>
          <pc:docMk/>
          <pc:sldMk cId="2275048186" sldId="350"/>
        </pc:sldMkLst>
        <pc:spChg chg="mod ord">
          <ac:chgData name="Sylvain Baillot" userId="S::sbaillot@insy2s.fr::100668c0-7dbc-4031-b37e-f12834fa3702" providerId="AD" clId="Web-{F089265B-28BA-1C6C-5C42-46B5BD78BE82}" dt="2022-08-29T14:56:23.726" v="1237" actId="14100"/>
          <ac:spMkLst>
            <pc:docMk/>
            <pc:sldMk cId="2275048186" sldId="350"/>
            <ac:spMk id="2" creationId="{9E892192-BDA8-4B4F-A5EC-E8A38D3E0642}"/>
          </ac:spMkLst>
        </pc:spChg>
        <pc:spChg chg="mod ord">
          <ac:chgData name="Sylvain Baillot" userId="S::sbaillot@insy2s.fr::100668c0-7dbc-4031-b37e-f12834fa3702" providerId="AD" clId="Web-{F089265B-28BA-1C6C-5C42-46B5BD78BE82}" dt="2022-08-29T14:56:29.882" v="1238" actId="1076"/>
          <ac:spMkLst>
            <pc:docMk/>
            <pc:sldMk cId="2275048186" sldId="350"/>
            <ac:spMk id="3" creationId="{9A5270E1-51E8-45B2-8F43-FF64D32DD3E6}"/>
          </ac:spMkLst>
        </pc:spChg>
        <pc:spChg chg="mod">
          <ac:chgData name="Sylvain Baillot" userId="S::sbaillot@insy2s.fr::100668c0-7dbc-4031-b37e-f12834fa3702" providerId="AD" clId="Web-{F089265B-28BA-1C6C-5C42-46B5BD78BE82}" dt="2022-08-29T14:56:35.195" v="1239" actId="1076"/>
          <ac:spMkLst>
            <pc:docMk/>
            <pc:sldMk cId="2275048186" sldId="350"/>
            <ac:spMk id="4" creationId="{CC9AC8E9-2D18-444B-AA42-D8929B902606}"/>
          </ac:spMkLst>
        </pc:spChg>
      </pc:sldChg>
      <pc:sldChg chg="modSp mod modClrScheme chgLayout">
        <pc:chgData name="Sylvain Baillot" userId="S::sbaillot@insy2s.fr::100668c0-7dbc-4031-b37e-f12834fa3702" providerId="AD" clId="Web-{F089265B-28BA-1C6C-5C42-46B5BD78BE82}" dt="2022-08-29T14:58:19.133" v="1259" actId="1076"/>
        <pc:sldMkLst>
          <pc:docMk/>
          <pc:sldMk cId="4038597325" sldId="351"/>
        </pc:sldMkLst>
        <pc:spChg chg="mod ord">
          <ac:chgData name="Sylvain Baillot" userId="S::sbaillot@insy2s.fr::100668c0-7dbc-4031-b37e-f12834fa3702" providerId="AD" clId="Web-{F089265B-28BA-1C6C-5C42-46B5BD78BE82}" dt="2022-08-29T14:57:10.586" v="1244" actId="1076"/>
          <ac:spMkLst>
            <pc:docMk/>
            <pc:sldMk cId="4038597325" sldId="351"/>
            <ac:spMk id="2" creationId="{9E892192-BDA8-4B4F-A5EC-E8A38D3E0642}"/>
          </ac:spMkLst>
        </pc:spChg>
        <pc:spChg chg="mod ord">
          <ac:chgData name="Sylvain Baillot" userId="S::sbaillot@insy2s.fr::100668c0-7dbc-4031-b37e-f12834fa3702" providerId="AD" clId="Web-{F089265B-28BA-1C6C-5C42-46B5BD78BE82}" dt="2022-08-29T14:58:17.618" v="1258" actId="20577"/>
          <ac:spMkLst>
            <pc:docMk/>
            <pc:sldMk cId="4038597325" sldId="351"/>
            <ac:spMk id="3" creationId="{9A5270E1-51E8-45B2-8F43-FF64D32DD3E6}"/>
          </ac:spMkLst>
        </pc:spChg>
        <pc:spChg chg="mod">
          <ac:chgData name="Sylvain Baillot" userId="S::sbaillot@insy2s.fr::100668c0-7dbc-4031-b37e-f12834fa3702" providerId="AD" clId="Web-{F089265B-28BA-1C6C-5C42-46B5BD78BE82}" dt="2022-08-29T14:58:19.133" v="1259" actId="1076"/>
          <ac:spMkLst>
            <pc:docMk/>
            <pc:sldMk cId="4038597325" sldId="351"/>
            <ac:spMk id="4" creationId="{CC9AC8E9-2D18-444B-AA42-D8929B902606}"/>
          </ac:spMkLst>
        </pc:spChg>
      </pc:sldChg>
      <pc:sldChg chg="modSp mod modClrScheme chgLayout">
        <pc:chgData name="Sylvain Baillot" userId="S::sbaillot@insy2s.fr::100668c0-7dbc-4031-b37e-f12834fa3702" providerId="AD" clId="Web-{F089265B-28BA-1C6C-5C42-46B5BD78BE82}" dt="2022-08-29T14:59:15.509" v="1269" actId="1076"/>
        <pc:sldMkLst>
          <pc:docMk/>
          <pc:sldMk cId="3907506981" sldId="352"/>
        </pc:sldMkLst>
        <pc:spChg chg="mod ord">
          <ac:chgData name="Sylvain Baillot" userId="S::sbaillot@insy2s.fr::100668c0-7dbc-4031-b37e-f12834fa3702" providerId="AD" clId="Web-{F089265B-28BA-1C6C-5C42-46B5BD78BE82}" dt="2022-08-29T14:58:52.180" v="1265" actId="14100"/>
          <ac:spMkLst>
            <pc:docMk/>
            <pc:sldMk cId="3907506981" sldId="352"/>
            <ac:spMk id="2" creationId="{9E892192-BDA8-4B4F-A5EC-E8A38D3E0642}"/>
          </ac:spMkLst>
        </pc:spChg>
        <pc:spChg chg="mod ord">
          <ac:chgData name="Sylvain Baillot" userId="S::sbaillot@insy2s.fr::100668c0-7dbc-4031-b37e-f12834fa3702" providerId="AD" clId="Web-{F089265B-28BA-1C6C-5C42-46B5BD78BE82}" dt="2022-08-29T14:59:13.446" v="1268" actId="20577"/>
          <ac:spMkLst>
            <pc:docMk/>
            <pc:sldMk cId="3907506981" sldId="352"/>
            <ac:spMk id="3" creationId="{9A5270E1-51E8-45B2-8F43-FF64D32DD3E6}"/>
          </ac:spMkLst>
        </pc:spChg>
        <pc:spChg chg="mod">
          <ac:chgData name="Sylvain Baillot" userId="S::sbaillot@insy2s.fr::100668c0-7dbc-4031-b37e-f12834fa3702" providerId="AD" clId="Web-{F089265B-28BA-1C6C-5C42-46B5BD78BE82}" dt="2022-08-29T14:59:15.509" v="1269" actId="1076"/>
          <ac:spMkLst>
            <pc:docMk/>
            <pc:sldMk cId="3907506981" sldId="352"/>
            <ac:spMk id="4" creationId="{CC9AC8E9-2D18-444B-AA42-D8929B902606}"/>
          </ac:spMkLst>
        </pc:spChg>
      </pc:sldChg>
      <pc:sldChg chg="modSp mod modClrScheme chgLayout">
        <pc:chgData name="Sylvain Baillot" userId="S::sbaillot@insy2s.fr::100668c0-7dbc-4031-b37e-f12834fa3702" providerId="AD" clId="Web-{F089265B-28BA-1C6C-5C42-46B5BD78BE82}" dt="2022-08-29T15:00:42.525" v="1283" actId="20577"/>
        <pc:sldMkLst>
          <pc:docMk/>
          <pc:sldMk cId="2913550766" sldId="353"/>
        </pc:sldMkLst>
        <pc:spChg chg="mod ord">
          <ac:chgData name="Sylvain Baillot" userId="S::sbaillot@insy2s.fr::100668c0-7dbc-4031-b37e-f12834fa3702" providerId="AD" clId="Web-{F089265B-28BA-1C6C-5C42-46B5BD78BE82}" dt="2022-08-29T14:59:55.478" v="1274" actId="1076"/>
          <ac:spMkLst>
            <pc:docMk/>
            <pc:sldMk cId="2913550766" sldId="353"/>
            <ac:spMk id="2" creationId="{9E892192-BDA8-4B4F-A5EC-E8A38D3E0642}"/>
          </ac:spMkLst>
        </pc:spChg>
        <pc:spChg chg="mod ord">
          <ac:chgData name="Sylvain Baillot" userId="S::sbaillot@insy2s.fr::100668c0-7dbc-4031-b37e-f12834fa3702" providerId="AD" clId="Web-{F089265B-28BA-1C6C-5C42-46B5BD78BE82}" dt="2022-08-29T15:00:42.525" v="1283" actId="20577"/>
          <ac:spMkLst>
            <pc:docMk/>
            <pc:sldMk cId="2913550766" sldId="353"/>
            <ac:spMk id="3" creationId="{9A5270E1-51E8-45B2-8F43-FF64D32DD3E6}"/>
          </ac:spMkLst>
        </pc:spChg>
      </pc:sldChg>
      <pc:sldChg chg="modSp mod modClrScheme chgLayout">
        <pc:chgData name="Sylvain Baillot" userId="S::sbaillot@insy2s.fr::100668c0-7dbc-4031-b37e-f12834fa3702" providerId="AD" clId="Web-{F089265B-28BA-1C6C-5C42-46B5BD78BE82}" dt="2022-08-29T15:01:24.713" v="1294" actId="20577"/>
        <pc:sldMkLst>
          <pc:docMk/>
          <pc:sldMk cId="3435527735" sldId="354"/>
        </pc:sldMkLst>
        <pc:spChg chg="mod ord">
          <ac:chgData name="Sylvain Baillot" userId="S::sbaillot@insy2s.fr::100668c0-7dbc-4031-b37e-f12834fa3702" providerId="AD" clId="Web-{F089265B-28BA-1C6C-5C42-46B5BD78BE82}" dt="2022-08-29T15:01:02.525" v="1288" actId="1076"/>
          <ac:spMkLst>
            <pc:docMk/>
            <pc:sldMk cId="3435527735" sldId="354"/>
            <ac:spMk id="2" creationId="{9E892192-BDA8-4B4F-A5EC-E8A38D3E0642}"/>
          </ac:spMkLst>
        </pc:spChg>
        <pc:spChg chg="mod ord">
          <ac:chgData name="Sylvain Baillot" userId="S::sbaillot@insy2s.fr::100668c0-7dbc-4031-b37e-f12834fa3702" providerId="AD" clId="Web-{F089265B-28BA-1C6C-5C42-46B5BD78BE82}" dt="2022-08-29T15:01:02.525" v="1287" actId="1076"/>
          <ac:spMkLst>
            <pc:docMk/>
            <pc:sldMk cId="3435527735" sldId="354"/>
            <ac:spMk id="3" creationId="{9A5270E1-51E8-45B2-8F43-FF64D32DD3E6}"/>
          </ac:spMkLst>
        </pc:spChg>
        <pc:spChg chg="mod">
          <ac:chgData name="Sylvain Baillot" userId="S::sbaillot@insy2s.fr::100668c0-7dbc-4031-b37e-f12834fa3702" providerId="AD" clId="Web-{F089265B-28BA-1C6C-5C42-46B5BD78BE82}" dt="2022-08-29T15:01:24.713" v="1294" actId="20577"/>
          <ac:spMkLst>
            <pc:docMk/>
            <pc:sldMk cId="3435527735" sldId="354"/>
            <ac:spMk id="4" creationId="{4BABDA1D-78FA-474B-8EC1-250BE4E5605C}"/>
          </ac:spMkLst>
        </pc:spChg>
      </pc:sldChg>
      <pc:sldChg chg="modSp mod modClrScheme chgLayout">
        <pc:chgData name="Sylvain Baillot" userId="S::sbaillot@insy2s.fr::100668c0-7dbc-4031-b37e-f12834fa3702" providerId="AD" clId="Web-{F089265B-28BA-1C6C-5C42-46B5BD78BE82}" dt="2022-08-29T15:02:03.776" v="1304" actId="1076"/>
        <pc:sldMkLst>
          <pc:docMk/>
          <pc:sldMk cId="4187806266" sldId="355"/>
        </pc:sldMkLst>
        <pc:spChg chg="mod ord">
          <ac:chgData name="Sylvain Baillot" userId="S::sbaillot@insy2s.fr::100668c0-7dbc-4031-b37e-f12834fa3702" providerId="AD" clId="Web-{F089265B-28BA-1C6C-5C42-46B5BD78BE82}" dt="2022-08-29T15:01:56.057" v="1302" actId="14100"/>
          <ac:spMkLst>
            <pc:docMk/>
            <pc:sldMk cId="4187806266" sldId="355"/>
            <ac:spMk id="2" creationId="{9E892192-BDA8-4B4F-A5EC-E8A38D3E0642}"/>
          </ac:spMkLst>
        </pc:spChg>
        <pc:spChg chg="mod ord">
          <ac:chgData name="Sylvain Baillot" userId="S::sbaillot@insy2s.fr::100668c0-7dbc-4031-b37e-f12834fa3702" providerId="AD" clId="Web-{F089265B-28BA-1C6C-5C42-46B5BD78BE82}" dt="2022-08-29T15:01:58.807" v="1303" actId="14100"/>
          <ac:spMkLst>
            <pc:docMk/>
            <pc:sldMk cId="4187806266" sldId="355"/>
            <ac:spMk id="3" creationId="{9A5270E1-51E8-45B2-8F43-FF64D32DD3E6}"/>
          </ac:spMkLst>
        </pc:spChg>
        <pc:spChg chg="mod">
          <ac:chgData name="Sylvain Baillot" userId="S::sbaillot@insy2s.fr::100668c0-7dbc-4031-b37e-f12834fa3702" providerId="AD" clId="Web-{F089265B-28BA-1C6C-5C42-46B5BD78BE82}" dt="2022-08-29T15:02:03.776" v="1304" actId="1076"/>
          <ac:spMkLst>
            <pc:docMk/>
            <pc:sldMk cId="4187806266" sldId="355"/>
            <ac:spMk id="4" creationId="{4BABDA1D-78FA-474B-8EC1-250BE4E5605C}"/>
          </ac:spMkLst>
        </pc:spChg>
      </pc:sldChg>
      <pc:sldChg chg="modSp mod modClrScheme chgLayout">
        <pc:chgData name="Sylvain Baillot" userId="S::sbaillot@insy2s.fr::100668c0-7dbc-4031-b37e-f12834fa3702" providerId="AD" clId="Web-{F089265B-28BA-1C6C-5C42-46B5BD78BE82}" dt="2022-08-29T15:02:31.651" v="1310" actId="14100"/>
        <pc:sldMkLst>
          <pc:docMk/>
          <pc:sldMk cId="2085477632" sldId="356"/>
        </pc:sldMkLst>
        <pc:spChg chg="mod ord">
          <ac:chgData name="Sylvain Baillot" userId="S::sbaillot@insy2s.fr::100668c0-7dbc-4031-b37e-f12834fa3702" providerId="AD" clId="Web-{F089265B-28BA-1C6C-5C42-46B5BD78BE82}" dt="2022-08-29T15:02:28.151" v="1309" actId="1076"/>
          <ac:spMkLst>
            <pc:docMk/>
            <pc:sldMk cId="2085477632" sldId="356"/>
            <ac:spMk id="2" creationId="{9E892192-BDA8-4B4F-A5EC-E8A38D3E0642}"/>
          </ac:spMkLst>
        </pc:spChg>
        <pc:spChg chg="mod ord">
          <ac:chgData name="Sylvain Baillot" userId="S::sbaillot@insy2s.fr::100668c0-7dbc-4031-b37e-f12834fa3702" providerId="AD" clId="Web-{F089265B-28BA-1C6C-5C42-46B5BD78BE82}" dt="2022-08-29T15:02:31.651" v="1310" actId="14100"/>
          <ac:spMkLst>
            <pc:docMk/>
            <pc:sldMk cId="2085477632" sldId="356"/>
            <ac:spMk id="3" creationId="{9A5270E1-51E8-45B2-8F43-FF64D32DD3E6}"/>
          </ac:spMkLst>
        </pc:spChg>
      </pc:sldChg>
      <pc:sldChg chg="modSp mod modClrScheme chgLayout">
        <pc:chgData name="Sylvain Baillot" userId="S::sbaillot@insy2s.fr::100668c0-7dbc-4031-b37e-f12834fa3702" providerId="AD" clId="Web-{F089265B-28BA-1C6C-5C42-46B5BD78BE82}" dt="2022-08-29T15:02:55.651" v="1318" actId="20577"/>
        <pc:sldMkLst>
          <pc:docMk/>
          <pc:sldMk cId="1249272610" sldId="357"/>
        </pc:sldMkLst>
        <pc:spChg chg="mod ord">
          <ac:chgData name="Sylvain Baillot" userId="S::sbaillot@insy2s.fr::100668c0-7dbc-4031-b37e-f12834fa3702" providerId="AD" clId="Web-{F089265B-28BA-1C6C-5C42-46B5BD78BE82}" dt="2022-08-29T15:02:46.745" v="1315" actId="1076"/>
          <ac:spMkLst>
            <pc:docMk/>
            <pc:sldMk cId="1249272610" sldId="357"/>
            <ac:spMk id="2" creationId="{9E892192-BDA8-4B4F-A5EC-E8A38D3E0642}"/>
          </ac:spMkLst>
        </pc:spChg>
        <pc:spChg chg="mod ord">
          <ac:chgData name="Sylvain Baillot" userId="S::sbaillot@insy2s.fr::100668c0-7dbc-4031-b37e-f12834fa3702" providerId="AD" clId="Web-{F089265B-28BA-1C6C-5C42-46B5BD78BE82}" dt="2022-08-29T15:02:46.729" v="1314" actId="1076"/>
          <ac:spMkLst>
            <pc:docMk/>
            <pc:sldMk cId="1249272610" sldId="357"/>
            <ac:spMk id="3" creationId="{9A5270E1-51E8-45B2-8F43-FF64D32DD3E6}"/>
          </ac:spMkLst>
        </pc:spChg>
        <pc:spChg chg="mod">
          <ac:chgData name="Sylvain Baillot" userId="S::sbaillot@insy2s.fr::100668c0-7dbc-4031-b37e-f12834fa3702" providerId="AD" clId="Web-{F089265B-28BA-1C6C-5C42-46B5BD78BE82}" dt="2022-08-29T15:02:55.651" v="1318" actId="20577"/>
          <ac:spMkLst>
            <pc:docMk/>
            <pc:sldMk cId="1249272610" sldId="357"/>
            <ac:spMk id="4" creationId="{7432EB87-DBD0-4324-A767-E928DDC17FCC}"/>
          </ac:spMkLst>
        </pc:spChg>
      </pc:sldChg>
      <pc:sldChg chg="modSp mod modClrScheme chgLayout">
        <pc:chgData name="Sylvain Baillot" userId="S::sbaillot@insy2s.fr::100668c0-7dbc-4031-b37e-f12834fa3702" providerId="AD" clId="Web-{F089265B-28BA-1C6C-5C42-46B5BD78BE82}" dt="2022-08-30T07:08:53.236" v="1324" actId="14100"/>
        <pc:sldMkLst>
          <pc:docMk/>
          <pc:sldMk cId="1623711092" sldId="358"/>
        </pc:sldMkLst>
        <pc:spChg chg="mod ord">
          <ac:chgData name="Sylvain Baillot" userId="S::sbaillot@insy2s.fr::100668c0-7dbc-4031-b37e-f12834fa3702" providerId="AD" clId="Web-{F089265B-28BA-1C6C-5C42-46B5BD78BE82}" dt="2022-08-30T07:08:14.126" v="1323" actId="20577"/>
          <ac:spMkLst>
            <pc:docMk/>
            <pc:sldMk cId="1623711092" sldId="358"/>
            <ac:spMk id="2" creationId="{9E892192-BDA8-4B4F-A5EC-E8A38D3E0642}"/>
          </ac:spMkLst>
        </pc:spChg>
        <pc:spChg chg="mod ord">
          <ac:chgData name="Sylvain Baillot" userId="S::sbaillot@insy2s.fr::100668c0-7dbc-4031-b37e-f12834fa3702" providerId="AD" clId="Web-{F089265B-28BA-1C6C-5C42-46B5BD78BE82}" dt="2022-08-30T07:08:53.236" v="1324" actId="14100"/>
          <ac:spMkLst>
            <pc:docMk/>
            <pc:sldMk cId="1623711092" sldId="358"/>
            <ac:spMk id="3" creationId="{9A5270E1-51E8-45B2-8F43-FF64D32DD3E6}"/>
          </ac:spMkLst>
        </pc:spChg>
      </pc:sldChg>
      <pc:sldChg chg="modSp mod modClrScheme chgLayout">
        <pc:chgData name="Sylvain Baillot" userId="S::sbaillot@insy2s.fr::100668c0-7dbc-4031-b37e-f12834fa3702" providerId="AD" clId="Web-{F089265B-28BA-1C6C-5C42-46B5BD78BE82}" dt="2022-08-30T07:09:26.911" v="1337" actId="1076"/>
        <pc:sldMkLst>
          <pc:docMk/>
          <pc:sldMk cId="4197652214" sldId="359"/>
        </pc:sldMkLst>
        <pc:spChg chg="mod ord">
          <ac:chgData name="Sylvain Baillot" userId="S::sbaillot@insy2s.fr::100668c0-7dbc-4031-b37e-f12834fa3702" providerId="AD" clId="Web-{F089265B-28BA-1C6C-5C42-46B5BD78BE82}" dt="2022-08-30T07:09:18.536" v="1334" actId="1076"/>
          <ac:spMkLst>
            <pc:docMk/>
            <pc:sldMk cId="4197652214" sldId="359"/>
            <ac:spMk id="2" creationId="{9E892192-BDA8-4B4F-A5EC-E8A38D3E0642}"/>
          </ac:spMkLst>
        </pc:spChg>
        <pc:spChg chg="mod ord">
          <ac:chgData name="Sylvain Baillot" userId="S::sbaillot@insy2s.fr::100668c0-7dbc-4031-b37e-f12834fa3702" providerId="AD" clId="Web-{F089265B-28BA-1C6C-5C42-46B5BD78BE82}" dt="2022-08-30T07:09:18.536" v="1336" actId="1076"/>
          <ac:spMkLst>
            <pc:docMk/>
            <pc:sldMk cId="4197652214" sldId="359"/>
            <ac:spMk id="3" creationId="{9A5270E1-51E8-45B2-8F43-FF64D32DD3E6}"/>
          </ac:spMkLst>
        </pc:spChg>
        <pc:spChg chg="mod">
          <ac:chgData name="Sylvain Baillot" userId="S::sbaillot@insy2s.fr::100668c0-7dbc-4031-b37e-f12834fa3702" providerId="AD" clId="Web-{F089265B-28BA-1C6C-5C42-46B5BD78BE82}" dt="2022-08-30T07:09:26.911" v="1337" actId="1076"/>
          <ac:spMkLst>
            <pc:docMk/>
            <pc:sldMk cId="4197652214" sldId="359"/>
            <ac:spMk id="4" creationId="{6BF620F1-85C9-49EE-9745-E281DD4E4BF9}"/>
          </ac:spMkLst>
        </pc:spChg>
      </pc:sldChg>
      <pc:sldChg chg="modSp mod modClrScheme chgLayout">
        <pc:chgData name="Sylvain Baillot" userId="S::sbaillot@insy2s.fr::100668c0-7dbc-4031-b37e-f12834fa3702" providerId="AD" clId="Web-{F089265B-28BA-1C6C-5C42-46B5BD78BE82}" dt="2022-08-30T07:10:44.115" v="1345" actId="14100"/>
        <pc:sldMkLst>
          <pc:docMk/>
          <pc:sldMk cId="3473727923" sldId="360"/>
        </pc:sldMkLst>
        <pc:spChg chg="mod ord">
          <ac:chgData name="Sylvain Baillot" userId="S::sbaillot@insy2s.fr::100668c0-7dbc-4031-b37e-f12834fa3702" providerId="AD" clId="Web-{F089265B-28BA-1C6C-5C42-46B5BD78BE82}" dt="2022-08-30T07:10:39.584" v="1344" actId="14100"/>
          <ac:spMkLst>
            <pc:docMk/>
            <pc:sldMk cId="3473727923" sldId="360"/>
            <ac:spMk id="2" creationId="{9E892192-BDA8-4B4F-A5EC-E8A38D3E0642}"/>
          </ac:spMkLst>
        </pc:spChg>
        <pc:spChg chg="mod ord">
          <ac:chgData name="Sylvain Baillot" userId="S::sbaillot@insy2s.fr::100668c0-7dbc-4031-b37e-f12834fa3702" providerId="AD" clId="Web-{F089265B-28BA-1C6C-5C42-46B5BD78BE82}" dt="2022-08-30T07:10:44.115" v="1345" actId="14100"/>
          <ac:spMkLst>
            <pc:docMk/>
            <pc:sldMk cId="3473727923" sldId="360"/>
            <ac:spMk id="3" creationId="{9A5270E1-51E8-45B2-8F43-FF64D32DD3E6}"/>
          </ac:spMkLst>
        </pc:spChg>
        <pc:spChg chg="mod">
          <ac:chgData name="Sylvain Baillot" userId="S::sbaillot@insy2s.fr::100668c0-7dbc-4031-b37e-f12834fa3702" providerId="AD" clId="Web-{F089265B-28BA-1C6C-5C42-46B5BD78BE82}" dt="2022-08-30T07:10:27.178" v="1340" actId="1076"/>
          <ac:spMkLst>
            <pc:docMk/>
            <pc:sldMk cId="3473727923" sldId="360"/>
            <ac:spMk id="4" creationId="{6BF620F1-85C9-49EE-9745-E281DD4E4BF9}"/>
          </ac:spMkLst>
        </pc:spChg>
      </pc:sldChg>
      <pc:sldChg chg="modSp mod modClrScheme chgLayout">
        <pc:chgData name="Sylvain Baillot" userId="S::sbaillot@insy2s.fr::100668c0-7dbc-4031-b37e-f12834fa3702" providerId="AD" clId="Web-{F089265B-28BA-1C6C-5C42-46B5BD78BE82}" dt="2022-08-30T07:12:07.429" v="1346" actId="1076"/>
        <pc:sldMkLst>
          <pc:docMk/>
          <pc:sldMk cId="3764759516" sldId="361"/>
        </pc:sldMkLst>
        <pc:graphicFrameChg chg="mod">
          <ac:chgData name="Sylvain Baillot" userId="S::sbaillot@insy2s.fr::100668c0-7dbc-4031-b37e-f12834fa3702" providerId="AD" clId="Web-{F089265B-28BA-1C6C-5C42-46B5BD78BE82}" dt="2022-08-30T07:12:07.429" v="1346" actId="1076"/>
          <ac:graphicFrameMkLst>
            <pc:docMk/>
            <pc:sldMk cId="3764759516" sldId="361"/>
            <ac:graphicFrameMk id="8" creationId="{442B4B0E-190C-4934-891C-5944FB5CCF77}"/>
          </ac:graphicFrameMkLst>
        </pc:graphicFrameChg>
      </pc:sldChg>
      <pc:sldChg chg="addSp delSp modSp mod modClrScheme delDesignElem chgLayout">
        <pc:chgData name="Sylvain Baillot" userId="S::sbaillot@insy2s.fr::100668c0-7dbc-4031-b37e-f12834fa3702" providerId="AD" clId="Web-{F089265B-28BA-1C6C-5C42-46B5BD78BE82}" dt="2022-08-29T14:30:04.503" v="982" actId="14100"/>
        <pc:sldMkLst>
          <pc:docMk/>
          <pc:sldMk cId="2306086165" sldId="362"/>
        </pc:sldMkLst>
        <pc:spChg chg="del mod ord">
          <ac:chgData name="Sylvain Baillot" userId="S::sbaillot@insy2s.fr::100668c0-7dbc-4031-b37e-f12834fa3702" providerId="AD" clId="Web-{F089265B-28BA-1C6C-5C42-46B5BD78BE82}" dt="2022-08-29T14:29:56.362" v="980"/>
          <ac:spMkLst>
            <pc:docMk/>
            <pc:sldMk cId="2306086165" sldId="362"/>
            <ac:spMk id="2" creationId="{9E892192-BDA8-4B4F-A5EC-E8A38D3E0642}"/>
          </ac:spMkLst>
        </pc:spChg>
        <pc:spChg chg="add mod">
          <ac:chgData name="Sylvain Baillot" userId="S::sbaillot@insy2s.fr::100668c0-7dbc-4031-b37e-f12834fa3702" providerId="AD" clId="Web-{F089265B-28BA-1C6C-5C42-46B5BD78BE82}" dt="2022-08-29T14:30:04.503" v="982" actId="14100"/>
          <ac:spMkLst>
            <pc:docMk/>
            <pc:sldMk cId="2306086165" sldId="362"/>
            <ac:spMk id="4" creationId="{908DF52F-A903-B38C-D9A3-3924E5D870CC}"/>
          </ac:spMkLst>
        </pc:spChg>
        <pc:spChg chg="del">
          <ac:chgData name="Sylvain Baillot" userId="S::sbaillot@insy2s.fr::100668c0-7dbc-4031-b37e-f12834fa3702" providerId="AD" clId="Web-{F089265B-28BA-1C6C-5C42-46B5BD78BE82}" dt="2022-08-29T09:40:36.788" v="42"/>
          <ac:spMkLst>
            <pc:docMk/>
            <pc:sldMk cId="2306086165" sldId="362"/>
            <ac:spMk id="14" creationId="{4AC0CD9D-7610-4620-93B4-798CCD9AB581}"/>
          </ac:spMkLst>
        </pc:spChg>
        <pc:spChg chg="del">
          <ac:chgData name="Sylvain Baillot" userId="S::sbaillot@insy2s.fr::100668c0-7dbc-4031-b37e-f12834fa3702" providerId="AD" clId="Web-{F089265B-28BA-1C6C-5C42-46B5BD78BE82}" dt="2022-08-29T09:40:36.788" v="42"/>
          <ac:spMkLst>
            <pc:docMk/>
            <pc:sldMk cId="2306086165" sldId="362"/>
            <ac:spMk id="20" creationId="{DE4D62F9-188E-4530-84C2-24BDEE4BEB82}"/>
          </ac:spMkLst>
        </pc:spChg>
        <pc:spChg chg="del">
          <ac:chgData name="Sylvain Baillot" userId="S::sbaillot@insy2s.fr::100668c0-7dbc-4031-b37e-f12834fa3702" providerId="AD" clId="Web-{F089265B-28BA-1C6C-5C42-46B5BD78BE82}" dt="2022-08-29T09:40:36.788" v="42"/>
          <ac:spMkLst>
            <pc:docMk/>
            <pc:sldMk cId="2306086165" sldId="362"/>
            <ac:spMk id="22" creationId="{757B325C-3E35-45CF-9D07-3BCB281F3B9C}"/>
          </ac:spMkLst>
        </pc:spChg>
        <pc:spChg chg="del">
          <ac:chgData name="Sylvain Baillot" userId="S::sbaillot@insy2s.fr::100668c0-7dbc-4031-b37e-f12834fa3702" providerId="AD" clId="Web-{F089265B-28BA-1C6C-5C42-46B5BD78BE82}" dt="2022-08-29T09:40:36.788" v="42"/>
          <ac:spMkLst>
            <pc:docMk/>
            <pc:sldMk cId="2306086165" sldId="362"/>
            <ac:spMk id="24" creationId="{C24BEC42-AFF3-40D1-93A2-A27A42E1E23C}"/>
          </ac:spMkLst>
        </pc:spChg>
        <pc:spChg chg="del">
          <ac:chgData name="Sylvain Baillot" userId="S::sbaillot@insy2s.fr::100668c0-7dbc-4031-b37e-f12834fa3702" providerId="AD" clId="Web-{F089265B-28BA-1C6C-5C42-46B5BD78BE82}" dt="2022-08-29T09:40:36.788" v="42"/>
          <ac:spMkLst>
            <pc:docMk/>
            <pc:sldMk cId="2306086165" sldId="362"/>
            <ac:spMk id="26" creationId="{608F427C-1EC9-4280-9367-F2B3AA063E82}"/>
          </ac:spMkLst>
        </pc:spChg>
        <pc:spChg chg="del">
          <ac:chgData name="Sylvain Baillot" userId="S::sbaillot@insy2s.fr::100668c0-7dbc-4031-b37e-f12834fa3702" providerId="AD" clId="Web-{F089265B-28BA-1C6C-5C42-46B5BD78BE82}" dt="2022-08-29T09:40:36.788" v="42"/>
          <ac:spMkLst>
            <pc:docMk/>
            <pc:sldMk cId="2306086165" sldId="362"/>
            <ac:spMk id="28" creationId="{F98810A7-E114-447A-A7D6-69B27CFB5650}"/>
          </ac:spMkLst>
        </pc:spChg>
        <pc:picChg chg="mod ord">
          <ac:chgData name="Sylvain Baillot" userId="S::sbaillot@insy2s.fr::100668c0-7dbc-4031-b37e-f12834fa3702" providerId="AD" clId="Web-{F089265B-28BA-1C6C-5C42-46B5BD78BE82}" dt="2022-08-29T14:29:42.987" v="979" actId="14100"/>
          <ac:picMkLst>
            <pc:docMk/>
            <pc:sldMk cId="2306086165" sldId="362"/>
            <ac:picMk id="5" creationId="{90E7E600-085D-47B3-9FC4-C0AAFA1D1BE9}"/>
          </ac:picMkLst>
        </pc:picChg>
        <pc:picChg chg="del">
          <ac:chgData name="Sylvain Baillot" userId="S::sbaillot@insy2s.fr::100668c0-7dbc-4031-b37e-f12834fa3702" providerId="AD" clId="Web-{F089265B-28BA-1C6C-5C42-46B5BD78BE82}" dt="2022-08-29T09:40:36.788" v="42"/>
          <ac:picMkLst>
            <pc:docMk/>
            <pc:sldMk cId="2306086165" sldId="362"/>
            <ac:picMk id="10" creationId="{41B68C77-138E-4BF7-A276-BD0C78A4219F}"/>
          </ac:picMkLst>
        </pc:picChg>
        <pc:picChg chg="del">
          <ac:chgData name="Sylvain Baillot" userId="S::sbaillot@insy2s.fr::100668c0-7dbc-4031-b37e-f12834fa3702" providerId="AD" clId="Web-{F089265B-28BA-1C6C-5C42-46B5BD78BE82}" dt="2022-08-29T09:40:36.788" v="42"/>
          <ac:picMkLst>
            <pc:docMk/>
            <pc:sldMk cId="2306086165" sldId="362"/>
            <ac:picMk id="12" creationId="{7C268552-D473-46ED-B1B8-422042C4DEF1}"/>
          </ac:picMkLst>
        </pc:picChg>
        <pc:picChg chg="del">
          <ac:chgData name="Sylvain Baillot" userId="S::sbaillot@insy2s.fr::100668c0-7dbc-4031-b37e-f12834fa3702" providerId="AD" clId="Web-{F089265B-28BA-1C6C-5C42-46B5BD78BE82}" dt="2022-08-29T09:40:36.788" v="42"/>
          <ac:picMkLst>
            <pc:docMk/>
            <pc:sldMk cId="2306086165" sldId="362"/>
            <ac:picMk id="16" creationId="{B9238B3E-24AA-439A-B527-6C5DF6D72145}"/>
          </ac:picMkLst>
        </pc:picChg>
        <pc:picChg chg="del">
          <ac:chgData name="Sylvain Baillot" userId="S::sbaillot@insy2s.fr::100668c0-7dbc-4031-b37e-f12834fa3702" providerId="AD" clId="Web-{F089265B-28BA-1C6C-5C42-46B5BD78BE82}" dt="2022-08-29T09:40:36.788" v="42"/>
          <ac:picMkLst>
            <pc:docMk/>
            <pc:sldMk cId="2306086165" sldId="362"/>
            <ac:picMk id="18" creationId="{69F01145-BEA3-4CBF-AA21-10077B948CA8}"/>
          </ac:picMkLst>
        </pc:picChg>
      </pc:sldChg>
      <pc:sldChg chg="modSp mod modClrScheme chgLayout">
        <pc:chgData name="Sylvain Baillot" userId="S::sbaillot@insy2s.fr::100668c0-7dbc-4031-b37e-f12834fa3702" providerId="AD" clId="Web-{F089265B-28BA-1C6C-5C42-46B5BD78BE82}" dt="2022-08-29T09:51:14.265" v="163" actId="1076"/>
        <pc:sldMkLst>
          <pc:docMk/>
          <pc:sldMk cId="1718473170" sldId="363"/>
        </pc:sldMkLst>
        <pc:spChg chg="mod ord">
          <ac:chgData name="Sylvain Baillot" userId="S::sbaillot@insy2s.fr::100668c0-7dbc-4031-b37e-f12834fa3702" providerId="AD" clId="Web-{F089265B-28BA-1C6C-5C42-46B5BD78BE82}" dt="2022-08-29T09:48:31.888" v="150" actId="20577"/>
          <ac:spMkLst>
            <pc:docMk/>
            <pc:sldMk cId="1718473170" sldId="363"/>
            <ac:spMk id="2" creationId="{AE835A41-D8C5-4A89-9399-600DE2D1900D}"/>
          </ac:spMkLst>
        </pc:spChg>
        <pc:spChg chg="mod ord">
          <ac:chgData name="Sylvain Baillot" userId="S::sbaillot@insy2s.fr::100668c0-7dbc-4031-b37e-f12834fa3702" providerId="AD" clId="Web-{F089265B-28BA-1C6C-5C42-46B5BD78BE82}" dt="2022-08-29T09:51:14.265" v="163" actId="1076"/>
          <ac:spMkLst>
            <pc:docMk/>
            <pc:sldMk cId="1718473170" sldId="363"/>
            <ac:spMk id="3" creationId="{9F4AB074-4322-4A48-BC6C-6406C43DC4C3}"/>
          </ac:spMkLst>
        </pc:spChg>
        <pc:spChg chg="mod ord">
          <ac:chgData name="Sylvain Baillot" userId="S::sbaillot@insy2s.fr::100668c0-7dbc-4031-b37e-f12834fa3702" providerId="AD" clId="Web-{F089265B-28BA-1C6C-5C42-46B5BD78BE82}" dt="2022-08-29T09:51:14.234" v="162" actId="1076"/>
          <ac:spMkLst>
            <pc:docMk/>
            <pc:sldMk cId="1718473170" sldId="363"/>
            <ac:spMk id="4" creationId="{AF023268-FCBC-4255-9C6A-27F14B2BD72F}"/>
          </ac:spMkLst>
        </pc:spChg>
      </pc:sldChg>
      <pc:sldChg chg="modSp mod modClrScheme chgLayout">
        <pc:chgData name="Sylvain Baillot" userId="S::sbaillot@insy2s.fr::100668c0-7dbc-4031-b37e-f12834fa3702" providerId="AD" clId="Web-{F089265B-28BA-1C6C-5C42-46B5BD78BE82}" dt="2022-08-29T14:42:08.998" v="1087" actId="1076"/>
        <pc:sldMkLst>
          <pc:docMk/>
          <pc:sldMk cId="824967142" sldId="364"/>
        </pc:sldMkLst>
        <pc:spChg chg="mod ord">
          <ac:chgData name="Sylvain Baillot" userId="S::sbaillot@insy2s.fr::100668c0-7dbc-4031-b37e-f12834fa3702" providerId="AD" clId="Web-{F089265B-28BA-1C6C-5C42-46B5BD78BE82}" dt="2022-08-29T14:42:08.998" v="1087" actId="1076"/>
          <ac:spMkLst>
            <pc:docMk/>
            <pc:sldMk cId="824967142" sldId="364"/>
            <ac:spMk id="2" creationId="{9E892192-BDA8-4B4F-A5EC-E8A38D3E0642}"/>
          </ac:spMkLst>
        </pc:spChg>
        <pc:spChg chg="mod ord">
          <ac:chgData name="Sylvain Baillot" userId="S::sbaillot@insy2s.fr::100668c0-7dbc-4031-b37e-f12834fa3702" providerId="AD" clId="Web-{F089265B-28BA-1C6C-5C42-46B5BD78BE82}" dt="2022-08-29T14:42:08.967" v="1085" actId="1076"/>
          <ac:spMkLst>
            <pc:docMk/>
            <pc:sldMk cId="824967142" sldId="364"/>
            <ac:spMk id="3" creationId="{9A5270E1-51E8-45B2-8F43-FF64D32DD3E6}"/>
          </ac:spMkLst>
        </pc:spChg>
        <pc:spChg chg="mod">
          <ac:chgData name="Sylvain Baillot" userId="S::sbaillot@insy2s.fr::100668c0-7dbc-4031-b37e-f12834fa3702" providerId="AD" clId="Web-{F089265B-28BA-1C6C-5C42-46B5BD78BE82}" dt="2022-08-29T14:42:08.983" v="1086" actId="1076"/>
          <ac:spMkLst>
            <pc:docMk/>
            <pc:sldMk cId="824967142" sldId="364"/>
            <ac:spMk id="4" creationId="{FCC76F55-0DA9-4BC4-9768-CB747700EB3F}"/>
          </ac:spMkLst>
        </pc:spChg>
      </pc:sldChg>
      <pc:sldChg chg="modSp mod modClrScheme chgLayout">
        <pc:chgData name="Sylvain Baillot" userId="S::sbaillot@insy2s.fr::100668c0-7dbc-4031-b37e-f12834fa3702" providerId="AD" clId="Web-{F089265B-28BA-1C6C-5C42-46B5BD78BE82}" dt="2022-08-29T14:42:55.499" v="1097" actId="1076"/>
        <pc:sldMkLst>
          <pc:docMk/>
          <pc:sldMk cId="3442294650" sldId="365"/>
        </pc:sldMkLst>
        <pc:spChg chg="mod ord">
          <ac:chgData name="Sylvain Baillot" userId="S::sbaillot@insy2s.fr::100668c0-7dbc-4031-b37e-f12834fa3702" providerId="AD" clId="Web-{F089265B-28BA-1C6C-5C42-46B5BD78BE82}" dt="2022-08-29T14:42:55.468" v="1096" actId="1076"/>
          <ac:spMkLst>
            <pc:docMk/>
            <pc:sldMk cId="3442294650" sldId="365"/>
            <ac:spMk id="2" creationId="{9E892192-BDA8-4B4F-A5EC-E8A38D3E0642}"/>
          </ac:spMkLst>
        </pc:spChg>
        <pc:spChg chg="mod ord">
          <ac:chgData name="Sylvain Baillot" userId="S::sbaillot@insy2s.fr::100668c0-7dbc-4031-b37e-f12834fa3702" providerId="AD" clId="Web-{F089265B-28BA-1C6C-5C42-46B5BD78BE82}" dt="2022-08-29T14:42:55.499" v="1097" actId="1076"/>
          <ac:spMkLst>
            <pc:docMk/>
            <pc:sldMk cId="3442294650" sldId="365"/>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4:16.218" v="1102" actId="1076"/>
        <pc:sldMkLst>
          <pc:docMk/>
          <pc:sldMk cId="2382064069" sldId="366"/>
        </pc:sldMkLst>
        <pc:spChg chg="mod ord">
          <ac:chgData name="Sylvain Baillot" userId="S::sbaillot@insy2s.fr::100668c0-7dbc-4031-b37e-f12834fa3702" providerId="AD" clId="Web-{F089265B-28BA-1C6C-5C42-46B5BD78BE82}" dt="2022-08-29T14:44:16.218" v="1102" actId="1076"/>
          <ac:spMkLst>
            <pc:docMk/>
            <pc:sldMk cId="2382064069" sldId="366"/>
            <ac:spMk id="2" creationId="{9E892192-BDA8-4B4F-A5EC-E8A38D3E0642}"/>
          </ac:spMkLst>
        </pc:spChg>
        <pc:spChg chg="mod ord">
          <ac:chgData name="Sylvain Baillot" userId="S::sbaillot@insy2s.fr::100668c0-7dbc-4031-b37e-f12834fa3702" providerId="AD" clId="Web-{F089265B-28BA-1C6C-5C42-46B5BD78BE82}" dt="2022-08-29T14:44:16.218" v="1101" actId="1076"/>
          <ac:spMkLst>
            <pc:docMk/>
            <pc:sldMk cId="2382064069" sldId="366"/>
            <ac:spMk id="3" creationId="{9A5270E1-51E8-45B2-8F43-FF64D32DD3E6}"/>
          </ac:spMkLst>
        </pc:spChg>
      </pc:sldChg>
      <pc:sldChg chg="add del">
        <pc:chgData name="Sylvain Baillot" userId="S::sbaillot@insy2s.fr::100668c0-7dbc-4031-b37e-f12834fa3702" providerId="AD" clId="Web-{F089265B-28BA-1C6C-5C42-46B5BD78BE82}" dt="2022-08-29T09:57:10.910" v="192"/>
        <pc:sldMkLst>
          <pc:docMk/>
          <pc:sldMk cId="3113408237" sldId="367"/>
        </pc:sldMkLst>
      </pc:sldChg>
      <pc:sldChg chg="add del">
        <pc:chgData name="Sylvain Baillot" userId="S::sbaillot@insy2s.fr::100668c0-7dbc-4031-b37e-f12834fa3702" providerId="AD" clId="Web-{F089265B-28BA-1C6C-5C42-46B5BD78BE82}" dt="2022-08-29T09:57:10.910" v="193"/>
        <pc:sldMkLst>
          <pc:docMk/>
          <pc:sldMk cId="230615411" sldId="368"/>
        </pc:sldMkLst>
      </pc:sldChg>
      <pc:sldMasterChg chg="add addSldLayout">
        <pc:chgData name="Sylvain Baillot" userId="S::sbaillot@insy2s.fr::100668c0-7dbc-4031-b37e-f12834fa3702" providerId="AD" clId="Web-{F089265B-28BA-1C6C-5C42-46B5BD78BE82}" dt="2022-08-29T09:38:57.490" v="0"/>
        <pc:sldMasterMkLst>
          <pc:docMk/>
          <pc:sldMasterMk cId="2378502603" sldId="2147483648"/>
        </pc:sldMasterMkLst>
        <pc:sldLayoutChg chg="add">
          <pc:chgData name="Sylvain Baillot" userId="S::sbaillot@insy2s.fr::100668c0-7dbc-4031-b37e-f12834fa3702" providerId="AD" clId="Web-{F089265B-28BA-1C6C-5C42-46B5BD78BE82}" dt="2022-08-29T09:38:57.490" v="0"/>
          <pc:sldLayoutMkLst>
            <pc:docMk/>
            <pc:sldMasterMk cId="2378502603" sldId="2147483648"/>
            <pc:sldLayoutMk cId="306216588" sldId="2147483649"/>
          </pc:sldLayoutMkLst>
        </pc:sldLayoutChg>
        <pc:sldLayoutChg chg="add">
          <pc:chgData name="Sylvain Baillot" userId="S::sbaillot@insy2s.fr::100668c0-7dbc-4031-b37e-f12834fa3702" providerId="AD" clId="Web-{F089265B-28BA-1C6C-5C42-46B5BD78BE82}" dt="2022-08-29T09:38:57.490" v="0"/>
          <pc:sldLayoutMkLst>
            <pc:docMk/>
            <pc:sldMasterMk cId="2378502603" sldId="2147483648"/>
            <pc:sldLayoutMk cId="1959336579" sldId="2147483650"/>
          </pc:sldLayoutMkLst>
        </pc:sldLayoutChg>
        <pc:sldLayoutChg chg="add">
          <pc:chgData name="Sylvain Baillot" userId="S::sbaillot@insy2s.fr::100668c0-7dbc-4031-b37e-f12834fa3702" providerId="AD" clId="Web-{F089265B-28BA-1C6C-5C42-46B5BD78BE82}" dt="2022-08-29T09:38:57.490" v="0"/>
          <pc:sldLayoutMkLst>
            <pc:docMk/>
            <pc:sldMasterMk cId="2378502603" sldId="2147483648"/>
            <pc:sldLayoutMk cId="2003499572" sldId="214748365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1588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2513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8785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003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3322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3636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5861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0557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8458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ge de Garde">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76956D8-1182-4981-9715-B0C3B2E16BF0}"/>
              </a:ext>
            </a:extLst>
          </p:cNvPr>
          <p:cNvGrpSpPr/>
          <p:nvPr userDrawn="1"/>
        </p:nvGrpSpPr>
        <p:grpSpPr>
          <a:xfrm>
            <a:off x="5344527" y="206428"/>
            <a:ext cx="6847473" cy="6438975"/>
            <a:chOff x="5344527" y="122676"/>
            <a:chExt cx="6914003" cy="6551601"/>
          </a:xfrm>
          <a:solidFill>
            <a:srgbClr val="E7E6E6"/>
          </a:solidFill>
          <a:effectLst/>
        </p:grpSpPr>
        <p:sp>
          <p:nvSpPr>
            <p:cNvPr id="9" name="Rectangle 8">
              <a:extLst>
                <a:ext uri="{FF2B5EF4-FFF2-40B4-BE49-F238E27FC236}">
                  <a16:creationId xmlns:a16="http://schemas.microsoft.com/office/drawing/2014/main" id="{D26EA9C7-709A-45DE-A16A-C83CB0529923}"/>
                </a:ext>
              </a:extLst>
            </p:cNvPr>
            <p:cNvSpPr/>
            <p:nvPr/>
          </p:nvSpPr>
          <p:spPr>
            <a:xfrm>
              <a:off x="5344527" y="528515"/>
              <a:ext cx="6914003" cy="6145762"/>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3CAF545F-8334-4D57-9CFD-12048C61DF1B}"/>
                </a:ext>
              </a:extLst>
            </p:cNvPr>
            <p:cNvSpPr/>
            <p:nvPr userDrawn="1"/>
          </p:nvSpPr>
          <p:spPr>
            <a:xfrm>
              <a:off x="6486037" y="122676"/>
              <a:ext cx="5772493" cy="522489"/>
            </a:xfrm>
            <a:custGeom>
              <a:avLst/>
              <a:gdLst>
                <a:gd name="connsiteX0" fmla="*/ 0 w 5281588"/>
                <a:gd name="connsiteY0" fmla="*/ 0 h 497965"/>
                <a:gd name="connsiteX1" fmla="*/ 5281588 w 5281588"/>
                <a:gd name="connsiteY1" fmla="*/ 0 h 497965"/>
                <a:gd name="connsiteX2" fmla="*/ 5281588 w 5281588"/>
                <a:gd name="connsiteY2" fmla="*/ 497965 h 497965"/>
                <a:gd name="connsiteX3" fmla="*/ 0 w 5281588"/>
                <a:gd name="connsiteY3" fmla="*/ 497965 h 497965"/>
                <a:gd name="connsiteX4" fmla="*/ 0 w 5281588"/>
                <a:gd name="connsiteY4" fmla="*/ 0 h 497965"/>
                <a:gd name="connsiteX0" fmla="*/ 490953 w 5772541"/>
                <a:gd name="connsiteY0" fmla="*/ 0 h 528650"/>
                <a:gd name="connsiteX1" fmla="*/ 5772541 w 5772541"/>
                <a:gd name="connsiteY1" fmla="*/ 0 h 528650"/>
                <a:gd name="connsiteX2" fmla="*/ 5772541 w 5772541"/>
                <a:gd name="connsiteY2" fmla="*/ 497965 h 528650"/>
                <a:gd name="connsiteX3" fmla="*/ 0 w 5772541"/>
                <a:gd name="connsiteY3" fmla="*/ 528650 h 528650"/>
                <a:gd name="connsiteX4" fmla="*/ 490953 w 5772541"/>
                <a:gd name="connsiteY4" fmla="*/ 0 h 528650"/>
                <a:gd name="connsiteX0" fmla="*/ 441857 w 5723445"/>
                <a:gd name="connsiteY0" fmla="*/ 0 h 497965"/>
                <a:gd name="connsiteX1" fmla="*/ 5723445 w 5723445"/>
                <a:gd name="connsiteY1" fmla="*/ 0 h 497965"/>
                <a:gd name="connsiteX2" fmla="*/ 5723445 w 5723445"/>
                <a:gd name="connsiteY2" fmla="*/ 497965 h 497965"/>
                <a:gd name="connsiteX3" fmla="*/ 0 w 5723445"/>
                <a:gd name="connsiteY3" fmla="*/ 479554 h 497965"/>
                <a:gd name="connsiteX4" fmla="*/ 441857 w 5723445"/>
                <a:gd name="connsiteY4" fmla="*/ 0 h 497965"/>
                <a:gd name="connsiteX0" fmla="*/ 455871 w 5737459"/>
                <a:gd name="connsiteY0" fmla="*/ 0 h 497965"/>
                <a:gd name="connsiteX1" fmla="*/ 5737459 w 5737459"/>
                <a:gd name="connsiteY1" fmla="*/ 0 h 497965"/>
                <a:gd name="connsiteX2" fmla="*/ 5737459 w 5737459"/>
                <a:gd name="connsiteY2" fmla="*/ 497965 h 497965"/>
                <a:gd name="connsiteX3" fmla="*/ 0 w 5737459"/>
                <a:gd name="connsiteY3" fmla="*/ 493568 h 497965"/>
                <a:gd name="connsiteX4" fmla="*/ 455871 w 5737459"/>
                <a:gd name="connsiteY4" fmla="*/ 0 h 497965"/>
                <a:gd name="connsiteX0" fmla="*/ 490905 w 5772493"/>
                <a:gd name="connsiteY0" fmla="*/ 0 h 504078"/>
                <a:gd name="connsiteX1" fmla="*/ 5772493 w 5772493"/>
                <a:gd name="connsiteY1" fmla="*/ 0 h 504078"/>
                <a:gd name="connsiteX2" fmla="*/ 5772493 w 5772493"/>
                <a:gd name="connsiteY2" fmla="*/ 497965 h 504078"/>
                <a:gd name="connsiteX3" fmla="*/ 0 w 5772493"/>
                <a:gd name="connsiteY3" fmla="*/ 504078 h 504078"/>
                <a:gd name="connsiteX4" fmla="*/ 490905 w 5772493"/>
                <a:gd name="connsiteY4" fmla="*/ 0 h 504078"/>
                <a:gd name="connsiteX0" fmla="*/ 490905 w 5772493"/>
                <a:gd name="connsiteY0" fmla="*/ 0 h 522489"/>
                <a:gd name="connsiteX1" fmla="*/ 5772493 w 5772493"/>
                <a:gd name="connsiteY1" fmla="*/ 0 h 522489"/>
                <a:gd name="connsiteX2" fmla="*/ 5772493 w 5772493"/>
                <a:gd name="connsiteY2" fmla="*/ 522489 h 522489"/>
                <a:gd name="connsiteX3" fmla="*/ 0 w 5772493"/>
                <a:gd name="connsiteY3" fmla="*/ 504078 h 522489"/>
                <a:gd name="connsiteX4" fmla="*/ 490905 w 5772493"/>
                <a:gd name="connsiteY4" fmla="*/ 0 h 522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493" h="522489">
                  <a:moveTo>
                    <a:pt x="490905" y="0"/>
                  </a:moveTo>
                  <a:lnTo>
                    <a:pt x="5772493" y="0"/>
                  </a:lnTo>
                  <a:lnTo>
                    <a:pt x="5772493" y="522489"/>
                  </a:lnTo>
                  <a:lnTo>
                    <a:pt x="0" y="504078"/>
                  </a:lnTo>
                  <a:lnTo>
                    <a:pt x="490905" y="0"/>
                  </a:ln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grpSp>
      <p:sp>
        <p:nvSpPr>
          <p:cNvPr id="7" name="Rectangle 1">
            <a:extLst>
              <a:ext uri="{FF2B5EF4-FFF2-40B4-BE49-F238E27FC236}">
                <a16:creationId xmlns:a16="http://schemas.microsoft.com/office/drawing/2014/main" id="{D1785B3C-6C3B-44C4-962D-F8B1B431BA61}"/>
              </a:ext>
            </a:extLst>
          </p:cNvPr>
          <p:cNvSpPr/>
          <p:nvPr userDrawn="1"/>
        </p:nvSpPr>
        <p:spPr>
          <a:xfrm flipV="1">
            <a:off x="5754133" y="473893"/>
            <a:ext cx="1608750" cy="383540"/>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 name="connsiteX0" fmla="*/ 0 w 2792344"/>
              <a:gd name="connsiteY0" fmla="*/ 0 h 514001"/>
              <a:gd name="connsiteX1" fmla="*/ 2778276 w 2792344"/>
              <a:gd name="connsiteY1" fmla="*/ 0 h 514001"/>
              <a:gd name="connsiteX2" fmla="*/ 2792344 w 2792344"/>
              <a:gd name="connsiteY2" fmla="*/ 514001 h 514001"/>
              <a:gd name="connsiteX3" fmla="*/ 607180 w 2792344"/>
              <a:gd name="connsiteY3" fmla="*/ 513997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607180" y="513997"/>
                </a:lnTo>
                <a:lnTo>
                  <a:pt x="0" y="0"/>
                </a:lnTo>
                <a:close/>
              </a:path>
            </a:pathLst>
          </a:custGeom>
          <a:solidFill>
            <a:srgbClr val="EE740F"/>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55" name="Groupe 54">
            <a:extLst>
              <a:ext uri="{FF2B5EF4-FFF2-40B4-BE49-F238E27FC236}">
                <a16:creationId xmlns:a16="http://schemas.microsoft.com/office/drawing/2014/main" id="{432DBF58-80D6-4AD4-8AC0-04C3DC3916D4}"/>
              </a:ext>
            </a:extLst>
          </p:cNvPr>
          <p:cNvGrpSpPr/>
          <p:nvPr userDrawn="1"/>
        </p:nvGrpSpPr>
        <p:grpSpPr>
          <a:xfrm>
            <a:off x="5414376" y="336852"/>
            <a:ext cx="6777624" cy="6188548"/>
            <a:chOff x="5414376" y="320984"/>
            <a:chExt cx="6777624" cy="6188548"/>
          </a:xfrm>
          <a:blipFill>
            <a:blip r:embed="rId2"/>
            <a:stretch>
              <a:fillRect/>
            </a:stretch>
          </a:blipFill>
        </p:grpSpPr>
        <p:sp>
          <p:nvSpPr>
            <p:cNvPr id="35" name="Rectangle 34">
              <a:extLst>
                <a:ext uri="{FF2B5EF4-FFF2-40B4-BE49-F238E27FC236}">
                  <a16:creationId xmlns:a16="http://schemas.microsoft.com/office/drawing/2014/main" id="{CFF4BE96-29E9-45FE-A98C-B3C3E67BA17A}"/>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Rectangle 53">
              <a:extLst>
                <a:ext uri="{FF2B5EF4-FFF2-40B4-BE49-F238E27FC236}">
                  <a16:creationId xmlns:a16="http://schemas.microsoft.com/office/drawing/2014/main" id="{01522337-5292-4677-98CD-5D034CAD0F80}"/>
                </a:ext>
              </a:extLst>
            </p:cNvPr>
            <p:cNvSpPr/>
            <p:nvPr userDrawn="1"/>
          </p:nvSpPr>
          <p:spPr>
            <a:xfrm>
              <a:off x="6822436" y="320984"/>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56" name="Groupe 55">
            <a:extLst>
              <a:ext uri="{FF2B5EF4-FFF2-40B4-BE49-F238E27FC236}">
                <a16:creationId xmlns:a16="http://schemas.microsoft.com/office/drawing/2014/main" id="{EE866178-2AB3-46C0-BE65-FB98D9FCAF69}"/>
              </a:ext>
            </a:extLst>
          </p:cNvPr>
          <p:cNvGrpSpPr/>
          <p:nvPr userDrawn="1"/>
        </p:nvGrpSpPr>
        <p:grpSpPr>
          <a:xfrm>
            <a:off x="5414722" y="324094"/>
            <a:ext cx="6777624" cy="6197054"/>
            <a:chOff x="5414376" y="312478"/>
            <a:chExt cx="6777624" cy="6197054"/>
          </a:xfrm>
          <a:gradFill>
            <a:gsLst>
              <a:gs pos="0">
                <a:srgbClr val="0056AC">
                  <a:alpha val="78000"/>
                </a:srgbClr>
              </a:gs>
              <a:gs pos="100000">
                <a:srgbClr val="0B84FF"/>
              </a:gs>
              <a:gs pos="18000">
                <a:srgbClr val="0B84FF">
                  <a:alpha val="84000"/>
                </a:srgbClr>
              </a:gs>
            </a:gsLst>
            <a:lin ang="0" scaled="0"/>
          </a:gradFill>
        </p:grpSpPr>
        <p:sp>
          <p:nvSpPr>
            <p:cNvPr id="57" name="Rectangle 56">
              <a:extLst>
                <a:ext uri="{FF2B5EF4-FFF2-40B4-BE49-F238E27FC236}">
                  <a16:creationId xmlns:a16="http://schemas.microsoft.com/office/drawing/2014/main" id="{13770ECC-A4CF-4ABD-98FE-3720D8AB0624}"/>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Rectangle 53">
              <a:extLst>
                <a:ext uri="{FF2B5EF4-FFF2-40B4-BE49-F238E27FC236}">
                  <a16:creationId xmlns:a16="http://schemas.microsoft.com/office/drawing/2014/main" id="{CBECCD16-FC33-4CF6-89E5-C76BF6185CC7}"/>
                </a:ext>
              </a:extLst>
            </p:cNvPr>
            <p:cNvSpPr/>
            <p:nvPr userDrawn="1"/>
          </p:nvSpPr>
          <p:spPr>
            <a:xfrm>
              <a:off x="6822436" y="312478"/>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38" name="Groupe 37">
            <a:extLst>
              <a:ext uri="{FF2B5EF4-FFF2-40B4-BE49-F238E27FC236}">
                <a16:creationId xmlns:a16="http://schemas.microsoft.com/office/drawing/2014/main" id="{65E2DFFD-937D-4ADB-9992-A122C3EF1C2C}"/>
              </a:ext>
            </a:extLst>
          </p:cNvPr>
          <p:cNvGrpSpPr/>
          <p:nvPr userDrawn="1"/>
        </p:nvGrpSpPr>
        <p:grpSpPr>
          <a:xfrm>
            <a:off x="5001994" y="399516"/>
            <a:ext cx="444186" cy="6361044"/>
            <a:chOff x="5001994" y="399516"/>
            <a:chExt cx="444186" cy="6361044"/>
          </a:xfrm>
        </p:grpSpPr>
        <p:sp>
          <p:nvSpPr>
            <p:cNvPr id="11" name="Rectangle 115">
              <a:extLst>
                <a:ext uri="{FF2B5EF4-FFF2-40B4-BE49-F238E27FC236}">
                  <a16:creationId xmlns:a16="http://schemas.microsoft.com/office/drawing/2014/main" id="{6461F0FD-B715-446E-9E00-E25C7EA7694D}"/>
                </a:ext>
              </a:extLst>
            </p:cNvPr>
            <p:cNvSpPr/>
            <p:nvPr/>
          </p:nvSpPr>
          <p:spPr>
            <a:xfrm>
              <a:off x="5001994" y="399516"/>
              <a:ext cx="370520" cy="6361044"/>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28920"/>
                <a:gd name="connsiteY0" fmla="*/ 0 h 8963111"/>
                <a:gd name="connsiteX1" fmla="*/ 228600 w 228920"/>
                <a:gd name="connsiteY1" fmla="*/ 0 h 8963111"/>
                <a:gd name="connsiteX2" fmla="*/ 227948 w 228920"/>
                <a:gd name="connsiteY2" fmla="*/ 8963111 h 8963111"/>
                <a:gd name="connsiteX3" fmla="*/ 0 w 228920"/>
                <a:gd name="connsiteY3" fmla="*/ 8782050 h 8963111"/>
                <a:gd name="connsiteX4" fmla="*/ 0 w 228920"/>
                <a:gd name="connsiteY4" fmla="*/ 0 h 8963111"/>
                <a:gd name="connsiteX0" fmla="*/ 0 w 227948"/>
                <a:gd name="connsiteY0" fmla="*/ 91048 h 9054159"/>
                <a:gd name="connsiteX1" fmla="*/ 226287 w 227948"/>
                <a:gd name="connsiteY1" fmla="*/ 0 h 9054159"/>
                <a:gd name="connsiteX2" fmla="*/ 227948 w 227948"/>
                <a:gd name="connsiteY2" fmla="*/ 9054159 h 9054159"/>
                <a:gd name="connsiteX3" fmla="*/ 0 w 227948"/>
                <a:gd name="connsiteY3" fmla="*/ 8873098 h 9054159"/>
                <a:gd name="connsiteX4" fmla="*/ 0 w 227948"/>
                <a:gd name="connsiteY4" fmla="*/ 91048 h 9054159"/>
                <a:gd name="connsiteX0" fmla="*/ 0 w 227948"/>
                <a:gd name="connsiteY0" fmla="*/ 91048 h 9022763"/>
                <a:gd name="connsiteX1" fmla="*/ 226287 w 227948"/>
                <a:gd name="connsiteY1" fmla="*/ 0 h 9022763"/>
                <a:gd name="connsiteX2" fmla="*/ 227948 w 227948"/>
                <a:gd name="connsiteY2" fmla="*/ 9022763 h 9022763"/>
                <a:gd name="connsiteX3" fmla="*/ 0 w 227948"/>
                <a:gd name="connsiteY3" fmla="*/ 8873098 h 9022763"/>
                <a:gd name="connsiteX4" fmla="*/ 0 w 227948"/>
                <a:gd name="connsiteY4" fmla="*/ 91048 h 9022763"/>
                <a:gd name="connsiteX0" fmla="*/ 0 w 226489"/>
                <a:gd name="connsiteY0" fmla="*/ 91048 h 8996077"/>
                <a:gd name="connsiteX1" fmla="*/ 226287 w 226489"/>
                <a:gd name="connsiteY1" fmla="*/ 0 h 8996077"/>
                <a:gd name="connsiteX2" fmla="*/ 223304 w 226489"/>
                <a:gd name="connsiteY2" fmla="*/ 8996077 h 8996077"/>
                <a:gd name="connsiteX3" fmla="*/ 0 w 226489"/>
                <a:gd name="connsiteY3" fmla="*/ 8873098 h 8996077"/>
                <a:gd name="connsiteX4" fmla="*/ 0 w 226489"/>
                <a:gd name="connsiteY4" fmla="*/ 91048 h 8996077"/>
                <a:gd name="connsiteX0" fmla="*/ 0 w 226490"/>
                <a:gd name="connsiteY0" fmla="*/ 91048 h 8978810"/>
                <a:gd name="connsiteX1" fmla="*/ 226287 w 226490"/>
                <a:gd name="connsiteY1" fmla="*/ 0 h 8978810"/>
                <a:gd name="connsiteX2" fmla="*/ 223305 w 226490"/>
                <a:gd name="connsiteY2" fmla="*/ 8978810 h 8978810"/>
                <a:gd name="connsiteX3" fmla="*/ 0 w 226490"/>
                <a:gd name="connsiteY3" fmla="*/ 8873098 h 8978810"/>
                <a:gd name="connsiteX4" fmla="*/ 0 w 226490"/>
                <a:gd name="connsiteY4" fmla="*/ 91048 h 8978810"/>
                <a:gd name="connsiteX0" fmla="*/ 0 w 226490"/>
                <a:gd name="connsiteY0" fmla="*/ 91048 h 8966252"/>
                <a:gd name="connsiteX1" fmla="*/ 226287 w 226490"/>
                <a:gd name="connsiteY1" fmla="*/ 0 h 8966252"/>
                <a:gd name="connsiteX2" fmla="*/ 223306 w 226490"/>
                <a:gd name="connsiteY2" fmla="*/ 8966252 h 8966252"/>
                <a:gd name="connsiteX3" fmla="*/ 0 w 226490"/>
                <a:gd name="connsiteY3" fmla="*/ 8873098 h 8966252"/>
                <a:gd name="connsiteX4" fmla="*/ 0 w 226490"/>
                <a:gd name="connsiteY4" fmla="*/ 91048 h 8966252"/>
                <a:gd name="connsiteX0" fmla="*/ 0 w 226490"/>
                <a:gd name="connsiteY0" fmla="*/ 91048 h 8953694"/>
                <a:gd name="connsiteX1" fmla="*/ 226287 w 226490"/>
                <a:gd name="connsiteY1" fmla="*/ 0 h 8953694"/>
                <a:gd name="connsiteX2" fmla="*/ 223306 w 226490"/>
                <a:gd name="connsiteY2" fmla="*/ 8953694 h 8953694"/>
                <a:gd name="connsiteX3" fmla="*/ 0 w 226490"/>
                <a:gd name="connsiteY3" fmla="*/ 8873098 h 8953694"/>
                <a:gd name="connsiteX4" fmla="*/ 0 w 226490"/>
                <a:gd name="connsiteY4" fmla="*/ 91048 h 8953694"/>
                <a:gd name="connsiteX0" fmla="*/ 0 w 226428"/>
                <a:gd name="connsiteY0" fmla="*/ 91048 h 8970161"/>
                <a:gd name="connsiteX1" fmla="*/ 226287 w 226428"/>
                <a:gd name="connsiteY1" fmla="*/ 0 h 8970161"/>
                <a:gd name="connsiteX2" fmla="*/ 220513 w 226428"/>
                <a:gd name="connsiteY2" fmla="*/ 8970161 h 8970161"/>
                <a:gd name="connsiteX3" fmla="*/ 0 w 226428"/>
                <a:gd name="connsiteY3" fmla="*/ 8873098 h 8970161"/>
                <a:gd name="connsiteX4" fmla="*/ 0 w 226428"/>
                <a:gd name="connsiteY4" fmla="*/ 91048 h 8970161"/>
                <a:gd name="connsiteX0" fmla="*/ 0 w 226428"/>
                <a:gd name="connsiteY0" fmla="*/ 91048 h 8976749"/>
                <a:gd name="connsiteX1" fmla="*/ 226287 w 226428"/>
                <a:gd name="connsiteY1" fmla="*/ 0 h 8976749"/>
                <a:gd name="connsiteX2" fmla="*/ 220513 w 226428"/>
                <a:gd name="connsiteY2" fmla="*/ 8976749 h 8976749"/>
                <a:gd name="connsiteX3" fmla="*/ 0 w 226428"/>
                <a:gd name="connsiteY3" fmla="*/ 8873098 h 8976749"/>
                <a:gd name="connsiteX4" fmla="*/ 0 w 226428"/>
                <a:gd name="connsiteY4" fmla="*/ 91048 h 8976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28" h="8976749">
                  <a:moveTo>
                    <a:pt x="0" y="91048"/>
                  </a:moveTo>
                  <a:lnTo>
                    <a:pt x="226287" y="0"/>
                  </a:lnTo>
                  <a:cubicBezTo>
                    <a:pt x="227612" y="2972407"/>
                    <a:pt x="219188" y="6004342"/>
                    <a:pt x="220513" y="8976749"/>
                  </a:cubicBezTo>
                  <a:lnTo>
                    <a:pt x="0" y="8873098"/>
                  </a:lnTo>
                  <a:lnTo>
                    <a:pt x="0" y="91048"/>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12" name="Rectangle 115">
              <a:extLst>
                <a:ext uri="{FF2B5EF4-FFF2-40B4-BE49-F238E27FC236}">
                  <a16:creationId xmlns:a16="http://schemas.microsoft.com/office/drawing/2014/main" id="{5BA19053-E1EB-47B7-8BBF-7EF29F3F342D}"/>
                </a:ext>
              </a:extLst>
            </p:cNvPr>
            <p:cNvSpPr/>
            <p:nvPr/>
          </p:nvSpPr>
          <p:spPr>
            <a:xfrm>
              <a:off x="5129839" y="445485"/>
              <a:ext cx="316341" cy="6268767"/>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32576"/>
                <a:gd name="connsiteY0" fmla="*/ 112473 h 9029695"/>
                <a:gd name="connsiteX1" fmla="*/ 226969 w 232576"/>
                <a:gd name="connsiteY1" fmla="*/ 0 h 9029695"/>
                <a:gd name="connsiteX2" fmla="*/ 232576 w 232576"/>
                <a:gd name="connsiteY2" fmla="*/ 9029695 h 9029695"/>
                <a:gd name="connsiteX3" fmla="*/ 0 w 232576"/>
                <a:gd name="connsiteY3" fmla="*/ 8894523 h 9029695"/>
                <a:gd name="connsiteX4" fmla="*/ 0 w 232576"/>
                <a:gd name="connsiteY4" fmla="*/ 112473 h 9029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76" h="9029695">
                  <a:moveTo>
                    <a:pt x="0" y="112473"/>
                  </a:moveTo>
                  <a:lnTo>
                    <a:pt x="226969" y="0"/>
                  </a:lnTo>
                  <a:cubicBezTo>
                    <a:pt x="228294" y="2972407"/>
                    <a:pt x="231251" y="6057288"/>
                    <a:pt x="232576" y="9029695"/>
                  </a:cubicBezTo>
                  <a:lnTo>
                    <a:pt x="0" y="8894523"/>
                  </a:lnTo>
                  <a:lnTo>
                    <a:pt x="0" y="112473"/>
                  </a:lnTo>
                  <a:close/>
                </a:path>
              </a:pathLst>
            </a:cu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sp>
        <p:nvSpPr>
          <p:cNvPr id="33" name="Rectangle 32">
            <a:extLst>
              <a:ext uri="{FF2B5EF4-FFF2-40B4-BE49-F238E27FC236}">
                <a16:creationId xmlns:a16="http://schemas.microsoft.com/office/drawing/2014/main" id="{CC2048EA-E5AA-46AE-853D-702ED3509C0C}"/>
              </a:ext>
            </a:extLst>
          </p:cNvPr>
          <p:cNvSpPr/>
          <p:nvPr/>
        </p:nvSpPr>
        <p:spPr>
          <a:xfrm>
            <a:off x="12168093" y="0"/>
            <a:ext cx="131482" cy="6911788"/>
          </a:xfrm>
          <a:prstGeom prst="rect">
            <a:avLst/>
          </a:prstGeom>
          <a:solidFill>
            <a:srgbClr val="E7E6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06216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ge vierge">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595959"/>
                  </a:solidFill>
                  <a:effectLst/>
                  <a:ea typeface="Calibri" panose="020F0502020204030204" pitchFamily="34" charset="0"/>
                  <a:cs typeface="Times New Roman" panose="02020603050405020304" pitchFamily="18" charset="0"/>
                </a:rPr>
                <a:t>	</a:t>
              </a:r>
              <a:r>
                <a:rPr lang="fr-FR" sz="2400" kern="1000" dirty="0">
                  <a:solidFill>
                    <a:schemeClr val="bg1"/>
                  </a:solidFill>
                  <a:effectLst/>
                  <a:ea typeface="Calibri" panose="020F0502020204030204" pitchFamily="34" charset="0"/>
                  <a:cs typeface="Times New Roman" panose="02020603050405020304" pitchFamily="18" charset="0"/>
                </a:rPr>
                <a:t>DOM avec JS</a:t>
              </a:r>
            </a:p>
          </p:txBody>
        </p:sp>
      </p:gr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Ellipse 11">
            <a:extLst>
              <a:ext uri="{FF2B5EF4-FFF2-40B4-BE49-F238E27FC236}">
                <a16:creationId xmlns:a16="http://schemas.microsoft.com/office/drawing/2014/main" id="{5C106265-8F0C-412E-8F2E-3B371931A6F5}"/>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4" name="Espace réservé du numéro de diapositive 5">
            <a:extLst>
              <a:ext uri="{FF2B5EF4-FFF2-40B4-BE49-F238E27FC236}">
                <a16:creationId xmlns:a16="http://schemas.microsoft.com/office/drawing/2014/main" id="{29D5E497-9CE7-4DE1-9557-5298BA843D6C}"/>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‹N°›</a:t>
            </a:fld>
            <a:endParaRPr lang="fr-FR" dirty="0"/>
          </a:p>
        </p:txBody>
      </p:sp>
    </p:spTree>
    <p:extLst>
      <p:ext uri="{BB962C8B-B14F-4D97-AF65-F5344CB8AC3E}">
        <p14:creationId xmlns:p14="http://schemas.microsoft.com/office/powerpoint/2010/main" val="195933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58191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amp; Contenu">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595959"/>
                  </a:solidFill>
                  <a:effectLst/>
                  <a:ea typeface="Calibri" panose="020F0502020204030204" pitchFamily="34" charset="0"/>
                  <a:cs typeface="Times New Roman" panose="02020603050405020304" pitchFamily="18" charset="0"/>
                </a:rPr>
                <a:t> </a:t>
              </a:r>
              <a:r>
                <a:rPr lang="fr-FR" sz="1000" kern="1000" dirty="0">
                  <a:solidFill>
                    <a:schemeClr val="bg1"/>
                  </a:solidFill>
                  <a:effectLst/>
                  <a:ea typeface="Calibri" panose="020F0502020204030204" pitchFamily="34" charset="0"/>
                  <a:cs typeface="Times New Roman" panose="02020603050405020304" pitchFamily="18" charset="0"/>
                </a:rPr>
                <a:t> 	</a:t>
              </a:r>
              <a:r>
                <a:rPr lang="fr-FR" sz="2400" kern="1000" dirty="0">
                  <a:solidFill>
                    <a:schemeClr val="bg1"/>
                  </a:solidFill>
                  <a:effectLst/>
                  <a:ea typeface="Calibri" panose="020F0502020204030204" pitchFamily="34" charset="0"/>
                  <a:cs typeface="Times New Roman" panose="02020603050405020304" pitchFamily="18" charset="0"/>
                </a:rPr>
                <a:t>DOM avec JS</a:t>
              </a:r>
              <a:endParaRPr lang="fr-FR" sz="2400" kern="1000" dirty="0">
                <a:solidFill>
                  <a:srgbClr val="595959"/>
                </a:solidFill>
                <a:effectLst/>
                <a:ea typeface="Calibri" panose="020F0502020204030204" pitchFamily="34" charset="0"/>
                <a:cs typeface="Times New Roman" panose="02020603050405020304" pitchFamily="18" charset="0"/>
              </a:endParaRPr>
            </a:p>
          </p:txBody>
        </p:sp>
      </p:gr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re 1">
            <a:extLst>
              <a:ext uri="{FF2B5EF4-FFF2-40B4-BE49-F238E27FC236}">
                <a16:creationId xmlns:a16="http://schemas.microsoft.com/office/drawing/2014/main" id="{F1BE16D4-2D12-466F-A300-10A1C1FF537B}"/>
              </a:ext>
            </a:extLst>
          </p:cNvPr>
          <p:cNvSpPr>
            <a:spLocks noGrp="1"/>
          </p:cNvSpPr>
          <p:nvPr>
            <p:ph type="title"/>
          </p:nvPr>
        </p:nvSpPr>
        <p:spPr>
          <a:xfrm>
            <a:off x="838200" y="365125"/>
            <a:ext cx="10515600" cy="1325563"/>
          </a:xfrm>
        </p:spPr>
        <p:txBody>
          <a:bodyPr/>
          <a:lstStyle>
            <a:lvl1pPr>
              <a:defRPr>
                <a:solidFill>
                  <a:srgbClr val="0B84FF"/>
                </a:solidFill>
                <a:latin typeface="+mn-lt"/>
              </a:defRPr>
            </a:lvl1pPr>
          </a:lstStyle>
          <a:p>
            <a:r>
              <a:rPr lang="fr-FR" dirty="0"/>
              <a:t>Modifiez le style du titre</a:t>
            </a:r>
          </a:p>
        </p:txBody>
      </p:sp>
      <p:sp>
        <p:nvSpPr>
          <p:cNvPr id="23" name="Espace réservé du contenu 2">
            <a:extLst>
              <a:ext uri="{FF2B5EF4-FFF2-40B4-BE49-F238E27FC236}">
                <a16:creationId xmlns:a16="http://schemas.microsoft.com/office/drawing/2014/main" id="{91CCA5F7-06A8-4C63-8D3A-03F2C1B539D5}"/>
              </a:ext>
            </a:extLst>
          </p:cNvPr>
          <p:cNvSpPr>
            <a:spLocks noGrp="1"/>
          </p:cNvSpPr>
          <p:nvPr>
            <p:ph idx="1"/>
          </p:nvPr>
        </p:nvSpPr>
        <p:spPr>
          <a:xfrm>
            <a:off x="838200" y="1825625"/>
            <a:ext cx="10515600" cy="435133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6" name="Ellipse 11">
            <a:extLst>
              <a:ext uri="{FF2B5EF4-FFF2-40B4-BE49-F238E27FC236}">
                <a16:creationId xmlns:a16="http://schemas.microsoft.com/office/drawing/2014/main" id="{4C40669A-A76B-4FA4-995B-583D7BCFA93C}"/>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7" name="Espace réservé du numéro de diapositive 5">
            <a:extLst>
              <a:ext uri="{FF2B5EF4-FFF2-40B4-BE49-F238E27FC236}">
                <a16:creationId xmlns:a16="http://schemas.microsoft.com/office/drawing/2014/main" id="{B705FC9E-0D38-4D83-ABEF-B41C41863587}"/>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‹N°›</a:t>
            </a:fld>
            <a:endParaRPr lang="fr-FR" dirty="0"/>
          </a:p>
        </p:txBody>
      </p:sp>
    </p:spTree>
    <p:extLst>
      <p:ext uri="{BB962C8B-B14F-4D97-AF65-F5344CB8AC3E}">
        <p14:creationId xmlns:p14="http://schemas.microsoft.com/office/powerpoint/2010/main" val="200349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4580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271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4060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3329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7756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7830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0949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9/9/2022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861103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160A4E2-7223-40E2-B390-84948F786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3D07DDF-A1ED-48EC-96D9-4C56BC31C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2CB623-AF60-4F30-A527-0842B5E3A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97DF9C94-48B4-4D47-83D9-BAE53F811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0183664-E3FA-4B30-AAC4-51EC5FF1F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0C2B5-C987-416F-B52E-6B4CB8613489}" type="slidenum">
              <a:rPr lang="fr-FR" smtClean="0"/>
              <a:t>‹N°›</a:t>
            </a:fld>
            <a:endParaRPr lang="fr-FR"/>
          </a:p>
        </p:txBody>
      </p:sp>
    </p:spTree>
    <p:extLst>
      <p:ext uri="{BB962C8B-B14F-4D97-AF65-F5344CB8AC3E}">
        <p14:creationId xmlns:p14="http://schemas.microsoft.com/office/powerpoint/2010/main" val="2378502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19.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7.xml"/><Relationship Id="rId9" Type="http://schemas.openxmlformats.org/officeDocument/2006/relationships/slide" Target="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hyperlink" Target="https://www.google.com/" TargetMode="Externa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113">
            <a:extLst>
              <a:ext uri="{FF2B5EF4-FFF2-40B4-BE49-F238E27FC236}">
                <a16:creationId xmlns:a16="http://schemas.microsoft.com/office/drawing/2014/main" id="{076687B4-8B6F-D84C-30A1-65A31A9D3838}"/>
              </a:ext>
            </a:extLst>
          </p:cNvPr>
          <p:cNvSpPr txBox="1"/>
          <p:nvPr/>
        </p:nvSpPr>
        <p:spPr>
          <a:xfrm>
            <a:off x="5453872" y="2820865"/>
            <a:ext cx="6701482" cy="122674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ctr">
              <a:lnSpc>
                <a:spcPct val="90000"/>
              </a:lnSpc>
              <a:spcBef>
                <a:spcPts val="500"/>
              </a:spcBef>
              <a:spcAft>
                <a:spcPts val="500"/>
              </a:spcAft>
            </a:pPr>
            <a:r>
              <a:rPr lang="fr-FR" sz="4400" kern="1000" dirty="0">
                <a:solidFill>
                  <a:schemeClr val="bg1"/>
                </a:solidFill>
                <a:ea typeface="+mn-lt"/>
                <a:cs typeface="+mn-lt"/>
              </a:rPr>
              <a:t>Manipuler le DOM</a:t>
            </a:r>
          </a:p>
          <a:p>
            <a:pPr algn="ctr">
              <a:lnSpc>
                <a:spcPct val="90000"/>
              </a:lnSpc>
              <a:spcBef>
                <a:spcPts val="500"/>
              </a:spcBef>
              <a:spcAft>
                <a:spcPts val="500"/>
              </a:spcAft>
            </a:pPr>
            <a:r>
              <a:rPr lang="fr-FR" sz="4400" kern="1000" dirty="0">
                <a:solidFill>
                  <a:schemeClr val="bg1"/>
                </a:solidFill>
                <a:ea typeface="+mn-lt"/>
                <a:cs typeface="+mn-lt"/>
              </a:rPr>
              <a:t> avec JavaScript</a:t>
            </a:r>
            <a:endParaRPr lang="en-US" sz="4400" kern="1000" dirty="0">
              <a:solidFill>
                <a:schemeClr val="bg1"/>
              </a:solidFill>
              <a:ea typeface="+mn-lt"/>
              <a:cs typeface="+mn-lt"/>
            </a:endParaRPr>
          </a:p>
          <a:p>
            <a:pPr algn="ctr">
              <a:lnSpc>
                <a:spcPct val="90000"/>
              </a:lnSpc>
              <a:spcBef>
                <a:spcPts val="500"/>
              </a:spcBef>
              <a:spcAft>
                <a:spcPts val="500"/>
              </a:spcAft>
            </a:pPr>
            <a:r>
              <a:rPr lang="fr-FR" sz="4400" kern="1000" dirty="0">
                <a:solidFill>
                  <a:schemeClr val="bg1"/>
                </a:solidFill>
                <a:ea typeface="+mn-lt"/>
                <a:cs typeface="+mn-lt"/>
              </a:rPr>
              <a:t>(JS)</a:t>
            </a:r>
            <a:endParaRPr lang="en-US" sz="4400" kern="1000" dirty="0">
              <a:solidFill>
                <a:schemeClr val="bg1"/>
              </a:solidFill>
              <a:ea typeface="+mn-lt"/>
              <a:cs typeface="+mn-lt"/>
            </a:endParaRPr>
          </a:p>
        </p:txBody>
      </p:sp>
    </p:spTree>
    <p:extLst>
      <p:ext uri="{BB962C8B-B14F-4D97-AF65-F5344CB8AC3E}">
        <p14:creationId xmlns:p14="http://schemas.microsoft.com/office/powerpoint/2010/main" val="26163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994264" y="996338"/>
            <a:ext cx="6935836" cy="821441"/>
          </a:xfrm>
        </p:spPr>
        <p:txBody>
          <a:bodyPr>
            <a:normAutofit/>
          </a:bodyPr>
          <a:lstStyle/>
          <a:p>
            <a:pPr algn="ctr"/>
            <a:r>
              <a:rPr lang="fr-FR" sz="4400" b="1" dirty="0">
                <a:solidFill>
                  <a:srgbClr val="0070C0"/>
                </a:solidFill>
              </a:rPr>
              <a:t>Créer un élément</a:t>
            </a:r>
          </a:p>
        </p:txBody>
      </p:sp>
      <p:sp>
        <p:nvSpPr>
          <p:cNvPr id="4" name="ZoneTexte 3">
            <a:extLst>
              <a:ext uri="{FF2B5EF4-FFF2-40B4-BE49-F238E27FC236}">
                <a16:creationId xmlns:a16="http://schemas.microsoft.com/office/drawing/2014/main" id="{68FACA6F-CC4D-659A-5B56-D7B74FFFCD31}"/>
              </a:ext>
            </a:extLst>
          </p:cNvPr>
          <p:cNvSpPr txBox="1"/>
          <p:nvPr/>
        </p:nvSpPr>
        <p:spPr>
          <a:xfrm>
            <a:off x="1005766" y="1817779"/>
            <a:ext cx="10180467" cy="4801314"/>
          </a:xfrm>
          <a:prstGeom prst="rect">
            <a:avLst/>
          </a:prstGeom>
          <a:noFill/>
        </p:spPr>
        <p:txBody>
          <a:bodyPr wrap="square">
            <a:spAutoFit/>
          </a:bodyPr>
          <a:lstStyle/>
          <a:p>
            <a:r>
              <a:rPr lang="fr-FR" b="0" i="1" dirty="0">
                <a:solidFill>
                  <a:schemeClr val="tx1">
                    <a:lumMod val="50000"/>
                    <a:lumOff val="50000"/>
                  </a:schemeClr>
                </a:solidFill>
                <a:effectLst/>
                <a:latin typeface="Consolas" panose="020B0609020204030204" pitchFamily="49" charset="0"/>
              </a:rPr>
              <a:t>1) Création de l'élément (</a:t>
            </a:r>
            <a:r>
              <a:rPr lang="fr-FR" b="0" i="1" dirty="0" err="1">
                <a:solidFill>
                  <a:schemeClr val="tx1">
                    <a:lumMod val="50000"/>
                    <a:lumOff val="50000"/>
                  </a:schemeClr>
                </a:solidFill>
                <a:effectLst/>
                <a:latin typeface="Consolas" panose="020B0609020204030204" pitchFamily="49" charset="0"/>
              </a:rPr>
              <a:t>methode</a:t>
            </a:r>
            <a:r>
              <a:rPr lang="fr-FR" b="0" i="1" dirty="0">
                <a:solidFill>
                  <a:schemeClr val="tx1">
                    <a:lumMod val="50000"/>
                    <a:lumOff val="50000"/>
                  </a:schemeClr>
                </a:solidFill>
                <a:effectLst/>
                <a:latin typeface="Consolas" panose="020B0609020204030204" pitchFamily="49" charset="0"/>
              </a:rPr>
              <a:t> </a:t>
            </a:r>
            <a:r>
              <a:rPr lang="fr-FR" b="0" i="1" dirty="0" err="1">
                <a:solidFill>
                  <a:schemeClr val="tx1">
                    <a:lumMod val="50000"/>
                    <a:lumOff val="50000"/>
                  </a:schemeClr>
                </a:solidFill>
                <a:effectLst/>
                <a:latin typeface="Consolas" panose="020B0609020204030204" pitchFamily="49" charset="0"/>
              </a:rPr>
              <a:t>create</a:t>
            </a:r>
            <a:r>
              <a:rPr lang="fr-FR" b="0" i="1" dirty="0">
                <a:solidFill>
                  <a:schemeClr val="tx1">
                    <a:lumMod val="50000"/>
                    <a:lumOff val="50000"/>
                  </a:schemeClr>
                </a:solidFill>
                <a:effectLst/>
                <a:latin typeface="Consolas" panose="020B0609020204030204" pitchFamily="49" charset="0"/>
              </a:rPr>
              <a:t> sur l'objet document)</a:t>
            </a:r>
            <a:endParaRPr lang="fr-FR" b="0" dirty="0">
              <a:solidFill>
                <a:schemeClr val="tx1">
                  <a:lumMod val="50000"/>
                  <a:lumOff val="50000"/>
                </a:schemeClr>
              </a:solidFill>
              <a:effectLst/>
              <a:latin typeface="Consolas" panose="020B0609020204030204" pitchFamily="49" charset="0"/>
            </a:endParaRPr>
          </a:p>
          <a:p>
            <a:endParaRPr lang="fr-FR" dirty="0">
              <a:solidFill>
                <a:srgbClr val="657B83"/>
              </a:solidFill>
              <a:latin typeface="Consolas" panose="020B0609020204030204" pitchFamily="49" charset="0"/>
            </a:endParaRPr>
          </a:p>
          <a:p>
            <a:r>
              <a:rPr lang="fr-FR" b="1" dirty="0">
                <a:solidFill>
                  <a:srgbClr val="586E75"/>
                </a:solidFill>
                <a:effectLst/>
                <a:latin typeface="Consolas" panose="020B0609020204030204" pitchFamily="49" charset="0"/>
              </a:rPr>
              <a:t>let</a:t>
            </a:r>
            <a:r>
              <a:rPr lang="fr-FR" b="0" dirty="0">
                <a:solidFill>
                  <a:srgbClr val="657B83"/>
                </a:solidFill>
                <a:effectLst/>
                <a:latin typeface="Consolas" panose="020B0609020204030204" pitchFamily="49" charset="0"/>
              </a:rPr>
              <a:t> </a:t>
            </a:r>
            <a:r>
              <a:rPr lang="fr-FR" b="0" dirty="0">
                <a:solidFill>
                  <a:srgbClr val="268BD2"/>
                </a:solidFill>
                <a:effectLst/>
                <a:latin typeface="Consolas" panose="020B0609020204030204" pitchFamily="49" charset="0"/>
              </a:rPr>
              <a:t>p</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document</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createElement</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"p"</a:t>
            </a:r>
            <a:r>
              <a:rPr lang="fr-FR" b="0" dirty="0">
                <a:solidFill>
                  <a:srgbClr val="657B83"/>
                </a:solidFill>
                <a:effectLst/>
                <a:latin typeface="Consolas" panose="020B0609020204030204" pitchFamily="49" charset="0"/>
              </a:rPr>
              <a:t>);</a:t>
            </a:r>
          </a:p>
          <a:p>
            <a:endParaRPr lang="fr-FR" i="1" dirty="0">
              <a:solidFill>
                <a:srgbClr val="657B83"/>
              </a:solidFill>
              <a:latin typeface="Consolas" panose="020B0609020204030204" pitchFamily="49" charset="0"/>
            </a:endParaRPr>
          </a:p>
          <a:p>
            <a:r>
              <a:rPr lang="fr-FR" b="0" i="1" dirty="0">
                <a:solidFill>
                  <a:schemeClr val="tx1">
                    <a:lumMod val="50000"/>
                    <a:lumOff val="50000"/>
                  </a:schemeClr>
                </a:solidFill>
                <a:effectLst/>
                <a:latin typeface="Consolas" panose="020B0609020204030204" pitchFamily="49" charset="0"/>
              </a:rPr>
              <a:t>2) définir l'élément</a:t>
            </a:r>
            <a:endParaRPr lang="fr-FR" b="0" dirty="0">
              <a:solidFill>
                <a:schemeClr val="tx1">
                  <a:lumMod val="50000"/>
                  <a:lumOff val="50000"/>
                </a:schemeClr>
              </a:solidFill>
              <a:effectLst/>
              <a:latin typeface="Consolas" panose="020B0609020204030204" pitchFamily="49" charset="0"/>
            </a:endParaRPr>
          </a:p>
          <a:p>
            <a:r>
              <a:rPr lang="fr-FR" b="0" dirty="0">
                <a:solidFill>
                  <a:srgbClr val="268BD2"/>
                </a:solidFill>
                <a:effectLst/>
                <a:latin typeface="Consolas" panose="020B0609020204030204" pitchFamily="49" charset="0"/>
              </a:rPr>
              <a:t>p</a:t>
            </a:r>
            <a:r>
              <a:rPr lang="fr-FR" b="0" dirty="0">
                <a:solidFill>
                  <a:srgbClr val="657B83"/>
                </a:solidFill>
                <a:effectLst/>
                <a:latin typeface="Consolas" panose="020B0609020204030204" pitchFamily="49" charset="0"/>
              </a:rPr>
              <a:t>.</a:t>
            </a:r>
            <a:r>
              <a:rPr lang="fr-FR" b="0" dirty="0">
                <a:solidFill>
                  <a:srgbClr val="268BD2"/>
                </a:solidFill>
                <a:effectLst/>
                <a:latin typeface="Consolas" panose="020B0609020204030204" pitchFamily="49" charset="0"/>
              </a:rPr>
              <a:t>id</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a:solidFill>
                  <a:srgbClr val="2AA198"/>
                </a:solidFill>
                <a:effectLst/>
                <a:latin typeface="Consolas" panose="020B0609020204030204" pitchFamily="49" charset="0"/>
              </a:rPr>
              <a:t>"</a:t>
            </a:r>
            <a:r>
              <a:rPr lang="fr-FR" b="0" dirty="0" err="1">
                <a:solidFill>
                  <a:srgbClr val="2AA198"/>
                </a:solidFill>
                <a:effectLst/>
                <a:latin typeface="Consolas" panose="020B0609020204030204" pitchFamily="49" charset="0"/>
              </a:rPr>
              <a:t>newParagraphe</a:t>
            </a:r>
            <a:r>
              <a:rPr lang="fr-FR" b="0" dirty="0">
                <a:solidFill>
                  <a:srgbClr val="2AA198"/>
                </a:solidFill>
                <a:effectLst/>
                <a:latin typeface="Consolas" panose="020B0609020204030204" pitchFamily="49" charset="0"/>
              </a:rPr>
              <a:t>"</a:t>
            </a:r>
            <a:r>
              <a:rPr lang="fr-FR" b="0" dirty="0">
                <a:solidFill>
                  <a:srgbClr val="657B83"/>
                </a:solidFill>
                <a:effectLst/>
                <a:latin typeface="Consolas" panose="020B0609020204030204" pitchFamily="49" charset="0"/>
              </a:rPr>
              <a:t>;</a:t>
            </a:r>
          </a:p>
          <a:p>
            <a:r>
              <a:rPr lang="fr-FR" b="0" dirty="0" err="1">
                <a:solidFill>
                  <a:srgbClr val="268BD2"/>
                </a:solidFill>
                <a:effectLst/>
                <a:latin typeface="Consolas" panose="020B0609020204030204" pitchFamily="49" charset="0"/>
              </a:rPr>
              <a:t>p</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textContent</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a:solidFill>
                  <a:srgbClr val="2AA198"/>
                </a:solidFill>
                <a:effectLst/>
                <a:latin typeface="Consolas" panose="020B0609020204030204" pitchFamily="49" charset="0"/>
              </a:rPr>
              <a:t>"Mon paragraphe créé en JS :)"</a:t>
            </a:r>
            <a:r>
              <a:rPr lang="fr-FR" b="0" dirty="0">
                <a:solidFill>
                  <a:srgbClr val="657B83"/>
                </a:solidFill>
                <a:effectLst/>
                <a:latin typeface="Consolas" panose="020B0609020204030204" pitchFamily="49" charset="0"/>
              </a:rPr>
              <a:t>;</a:t>
            </a:r>
          </a:p>
          <a:p>
            <a:endParaRPr lang="fr-FR" dirty="0">
              <a:solidFill>
                <a:srgbClr val="657B83"/>
              </a:solidFill>
              <a:latin typeface="Consolas" panose="020B0609020204030204" pitchFamily="49" charset="0"/>
            </a:endParaRPr>
          </a:p>
          <a:p>
            <a:r>
              <a:rPr lang="fr-FR" b="0" i="1" dirty="0">
                <a:solidFill>
                  <a:schemeClr val="tx1">
                    <a:lumMod val="50000"/>
                    <a:lumOff val="50000"/>
                  </a:schemeClr>
                </a:solidFill>
                <a:effectLst/>
                <a:latin typeface="Consolas" panose="020B0609020204030204" pitchFamily="49" charset="0"/>
              </a:rPr>
              <a:t>3) Ajouter à l'élément dans HTML</a:t>
            </a:r>
            <a:endParaRPr lang="fr-FR" dirty="0">
              <a:solidFill>
                <a:schemeClr val="tx1">
                  <a:lumMod val="50000"/>
                  <a:lumOff val="50000"/>
                </a:schemeClr>
              </a:solidFill>
              <a:latin typeface="Consolas" panose="020B0609020204030204" pitchFamily="49" charset="0"/>
            </a:endParaRPr>
          </a:p>
          <a:p>
            <a:r>
              <a:rPr lang="fr-FR" b="0" i="1" dirty="0">
                <a:solidFill>
                  <a:schemeClr val="tx1">
                    <a:lumMod val="50000"/>
                    <a:lumOff val="50000"/>
                  </a:schemeClr>
                </a:solidFill>
                <a:effectLst/>
                <a:latin typeface="Consolas" panose="020B0609020204030204" pitchFamily="49" charset="0"/>
              </a:rPr>
              <a:t>//  </a:t>
            </a:r>
            <a:r>
              <a:rPr lang="fr-FR" b="0" i="1" dirty="0" err="1">
                <a:solidFill>
                  <a:schemeClr val="tx1">
                    <a:lumMod val="50000"/>
                    <a:lumOff val="50000"/>
                  </a:schemeClr>
                </a:solidFill>
                <a:effectLst/>
                <a:latin typeface="Consolas" panose="020B0609020204030204" pitchFamily="49" charset="0"/>
              </a:rPr>
              <a:t>document.body.appendChild</a:t>
            </a:r>
            <a:r>
              <a:rPr lang="fr-FR" b="0" i="1" dirty="0">
                <a:solidFill>
                  <a:schemeClr val="tx1">
                    <a:lumMod val="50000"/>
                    <a:lumOff val="50000"/>
                  </a:schemeClr>
                </a:solidFill>
                <a:effectLst/>
                <a:latin typeface="Consolas" panose="020B0609020204030204" pitchFamily="49" charset="0"/>
              </a:rPr>
              <a:t>(p);  </a:t>
            </a:r>
          </a:p>
          <a:p>
            <a:r>
              <a:rPr lang="fr-FR" b="0" i="1" dirty="0">
                <a:solidFill>
                  <a:schemeClr val="tx1">
                    <a:lumMod val="50000"/>
                    <a:lumOff val="50000"/>
                  </a:schemeClr>
                </a:solidFill>
                <a:effectLst/>
                <a:latin typeface="Consolas" panose="020B0609020204030204" pitchFamily="49" charset="0"/>
              </a:rPr>
              <a:t>// Pour ajouter l'élément en tant qu'enfant du body (à la fin du document)</a:t>
            </a:r>
            <a:endParaRPr lang="fr-FR" b="0" dirty="0">
              <a:solidFill>
                <a:schemeClr val="tx1">
                  <a:lumMod val="50000"/>
                  <a:lumOff val="50000"/>
                </a:schemeClr>
              </a:solidFill>
              <a:effectLst/>
              <a:latin typeface="Consolas" panose="020B0609020204030204" pitchFamily="49" charset="0"/>
            </a:endParaRPr>
          </a:p>
          <a:p>
            <a:endParaRPr lang="fr-FR" i="1" dirty="0">
              <a:solidFill>
                <a:schemeClr val="tx1">
                  <a:lumMod val="50000"/>
                  <a:lumOff val="50000"/>
                </a:schemeClr>
              </a:solidFill>
              <a:latin typeface="Consolas" panose="020B0609020204030204" pitchFamily="49" charset="0"/>
            </a:endParaRPr>
          </a:p>
          <a:p>
            <a:r>
              <a:rPr lang="fr-FR" b="0" i="1" dirty="0">
                <a:solidFill>
                  <a:schemeClr val="tx1">
                    <a:lumMod val="50000"/>
                    <a:lumOff val="50000"/>
                  </a:schemeClr>
                </a:solidFill>
                <a:effectLst/>
                <a:latin typeface="Consolas" panose="020B0609020204030204" pitchFamily="49" charset="0"/>
              </a:rPr>
              <a:t>// Ajouter l'élément en tant qu'enfant d'un élément autre que le body</a:t>
            </a:r>
            <a:endParaRPr lang="fr-FR" b="0" dirty="0">
              <a:solidFill>
                <a:schemeClr val="tx1">
                  <a:lumMod val="50000"/>
                  <a:lumOff val="50000"/>
                </a:schemeClr>
              </a:solidFill>
              <a:effectLst/>
              <a:latin typeface="Consolas" panose="020B0609020204030204" pitchFamily="49" charset="0"/>
            </a:endParaRPr>
          </a:p>
          <a:p>
            <a:r>
              <a:rPr lang="fr-FR" b="1" dirty="0">
                <a:solidFill>
                  <a:srgbClr val="586E75"/>
                </a:solidFill>
                <a:effectLst/>
                <a:latin typeface="Consolas" panose="020B0609020204030204" pitchFamily="49" charset="0"/>
              </a:rPr>
              <a:t>let</a:t>
            </a:r>
            <a:r>
              <a:rPr lang="fr-FR" b="0" dirty="0">
                <a:solidFill>
                  <a:srgbClr val="657B83"/>
                </a:solidFill>
                <a:effectLst/>
                <a:latin typeface="Consolas" panose="020B0609020204030204" pitchFamily="49" charset="0"/>
              </a:rPr>
              <a:t> </a:t>
            </a:r>
            <a:r>
              <a:rPr lang="fr-FR" dirty="0" err="1">
                <a:solidFill>
                  <a:srgbClr val="268BD2"/>
                </a:solidFill>
                <a:latin typeface="Consolas" panose="020B0609020204030204" pitchFamily="49" charset="0"/>
              </a:rPr>
              <a:t>myId</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document</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getElementById</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a:t>
            </a:r>
            <a:r>
              <a:rPr lang="fr-FR" b="0" dirty="0" err="1">
                <a:solidFill>
                  <a:srgbClr val="2AA198"/>
                </a:solidFill>
                <a:effectLst/>
                <a:latin typeface="Consolas" panose="020B0609020204030204" pitchFamily="49" charset="0"/>
              </a:rPr>
              <a:t>my</a:t>
            </a:r>
            <a:r>
              <a:rPr lang="fr-FR" dirty="0">
                <a:solidFill>
                  <a:srgbClr val="2AA198"/>
                </a:solidFill>
                <a:latin typeface="Consolas" panose="020B0609020204030204" pitchFamily="49" charset="0"/>
              </a:rPr>
              <a:t>-id</a:t>
            </a:r>
            <a:r>
              <a:rPr lang="fr-FR" b="0" dirty="0">
                <a:solidFill>
                  <a:srgbClr val="2AA198"/>
                </a:solidFill>
                <a:effectLst/>
                <a:latin typeface="Consolas" panose="020B0609020204030204" pitchFamily="49" charset="0"/>
              </a:rPr>
              <a:t>"</a:t>
            </a:r>
            <a:r>
              <a:rPr lang="fr-FR" b="0" dirty="0">
                <a:solidFill>
                  <a:srgbClr val="657B83"/>
                </a:solidFill>
                <a:effectLst/>
                <a:latin typeface="Consolas" panose="020B0609020204030204" pitchFamily="49" charset="0"/>
              </a:rPr>
              <a:t>);</a:t>
            </a:r>
          </a:p>
          <a:p>
            <a:r>
              <a:rPr lang="fr-FR" dirty="0" err="1">
                <a:solidFill>
                  <a:srgbClr val="268BD2"/>
                </a:solidFill>
                <a:latin typeface="Consolas" panose="020B0609020204030204" pitchFamily="49" charset="0"/>
              </a:rPr>
              <a:t>myId</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appendChild</a:t>
            </a:r>
            <a:r>
              <a:rPr lang="fr-FR" b="0" dirty="0">
                <a:solidFill>
                  <a:srgbClr val="657B83"/>
                </a:solidFill>
                <a:effectLst/>
                <a:latin typeface="Consolas" panose="020B0609020204030204" pitchFamily="49" charset="0"/>
              </a:rPr>
              <a:t>(</a:t>
            </a:r>
            <a:r>
              <a:rPr lang="fr-FR" b="0" dirty="0">
                <a:solidFill>
                  <a:srgbClr val="268BD2"/>
                </a:solidFill>
                <a:effectLst/>
                <a:latin typeface="Consolas" panose="020B0609020204030204" pitchFamily="49" charset="0"/>
              </a:rPr>
              <a:t>p</a:t>
            </a:r>
            <a:r>
              <a:rPr lang="fr-FR" b="0" dirty="0">
                <a:solidFill>
                  <a:srgbClr val="657B83"/>
                </a:solidFill>
                <a:effectLst/>
                <a:latin typeface="Consolas" panose="020B0609020204030204" pitchFamily="49" charset="0"/>
              </a:rPr>
              <a:t>); </a:t>
            </a:r>
          </a:p>
          <a:p>
            <a:r>
              <a:rPr lang="fr-FR" b="0" i="1" dirty="0">
                <a:solidFill>
                  <a:schemeClr val="tx1">
                    <a:lumMod val="50000"/>
                    <a:lumOff val="50000"/>
                  </a:schemeClr>
                </a:solidFill>
                <a:effectLst/>
                <a:latin typeface="Consolas" panose="020B0609020204030204" pitchFamily="49" charset="0"/>
              </a:rPr>
              <a:t>// On remplace </a:t>
            </a:r>
            <a:r>
              <a:rPr lang="fr-FR" b="0" i="1" dirty="0" err="1">
                <a:solidFill>
                  <a:schemeClr val="tx1">
                    <a:lumMod val="50000"/>
                    <a:lumOff val="50000"/>
                  </a:schemeClr>
                </a:solidFill>
                <a:effectLst/>
                <a:latin typeface="Consolas" panose="020B0609020204030204" pitchFamily="49" charset="0"/>
              </a:rPr>
              <a:t>document.body</a:t>
            </a:r>
            <a:r>
              <a:rPr lang="fr-FR" b="0" i="1" dirty="0">
                <a:solidFill>
                  <a:schemeClr val="tx1">
                    <a:lumMod val="50000"/>
                    <a:lumOff val="50000"/>
                  </a:schemeClr>
                </a:solidFill>
                <a:effectLst/>
                <a:latin typeface="Consolas" panose="020B0609020204030204" pitchFamily="49" charset="0"/>
              </a:rPr>
              <a:t> par la variable qui contient l'élément parent</a:t>
            </a:r>
            <a:endParaRPr lang="fr-FR" b="0" dirty="0">
              <a:solidFill>
                <a:schemeClr val="tx1">
                  <a:lumMod val="50000"/>
                  <a:lumOff val="50000"/>
                </a:schemeClr>
              </a:solidFill>
              <a:effectLst/>
              <a:latin typeface="Consolas" panose="020B0609020204030204" pitchFamily="49" charset="0"/>
            </a:endParaRPr>
          </a:p>
          <a:p>
            <a:endParaRPr lang="fr-FR" b="0" dirty="0">
              <a:solidFill>
                <a:srgbClr val="657B83"/>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31037B4-44B5-394A-252B-21E657A7A608}"/>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384415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994264" y="996338"/>
            <a:ext cx="6935836" cy="821441"/>
          </a:xfrm>
        </p:spPr>
        <p:txBody>
          <a:bodyPr>
            <a:normAutofit/>
          </a:bodyPr>
          <a:lstStyle/>
          <a:p>
            <a:r>
              <a:rPr lang="fr-FR" sz="4400" b="1" dirty="0">
                <a:solidFill>
                  <a:srgbClr val="0070C0"/>
                </a:solidFill>
              </a:rPr>
              <a:t>Ajouter du style à un </a:t>
            </a:r>
            <a:r>
              <a:rPr lang="fr-FR" sz="4400" b="1" dirty="0" err="1">
                <a:solidFill>
                  <a:srgbClr val="0070C0"/>
                </a:solidFill>
              </a:rPr>
              <a:t>élement</a:t>
            </a:r>
            <a:endParaRPr lang="fr-FR" sz="4400" b="1" dirty="0">
              <a:solidFill>
                <a:srgbClr val="0070C0"/>
              </a:solidFill>
            </a:endParaRPr>
          </a:p>
        </p:txBody>
      </p:sp>
      <p:sp>
        <p:nvSpPr>
          <p:cNvPr id="3" name="ZoneTexte 2">
            <a:extLst>
              <a:ext uri="{FF2B5EF4-FFF2-40B4-BE49-F238E27FC236}">
                <a16:creationId xmlns:a16="http://schemas.microsoft.com/office/drawing/2014/main" id="{E8294A11-F1C4-11EC-B63F-9A2963FCA2C6}"/>
              </a:ext>
            </a:extLst>
          </p:cNvPr>
          <p:cNvSpPr txBox="1"/>
          <p:nvPr/>
        </p:nvSpPr>
        <p:spPr>
          <a:xfrm>
            <a:off x="655539" y="2078776"/>
            <a:ext cx="11182763" cy="3693319"/>
          </a:xfrm>
          <a:prstGeom prst="rect">
            <a:avLst/>
          </a:prstGeom>
          <a:noFill/>
        </p:spPr>
        <p:txBody>
          <a:bodyPr wrap="square">
            <a:spAutoFit/>
          </a:bodyPr>
          <a:lstStyle/>
          <a:p>
            <a:r>
              <a:rPr lang="fr-FR" b="0" i="1" dirty="0">
                <a:solidFill>
                  <a:srgbClr val="93A1A1"/>
                </a:solidFill>
                <a:effectLst/>
                <a:latin typeface="Consolas" panose="020B0609020204030204" pitchFamily="49" charset="0"/>
              </a:rPr>
              <a:t>// </a:t>
            </a:r>
            <a:r>
              <a:rPr lang="fr-FR" b="0" i="1" dirty="0" err="1">
                <a:solidFill>
                  <a:srgbClr val="93A1A1"/>
                </a:solidFill>
                <a:effectLst/>
                <a:latin typeface="Consolas" panose="020B0609020204030204" pitchFamily="49" charset="0"/>
              </a:rPr>
              <a:t>p.style.color</a:t>
            </a:r>
            <a:r>
              <a:rPr lang="fr-FR" b="0" i="1" dirty="0">
                <a:solidFill>
                  <a:srgbClr val="93A1A1"/>
                </a:solidFill>
                <a:effectLst/>
                <a:latin typeface="Consolas" panose="020B0609020204030204" pitchFamily="49" charset="0"/>
              </a:rPr>
              <a:t> = "</a:t>
            </a:r>
            <a:r>
              <a:rPr lang="fr-FR" b="0" i="1" dirty="0" err="1">
                <a:solidFill>
                  <a:srgbClr val="93A1A1"/>
                </a:solidFill>
                <a:effectLst/>
                <a:latin typeface="Consolas" panose="020B0609020204030204" pitchFamily="49" charset="0"/>
              </a:rPr>
              <a:t>red</a:t>
            </a:r>
            <a:r>
              <a:rPr lang="fr-FR" b="0" i="1" dirty="0">
                <a:solidFill>
                  <a:srgbClr val="93A1A1"/>
                </a:solidFill>
                <a:effectLst/>
                <a:latin typeface="Consolas" panose="020B0609020204030204" pitchFamily="49" charset="0"/>
              </a:rPr>
              <a:t>"; // Paragraphe en rouge</a:t>
            </a:r>
            <a:endParaRPr lang="fr-FR" dirty="0">
              <a:solidFill>
                <a:srgbClr val="657B83"/>
              </a:solidFill>
              <a:latin typeface="Consolas" panose="020B0609020204030204" pitchFamily="49" charset="0"/>
            </a:endParaRPr>
          </a:p>
          <a:p>
            <a:endParaRPr lang="fr-FR" b="0" i="1" dirty="0">
              <a:solidFill>
                <a:srgbClr val="657B83"/>
              </a:solidFill>
              <a:effectLst/>
              <a:latin typeface="Consolas" panose="020B0609020204030204" pitchFamily="49" charset="0"/>
            </a:endParaRPr>
          </a:p>
          <a:p>
            <a:r>
              <a:rPr lang="fr-FR" b="0" i="1" dirty="0">
                <a:solidFill>
                  <a:srgbClr val="93A1A1"/>
                </a:solidFill>
                <a:effectLst/>
                <a:latin typeface="Consolas" panose="020B0609020204030204" pitchFamily="49" charset="0"/>
              </a:rPr>
              <a:t>/** Dans un soucis de respect de la séparation des concepts nous éviterons au maximum de manipuler les styles de cette façon. En effet nous privilégierons l'utilisation des classes pour ajouter ou supprimer des styles. Les styles seront à définir dans le CSS.</a:t>
            </a:r>
            <a:endParaRPr lang="fr-FR" b="0" dirty="0">
              <a:solidFill>
                <a:srgbClr val="657B83"/>
              </a:solidFill>
              <a:effectLst/>
              <a:latin typeface="Consolas" panose="020B0609020204030204" pitchFamily="49" charset="0"/>
            </a:endParaRPr>
          </a:p>
          <a:p>
            <a:r>
              <a:rPr lang="fr-FR" b="0" i="1" dirty="0">
                <a:solidFill>
                  <a:srgbClr val="93A1A1"/>
                </a:solidFill>
                <a:effectLst/>
                <a:latin typeface="Consolas" panose="020B0609020204030204" pitchFamily="49" charset="0"/>
              </a:rPr>
              <a:t>*/</a:t>
            </a:r>
            <a:endParaRPr lang="fr-FR" b="0" dirty="0">
              <a:solidFill>
                <a:srgbClr val="657B83"/>
              </a:solidFill>
              <a:effectLst/>
              <a:latin typeface="Consolas" panose="020B0609020204030204" pitchFamily="49" charset="0"/>
            </a:endParaRPr>
          </a:p>
          <a:p>
            <a:endParaRPr lang="fr-FR" i="1" dirty="0">
              <a:solidFill>
                <a:srgbClr val="657B83"/>
              </a:solidFill>
              <a:latin typeface="Consolas" panose="020B0609020204030204" pitchFamily="49" charset="0"/>
            </a:endParaRPr>
          </a:p>
          <a:p>
            <a:r>
              <a:rPr lang="fr-FR" b="0" i="1" dirty="0">
                <a:solidFill>
                  <a:srgbClr val="93A1A1"/>
                </a:solidFill>
                <a:effectLst/>
                <a:latin typeface="Consolas" panose="020B0609020204030204" pitchFamily="49" charset="0"/>
              </a:rPr>
              <a:t>// propriété </a:t>
            </a:r>
            <a:r>
              <a:rPr lang="fr-FR" b="0" i="1" dirty="0" err="1">
                <a:solidFill>
                  <a:srgbClr val="93A1A1"/>
                </a:solidFill>
                <a:effectLst/>
                <a:latin typeface="Consolas" panose="020B0609020204030204" pitchFamily="49" charset="0"/>
              </a:rPr>
              <a:t>classList</a:t>
            </a:r>
            <a:endParaRPr lang="fr-FR" b="0" dirty="0">
              <a:solidFill>
                <a:srgbClr val="657B83"/>
              </a:solidFill>
              <a:effectLst/>
              <a:latin typeface="Consolas" panose="020B0609020204030204" pitchFamily="49" charset="0"/>
            </a:endParaRPr>
          </a:p>
          <a:p>
            <a:r>
              <a:rPr lang="fr-FR" b="0" dirty="0" err="1">
                <a:solidFill>
                  <a:srgbClr val="268BD2"/>
                </a:solidFill>
                <a:effectLst/>
                <a:latin typeface="Consolas" panose="020B0609020204030204" pitchFamily="49" charset="0"/>
              </a:rPr>
              <a:t>p</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classList</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add</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a:t>
            </a:r>
            <a:r>
              <a:rPr lang="fr-FR" b="0" dirty="0" err="1">
                <a:solidFill>
                  <a:srgbClr val="2AA198"/>
                </a:solidFill>
                <a:effectLst/>
                <a:latin typeface="Consolas" panose="020B0609020204030204" pitchFamily="49" charset="0"/>
              </a:rPr>
              <a:t>color-red</a:t>
            </a:r>
            <a:r>
              <a:rPr lang="fr-FR" b="0" dirty="0">
                <a:solidFill>
                  <a:srgbClr val="2AA198"/>
                </a:solidFill>
                <a:effectLst/>
                <a:latin typeface="Consolas" panose="020B0609020204030204" pitchFamily="49" charset="0"/>
              </a:rPr>
              <a:t>"</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a:t>
            </a:r>
            <a:r>
              <a:rPr lang="fr-FR" b="0" dirty="0" err="1">
                <a:solidFill>
                  <a:srgbClr val="2AA198"/>
                </a:solidFill>
                <a:effectLst/>
                <a:latin typeface="Consolas" panose="020B0609020204030204" pitchFamily="49" charset="0"/>
              </a:rPr>
              <a:t>text-uppercase</a:t>
            </a:r>
            <a:r>
              <a:rPr lang="fr-FR" b="0" dirty="0">
                <a:solidFill>
                  <a:srgbClr val="2AA198"/>
                </a:solidFill>
                <a:effectLst/>
                <a:latin typeface="Consolas" panose="020B0609020204030204" pitchFamily="49" charset="0"/>
              </a:rPr>
              <a:t>"</a:t>
            </a:r>
            <a:r>
              <a:rPr lang="fr-FR" b="0" dirty="0">
                <a:solidFill>
                  <a:srgbClr val="657B83"/>
                </a:solidFill>
                <a:effectLst/>
                <a:latin typeface="Consolas" panose="020B0609020204030204" pitchFamily="49" charset="0"/>
              </a:rPr>
              <a:t>);</a:t>
            </a:r>
          </a:p>
          <a:p>
            <a:r>
              <a:rPr lang="fr-FR" b="0" dirty="0">
                <a:solidFill>
                  <a:srgbClr val="268BD2"/>
                </a:solidFill>
                <a:effectLst/>
                <a:latin typeface="Consolas" panose="020B0609020204030204" pitchFamily="49" charset="0"/>
              </a:rPr>
              <a:t>console</a:t>
            </a:r>
            <a:r>
              <a:rPr lang="fr-FR" b="0" dirty="0">
                <a:solidFill>
                  <a:srgbClr val="657B83"/>
                </a:solidFill>
                <a:effectLst/>
                <a:latin typeface="Consolas" panose="020B0609020204030204" pitchFamily="49" charset="0"/>
              </a:rPr>
              <a:t>.</a:t>
            </a:r>
            <a:r>
              <a:rPr lang="fr-FR" b="0" dirty="0">
                <a:solidFill>
                  <a:srgbClr val="268BD2"/>
                </a:solidFill>
                <a:effectLst/>
                <a:latin typeface="Consolas" panose="020B0609020204030204" pitchFamily="49" charset="0"/>
              </a:rPr>
              <a:t>log</a:t>
            </a:r>
            <a:r>
              <a:rPr lang="fr-FR" b="0" dirty="0">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p</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classList</a:t>
            </a:r>
            <a:r>
              <a:rPr lang="fr-FR" b="0" dirty="0">
                <a:solidFill>
                  <a:srgbClr val="657B83"/>
                </a:solidFill>
                <a:effectLst/>
                <a:latin typeface="Consolas" panose="020B0609020204030204" pitchFamily="49" charset="0"/>
              </a:rPr>
              <a:t>);</a:t>
            </a:r>
          </a:p>
          <a:p>
            <a:endParaRPr lang="fr-FR" dirty="0">
              <a:solidFill>
                <a:srgbClr val="657B83"/>
              </a:solidFill>
              <a:latin typeface="Consolas" panose="020B0609020204030204" pitchFamily="49" charset="0"/>
            </a:endParaRPr>
          </a:p>
          <a:p>
            <a:r>
              <a:rPr lang="fr-FR" b="0" dirty="0" err="1">
                <a:solidFill>
                  <a:srgbClr val="268BD2"/>
                </a:solidFill>
                <a:effectLst/>
                <a:latin typeface="Consolas" panose="020B0609020204030204" pitchFamily="49" charset="0"/>
              </a:rPr>
              <a:t>p</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classList</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remove</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a:t>
            </a:r>
            <a:r>
              <a:rPr lang="fr-FR" b="0" dirty="0" err="1">
                <a:solidFill>
                  <a:srgbClr val="2AA198"/>
                </a:solidFill>
                <a:effectLst/>
                <a:latin typeface="Consolas" panose="020B0609020204030204" pitchFamily="49" charset="0"/>
              </a:rPr>
              <a:t>text-uppercase</a:t>
            </a:r>
            <a:r>
              <a:rPr lang="fr-FR" b="0" dirty="0">
                <a:solidFill>
                  <a:srgbClr val="2AA198"/>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i="1" dirty="0">
                <a:solidFill>
                  <a:srgbClr val="93A1A1"/>
                </a:solidFill>
                <a:effectLst/>
                <a:latin typeface="Consolas" panose="020B0609020204030204" pitchFamily="49" charset="0"/>
              </a:rPr>
              <a:t>// Retirer une ou plusieurs classes</a:t>
            </a:r>
            <a:endParaRPr lang="fr-FR" b="0" dirty="0">
              <a:solidFill>
                <a:srgbClr val="657B83"/>
              </a:solidFill>
              <a:effectLst/>
              <a:latin typeface="Consolas" panose="020B0609020204030204" pitchFamily="49" charset="0"/>
            </a:endParaRPr>
          </a:p>
          <a:p>
            <a:endParaRPr lang="fr-FR" b="0" dirty="0">
              <a:solidFill>
                <a:srgbClr val="657B83"/>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1D72A50D-8832-AE8F-6AAD-6024D3A9E73E}"/>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74362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CDC22-2EC6-4C8A-B997-C2001C209AB3}"/>
              </a:ext>
            </a:extLst>
          </p:cNvPr>
          <p:cNvSpPr>
            <a:spLocks noGrp="1"/>
          </p:cNvSpPr>
          <p:nvPr>
            <p:ph type="title" idx="4294967295"/>
          </p:nvPr>
        </p:nvSpPr>
        <p:spPr>
          <a:xfrm>
            <a:off x="4720301" y="452438"/>
            <a:ext cx="2748907" cy="1400175"/>
          </a:xfrm>
        </p:spPr>
        <p:txBody>
          <a:bodyPr/>
          <a:lstStyle/>
          <a:p>
            <a:r>
              <a:rPr lang="fr-FR" b="1" dirty="0">
                <a:solidFill>
                  <a:srgbClr val="0070C0"/>
                </a:solidFill>
              </a:rPr>
              <a:t>Exercice 3</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3AD3FAE4-DA03-490B-93FB-DC8025D2329C}"/>
              </a:ext>
            </a:extLst>
          </p:cNvPr>
          <p:cNvSpPr>
            <a:spLocks noGrp="1"/>
          </p:cNvSpPr>
          <p:nvPr>
            <p:ph idx="4294967295"/>
          </p:nvPr>
        </p:nvSpPr>
        <p:spPr>
          <a:xfrm>
            <a:off x="1230664" y="2102575"/>
            <a:ext cx="9916307" cy="3357699"/>
          </a:xfrm>
        </p:spPr>
        <p:txBody>
          <a:bodyPr>
            <a:normAutofit/>
          </a:bodyPr>
          <a:lstStyle/>
          <a:p>
            <a:r>
              <a:rPr lang="fr-FR" sz="2000" dirty="0"/>
              <a:t>Effectuez les exemples des slides précédentes, dans le CSS, </a:t>
            </a:r>
            <a:r>
              <a:rPr lang="fr-FR" sz="2000" dirty="0" err="1"/>
              <a:t>color-red</a:t>
            </a:r>
            <a:r>
              <a:rPr lang="fr-FR" sz="2000" dirty="0"/>
              <a:t> permet de mettre le texte en rouge et  </a:t>
            </a:r>
            <a:r>
              <a:rPr lang="fr-FR" sz="2000" dirty="0" err="1"/>
              <a:t>text-uppercase</a:t>
            </a:r>
            <a:r>
              <a:rPr lang="fr-FR" sz="2000" dirty="0"/>
              <a:t> permet de mettre le texte en Majuscule</a:t>
            </a:r>
          </a:p>
          <a:p>
            <a:r>
              <a:rPr lang="fr-FR" sz="2000" dirty="0"/>
              <a:t>Les </a:t>
            </a:r>
            <a:r>
              <a:rPr lang="fr-FR" sz="2000" dirty="0">
                <a:solidFill>
                  <a:srgbClr val="7030A0"/>
                </a:solidFill>
              </a:rPr>
              <a:t>div</a:t>
            </a:r>
            <a:r>
              <a:rPr lang="fr-FR" sz="2000" dirty="0"/>
              <a:t> avec les </a:t>
            </a:r>
            <a:r>
              <a:rPr lang="fr-FR" sz="2000" dirty="0">
                <a:solidFill>
                  <a:srgbClr val="7030A0"/>
                </a:solidFill>
              </a:rPr>
              <a:t>class="</a:t>
            </a:r>
            <a:r>
              <a:rPr lang="fr-FR" sz="2000" dirty="0" err="1">
                <a:solidFill>
                  <a:srgbClr val="7030A0"/>
                </a:solidFill>
              </a:rPr>
              <a:t>my</a:t>
            </a:r>
            <a:r>
              <a:rPr lang="fr-FR" sz="2000" dirty="0">
                <a:solidFill>
                  <a:srgbClr val="7030A0"/>
                </a:solidFill>
              </a:rPr>
              <a:t>-class"</a:t>
            </a:r>
          </a:p>
          <a:p>
            <a:pPr lvl="1"/>
            <a:r>
              <a:rPr lang="fr-FR" sz="1600" dirty="0"/>
              <a:t>La première : en majuscule</a:t>
            </a:r>
          </a:p>
          <a:p>
            <a:pPr lvl="1"/>
            <a:r>
              <a:rPr lang="fr-FR" sz="1600" dirty="0"/>
              <a:t>La deuxième : couleur de fond vert</a:t>
            </a:r>
          </a:p>
          <a:p>
            <a:pPr lvl="1"/>
            <a:r>
              <a:rPr lang="fr-FR" sz="1600" dirty="0"/>
              <a:t>La troisième : bordure de 3px bleu </a:t>
            </a:r>
            <a:endParaRPr lang="fr-FR" sz="2000" dirty="0"/>
          </a:p>
          <a:p>
            <a:pPr marL="0" indent="0">
              <a:buNone/>
            </a:pPr>
            <a:endParaRPr lang="fr-FR" dirty="0">
              <a:solidFill>
                <a:srgbClr val="7030A0"/>
              </a:solidFill>
            </a:endParaRPr>
          </a:p>
        </p:txBody>
      </p:sp>
      <p:sp>
        <p:nvSpPr>
          <p:cNvPr id="4" name="Rectangle 3">
            <a:extLst>
              <a:ext uri="{FF2B5EF4-FFF2-40B4-BE49-F238E27FC236}">
                <a16:creationId xmlns:a16="http://schemas.microsoft.com/office/drawing/2014/main" id="{DDD8E7DC-8616-D040-8D12-7E4BAECC5F74}"/>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293816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994264" y="996338"/>
            <a:ext cx="6935836" cy="821441"/>
          </a:xfrm>
        </p:spPr>
        <p:txBody>
          <a:bodyPr>
            <a:normAutofit/>
          </a:bodyPr>
          <a:lstStyle/>
          <a:p>
            <a:pPr algn="ctr"/>
            <a:r>
              <a:rPr lang="fr-FR" sz="4400" b="1" dirty="0">
                <a:solidFill>
                  <a:srgbClr val="0070C0"/>
                </a:solidFill>
              </a:rPr>
              <a:t>Les évènements</a:t>
            </a:r>
          </a:p>
        </p:txBody>
      </p:sp>
      <p:sp>
        <p:nvSpPr>
          <p:cNvPr id="4" name="ZoneTexte 3">
            <a:extLst>
              <a:ext uri="{FF2B5EF4-FFF2-40B4-BE49-F238E27FC236}">
                <a16:creationId xmlns:a16="http://schemas.microsoft.com/office/drawing/2014/main" id="{591199C0-77A5-6C03-54D6-5585878BC262}"/>
              </a:ext>
            </a:extLst>
          </p:cNvPr>
          <p:cNvSpPr txBox="1"/>
          <p:nvPr/>
        </p:nvSpPr>
        <p:spPr>
          <a:xfrm>
            <a:off x="1286249" y="2911962"/>
            <a:ext cx="9346918" cy="2462213"/>
          </a:xfrm>
          <a:prstGeom prst="rect">
            <a:avLst/>
          </a:prstGeom>
          <a:noFill/>
        </p:spPr>
        <p:txBody>
          <a:bodyPr wrap="square">
            <a:spAutoFit/>
          </a:bodyPr>
          <a:lstStyle/>
          <a:p>
            <a:r>
              <a:rPr lang="fr-FR" sz="2200" dirty="0"/>
              <a:t>Les événements vont nous permettre de déclencher une fonction (une série d'instructions) suite à une interaction/action de l'utilisateur</a:t>
            </a:r>
          </a:p>
          <a:p>
            <a:r>
              <a:rPr lang="fr-FR" sz="2200" dirty="0"/>
              <a:t>      </a:t>
            </a:r>
          </a:p>
          <a:p>
            <a:r>
              <a:rPr lang="fr-FR" sz="2200" dirty="0"/>
              <a:t>Notre objectif : Être en mesure de capter/capturer ces évènements, afin d'exécuter une fonction</a:t>
            </a:r>
          </a:p>
          <a:p>
            <a:r>
              <a:rPr lang="fr-FR" sz="2200" dirty="0"/>
              <a:t>     </a:t>
            </a:r>
          </a:p>
          <a:p>
            <a:r>
              <a:rPr lang="fr-FR" sz="2200" dirty="0"/>
              <a:t>     			Nous allons trouver plusieurs types d'évènements</a:t>
            </a:r>
          </a:p>
        </p:txBody>
      </p:sp>
      <p:sp>
        <p:nvSpPr>
          <p:cNvPr id="3" name="Rectangle 2">
            <a:extLst>
              <a:ext uri="{FF2B5EF4-FFF2-40B4-BE49-F238E27FC236}">
                <a16:creationId xmlns:a16="http://schemas.microsoft.com/office/drawing/2014/main" id="{DCEF707D-5C92-FC12-6ACC-8116EF6764B8}"/>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319357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994264" y="996338"/>
            <a:ext cx="6935836" cy="821441"/>
          </a:xfrm>
        </p:spPr>
        <p:txBody>
          <a:bodyPr>
            <a:normAutofit/>
          </a:bodyPr>
          <a:lstStyle/>
          <a:p>
            <a:pPr algn="ctr"/>
            <a:r>
              <a:rPr lang="fr-FR" sz="4400" b="1" dirty="0">
                <a:solidFill>
                  <a:srgbClr val="0070C0"/>
                </a:solidFill>
              </a:rPr>
              <a:t>Les événements (suite)</a:t>
            </a:r>
          </a:p>
        </p:txBody>
      </p:sp>
      <p:sp>
        <p:nvSpPr>
          <p:cNvPr id="4" name="ZoneTexte 3">
            <a:extLst>
              <a:ext uri="{FF2B5EF4-FFF2-40B4-BE49-F238E27FC236}">
                <a16:creationId xmlns:a16="http://schemas.microsoft.com/office/drawing/2014/main" id="{591199C0-77A5-6C03-54D6-5585878BC262}"/>
              </a:ext>
            </a:extLst>
          </p:cNvPr>
          <p:cNvSpPr txBox="1"/>
          <p:nvPr/>
        </p:nvSpPr>
        <p:spPr>
          <a:xfrm>
            <a:off x="2662203" y="1817779"/>
            <a:ext cx="5924448" cy="430887"/>
          </a:xfrm>
          <a:prstGeom prst="rect">
            <a:avLst/>
          </a:prstGeom>
          <a:noFill/>
        </p:spPr>
        <p:txBody>
          <a:bodyPr wrap="square">
            <a:spAutoFit/>
          </a:bodyPr>
          <a:lstStyle/>
          <a:p>
            <a:r>
              <a:rPr lang="fr-FR" sz="2200" dirty="0"/>
              <a:t>Nous allons trouver plusieurs types d'évènements</a:t>
            </a:r>
          </a:p>
        </p:txBody>
      </p:sp>
      <p:sp>
        <p:nvSpPr>
          <p:cNvPr id="3" name="ZoneTexte 2">
            <a:extLst>
              <a:ext uri="{FF2B5EF4-FFF2-40B4-BE49-F238E27FC236}">
                <a16:creationId xmlns:a16="http://schemas.microsoft.com/office/drawing/2014/main" id="{58ADC1AB-BFB7-44B9-73F0-4B2DEC6236C8}"/>
              </a:ext>
            </a:extLst>
          </p:cNvPr>
          <p:cNvSpPr txBox="1"/>
          <p:nvPr/>
        </p:nvSpPr>
        <p:spPr>
          <a:xfrm>
            <a:off x="293160" y="2926603"/>
            <a:ext cx="6117736" cy="2862322"/>
          </a:xfrm>
          <a:prstGeom prst="rect">
            <a:avLst/>
          </a:prstGeom>
          <a:noFill/>
        </p:spPr>
        <p:txBody>
          <a:bodyPr wrap="square" rtlCol="0">
            <a:spAutoFit/>
          </a:bodyPr>
          <a:lstStyle/>
          <a:p>
            <a:r>
              <a:rPr lang="fr-FR" u="sng" dirty="0"/>
              <a:t>-les événements à la souris</a:t>
            </a:r>
          </a:p>
          <a:p>
            <a:r>
              <a:rPr lang="fr-FR" dirty="0"/>
              <a:t>       - click --&gt; au clic sur un élément</a:t>
            </a:r>
          </a:p>
          <a:p>
            <a:r>
              <a:rPr lang="fr-FR" dirty="0"/>
              <a:t>       - </a:t>
            </a:r>
            <a:r>
              <a:rPr lang="fr-FR" dirty="0" err="1"/>
              <a:t>mouseenter</a:t>
            </a:r>
            <a:r>
              <a:rPr lang="fr-FR" dirty="0"/>
              <a:t> --&gt; au survol d'un élément</a:t>
            </a:r>
          </a:p>
          <a:p>
            <a:r>
              <a:rPr lang="fr-FR" dirty="0"/>
              <a:t>        - </a:t>
            </a:r>
            <a:r>
              <a:rPr lang="fr-FR" dirty="0" err="1"/>
              <a:t>mouseleave</a:t>
            </a:r>
            <a:r>
              <a:rPr lang="fr-FR" dirty="0"/>
              <a:t> ---&gt; lorsque l'on quitte le survol d'un élément   </a:t>
            </a:r>
          </a:p>
          <a:p>
            <a:r>
              <a:rPr lang="fr-FR" u="sng" dirty="0"/>
              <a:t>-les événements au clavier</a:t>
            </a:r>
          </a:p>
          <a:p>
            <a:r>
              <a:rPr lang="fr-FR" dirty="0"/>
              <a:t>        - </a:t>
            </a:r>
            <a:r>
              <a:rPr lang="fr-FR" dirty="0" err="1"/>
              <a:t>keydown</a:t>
            </a:r>
            <a:r>
              <a:rPr lang="fr-FR" dirty="0"/>
              <a:t> --&gt; une touche du clavier est enfoncée</a:t>
            </a:r>
          </a:p>
          <a:p>
            <a:r>
              <a:rPr lang="fr-FR" dirty="0"/>
              <a:t>        - </a:t>
            </a:r>
            <a:r>
              <a:rPr lang="fr-FR" dirty="0" err="1"/>
              <a:t>keyup</a:t>
            </a:r>
            <a:r>
              <a:rPr lang="fr-FR" dirty="0"/>
              <a:t> --&gt; une touche de clavier est relâchée</a:t>
            </a:r>
          </a:p>
          <a:p>
            <a:r>
              <a:rPr lang="fr-FR" u="sng" dirty="0"/>
              <a:t>-les évènements sur la fenêtre</a:t>
            </a:r>
          </a:p>
          <a:p>
            <a:r>
              <a:rPr lang="fr-FR" dirty="0"/>
              <a:t>        - scroll --&gt; défilement de la fenêtre</a:t>
            </a:r>
          </a:p>
          <a:p>
            <a:r>
              <a:rPr lang="fr-FR" dirty="0"/>
              <a:t>        - </a:t>
            </a:r>
            <a:r>
              <a:rPr lang="fr-FR" dirty="0" err="1"/>
              <a:t>resize</a:t>
            </a:r>
            <a:r>
              <a:rPr lang="fr-FR" dirty="0"/>
              <a:t> --&gt; redimensionnement de la fenêtre</a:t>
            </a:r>
          </a:p>
        </p:txBody>
      </p:sp>
      <p:sp>
        <p:nvSpPr>
          <p:cNvPr id="5" name="ZoneTexte 4">
            <a:extLst>
              <a:ext uri="{FF2B5EF4-FFF2-40B4-BE49-F238E27FC236}">
                <a16:creationId xmlns:a16="http://schemas.microsoft.com/office/drawing/2014/main" id="{4FAAD605-2C6B-2D2E-3243-37FC72062A7E}"/>
              </a:ext>
            </a:extLst>
          </p:cNvPr>
          <p:cNvSpPr txBox="1"/>
          <p:nvPr/>
        </p:nvSpPr>
        <p:spPr>
          <a:xfrm>
            <a:off x="6410896" y="2926603"/>
            <a:ext cx="5190309" cy="2308324"/>
          </a:xfrm>
          <a:prstGeom prst="rect">
            <a:avLst/>
          </a:prstGeom>
          <a:noFill/>
        </p:spPr>
        <p:txBody>
          <a:bodyPr wrap="square">
            <a:spAutoFit/>
          </a:bodyPr>
          <a:lstStyle/>
          <a:p>
            <a:r>
              <a:rPr lang="fr-FR" u="sng" dirty="0"/>
              <a:t>- Les événement sur un formulaire</a:t>
            </a:r>
          </a:p>
          <a:p>
            <a:r>
              <a:rPr lang="fr-FR" dirty="0"/>
              <a:t>            - change --&gt; au changement de valeur pour </a:t>
            </a:r>
          </a:p>
          <a:p>
            <a:r>
              <a:rPr lang="fr-FR" dirty="0"/>
              <a:t>	      les éléments &lt;input&gt;,&lt;select&gt;, &lt;</a:t>
            </a:r>
            <a:r>
              <a:rPr lang="fr-FR" dirty="0" err="1"/>
              <a:t>textarea</a:t>
            </a:r>
            <a:r>
              <a:rPr lang="fr-FR" dirty="0"/>
              <a:t>&gt;</a:t>
            </a:r>
          </a:p>
          <a:p>
            <a:r>
              <a:rPr lang="fr-FR" dirty="0"/>
              <a:t>            - </a:t>
            </a:r>
            <a:r>
              <a:rPr lang="fr-FR" dirty="0" err="1"/>
              <a:t>submit</a:t>
            </a:r>
            <a:r>
              <a:rPr lang="fr-FR" dirty="0"/>
              <a:t> --&gt; avant l'envoi du formulaire</a:t>
            </a:r>
          </a:p>
          <a:p>
            <a:r>
              <a:rPr lang="fr-FR" dirty="0"/>
              <a:t>      </a:t>
            </a:r>
          </a:p>
          <a:p>
            <a:r>
              <a:rPr lang="fr-FR" u="sng" dirty="0"/>
              <a:t>- Les événement sur le DOM</a:t>
            </a:r>
          </a:p>
          <a:p>
            <a:r>
              <a:rPr lang="fr-FR" dirty="0"/>
              <a:t>           * </a:t>
            </a:r>
            <a:r>
              <a:rPr lang="fr-FR" dirty="0" err="1"/>
              <a:t>DOMContentLoaded</a:t>
            </a:r>
            <a:r>
              <a:rPr lang="fr-FR" dirty="0"/>
              <a:t> --&gt; lorsque le document HTML est complément chargé</a:t>
            </a:r>
          </a:p>
        </p:txBody>
      </p:sp>
      <p:sp>
        <p:nvSpPr>
          <p:cNvPr id="6" name="Rectangle 5">
            <a:extLst>
              <a:ext uri="{FF2B5EF4-FFF2-40B4-BE49-F238E27FC236}">
                <a16:creationId xmlns:a16="http://schemas.microsoft.com/office/drawing/2014/main" id="{9CB96815-14B4-CF82-3C64-4F55C3B9EE91}"/>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354670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81364" y="2052638"/>
            <a:ext cx="10422922" cy="4195762"/>
          </a:xfrm>
        </p:spPr>
        <p:txBody>
          <a:bodyPr>
            <a:normAutofit fontScale="92500" lnSpcReduction="10000"/>
          </a:bodyPr>
          <a:lstStyle/>
          <a:p>
            <a:pPr marL="0" indent="0">
              <a:buNone/>
            </a:pPr>
            <a:r>
              <a:rPr lang="fr-FR" dirty="0"/>
              <a:t>Nous allons avoir besoin d'"attacher" un événement à un élément ou autrement dit déclarer un écouteur d'évènement qui se chargera de lancer une action lorsque l'évènement se produira </a:t>
            </a:r>
            <a:r>
              <a:rPr lang="fr-FR" dirty="0">
                <a:sym typeface="Wingdings" panose="05000000000000000000" pitchFamily="2" charset="2"/>
              </a:rPr>
              <a:t></a:t>
            </a:r>
            <a:r>
              <a:rPr lang="fr-FR" dirty="0"/>
              <a:t> cette action sera une fonction (cette fonction sera à l'intérieur d'une autre fonction et nous appellerons donc cette fonction une fonction callback)</a:t>
            </a:r>
          </a:p>
          <a:p>
            <a:pPr marL="0" indent="0">
              <a:buNone/>
            </a:pPr>
            <a:endParaRPr lang="fr-FR" dirty="0"/>
          </a:p>
          <a:p>
            <a:pPr marL="0" indent="0">
              <a:buNone/>
            </a:pPr>
            <a:r>
              <a:rPr lang="fr-FR" dirty="0"/>
              <a:t>La fonction que nous allons utiliser pour déclarer un écouteur d'évènement est </a:t>
            </a:r>
            <a:r>
              <a:rPr lang="fr-FR" dirty="0" err="1">
                <a:solidFill>
                  <a:srgbClr val="C00000"/>
                </a:solidFill>
              </a:rPr>
              <a:t>addEventListener</a:t>
            </a:r>
            <a:endParaRPr lang="fr-FR" dirty="0">
              <a:solidFill>
                <a:srgbClr val="C00000"/>
              </a:solidFill>
            </a:endParaRPr>
          </a:p>
          <a:p>
            <a:pPr marL="0" indent="0">
              <a:buNone/>
            </a:pPr>
            <a:r>
              <a:rPr lang="fr-FR" dirty="0"/>
              <a:t>   </a:t>
            </a:r>
          </a:p>
          <a:p>
            <a:pPr marL="0" indent="0">
              <a:buNone/>
            </a:pPr>
            <a:r>
              <a:rPr lang="fr-FR" dirty="0" err="1"/>
              <a:t>element.addEventListener</a:t>
            </a:r>
            <a:r>
              <a:rPr lang="fr-FR" dirty="0"/>
              <a:t>("type d'événement", fonction de callback ou nom d'une fonction existante)</a:t>
            </a:r>
          </a:p>
        </p:txBody>
      </p:sp>
      <p:sp>
        <p:nvSpPr>
          <p:cNvPr id="2" name="Titre 1">
            <a:extLst>
              <a:ext uri="{FF2B5EF4-FFF2-40B4-BE49-F238E27FC236}">
                <a16:creationId xmlns:a16="http://schemas.microsoft.com/office/drawing/2014/main" id="{455EAF7C-0868-ECA2-80E8-3B495FD70E08}"/>
              </a:ext>
            </a:extLst>
          </p:cNvPr>
          <p:cNvSpPr txBox="1">
            <a:spLocks/>
          </p:cNvSpPr>
          <p:nvPr/>
        </p:nvSpPr>
        <p:spPr>
          <a:xfrm>
            <a:off x="2403566" y="901268"/>
            <a:ext cx="6935836" cy="821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solidFill>
                  <a:srgbClr val="0070C0"/>
                </a:solidFill>
                <a:ea typeface="+mj-lt"/>
                <a:cs typeface="+mj-lt"/>
              </a:rPr>
              <a:t>Les écouteurs événements</a:t>
            </a:r>
          </a:p>
        </p:txBody>
      </p:sp>
      <p:sp>
        <p:nvSpPr>
          <p:cNvPr id="4" name="Rectangle 3">
            <a:extLst>
              <a:ext uri="{FF2B5EF4-FFF2-40B4-BE49-F238E27FC236}">
                <a16:creationId xmlns:a16="http://schemas.microsoft.com/office/drawing/2014/main" id="{676EC076-9675-BC13-EBD4-FFEB5A78FA89}"/>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232402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81363" y="1698171"/>
            <a:ext cx="10753287" cy="4550229"/>
          </a:xfrm>
        </p:spPr>
        <p:txBody>
          <a:bodyPr>
            <a:noAutofit/>
          </a:bodyPr>
          <a:lstStyle/>
          <a:p>
            <a:pPr marL="0" indent="0">
              <a:buNone/>
            </a:pPr>
            <a:r>
              <a:rPr lang="fr-FR" sz="1800" b="0" i="1" dirty="0">
                <a:effectLst/>
                <a:latin typeface="Consolas" panose="020B0609020204030204" pitchFamily="49" charset="0"/>
              </a:rPr>
              <a:t>Exemple : AU clic sur le paragraphe portant </a:t>
            </a:r>
            <a:r>
              <a:rPr lang="fr-FR" sz="1800" b="0" i="1" dirty="0" err="1">
                <a:effectLst/>
                <a:latin typeface="Consolas" panose="020B0609020204030204" pitchFamily="49" charset="0"/>
              </a:rPr>
              <a:t>d'id</a:t>
            </a:r>
            <a:r>
              <a:rPr lang="fr-FR" sz="1800" b="0" i="1" dirty="0">
                <a:effectLst/>
                <a:latin typeface="Consolas" panose="020B0609020204030204" pitchFamily="49" charset="0"/>
              </a:rPr>
              <a:t> </a:t>
            </a:r>
            <a:r>
              <a:rPr lang="fr-FR" sz="1800" b="0" i="1" dirty="0" err="1">
                <a:effectLst/>
                <a:latin typeface="Consolas" panose="020B0609020204030204" pitchFamily="49" charset="0"/>
              </a:rPr>
              <a:t>welcome</a:t>
            </a:r>
            <a:r>
              <a:rPr lang="fr-FR" sz="1800" b="0" i="1" dirty="0">
                <a:effectLst/>
                <a:latin typeface="Consolas" panose="020B0609020204030204" pitchFamily="49" charset="0"/>
              </a:rPr>
              <a:t>, afficher le texte en jaune</a:t>
            </a:r>
            <a:endParaRPr lang="fr-FR" sz="1800" b="0" dirty="0">
              <a:effectLst/>
              <a:latin typeface="Consolas" panose="020B0609020204030204" pitchFamily="49" charset="0"/>
            </a:endParaRPr>
          </a:p>
          <a:p>
            <a:pPr marL="0" indent="0">
              <a:buNone/>
            </a:pPr>
            <a:r>
              <a:rPr lang="fr-FR" sz="1800" b="0" i="1" dirty="0">
                <a:effectLst/>
                <a:latin typeface="Consolas" panose="020B0609020204030204" pitchFamily="49" charset="0"/>
              </a:rPr>
              <a:t>1/ On récupère l'élément sur lequel nous allons attacher l'écouteur d'évènement dans l'étape 3</a:t>
            </a:r>
            <a:endParaRPr lang="fr-FR" sz="1800" b="0" dirty="0">
              <a:effectLst/>
              <a:latin typeface="Consolas" panose="020B0609020204030204" pitchFamily="49" charset="0"/>
            </a:endParaRPr>
          </a:p>
          <a:p>
            <a:pPr marL="0" indent="0">
              <a:buNone/>
            </a:pPr>
            <a:r>
              <a:rPr lang="fr-FR" sz="1800" b="0" dirty="0">
                <a:solidFill>
                  <a:srgbClr val="657B83"/>
                </a:solidFill>
                <a:effectLst/>
                <a:latin typeface="Consolas" panose="020B0609020204030204" pitchFamily="49" charset="0"/>
              </a:rPr>
              <a:t>     	</a:t>
            </a:r>
            <a:r>
              <a:rPr lang="fr-FR" sz="1800" b="1" dirty="0">
                <a:solidFill>
                  <a:srgbClr val="586E75"/>
                </a:solidFill>
                <a:effectLst/>
                <a:latin typeface="Consolas" panose="020B0609020204030204" pitchFamily="49" charset="0"/>
              </a:rPr>
              <a:t>let</a:t>
            </a:r>
            <a:r>
              <a:rPr lang="fr-FR" sz="1800" b="0" dirty="0">
                <a:solidFill>
                  <a:srgbClr val="657B83"/>
                </a:solidFill>
                <a:effectLst/>
                <a:latin typeface="Consolas" panose="020B0609020204030204" pitchFamily="49" charset="0"/>
              </a:rPr>
              <a:t> </a:t>
            </a:r>
            <a:r>
              <a:rPr lang="fr-FR" sz="1800" b="0" dirty="0">
                <a:solidFill>
                  <a:srgbClr val="268BD2"/>
                </a:solidFill>
                <a:effectLst/>
                <a:latin typeface="Consolas" panose="020B0609020204030204" pitchFamily="49" charset="0"/>
              </a:rPr>
              <a:t>bienvenue</a:t>
            </a:r>
            <a:r>
              <a:rPr lang="fr-FR" sz="1800" b="0" dirty="0">
                <a:solidFill>
                  <a:srgbClr val="657B83"/>
                </a:solidFill>
                <a:effectLst/>
                <a:latin typeface="Consolas" panose="020B0609020204030204" pitchFamily="49" charset="0"/>
              </a:rPr>
              <a:t> </a:t>
            </a:r>
            <a:r>
              <a:rPr lang="fr-FR" sz="1800" b="0" dirty="0">
                <a:solidFill>
                  <a:srgbClr val="859900"/>
                </a:solidFill>
                <a:effectLst/>
                <a:latin typeface="Consolas" panose="020B0609020204030204" pitchFamily="49" charset="0"/>
              </a:rPr>
              <a:t>=</a:t>
            </a:r>
            <a:r>
              <a:rPr lang="fr-FR" sz="1800" b="0" dirty="0">
                <a:solidFill>
                  <a:srgbClr val="657B83"/>
                </a:solidFill>
                <a:effectLst/>
                <a:latin typeface="Consolas" panose="020B0609020204030204" pitchFamily="49" charset="0"/>
              </a:rPr>
              <a:t> </a:t>
            </a:r>
            <a:r>
              <a:rPr lang="fr-FR" sz="1800" b="0" dirty="0" err="1">
                <a:solidFill>
                  <a:srgbClr val="268BD2"/>
                </a:solidFill>
                <a:effectLst/>
                <a:latin typeface="Consolas" panose="020B0609020204030204" pitchFamily="49" charset="0"/>
              </a:rPr>
              <a:t>document</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getElementById</a:t>
            </a:r>
            <a:r>
              <a:rPr lang="fr-FR" sz="1800" b="0" dirty="0">
                <a:solidFill>
                  <a:srgbClr val="657B83"/>
                </a:solidFill>
                <a:effectLst/>
                <a:latin typeface="Consolas" panose="020B0609020204030204" pitchFamily="49" charset="0"/>
              </a:rPr>
              <a:t>(</a:t>
            </a:r>
            <a:r>
              <a:rPr lang="fr-FR" sz="1800" b="0" dirty="0">
                <a:solidFill>
                  <a:srgbClr val="2AA198"/>
                </a:solidFill>
                <a:effectLst/>
                <a:latin typeface="Consolas" panose="020B0609020204030204" pitchFamily="49" charset="0"/>
              </a:rPr>
              <a:t>"</a:t>
            </a:r>
            <a:r>
              <a:rPr lang="fr-FR" sz="1800" b="0" dirty="0" err="1">
                <a:solidFill>
                  <a:srgbClr val="2AA198"/>
                </a:solidFill>
                <a:effectLst/>
                <a:latin typeface="Consolas" panose="020B0609020204030204" pitchFamily="49" charset="0"/>
              </a:rPr>
              <a:t>welcome</a:t>
            </a:r>
            <a:r>
              <a:rPr lang="fr-FR" sz="1800" b="0" dirty="0">
                <a:solidFill>
                  <a:srgbClr val="2AA198"/>
                </a:solidFill>
                <a:effectLst/>
                <a:latin typeface="Consolas" panose="020B0609020204030204" pitchFamily="49" charset="0"/>
              </a:rPr>
              <a:t>"</a:t>
            </a:r>
            <a:r>
              <a:rPr lang="fr-FR" sz="1800" b="0" dirty="0">
                <a:solidFill>
                  <a:srgbClr val="657B83"/>
                </a:solidFill>
                <a:effectLst/>
                <a:latin typeface="Consolas" panose="020B0609020204030204" pitchFamily="49" charset="0"/>
              </a:rPr>
              <a:t>);</a:t>
            </a:r>
            <a:endParaRPr lang="fr-FR" sz="1800" dirty="0">
              <a:solidFill>
                <a:srgbClr val="657B83"/>
              </a:solidFill>
              <a:latin typeface="Consolas" panose="020B0609020204030204" pitchFamily="49" charset="0"/>
            </a:endParaRPr>
          </a:p>
          <a:p>
            <a:pPr marL="0" indent="0">
              <a:buNone/>
            </a:pPr>
            <a:r>
              <a:rPr lang="fr-FR" sz="1800" b="0" i="1" dirty="0">
                <a:effectLst/>
                <a:latin typeface="Consolas" panose="020B0609020204030204" pitchFamily="49" charset="0"/>
              </a:rPr>
              <a:t>2/ On détermine une fonction en mesure de réaliser l'action demandée</a:t>
            </a:r>
            <a:br>
              <a:rPr lang="fr-FR" sz="1800" b="0" dirty="0">
                <a:solidFill>
                  <a:srgbClr val="657B83"/>
                </a:solidFill>
                <a:effectLst/>
                <a:latin typeface="Consolas" panose="020B0609020204030204" pitchFamily="49" charset="0"/>
              </a:rPr>
            </a:br>
            <a:r>
              <a:rPr lang="fr-FR" sz="1800" b="0" dirty="0">
                <a:solidFill>
                  <a:srgbClr val="657B83"/>
                </a:solidFill>
                <a:effectLst/>
                <a:latin typeface="Consolas" panose="020B0609020204030204" pitchFamily="49" charset="0"/>
              </a:rPr>
              <a:t>     	</a:t>
            </a:r>
            <a:r>
              <a:rPr lang="fr-FR" sz="1800" b="1" dirty="0" err="1">
                <a:solidFill>
                  <a:srgbClr val="586E75"/>
                </a:solidFill>
                <a:effectLst/>
                <a:latin typeface="Consolas" panose="020B0609020204030204" pitchFamily="49" charset="0"/>
              </a:rPr>
              <a:t>function</a:t>
            </a:r>
            <a:r>
              <a:rPr lang="fr-FR" sz="1800" b="0" dirty="0">
                <a:solidFill>
                  <a:srgbClr val="657B83"/>
                </a:solidFill>
                <a:effectLst/>
                <a:latin typeface="Consolas" panose="020B0609020204030204" pitchFamily="49" charset="0"/>
              </a:rPr>
              <a:t> </a:t>
            </a:r>
            <a:r>
              <a:rPr lang="fr-FR" sz="1800" b="0" dirty="0" err="1">
                <a:solidFill>
                  <a:srgbClr val="268BD2"/>
                </a:solidFill>
                <a:effectLst/>
                <a:latin typeface="Consolas" panose="020B0609020204030204" pitchFamily="49" charset="0"/>
              </a:rPr>
              <a:t>changeColor</a:t>
            </a:r>
            <a:r>
              <a:rPr lang="fr-FR" sz="1800" b="0" dirty="0">
                <a:solidFill>
                  <a:srgbClr val="657B83"/>
                </a:solidFill>
                <a:effectLst/>
                <a:latin typeface="Consolas" panose="020B0609020204030204" pitchFamily="49" charset="0"/>
              </a:rPr>
              <a:t>(){</a:t>
            </a:r>
          </a:p>
          <a:p>
            <a:pPr marL="0" indent="0">
              <a:buNone/>
            </a:pPr>
            <a:r>
              <a:rPr lang="fr-FR" sz="1800" b="0" dirty="0">
                <a:solidFill>
                  <a:srgbClr val="657B83"/>
                </a:solidFill>
                <a:effectLst/>
                <a:latin typeface="Consolas" panose="020B0609020204030204" pitchFamily="49" charset="0"/>
              </a:rPr>
              <a:t>         	</a:t>
            </a:r>
            <a:r>
              <a:rPr lang="fr-FR" sz="1800" b="0" dirty="0">
                <a:solidFill>
                  <a:srgbClr val="859900"/>
                </a:solidFill>
                <a:effectLst/>
                <a:latin typeface="Consolas" panose="020B0609020204030204" pitchFamily="49" charset="0"/>
              </a:rPr>
              <a:t>if</a:t>
            </a:r>
            <a:r>
              <a:rPr lang="fr-FR" sz="1800" b="0" dirty="0">
                <a:solidFill>
                  <a:srgbClr val="657B83"/>
                </a:solidFill>
                <a:effectLst/>
                <a:latin typeface="Consolas" panose="020B0609020204030204" pitchFamily="49" charset="0"/>
              </a:rPr>
              <a:t> (</a:t>
            </a:r>
            <a:r>
              <a:rPr lang="fr-FR" sz="1800" b="0" dirty="0" err="1">
                <a:solidFill>
                  <a:srgbClr val="268BD2"/>
                </a:solidFill>
                <a:effectLst/>
                <a:latin typeface="Consolas" panose="020B0609020204030204" pitchFamily="49" charset="0"/>
              </a:rPr>
              <a:t>bienvenue</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style</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color</a:t>
            </a:r>
            <a:r>
              <a:rPr lang="fr-FR" sz="1800" b="0" dirty="0">
                <a:solidFill>
                  <a:srgbClr val="657B83"/>
                </a:solidFill>
                <a:effectLst/>
                <a:latin typeface="Consolas" panose="020B0609020204030204" pitchFamily="49" charset="0"/>
              </a:rPr>
              <a:t> </a:t>
            </a:r>
            <a:r>
              <a:rPr lang="fr-FR" sz="1800" b="0" dirty="0">
                <a:solidFill>
                  <a:srgbClr val="859900"/>
                </a:solidFill>
                <a:effectLst/>
                <a:latin typeface="Consolas" panose="020B0609020204030204" pitchFamily="49" charset="0"/>
              </a:rPr>
              <a:t>==</a:t>
            </a:r>
            <a:r>
              <a:rPr lang="fr-FR" sz="1800" b="0" dirty="0">
                <a:solidFill>
                  <a:srgbClr val="657B83"/>
                </a:solidFill>
                <a:effectLst/>
                <a:latin typeface="Consolas" panose="020B0609020204030204" pitchFamily="49" charset="0"/>
              </a:rPr>
              <a:t> </a:t>
            </a:r>
            <a:r>
              <a:rPr lang="fr-FR" sz="1800" b="0" dirty="0">
                <a:solidFill>
                  <a:srgbClr val="2AA198"/>
                </a:solidFill>
                <a:effectLst/>
                <a:latin typeface="Consolas" panose="020B0609020204030204" pitchFamily="49" charset="0"/>
              </a:rPr>
              <a:t>"gold"</a:t>
            </a:r>
            <a:r>
              <a:rPr lang="fr-FR" sz="1800" b="0" dirty="0">
                <a:solidFill>
                  <a:srgbClr val="657B83"/>
                </a:solidFill>
                <a:effectLst/>
                <a:latin typeface="Consolas" panose="020B0609020204030204" pitchFamily="49" charset="0"/>
              </a:rPr>
              <a:t>) {</a:t>
            </a:r>
          </a:p>
          <a:p>
            <a:pPr marL="0" indent="0">
              <a:buNone/>
            </a:pPr>
            <a:r>
              <a:rPr lang="fr-FR" sz="1800" b="0" dirty="0">
                <a:solidFill>
                  <a:srgbClr val="657B83"/>
                </a:solidFill>
                <a:effectLst/>
                <a:latin typeface="Consolas" panose="020B0609020204030204" pitchFamily="49" charset="0"/>
              </a:rPr>
              <a:t>            		</a:t>
            </a:r>
            <a:r>
              <a:rPr lang="fr-FR" sz="1800" b="0" dirty="0" err="1">
                <a:solidFill>
                  <a:srgbClr val="268BD2"/>
                </a:solidFill>
                <a:effectLst/>
                <a:latin typeface="Consolas" panose="020B0609020204030204" pitchFamily="49" charset="0"/>
              </a:rPr>
              <a:t>bienvenue</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style</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color</a:t>
            </a:r>
            <a:r>
              <a:rPr lang="fr-FR" sz="1800" b="0" dirty="0">
                <a:solidFill>
                  <a:srgbClr val="657B83"/>
                </a:solidFill>
                <a:effectLst/>
                <a:latin typeface="Consolas" panose="020B0609020204030204" pitchFamily="49" charset="0"/>
              </a:rPr>
              <a:t> </a:t>
            </a:r>
            <a:r>
              <a:rPr lang="fr-FR" sz="1800" b="0" dirty="0">
                <a:solidFill>
                  <a:srgbClr val="859900"/>
                </a:solidFill>
                <a:effectLst/>
                <a:latin typeface="Consolas" panose="020B0609020204030204" pitchFamily="49" charset="0"/>
              </a:rPr>
              <a:t>=</a:t>
            </a:r>
            <a:r>
              <a:rPr lang="fr-FR" sz="1800" b="0" dirty="0">
                <a:solidFill>
                  <a:srgbClr val="657B83"/>
                </a:solidFill>
                <a:effectLst/>
                <a:latin typeface="Consolas" panose="020B0609020204030204" pitchFamily="49" charset="0"/>
              </a:rPr>
              <a:t> </a:t>
            </a:r>
            <a:r>
              <a:rPr lang="fr-FR" sz="1800" b="0" dirty="0">
                <a:solidFill>
                  <a:srgbClr val="2AA198"/>
                </a:solidFill>
                <a:effectLst/>
                <a:latin typeface="Consolas" panose="020B0609020204030204" pitchFamily="49" charset="0"/>
              </a:rPr>
              <a:t>"black"</a:t>
            </a:r>
            <a:r>
              <a:rPr lang="fr-FR" sz="1800" b="0" dirty="0">
                <a:solidFill>
                  <a:srgbClr val="657B83"/>
                </a:solidFill>
                <a:effectLst/>
                <a:latin typeface="Consolas" panose="020B0609020204030204" pitchFamily="49" charset="0"/>
              </a:rPr>
              <a:t>;</a:t>
            </a:r>
          </a:p>
          <a:p>
            <a:pPr marL="0" indent="0">
              <a:buNone/>
            </a:pPr>
            <a:r>
              <a:rPr lang="fr-FR" sz="1800" b="0" dirty="0">
                <a:solidFill>
                  <a:srgbClr val="657B83"/>
                </a:solidFill>
                <a:effectLst/>
                <a:latin typeface="Consolas" panose="020B0609020204030204" pitchFamily="49" charset="0"/>
              </a:rPr>
              <a:t>         	} </a:t>
            </a:r>
            <a:r>
              <a:rPr lang="fr-FR" sz="1800" b="0" dirty="0" err="1">
                <a:solidFill>
                  <a:srgbClr val="859900"/>
                </a:solidFill>
                <a:effectLst/>
                <a:latin typeface="Consolas" panose="020B0609020204030204" pitchFamily="49" charset="0"/>
              </a:rPr>
              <a:t>else</a:t>
            </a:r>
            <a:r>
              <a:rPr lang="fr-FR" sz="1800" b="0" dirty="0">
                <a:solidFill>
                  <a:srgbClr val="657B83"/>
                </a:solidFill>
                <a:effectLst/>
                <a:latin typeface="Consolas" panose="020B0609020204030204" pitchFamily="49" charset="0"/>
              </a:rPr>
              <a:t> {</a:t>
            </a:r>
          </a:p>
          <a:p>
            <a:pPr marL="0" indent="0">
              <a:buNone/>
            </a:pPr>
            <a:r>
              <a:rPr lang="fr-FR" sz="1800" b="0" dirty="0">
                <a:solidFill>
                  <a:srgbClr val="657B83"/>
                </a:solidFill>
                <a:effectLst/>
                <a:latin typeface="Consolas" panose="020B0609020204030204" pitchFamily="49" charset="0"/>
              </a:rPr>
              <a:t>            	</a:t>
            </a:r>
            <a:r>
              <a:rPr lang="fr-FR" sz="1800" b="0" dirty="0" err="1">
                <a:solidFill>
                  <a:srgbClr val="268BD2"/>
                </a:solidFill>
                <a:effectLst/>
                <a:latin typeface="Consolas" panose="020B0609020204030204" pitchFamily="49" charset="0"/>
              </a:rPr>
              <a:t>bienvenue</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style</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color</a:t>
            </a:r>
            <a:r>
              <a:rPr lang="fr-FR" sz="1800" b="0" dirty="0">
                <a:solidFill>
                  <a:srgbClr val="657B83"/>
                </a:solidFill>
                <a:effectLst/>
                <a:latin typeface="Consolas" panose="020B0609020204030204" pitchFamily="49" charset="0"/>
              </a:rPr>
              <a:t> </a:t>
            </a:r>
            <a:r>
              <a:rPr lang="fr-FR" sz="1800" b="0" dirty="0">
                <a:solidFill>
                  <a:srgbClr val="859900"/>
                </a:solidFill>
                <a:effectLst/>
                <a:latin typeface="Consolas" panose="020B0609020204030204" pitchFamily="49" charset="0"/>
              </a:rPr>
              <a:t>=</a:t>
            </a:r>
            <a:r>
              <a:rPr lang="fr-FR" sz="1800" b="0" dirty="0">
                <a:solidFill>
                  <a:srgbClr val="657B83"/>
                </a:solidFill>
                <a:effectLst/>
                <a:latin typeface="Consolas" panose="020B0609020204030204" pitchFamily="49" charset="0"/>
              </a:rPr>
              <a:t> </a:t>
            </a:r>
            <a:r>
              <a:rPr lang="fr-FR" sz="1800" b="0" dirty="0">
                <a:solidFill>
                  <a:srgbClr val="2AA198"/>
                </a:solidFill>
                <a:effectLst/>
                <a:latin typeface="Consolas" panose="020B0609020204030204" pitchFamily="49" charset="0"/>
              </a:rPr>
              <a:t>"gold"</a:t>
            </a:r>
            <a:r>
              <a:rPr lang="fr-FR" sz="1800" b="0" dirty="0">
                <a:solidFill>
                  <a:srgbClr val="657B83"/>
                </a:solidFill>
                <a:effectLst/>
                <a:latin typeface="Consolas" panose="020B0609020204030204" pitchFamily="49" charset="0"/>
              </a:rPr>
              <a:t>;</a:t>
            </a:r>
          </a:p>
          <a:p>
            <a:pPr marL="0" indent="0">
              <a:buNone/>
            </a:pPr>
            <a:r>
              <a:rPr lang="fr-FR" sz="1800" b="0" dirty="0">
                <a:solidFill>
                  <a:srgbClr val="657B83"/>
                </a:solidFill>
                <a:effectLst/>
                <a:latin typeface="Consolas" panose="020B0609020204030204" pitchFamily="49" charset="0"/>
              </a:rPr>
              <a:t>         	}</a:t>
            </a:r>
          </a:p>
          <a:p>
            <a:pPr marL="0" indent="0">
              <a:buNone/>
            </a:pPr>
            <a:r>
              <a:rPr lang="fr-FR" sz="1800" b="0" dirty="0">
                <a:solidFill>
                  <a:srgbClr val="657B83"/>
                </a:solidFill>
                <a:effectLst/>
                <a:latin typeface="Consolas" panose="020B0609020204030204" pitchFamily="49" charset="0"/>
              </a:rPr>
              <a:t>  	}</a:t>
            </a:r>
            <a:endParaRPr lang="fr-FR" sz="1800" dirty="0">
              <a:solidFill>
                <a:srgbClr val="657B83"/>
              </a:solidFill>
              <a:latin typeface="Consolas" panose="020B0609020204030204" pitchFamily="49" charset="0"/>
            </a:endParaRPr>
          </a:p>
          <a:p>
            <a:pPr marL="0" indent="0">
              <a:buNone/>
            </a:pPr>
            <a:r>
              <a:rPr lang="fr-FR" sz="1800" b="0" dirty="0">
                <a:solidFill>
                  <a:srgbClr val="268BD2"/>
                </a:solidFill>
                <a:effectLst/>
                <a:latin typeface="Consolas" panose="020B0609020204030204" pitchFamily="49" charset="0"/>
              </a:rPr>
              <a:t>	</a:t>
            </a:r>
            <a:r>
              <a:rPr lang="fr-FR" sz="1800" b="0" dirty="0" err="1">
                <a:solidFill>
                  <a:srgbClr val="268BD2"/>
                </a:solidFill>
                <a:effectLst/>
                <a:latin typeface="Consolas" panose="020B0609020204030204" pitchFamily="49" charset="0"/>
              </a:rPr>
              <a:t>bienvenue</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addEventListener</a:t>
            </a:r>
            <a:r>
              <a:rPr lang="fr-FR" sz="1800" b="0" dirty="0">
                <a:solidFill>
                  <a:srgbClr val="657B83"/>
                </a:solidFill>
                <a:effectLst/>
                <a:latin typeface="Consolas" panose="020B0609020204030204" pitchFamily="49" charset="0"/>
              </a:rPr>
              <a:t>(</a:t>
            </a:r>
            <a:r>
              <a:rPr lang="fr-FR" sz="1800" b="0" dirty="0">
                <a:solidFill>
                  <a:srgbClr val="2AA198"/>
                </a:solidFill>
                <a:effectLst/>
                <a:latin typeface="Consolas" panose="020B0609020204030204" pitchFamily="49" charset="0"/>
              </a:rPr>
              <a:t>"click"</a:t>
            </a:r>
            <a:r>
              <a:rPr lang="fr-FR" sz="1800" b="0" dirty="0">
                <a:solidFill>
                  <a:srgbClr val="657B83"/>
                </a:solidFill>
                <a:effectLst/>
                <a:latin typeface="Consolas" panose="020B0609020204030204" pitchFamily="49" charset="0"/>
              </a:rPr>
              <a:t>, </a:t>
            </a:r>
            <a:r>
              <a:rPr lang="fr-FR" sz="1800" b="0" dirty="0" err="1">
                <a:solidFill>
                  <a:srgbClr val="268BD2"/>
                </a:solidFill>
                <a:effectLst/>
                <a:latin typeface="Consolas" panose="020B0609020204030204" pitchFamily="49" charset="0"/>
              </a:rPr>
              <a:t>changeColor</a:t>
            </a:r>
            <a:r>
              <a:rPr lang="fr-FR" sz="1800" b="0" dirty="0">
                <a:solidFill>
                  <a:srgbClr val="657B83"/>
                </a:solidFill>
                <a:effectLst/>
                <a:latin typeface="Consolas" panose="020B0609020204030204" pitchFamily="49" charset="0"/>
              </a:rPr>
              <a:t>);</a:t>
            </a:r>
          </a:p>
        </p:txBody>
      </p:sp>
      <p:sp>
        <p:nvSpPr>
          <p:cNvPr id="6" name="Titre 1">
            <a:extLst>
              <a:ext uri="{FF2B5EF4-FFF2-40B4-BE49-F238E27FC236}">
                <a16:creationId xmlns:a16="http://schemas.microsoft.com/office/drawing/2014/main" id="{42C9D3D6-F79B-D3AC-3E26-859E7310FD93}"/>
              </a:ext>
            </a:extLst>
          </p:cNvPr>
          <p:cNvSpPr txBox="1">
            <a:spLocks/>
          </p:cNvSpPr>
          <p:nvPr/>
        </p:nvSpPr>
        <p:spPr>
          <a:xfrm>
            <a:off x="3021874" y="1031172"/>
            <a:ext cx="5541057" cy="82144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rgbClr val="0070C0"/>
                </a:solidFill>
                <a:ea typeface="+mj-lt"/>
                <a:cs typeface="+mj-lt"/>
              </a:rPr>
              <a:t>Les écouteurs événements (suite)</a:t>
            </a:r>
          </a:p>
        </p:txBody>
      </p:sp>
      <p:sp>
        <p:nvSpPr>
          <p:cNvPr id="2" name="Rectangle 1">
            <a:extLst>
              <a:ext uri="{FF2B5EF4-FFF2-40B4-BE49-F238E27FC236}">
                <a16:creationId xmlns:a16="http://schemas.microsoft.com/office/drawing/2014/main" id="{012A7604-D51D-FEDF-1F20-DD15631DB68E}"/>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155143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42C9D3D6-F79B-D3AC-3E26-859E7310FD93}"/>
              </a:ext>
            </a:extLst>
          </p:cNvPr>
          <p:cNvSpPr txBox="1">
            <a:spLocks/>
          </p:cNvSpPr>
          <p:nvPr/>
        </p:nvSpPr>
        <p:spPr>
          <a:xfrm>
            <a:off x="3021874" y="1031172"/>
            <a:ext cx="5541057" cy="82144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rgbClr val="0070C0"/>
                </a:solidFill>
                <a:ea typeface="+mj-lt"/>
                <a:cs typeface="+mj-lt"/>
              </a:rPr>
              <a:t>preventDefault et l'objet </a:t>
            </a:r>
            <a:r>
              <a:rPr lang="fr-FR" b="1" dirty="0" err="1">
                <a:solidFill>
                  <a:srgbClr val="0070C0"/>
                </a:solidFill>
                <a:ea typeface="+mj-lt"/>
                <a:cs typeface="+mj-lt"/>
              </a:rPr>
              <a:t>event</a:t>
            </a:r>
            <a:endParaRPr lang="fr-FR" b="1" dirty="0">
              <a:solidFill>
                <a:srgbClr val="0070C0"/>
              </a:solidFill>
              <a:ea typeface="+mj-lt"/>
              <a:cs typeface="+mj-lt"/>
            </a:endParaRPr>
          </a:p>
        </p:txBody>
      </p:sp>
      <p:sp>
        <p:nvSpPr>
          <p:cNvPr id="2" name="ZoneTexte 1">
            <a:extLst>
              <a:ext uri="{FF2B5EF4-FFF2-40B4-BE49-F238E27FC236}">
                <a16:creationId xmlns:a16="http://schemas.microsoft.com/office/drawing/2014/main" id="{D6A710A2-798D-A964-DC8E-87584E58E9E2}"/>
              </a:ext>
            </a:extLst>
          </p:cNvPr>
          <p:cNvSpPr txBox="1"/>
          <p:nvPr/>
        </p:nvSpPr>
        <p:spPr>
          <a:xfrm>
            <a:off x="1040721" y="2697064"/>
            <a:ext cx="10445883" cy="2308324"/>
          </a:xfrm>
          <a:prstGeom prst="rect">
            <a:avLst/>
          </a:prstGeom>
          <a:noFill/>
        </p:spPr>
        <p:txBody>
          <a:bodyPr wrap="square">
            <a:spAutoFit/>
          </a:bodyPr>
          <a:lstStyle/>
          <a:p>
            <a:r>
              <a:rPr lang="fr-FR" sz="1600" b="0" i="1" dirty="0">
                <a:effectLst/>
                <a:latin typeface="Consolas" panose="020B0609020204030204" pitchFamily="49" charset="0"/>
              </a:rPr>
              <a:t>preventDefault va nous permettre d'indiquer que nous ne souhaitons pas que l'action par défaut soit prise en compte.</a:t>
            </a:r>
          </a:p>
          <a:p>
            <a:endParaRPr lang="fr-FR" sz="1600" b="0" dirty="0">
              <a:effectLst/>
              <a:latin typeface="Consolas" panose="020B0609020204030204" pitchFamily="49" charset="0"/>
            </a:endParaRPr>
          </a:p>
          <a:p>
            <a:r>
              <a:rPr lang="fr-FR" sz="1600" b="0" i="1" dirty="0">
                <a:effectLst/>
                <a:latin typeface="Consolas" panose="020B0609020204030204" pitchFamily="49" charset="0"/>
              </a:rPr>
              <a:t>La fonction de callback passée en paramètre d'</a:t>
            </a:r>
            <a:r>
              <a:rPr lang="fr-FR" sz="1600" b="0" i="1" dirty="0" err="1">
                <a:effectLst/>
                <a:latin typeface="Consolas" panose="020B0609020204030204" pitchFamily="49" charset="0"/>
              </a:rPr>
              <a:t>addEvenlistener</a:t>
            </a:r>
            <a:r>
              <a:rPr lang="fr-FR" sz="1600" b="0" i="1" dirty="0">
                <a:effectLst/>
                <a:latin typeface="Consolas" panose="020B0609020204030204" pitchFamily="49" charset="0"/>
              </a:rPr>
              <a:t> peut prendre un paramètre.</a:t>
            </a:r>
            <a:endParaRPr lang="fr-FR" sz="1600" b="0" dirty="0">
              <a:effectLst/>
              <a:latin typeface="Consolas" panose="020B0609020204030204" pitchFamily="49" charset="0"/>
            </a:endParaRPr>
          </a:p>
          <a:p>
            <a:r>
              <a:rPr lang="fr-FR" sz="1600" b="0" i="1" dirty="0">
                <a:effectLst/>
                <a:latin typeface="Consolas" panose="020B0609020204030204" pitchFamily="49" charset="0"/>
              </a:rPr>
              <a:t>Ce paramètre représente l'objet </a:t>
            </a:r>
            <a:r>
              <a:rPr lang="fr-FR" sz="1600" b="0" i="1" dirty="0" err="1">
                <a:effectLst/>
                <a:latin typeface="Consolas" panose="020B0609020204030204" pitchFamily="49" charset="0"/>
              </a:rPr>
              <a:t>event</a:t>
            </a:r>
            <a:r>
              <a:rPr lang="fr-FR" sz="1600" i="1" dirty="0">
                <a:latin typeface="Consolas" panose="020B0609020204030204" pitchFamily="49" charset="0"/>
              </a:rPr>
              <a:t>,</a:t>
            </a:r>
            <a:r>
              <a:rPr lang="fr-FR" sz="1600" dirty="0">
                <a:latin typeface="Consolas" panose="020B0609020204030204" pitchFamily="49" charset="0"/>
              </a:rPr>
              <a:t> </a:t>
            </a:r>
            <a:r>
              <a:rPr lang="fr-FR" sz="1600" b="0" i="1" dirty="0">
                <a:effectLst/>
                <a:latin typeface="Consolas" panose="020B0609020204030204" pitchFamily="49" charset="0"/>
              </a:rPr>
              <a:t>il est généralement nommé e, </a:t>
            </a:r>
            <a:r>
              <a:rPr lang="fr-FR" sz="1600" b="0" i="1" dirty="0" err="1">
                <a:effectLst/>
                <a:latin typeface="Consolas" panose="020B0609020204030204" pitchFamily="49" charset="0"/>
              </a:rPr>
              <a:t>evt</a:t>
            </a:r>
            <a:r>
              <a:rPr lang="fr-FR" sz="1600" b="0" i="1" dirty="0">
                <a:effectLst/>
                <a:latin typeface="Consolas" panose="020B0609020204030204" pitchFamily="49" charset="0"/>
              </a:rPr>
              <a:t> ou </a:t>
            </a:r>
            <a:r>
              <a:rPr lang="fr-FR" sz="1600" b="0" i="1" dirty="0" err="1">
                <a:effectLst/>
                <a:latin typeface="Consolas" panose="020B0609020204030204" pitchFamily="49" charset="0"/>
              </a:rPr>
              <a:t>event</a:t>
            </a:r>
            <a:r>
              <a:rPr lang="fr-FR" sz="1600" i="1" dirty="0">
                <a:latin typeface="Consolas" panose="020B0609020204030204" pitchFamily="49" charset="0"/>
              </a:rPr>
              <a:t>.</a:t>
            </a:r>
          </a:p>
          <a:p>
            <a:endParaRPr lang="fr-FR" sz="1600" b="0" dirty="0">
              <a:effectLst/>
              <a:latin typeface="Consolas" panose="020B0609020204030204" pitchFamily="49" charset="0"/>
            </a:endParaRPr>
          </a:p>
          <a:p>
            <a:r>
              <a:rPr lang="fr-FR" sz="1600" b="0" i="1" dirty="0">
                <a:effectLst/>
                <a:latin typeface="Consolas" panose="020B0609020204030204" pitchFamily="49" charset="0"/>
              </a:rPr>
              <a:t>La méthode preventDefault de cet objet récupéré en paramètre permet d'empêcher le navigateur de déclencher son comportement par défaut.</a:t>
            </a:r>
          </a:p>
          <a:p>
            <a:endParaRPr lang="fr-FR" sz="1600" b="0" dirty="0">
              <a:effectLst/>
              <a:latin typeface="Consolas" panose="020B0609020204030204" pitchFamily="49" charset="0"/>
            </a:endParaRPr>
          </a:p>
        </p:txBody>
      </p:sp>
      <p:sp>
        <p:nvSpPr>
          <p:cNvPr id="3" name="Rectangle 2">
            <a:extLst>
              <a:ext uri="{FF2B5EF4-FFF2-40B4-BE49-F238E27FC236}">
                <a16:creationId xmlns:a16="http://schemas.microsoft.com/office/drawing/2014/main" id="{BF2AB84E-387D-EBBD-405F-CEC435037190}"/>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404035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42C9D3D6-F79B-D3AC-3E26-859E7310FD93}"/>
              </a:ext>
            </a:extLst>
          </p:cNvPr>
          <p:cNvSpPr txBox="1">
            <a:spLocks/>
          </p:cNvSpPr>
          <p:nvPr/>
        </p:nvSpPr>
        <p:spPr>
          <a:xfrm>
            <a:off x="2768123" y="909252"/>
            <a:ext cx="6655754" cy="82144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rgbClr val="0070C0"/>
                </a:solidFill>
                <a:ea typeface="+mj-lt"/>
                <a:cs typeface="+mj-lt"/>
              </a:rPr>
              <a:t>preventDefault et l'objet </a:t>
            </a:r>
            <a:r>
              <a:rPr lang="fr-FR" b="1" dirty="0" err="1">
                <a:solidFill>
                  <a:srgbClr val="0070C0"/>
                </a:solidFill>
                <a:ea typeface="+mj-lt"/>
                <a:cs typeface="+mj-lt"/>
              </a:rPr>
              <a:t>event</a:t>
            </a:r>
            <a:r>
              <a:rPr lang="fr-FR" b="1" dirty="0">
                <a:solidFill>
                  <a:srgbClr val="0070C0"/>
                </a:solidFill>
                <a:ea typeface="+mj-lt"/>
                <a:cs typeface="+mj-lt"/>
              </a:rPr>
              <a:t> (Exemple)</a:t>
            </a:r>
          </a:p>
        </p:txBody>
      </p:sp>
      <p:sp>
        <p:nvSpPr>
          <p:cNvPr id="4" name="ZoneTexte 3">
            <a:extLst>
              <a:ext uri="{FF2B5EF4-FFF2-40B4-BE49-F238E27FC236}">
                <a16:creationId xmlns:a16="http://schemas.microsoft.com/office/drawing/2014/main" id="{F49E808E-EEC5-DA79-7CCA-CA17FB0459CE}"/>
              </a:ext>
            </a:extLst>
          </p:cNvPr>
          <p:cNvSpPr txBox="1"/>
          <p:nvPr/>
        </p:nvSpPr>
        <p:spPr>
          <a:xfrm>
            <a:off x="2109651" y="2161310"/>
            <a:ext cx="7972697" cy="3416320"/>
          </a:xfrm>
          <a:prstGeom prst="rect">
            <a:avLst/>
          </a:prstGeom>
          <a:noFill/>
        </p:spPr>
        <p:txBody>
          <a:bodyPr wrap="square">
            <a:spAutoFit/>
          </a:bodyPr>
          <a:lstStyle/>
          <a:p>
            <a:r>
              <a:rPr lang="fr-FR" sz="1800" b="0" i="1" dirty="0">
                <a:effectLst/>
                <a:latin typeface="Consolas" panose="020B0609020204030204" pitchFamily="49" charset="0"/>
              </a:rPr>
              <a:t>Exemple: empêcher l'utilisateur d'aller sur Google au clic sur le lien portant </a:t>
            </a:r>
            <a:r>
              <a:rPr lang="fr-FR" sz="1800" b="0" i="1" dirty="0" err="1">
                <a:effectLst/>
                <a:latin typeface="Consolas" panose="020B0609020204030204" pitchFamily="49" charset="0"/>
              </a:rPr>
              <a:t>l'id</a:t>
            </a:r>
            <a:r>
              <a:rPr lang="fr-FR" sz="1800" b="0" i="1" dirty="0">
                <a:effectLst/>
                <a:latin typeface="Consolas" panose="020B0609020204030204" pitchFamily="49" charset="0"/>
              </a:rPr>
              <a:t> </a:t>
            </a:r>
            <a:r>
              <a:rPr lang="fr-FR" sz="1800" b="0" i="1" dirty="0" err="1">
                <a:effectLst/>
                <a:latin typeface="Consolas" panose="020B0609020204030204" pitchFamily="49" charset="0"/>
              </a:rPr>
              <a:t>googleLink</a:t>
            </a:r>
            <a:endParaRPr lang="fr-FR" sz="1800" b="0" dirty="0">
              <a:solidFill>
                <a:srgbClr val="657B83"/>
              </a:solidFill>
              <a:effectLst/>
              <a:latin typeface="Consolas" panose="020B0609020204030204" pitchFamily="49" charset="0"/>
            </a:endParaRPr>
          </a:p>
          <a:p>
            <a:endParaRPr lang="fr-FR" sz="1800" dirty="0">
              <a:solidFill>
                <a:srgbClr val="657B83"/>
              </a:solidFill>
              <a:latin typeface="Consolas" panose="020B0609020204030204" pitchFamily="49" charset="0"/>
            </a:endParaRPr>
          </a:p>
          <a:p>
            <a:r>
              <a:rPr lang="fr-FR" sz="1800" b="1" dirty="0">
                <a:solidFill>
                  <a:srgbClr val="586E75"/>
                </a:solidFill>
                <a:effectLst/>
                <a:latin typeface="Consolas" panose="020B0609020204030204" pitchFamily="49" charset="0"/>
              </a:rPr>
              <a:t>let</a:t>
            </a:r>
            <a:r>
              <a:rPr lang="fr-FR" sz="1800" b="0" dirty="0">
                <a:solidFill>
                  <a:srgbClr val="657B83"/>
                </a:solidFill>
                <a:effectLst/>
                <a:latin typeface="Consolas" panose="020B0609020204030204" pitchFamily="49" charset="0"/>
              </a:rPr>
              <a:t> </a:t>
            </a:r>
            <a:r>
              <a:rPr lang="fr-FR" sz="1800" b="0" dirty="0" err="1">
                <a:solidFill>
                  <a:srgbClr val="268BD2"/>
                </a:solidFill>
                <a:effectLst/>
                <a:latin typeface="Consolas" panose="020B0609020204030204" pitchFamily="49" charset="0"/>
              </a:rPr>
              <a:t>googleLink</a:t>
            </a:r>
            <a:r>
              <a:rPr lang="fr-FR" sz="1800" b="0" dirty="0">
                <a:solidFill>
                  <a:srgbClr val="657B83"/>
                </a:solidFill>
                <a:effectLst/>
                <a:latin typeface="Consolas" panose="020B0609020204030204" pitchFamily="49" charset="0"/>
              </a:rPr>
              <a:t> </a:t>
            </a:r>
            <a:r>
              <a:rPr lang="fr-FR" sz="1800" b="0" dirty="0">
                <a:solidFill>
                  <a:srgbClr val="859900"/>
                </a:solidFill>
                <a:effectLst/>
                <a:latin typeface="Consolas" panose="020B0609020204030204" pitchFamily="49" charset="0"/>
              </a:rPr>
              <a:t>=</a:t>
            </a:r>
            <a:r>
              <a:rPr lang="fr-FR" sz="1800" b="0" dirty="0">
                <a:solidFill>
                  <a:srgbClr val="657B83"/>
                </a:solidFill>
                <a:effectLst/>
                <a:latin typeface="Consolas" panose="020B0609020204030204" pitchFamily="49" charset="0"/>
              </a:rPr>
              <a:t> </a:t>
            </a:r>
            <a:r>
              <a:rPr lang="fr-FR" sz="1800" b="0" dirty="0" err="1">
                <a:solidFill>
                  <a:srgbClr val="268BD2"/>
                </a:solidFill>
                <a:effectLst/>
                <a:latin typeface="Consolas" panose="020B0609020204030204" pitchFamily="49" charset="0"/>
              </a:rPr>
              <a:t>document</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querySelector</a:t>
            </a:r>
            <a:r>
              <a:rPr lang="fr-FR" sz="1800" b="0" dirty="0">
                <a:solidFill>
                  <a:srgbClr val="657B83"/>
                </a:solidFill>
                <a:effectLst/>
                <a:latin typeface="Consolas" panose="020B0609020204030204" pitchFamily="49" charset="0"/>
              </a:rPr>
              <a:t>(</a:t>
            </a:r>
            <a:r>
              <a:rPr lang="fr-FR" sz="1800" b="0" dirty="0">
                <a:solidFill>
                  <a:srgbClr val="2AA198"/>
                </a:solidFill>
                <a:effectLst/>
                <a:latin typeface="Consolas" panose="020B0609020204030204" pitchFamily="49" charset="0"/>
              </a:rPr>
              <a:t>"#</a:t>
            </a:r>
            <a:r>
              <a:rPr lang="fr-FR" sz="1800" b="0" dirty="0" err="1">
                <a:solidFill>
                  <a:srgbClr val="2AA198"/>
                </a:solidFill>
                <a:effectLst/>
                <a:latin typeface="Consolas" panose="020B0609020204030204" pitchFamily="49" charset="0"/>
              </a:rPr>
              <a:t>googleLink</a:t>
            </a:r>
            <a:r>
              <a:rPr lang="fr-FR" sz="1800" b="0" dirty="0">
                <a:solidFill>
                  <a:srgbClr val="2AA198"/>
                </a:solidFill>
                <a:effectLst/>
                <a:latin typeface="Consolas" panose="020B0609020204030204" pitchFamily="49" charset="0"/>
              </a:rPr>
              <a:t>"</a:t>
            </a:r>
            <a:r>
              <a:rPr lang="fr-FR" sz="1800" b="0" dirty="0">
                <a:solidFill>
                  <a:srgbClr val="657B83"/>
                </a:solidFill>
                <a:effectLst/>
                <a:latin typeface="Consolas" panose="020B0609020204030204" pitchFamily="49" charset="0"/>
              </a:rPr>
              <a:t>);</a:t>
            </a:r>
          </a:p>
          <a:p>
            <a:r>
              <a:rPr lang="fr-FR" sz="1800" b="0" dirty="0" err="1">
                <a:solidFill>
                  <a:srgbClr val="268BD2"/>
                </a:solidFill>
                <a:effectLst/>
                <a:latin typeface="Consolas" panose="020B0609020204030204" pitchFamily="49" charset="0"/>
              </a:rPr>
              <a:t>googleLink</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addEventListener</a:t>
            </a:r>
            <a:r>
              <a:rPr lang="fr-FR" sz="1800" b="0" dirty="0">
                <a:solidFill>
                  <a:srgbClr val="657B83"/>
                </a:solidFill>
                <a:effectLst/>
                <a:latin typeface="Consolas" panose="020B0609020204030204" pitchFamily="49" charset="0"/>
              </a:rPr>
              <a:t>(</a:t>
            </a:r>
            <a:r>
              <a:rPr lang="fr-FR" sz="1800" b="0" dirty="0">
                <a:solidFill>
                  <a:srgbClr val="2AA198"/>
                </a:solidFill>
                <a:effectLst/>
                <a:latin typeface="Consolas" panose="020B0609020204030204" pitchFamily="49" charset="0"/>
              </a:rPr>
              <a:t>"click"</a:t>
            </a:r>
            <a:r>
              <a:rPr lang="fr-FR" sz="1800" b="0" dirty="0">
                <a:solidFill>
                  <a:srgbClr val="657B83"/>
                </a:solidFill>
                <a:effectLst/>
                <a:latin typeface="Consolas" panose="020B0609020204030204" pitchFamily="49" charset="0"/>
              </a:rPr>
              <a:t>, e </a:t>
            </a:r>
            <a:r>
              <a:rPr lang="fr-FR" sz="1800" b="1" dirty="0">
                <a:solidFill>
                  <a:srgbClr val="586E75"/>
                </a:solidFill>
                <a:effectLst/>
                <a:latin typeface="Consolas" panose="020B0609020204030204" pitchFamily="49" charset="0"/>
              </a:rPr>
              <a:t>=&gt;</a:t>
            </a:r>
            <a:r>
              <a:rPr lang="fr-FR" sz="1800" b="0" dirty="0">
                <a:solidFill>
                  <a:srgbClr val="657B83"/>
                </a:solidFill>
                <a:effectLst/>
                <a:latin typeface="Consolas" panose="020B0609020204030204" pitchFamily="49" charset="0"/>
              </a:rPr>
              <a:t>{</a:t>
            </a:r>
          </a:p>
          <a:p>
            <a:r>
              <a:rPr lang="fr-FR" sz="1800" b="0" dirty="0">
                <a:solidFill>
                  <a:srgbClr val="657B83"/>
                </a:solidFill>
                <a:effectLst/>
                <a:latin typeface="Consolas" panose="020B0609020204030204" pitchFamily="49" charset="0"/>
              </a:rPr>
              <a:t>        </a:t>
            </a:r>
            <a:r>
              <a:rPr lang="fr-FR" sz="1800" b="0" i="1" dirty="0">
                <a:solidFill>
                  <a:srgbClr val="93A1A1"/>
                </a:solidFill>
                <a:effectLst/>
                <a:latin typeface="Consolas" panose="020B0609020204030204" pitchFamily="49" charset="0"/>
              </a:rPr>
              <a:t>// annuler le comportement par défaut</a:t>
            </a:r>
            <a:endParaRPr lang="fr-FR" sz="1800" b="0" dirty="0">
              <a:solidFill>
                <a:srgbClr val="657B83"/>
              </a:solidFill>
              <a:effectLst/>
              <a:latin typeface="Consolas" panose="020B0609020204030204" pitchFamily="49" charset="0"/>
            </a:endParaRPr>
          </a:p>
          <a:p>
            <a:r>
              <a:rPr lang="fr-FR" sz="1800" b="0" dirty="0">
                <a:solidFill>
                  <a:srgbClr val="657B83"/>
                </a:solidFill>
                <a:effectLst/>
                <a:latin typeface="Consolas" panose="020B0609020204030204" pitchFamily="49" charset="0"/>
              </a:rPr>
              <a:t>        </a:t>
            </a:r>
            <a:r>
              <a:rPr lang="fr-FR" sz="1800" b="0" dirty="0" err="1">
                <a:solidFill>
                  <a:srgbClr val="268BD2"/>
                </a:solidFill>
                <a:effectLst/>
                <a:latin typeface="Consolas" panose="020B0609020204030204" pitchFamily="49" charset="0"/>
              </a:rPr>
              <a:t>e</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preventDefault</a:t>
            </a:r>
            <a:r>
              <a:rPr lang="fr-FR" sz="1800" b="0" dirty="0">
                <a:solidFill>
                  <a:srgbClr val="657B83"/>
                </a:solidFill>
                <a:effectLst/>
                <a:latin typeface="Consolas" panose="020B0609020204030204" pitchFamily="49" charset="0"/>
              </a:rPr>
              <a:t>();</a:t>
            </a:r>
            <a:br>
              <a:rPr lang="fr-FR" sz="1800" b="0" dirty="0">
                <a:solidFill>
                  <a:srgbClr val="657B83"/>
                </a:solidFill>
                <a:effectLst/>
                <a:latin typeface="Consolas" panose="020B0609020204030204" pitchFamily="49" charset="0"/>
              </a:rPr>
            </a:br>
            <a:r>
              <a:rPr lang="fr-FR" sz="1800" b="0" dirty="0">
                <a:solidFill>
                  <a:srgbClr val="657B83"/>
                </a:solidFill>
                <a:effectLst/>
                <a:latin typeface="Consolas" panose="020B0609020204030204" pitchFamily="49" charset="0"/>
              </a:rPr>
              <a:t>        </a:t>
            </a:r>
            <a:r>
              <a:rPr lang="fr-FR" sz="1800" b="0" dirty="0" err="1">
                <a:solidFill>
                  <a:srgbClr val="268BD2"/>
                </a:solidFill>
                <a:effectLst/>
                <a:latin typeface="Consolas" panose="020B0609020204030204" pitchFamily="49" charset="0"/>
              </a:rPr>
              <a:t>alert</a:t>
            </a:r>
            <a:r>
              <a:rPr lang="fr-FR" sz="1800" b="0" dirty="0">
                <a:solidFill>
                  <a:srgbClr val="657B83"/>
                </a:solidFill>
                <a:effectLst/>
                <a:latin typeface="Consolas" panose="020B0609020204030204" pitchFamily="49" charset="0"/>
              </a:rPr>
              <a:t>(</a:t>
            </a:r>
            <a:r>
              <a:rPr lang="fr-FR" sz="1800" b="0" dirty="0">
                <a:solidFill>
                  <a:srgbClr val="2AA198"/>
                </a:solidFill>
                <a:effectLst/>
                <a:latin typeface="Consolas" panose="020B0609020204030204" pitchFamily="49" charset="0"/>
              </a:rPr>
              <a:t>"VOUS NE PASSSEREZ PAS !"</a:t>
            </a:r>
            <a:r>
              <a:rPr lang="fr-FR" sz="1800" b="0" dirty="0">
                <a:solidFill>
                  <a:srgbClr val="657B83"/>
                </a:solidFill>
                <a:effectLst/>
                <a:latin typeface="Consolas" panose="020B0609020204030204" pitchFamily="49" charset="0"/>
              </a:rPr>
              <a:t>)</a:t>
            </a:r>
          </a:p>
          <a:p>
            <a:br>
              <a:rPr lang="fr-FR" sz="1800" b="0" dirty="0">
                <a:solidFill>
                  <a:srgbClr val="657B83"/>
                </a:solidFill>
                <a:effectLst/>
                <a:latin typeface="Consolas" panose="020B0609020204030204" pitchFamily="49" charset="0"/>
              </a:rPr>
            </a:br>
            <a:r>
              <a:rPr lang="fr-FR" sz="1800" b="0" dirty="0">
                <a:solidFill>
                  <a:srgbClr val="657B83"/>
                </a:solidFill>
                <a:effectLst/>
                <a:latin typeface="Consolas" panose="020B0609020204030204" pitchFamily="49" charset="0"/>
              </a:rPr>
              <a:t>	 </a:t>
            </a:r>
            <a:r>
              <a:rPr lang="fr-FR" sz="1800" b="0" dirty="0">
                <a:solidFill>
                  <a:srgbClr val="268BD2"/>
                </a:solidFill>
                <a:effectLst/>
                <a:latin typeface="Consolas" panose="020B0609020204030204" pitchFamily="49" charset="0"/>
              </a:rPr>
              <a:t>console</a:t>
            </a:r>
            <a:r>
              <a:rPr lang="fr-FR" sz="1800" b="0" dirty="0">
                <a:solidFill>
                  <a:srgbClr val="657B83"/>
                </a:solidFill>
                <a:effectLst/>
                <a:latin typeface="Consolas" panose="020B0609020204030204" pitchFamily="49" charset="0"/>
              </a:rPr>
              <a:t>.</a:t>
            </a:r>
            <a:r>
              <a:rPr lang="fr-FR" sz="1800" b="0" dirty="0">
                <a:solidFill>
                  <a:srgbClr val="268BD2"/>
                </a:solidFill>
                <a:effectLst/>
                <a:latin typeface="Consolas" panose="020B0609020204030204" pitchFamily="49" charset="0"/>
              </a:rPr>
              <a:t>log</a:t>
            </a:r>
            <a:r>
              <a:rPr lang="fr-FR" sz="1800" b="0" dirty="0">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e</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target</a:t>
            </a:r>
            <a:r>
              <a:rPr lang="fr-FR" sz="1800" b="0" dirty="0">
                <a:solidFill>
                  <a:srgbClr val="657B83"/>
                </a:solidFill>
                <a:effectLst/>
                <a:latin typeface="Consolas" panose="020B0609020204030204" pitchFamily="49" charset="0"/>
              </a:rPr>
              <a:t>);</a:t>
            </a:r>
          </a:p>
          <a:p>
            <a:r>
              <a:rPr lang="fr-FR" sz="1800" b="0" dirty="0">
                <a:solidFill>
                  <a:srgbClr val="657B83"/>
                </a:solidFill>
                <a:effectLst/>
                <a:latin typeface="Consolas" panose="020B0609020204030204" pitchFamily="49" charset="0"/>
              </a:rPr>
              <a:t>        </a:t>
            </a:r>
            <a:r>
              <a:rPr lang="fr-FR" sz="1800" b="0" dirty="0">
                <a:solidFill>
                  <a:srgbClr val="268BD2"/>
                </a:solidFill>
                <a:effectLst/>
                <a:latin typeface="Consolas" panose="020B0609020204030204" pitchFamily="49" charset="0"/>
              </a:rPr>
              <a:t>console</a:t>
            </a:r>
            <a:r>
              <a:rPr lang="fr-FR" sz="1800" b="0" dirty="0">
                <a:solidFill>
                  <a:srgbClr val="657B83"/>
                </a:solidFill>
                <a:effectLst/>
                <a:latin typeface="Consolas" panose="020B0609020204030204" pitchFamily="49" charset="0"/>
              </a:rPr>
              <a:t>.</a:t>
            </a:r>
            <a:r>
              <a:rPr lang="fr-FR" sz="1800" b="0" dirty="0">
                <a:solidFill>
                  <a:srgbClr val="268BD2"/>
                </a:solidFill>
                <a:effectLst/>
                <a:latin typeface="Consolas" panose="020B0609020204030204" pitchFamily="49" charset="0"/>
              </a:rPr>
              <a:t>log</a:t>
            </a:r>
            <a:r>
              <a:rPr lang="fr-FR" sz="1800" b="0" dirty="0">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e</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target</a:t>
            </a:r>
            <a:r>
              <a:rPr lang="fr-FR" sz="1800" b="0" dirty="0" err="1">
                <a:solidFill>
                  <a:srgbClr val="657B83"/>
                </a:solidFill>
                <a:effectLst/>
                <a:latin typeface="Consolas" panose="020B0609020204030204" pitchFamily="49" charset="0"/>
              </a:rPr>
              <a:t>.</a:t>
            </a:r>
            <a:r>
              <a:rPr lang="fr-FR" sz="1800" b="0" dirty="0" err="1">
                <a:solidFill>
                  <a:srgbClr val="268BD2"/>
                </a:solidFill>
                <a:effectLst/>
                <a:latin typeface="Consolas" panose="020B0609020204030204" pitchFamily="49" charset="0"/>
              </a:rPr>
              <a:t>classList</a:t>
            </a:r>
            <a:r>
              <a:rPr lang="fr-FR" sz="1800" b="0" dirty="0">
                <a:solidFill>
                  <a:srgbClr val="657B83"/>
                </a:solidFill>
                <a:effectLst/>
                <a:latin typeface="Consolas" panose="020B0609020204030204" pitchFamily="49" charset="0"/>
              </a:rPr>
              <a:t>);</a:t>
            </a:r>
          </a:p>
          <a:p>
            <a:r>
              <a:rPr lang="fr-FR" sz="1800" b="0" dirty="0">
                <a:solidFill>
                  <a:srgbClr val="657B83"/>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E381731B-60B0-DE13-FCE4-24DE787433B7}"/>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2492497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CDC22-2EC6-4C8A-B997-C2001C209AB3}"/>
              </a:ext>
            </a:extLst>
          </p:cNvPr>
          <p:cNvSpPr>
            <a:spLocks noGrp="1"/>
          </p:cNvSpPr>
          <p:nvPr>
            <p:ph type="title" idx="4294967295"/>
          </p:nvPr>
        </p:nvSpPr>
        <p:spPr>
          <a:xfrm>
            <a:off x="4720301" y="452438"/>
            <a:ext cx="2748907" cy="1400175"/>
          </a:xfrm>
        </p:spPr>
        <p:txBody>
          <a:bodyPr/>
          <a:lstStyle/>
          <a:p>
            <a:r>
              <a:rPr lang="fr-FR" b="1" dirty="0">
                <a:solidFill>
                  <a:srgbClr val="0070C0"/>
                </a:solidFill>
              </a:rPr>
              <a:t>Exercice 3</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3AD3FAE4-DA03-490B-93FB-DC8025D2329C}"/>
              </a:ext>
            </a:extLst>
          </p:cNvPr>
          <p:cNvSpPr>
            <a:spLocks noGrp="1"/>
          </p:cNvSpPr>
          <p:nvPr>
            <p:ph idx="4294967295"/>
          </p:nvPr>
        </p:nvSpPr>
        <p:spPr>
          <a:xfrm>
            <a:off x="888274" y="2102575"/>
            <a:ext cx="10258697" cy="3357699"/>
          </a:xfrm>
        </p:spPr>
        <p:txBody>
          <a:bodyPr>
            <a:normAutofit/>
          </a:bodyPr>
          <a:lstStyle/>
          <a:p>
            <a:r>
              <a:rPr lang="fr-FR" sz="2000" dirty="0"/>
              <a:t>Effectuez les exemples des slides précédentes : événements, écouteur d'événement, </a:t>
            </a:r>
            <a:r>
              <a:rPr lang="fr-FR" sz="2000" dirty="0" err="1"/>
              <a:t>event</a:t>
            </a:r>
            <a:r>
              <a:rPr lang="fr-FR" sz="2000" dirty="0"/>
              <a:t> …</a:t>
            </a:r>
          </a:p>
          <a:p>
            <a:pPr marL="0" indent="0">
              <a:buNone/>
            </a:pPr>
            <a:r>
              <a:rPr lang="fr-FR" sz="2000" dirty="0">
                <a:sym typeface="Wingdings" panose="05000000000000000000" pitchFamily="2" charset="2"/>
              </a:rPr>
              <a:t> Créez l'élément </a:t>
            </a:r>
            <a:r>
              <a:rPr lang="fr-FR" sz="2000" dirty="0">
                <a:solidFill>
                  <a:srgbClr val="7030A0"/>
                </a:solidFill>
                <a:sym typeface="Wingdings" panose="05000000000000000000" pitchFamily="2" charset="2"/>
              </a:rPr>
              <a:t>h1 </a:t>
            </a:r>
            <a:r>
              <a:rPr lang="fr-FR" sz="2000" dirty="0">
                <a:sym typeface="Wingdings" panose="05000000000000000000" pitchFamily="2" charset="2"/>
              </a:rPr>
              <a:t>en JS, donnez lui l'</a:t>
            </a:r>
            <a:r>
              <a:rPr lang="fr-FR" sz="2000" dirty="0">
                <a:solidFill>
                  <a:srgbClr val="7030A0"/>
                </a:solidFill>
                <a:sym typeface="Wingdings" panose="05000000000000000000" pitchFamily="2" charset="2"/>
              </a:rPr>
              <a:t>id="</a:t>
            </a:r>
            <a:r>
              <a:rPr lang="fr-FR" sz="2000" dirty="0" err="1">
                <a:solidFill>
                  <a:srgbClr val="7030A0"/>
                </a:solidFill>
                <a:sym typeface="Wingdings" panose="05000000000000000000" pitchFamily="2" charset="2"/>
              </a:rPr>
              <a:t>welcome</a:t>
            </a:r>
            <a:r>
              <a:rPr lang="fr-FR" sz="2000" dirty="0">
                <a:solidFill>
                  <a:srgbClr val="7030A0"/>
                </a:solidFill>
                <a:sym typeface="Wingdings" panose="05000000000000000000" pitchFamily="2" charset="2"/>
              </a:rPr>
              <a:t>" </a:t>
            </a:r>
            <a:r>
              <a:rPr lang="fr-FR" sz="2000" dirty="0">
                <a:sym typeface="Wingdings" panose="05000000000000000000" pitchFamily="2" charset="2"/>
              </a:rPr>
              <a:t>pour pouvoir effectuer l'exercice et mettre en texte : </a:t>
            </a:r>
            <a:r>
              <a:rPr lang="fr-FR" sz="2000" dirty="0">
                <a:solidFill>
                  <a:srgbClr val="7030A0"/>
                </a:solidFill>
                <a:sym typeface="Wingdings" panose="05000000000000000000" pitchFamily="2" charset="2"/>
              </a:rPr>
              <a:t>Bienvenue "votre </a:t>
            </a:r>
            <a:r>
              <a:rPr lang="fr-FR" sz="2000" dirty="0" err="1">
                <a:solidFill>
                  <a:srgbClr val="7030A0"/>
                </a:solidFill>
                <a:sym typeface="Wingdings" panose="05000000000000000000" pitchFamily="2" charset="2"/>
              </a:rPr>
              <a:t>prenom</a:t>
            </a:r>
            <a:r>
              <a:rPr lang="fr-FR" sz="2000" dirty="0">
                <a:solidFill>
                  <a:srgbClr val="7030A0"/>
                </a:solidFill>
                <a:sym typeface="Wingdings" panose="05000000000000000000" pitchFamily="2" charset="2"/>
              </a:rPr>
              <a:t>"</a:t>
            </a:r>
            <a:endParaRPr lang="fr-FR" sz="2000" dirty="0">
              <a:solidFill>
                <a:srgbClr val="7030A0"/>
              </a:solidFill>
            </a:endParaRPr>
          </a:p>
        </p:txBody>
      </p:sp>
    </p:spTree>
    <p:extLst>
      <p:ext uri="{BB962C8B-B14F-4D97-AF65-F5344CB8AC3E}">
        <p14:creationId xmlns:p14="http://schemas.microsoft.com/office/powerpoint/2010/main" val="256242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35A41-D8C5-4A89-9399-600DE2D1900D}"/>
              </a:ext>
            </a:extLst>
          </p:cNvPr>
          <p:cNvSpPr>
            <a:spLocks noGrp="1"/>
          </p:cNvSpPr>
          <p:nvPr>
            <p:ph type="title" idx="4294967295"/>
          </p:nvPr>
        </p:nvSpPr>
        <p:spPr>
          <a:xfrm>
            <a:off x="4210538" y="618515"/>
            <a:ext cx="2624504" cy="716329"/>
          </a:xfrm>
        </p:spPr>
        <p:txBody>
          <a:bodyPr/>
          <a:lstStyle/>
          <a:p>
            <a:pPr algn="ctr"/>
            <a:r>
              <a:rPr lang="fr-FR" b="1" dirty="0">
                <a:solidFill>
                  <a:srgbClr val="0070C0"/>
                </a:solidFill>
              </a:rPr>
              <a:t>Sommaire</a:t>
            </a:r>
            <a:endParaRPr lang="en-US" b="1">
              <a:solidFill>
                <a:srgbClr val="0070C0"/>
              </a:solidFill>
              <a:cs typeface="Calibri Light"/>
            </a:endParaRPr>
          </a:p>
        </p:txBody>
      </p:sp>
      <p:sp>
        <p:nvSpPr>
          <p:cNvPr id="3" name="Espace réservé du contenu 2">
            <a:extLst>
              <a:ext uri="{FF2B5EF4-FFF2-40B4-BE49-F238E27FC236}">
                <a16:creationId xmlns:a16="http://schemas.microsoft.com/office/drawing/2014/main" id="{9F4AB074-4322-4A48-BC6C-6406C43DC4C3}"/>
              </a:ext>
            </a:extLst>
          </p:cNvPr>
          <p:cNvSpPr>
            <a:spLocks noGrp="1"/>
          </p:cNvSpPr>
          <p:nvPr>
            <p:ph sz="half" idx="4294967295"/>
          </p:nvPr>
        </p:nvSpPr>
        <p:spPr>
          <a:xfrm>
            <a:off x="3013166" y="1814670"/>
            <a:ext cx="5056615" cy="3819775"/>
          </a:xfrm>
        </p:spPr>
        <p:txBody>
          <a:bodyPr vert="horz" lIns="91440" tIns="45720" rIns="91440" bIns="45720" rtlCol="0" anchor="t">
            <a:noAutofit/>
          </a:bodyPr>
          <a:lstStyle/>
          <a:p>
            <a:pPr>
              <a:buClr>
                <a:schemeClr val="tx1"/>
              </a:buClr>
              <a:buFont typeface="+mj-lt"/>
              <a:buAutoNum type="arabicPeriod"/>
            </a:pPr>
            <a:r>
              <a:rPr lang="fr-CA" sz="2400" dirty="0" err="1">
                <a:hlinkClick r:id="rId2" action="ppaction://hlinksldjump"/>
              </a:rPr>
              <a:t>Défintion</a:t>
            </a:r>
            <a:r>
              <a:rPr lang="fr-CA" sz="2400" dirty="0">
                <a:hlinkClick r:id="rId2" action="ppaction://hlinksldjump"/>
              </a:rPr>
              <a:t> du DOM</a:t>
            </a:r>
            <a:endParaRPr lang="fr-CA" sz="2400" dirty="0">
              <a:cs typeface="Calibri"/>
            </a:endParaRPr>
          </a:p>
          <a:p>
            <a:pPr>
              <a:buClr>
                <a:schemeClr val="tx1"/>
              </a:buClr>
              <a:buFont typeface="+mj-lt"/>
              <a:buAutoNum type="arabicPeriod"/>
            </a:pPr>
            <a:r>
              <a:rPr lang="fr-FR" sz="2400" dirty="0">
                <a:hlinkClick r:id="rId3" action="ppaction://hlinksldjump"/>
              </a:rPr>
              <a:t>Récupérer des éléments du DOM</a:t>
            </a:r>
            <a:endParaRPr lang="fr-CA" sz="2400" dirty="0">
              <a:cs typeface="Calibri"/>
            </a:endParaRPr>
          </a:p>
          <a:p>
            <a:pPr>
              <a:buClr>
                <a:schemeClr val="tx1"/>
              </a:buClr>
              <a:buFont typeface="+mj-lt"/>
              <a:buAutoNum type="arabicPeriod"/>
            </a:pPr>
            <a:r>
              <a:rPr lang="fr-CA" sz="2400" dirty="0">
                <a:hlinkClick r:id="rId4" action="ppaction://hlinksldjump"/>
              </a:rPr>
              <a:t>Manipulation du DOM</a:t>
            </a:r>
            <a:endParaRPr lang="fr-CA" sz="2400" dirty="0">
              <a:cs typeface="Calibri"/>
            </a:endParaRPr>
          </a:p>
          <a:p>
            <a:pPr>
              <a:buClr>
                <a:schemeClr val="tx1"/>
              </a:buClr>
              <a:buFont typeface="+mj-lt"/>
              <a:buAutoNum type="arabicPeriod"/>
            </a:pPr>
            <a:r>
              <a:rPr lang="fr-CA" sz="2400" dirty="0">
                <a:hlinkClick r:id="rId5" action="ppaction://hlinksldjump"/>
              </a:rPr>
              <a:t>Créer un élément</a:t>
            </a:r>
            <a:endParaRPr lang="fr-CA" sz="2400" dirty="0">
              <a:cs typeface="Calibri"/>
            </a:endParaRPr>
          </a:p>
          <a:p>
            <a:pPr>
              <a:buClr>
                <a:schemeClr val="tx1"/>
              </a:buClr>
              <a:buFont typeface="+mj-lt"/>
              <a:buAutoNum type="arabicPeriod"/>
            </a:pPr>
            <a:r>
              <a:rPr lang="fr-FR" sz="2400" dirty="0">
                <a:hlinkClick r:id="rId6" action="ppaction://hlinksldjump"/>
              </a:rPr>
              <a:t>Ajouter du style à un </a:t>
            </a:r>
            <a:r>
              <a:rPr lang="fr-FR" sz="2400" dirty="0" err="1">
                <a:hlinkClick r:id="rId6" action="ppaction://hlinksldjump"/>
              </a:rPr>
              <a:t>élement</a:t>
            </a:r>
            <a:endParaRPr lang="fr-CA" sz="2400" dirty="0">
              <a:cs typeface="Calibri"/>
            </a:endParaRPr>
          </a:p>
          <a:p>
            <a:pPr>
              <a:buClr>
                <a:schemeClr val="tx1"/>
              </a:buClr>
              <a:buFont typeface="+mj-lt"/>
              <a:buAutoNum type="arabicPeriod"/>
            </a:pPr>
            <a:r>
              <a:rPr lang="fr-FR" sz="2400" dirty="0">
                <a:hlinkClick r:id="rId7" action="ppaction://hlinksldjump"/>
              </a:rPr>
              <a:t>Les évènements</a:t>
            </a:r>
            <a:endParaRPr lang="fr-CA" sz="2400" dirty="0">
              <a:cs typeface="Calibri"/>
            </a:endParaRPr>
          </a:p>
          <a:p>
            <a:pPr>
              <a:buClr>
                <a:schemeClr val="tx1"/>
              </a:buClr>
              <a:buFont typeface="+mj-lt"/>
              <a:buAutoNum type="arabicPeriod"/>
            </a:pPr>
            <a:r>
              <a:rPr lang="fr-CA" sz="2400" dirty="0">
                <a:hlinkClick r:id="rId8" action="ppaction://hlinksldjump"/>
              </a:rPr>
              <a:t>Les écouteurs d'événement</a:t>
            </a:r>
            <a:endParaRPr lang="fr-CA" sz="2400" dirty="0">
              <a:cs typeface="Calibri"/>
            </a:endParaRPr>
          </a:p>
          <a:p>
            <a:pPr>
              <a:buClr>
                <a:schemeClr val="tx1"/>
              </a:buClr>
              <a:buFont typeface="+mj-lt"/>
              <a:buAutoNum type="arabicPeriod"/>
            </a:pPr>
            <a:r>
              <a:rPr lang="fr-CA" sz="2400" dirty="0" err="1">
                <a:hlinkClick r:id="rId9" action="ppaction://hlinksldjump"/>
              </a:rPr>
              <a:t>preventDefault</a:t>
            </a:r>
            <a:r>
              <a:rPr lang="fr-CA" sz="2400" dirty="0">
                <a:hlinkClick r:id="rId9" action="ppaction://hlinksldjump"/>
              </a:rPr>
              <a:t> et l'objet </a:t>
            </a:r>
            <a:r>
              <a:rPr lang="fr-CA" sz="2400" dirty="0" err="1">
                <a:hlinkClick r:id="rId9" action="ppaction://hlinksldjump"/>
              </a:rPr>
              <a:t>event</a:t>
            </a:r>
            <a:endParaRPr lang="fr-CA" sz="2400" dirty="0">
              <a:cs typeface="Calibri"/>
            </a:endParaRPr>
          </a:p>
        </p:txBody>
      </p:sp>
    </p:spTree>
    <p:extLst>
      <p:ext uri="{BB962C8B-B14F-4D97-AF65-F5344CB8AC3E}">
        <p14:creationId xmlns:p14="http://schemas.microsoft.com/office/powerpoint/2010/main" val="171847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idx="4294967295"/>
          </p:nvPr>
        </p:nvSpPr>
        <p:spPr>
          <a:xfrm>
            <a:off x="1389673" y="667361"/>
            <a:ext cx="9404350" cy="882406"/>
          </a:xfrm>
        </p:spPr>
        <p:txBody>
          <a:bodyPr/>
          <a:lstStyle/>
          <a:p>
            <a:pPr algn="ctr"/>
            <a:r>
              <a:rPr lang="fr-FR" b="1" dirty="0">
                <a:solidFill>
                  <a:srgbClr val="0070C0"/>
                </a:solidFill>
              </a:rPr>
              <a:t>Définition du DOM</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4294967295"/>
          </p:nvPr>
        </p:nvSpPr>
        <p:spPr>
          <a:xfrm>
            <a:off x="566057" y="2052638"/>
            <a:ext cx="10625573" cy="4195762"/>
          </a:xfrm>
        </p:spPr>
        <p:txBody>
          <a:bodyPr vert="horz" lIns="91440" tIns="45720" rIns="91440" bIns="45720" rtlCol="0" anchor="t">
            <a:noAutofit/>
          </a:bodyPr>
          <a:lstStyle/>
          <a:p>
            <a:pPr marL="0" indent="0">
              <a:lnSpc>
                <a:spcPct val="100000"/>
              </a:lnSpc>
              <a:spcAft>
                <a:spcPts val="500"/>
              </a:spcAft>
              <a:buNone/>
            </a:pPr>
            <a:r>
              <a:rPr lang="fr-FR" sz="2200" dirty="0"/>
              <a:t>Le Document Objet Model fournit une représentation du document sous forme d'un arbre et définit la façon dont la structure peut être manipulée par votre programme (le JS dans notre cas)</a:t>
            </a:r>
          </a:p>
          <a:p>
            <a:pPr marL="0" indent="0">
              <a:lnSpc>
                <a:spcPct val="100000"/>
              </a:lnSpc>
              <a:spcAft>
                <a:spcPts val="500"/>
              </a:spcAft>
              <a:buNone/>
            </a:pPr>
            <a:r>
              <a:rPr lang="fr-FR" sz="2200" dirty="0"/>
              <a:t>On peut dire qu'il s'agit d'une sorte de "passerelle" entre le HTML et le JS</a:t>
            </a:r>
          </a:p>
          <a:p>
            <a:pPr marL="0" indent="0">
              <a:lnSpc>
                <a:spcPct val="100000"/>
              </a:lnSpc>
              <a:spcAft>
                <a:spcPts val="500"/>
              </a:spcAft>
              <a:buNone/>
            </a:pPr>
            <a:r>
              <a:rPr lang="fr-FR" sz="2200" dirty="0"/>
              <a:t>Grace au DOM nous allons être en mesure de venir accéder et/ou modifier notre HTML depuis le JS</a:t>
            </a:r>
          </a:p>
          <a:p>
            <a:pPr marL="0" indent="0">
              <a:lnSpc>
                <a:spcPct val="100000"/>
              </a:lnSpc>
              <a:spcAft>
                <a:spcPts val="500"/>
              </a:spcAft>
              <a:buNone/>
            </a:pPr>
            <a:r>
              <a:rPr lang="fr-FR" sz="2200" dirty="0"/>
              <a:t>Chaque page chargée dans notre navigateur dispose d'un objet "document" utilisable en </a:t>
            </a:r>
            <a:r>
              <a:rPr lang="fr-FR" sz="2200" dirty="0" err="1"/>
              <a:t>Js</a:t>
            </a:r>
            <a:r>
              <a:rPr lang="fr-FR" sz="2200" dirty="0"/>
              <a:t>.</a:t>
            </a:r>
          </a:p>
          <a:p>
            <a:pPr marL="0" indent="0">
              <a:lnSpc>
                <a:spcPct val="100000"/>
              </a:lnSpc>
              <a:spcAft>
                <a:spcPts val="500"/>
              </a:spcAft>
              <a:buNone/>
            </a:pPr>
            <a:r>
              <a:rPr lang="fr-FR" sz="2200" dirty="0"/>
              <a:t>Cet objet "document" est notre point d'entrée vers notre contenu HTML</a:t>
            </a:r>
          </a:p>
          <a:p>
            <a:pPr marL="0" indent="0">
              <a:lnSpc>
                <a:spcPct val="100000"/>
              </a:lnSpc>
              <a:spcAft>
                <a:spcPts val="500"/>
              </a:spcAft>
              <a:buNone/>
            </a:pPr>
            <a:endParaRPr lang="fr-FR" sz="2200" dirty="0">
              <a:cs typeface="Calibri"/>
            </a:endParaRPr>
          </a:p>
        </p:txBody>
      </p:sp>
      <p:sp>
        <p:nvSpPr>
          <p:cNvPr id="4" name="Rectangle 3">
            <a:extLst>
              <a:ext uri="{FF2B5EF4-FFF2-40B4-BE49-F238E27FC236}">
                <a16:creationId xmlns:a16="http://schemas.microsoft.com/office/drawing/2014/main" id="{93F404FE-4161-6862-2543-E31745E993B6}"/>
              </a:ext>
            </a:extLst>
          </p:cNvPr>
          <p:cNvSpPr/>
          <p:nvPr/>
        </p:nvSpPr>
        <p:spPr>
          <a:xfrm>
            <a:off x="0" y="158920"/>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138168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idx="4294967295"/>
          </p:nvPr>
        </p:nvSpPr>
        <p:spPr>
          <a:xfrm>
            <a:off x="1397000" y="618515"/>
            <a:ext cx="9404350" cy="921483"/>
          </a:xfrm>
        </p:spPr>
        <p:txBody>
          <a:bodyPr/>
          <a:lstStyle/>
          <a:p>
            <a:pPr algn="ctr"/>
            <a:r>
              <a:rPr lang="fr-FR" b="1" dirty="0">
                <a:solidFill>
                  <a:srgbClr val="0070C0"/>
                </a:solidFill>
              </a:rPr>
              <a:t>Récupérer des éléments du DOM</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4294967295"/>
          </p:nvPr>
        </p:nvSpPr>
        <p:spPr>
          <a:xfrm>
            <a:off x="1071060" y="1541178"/>
            <a:ext cx="10136871" cy="4697330"/>
          </a:xfrm>
        </p:spPr>
        <p:txBody>
          <a:bodyPr vert="horz" lIns="91440" tIns="45720" rIns="91440" bIns="45720" rtlCol="0" anchor="t">
            <a:normAutofit fontScale="92500"/>
          </a:bodyPr>
          <a:lstStyle/>
          <a:p>
            <a:pPr marL="0" indent="0">
              <a:buNone/>
            </a:pPr>
            <a:r>
              <a:rPr lang="fr-FR" sz="2400" i="1" dirty="0">
                <a:solidFill>
                  <a:srgbClr val="A0A1A7"/>
                </a:solidFill>
                <a:latin typeface="Consolas"/>
                <a:ea typeface="Times New Roman"/>
                <a:cs typeface="Times New Roman"/>
              </a:rPr>
              <a:t>// récupérer l’élément qui a </a:t>
            </a:r>
            <a:r>
              <a:rPr lang="fr-FR" sz="2400" i="1" dirty="0" err="1">
                <a:solidFill>
                  <a:srgbClr val="A0A1A7"/>
                </a:solidFill>
                <a:latin typeface="Consolas"/>
                <a:ea typeface="Times New Roman"/>
                <a:cs typeface="Times New Roman"/>
              </a:rPr>
              <a:t>l'id</a:t>
            </a:r>
            <a:r>
              <a:rPr lang="fr-FR" sz="2400" i="1" dirty="0">
                <a:solidFill>
                  <a:srgbClr val="A0A1A7"/>
                </a:solidFill>
                <a:latin typeface="Consolas"/>
                <a:ea typeface="Times New Roman"/>
                <a:cs typeface="Times New Roman"/>
              </a:rPr>
              <a:t> </a:t>
            </a:r>
            <a:r>
              <a:rPr lang="fr-FR" sz="2400" i="1" dirty="0" err="1">
                <a:solidFill>
                  <a:srgbClr val="A0A1A7"/>
                </a:solidFill>
                <a:latin typeface="Consolas"/>
                <a:ea typeface="Times New Roman"/>
                <a:cs typeface="Times New Roman"/>
              </a:rPr>
              <a:t>my</a:t>
            </a:r>
            <a:r>
              <a:rPr lang="fr-FR" sz="2400" i="1" dirty="0">
                <a:solidFill>
                  <a:srgbClr val="A0A1A7"/>
                </a:solidFill>
                <a:latin typeface="Consolas"/>
                <a:ea typeface="Times New Roman"/>
                <a:cs typeface="Times New Roman"/>
              </a:rPr>
              <a:t>-id</a:t>
            </a:r>
            <a:endParaRPr lang="fr-FR" sz="2400" dirty="0">
              <a:ea typeface="Times New Roman"/>
              <a:cs typeface="Times New Roman"/>
            </a:endParaRPr>
          </a:p>
          <a:p>
            <a:pPr marL="0" indent="0">
              <a:spcAft>
                <a:spcPts val="0"/>
              </a:spcAft>
              <a:buNone/>
            </a:pPr>
            <a:r>
              <a:rPr lang="fr-FR" sz="2400" dirty="0" err="1">
                <a:solidFill>
                  <a:srgbClr val="A626A4"/>
                </a:solidFill>
                <a:latin typeface="Consolas"/>
                <a:ea typeface="Times New Roman"/>
                <a:cs typeface="Times New Roman"/>
              </a:rPr>
              <a:t>const</a:t>
            </a:r>
            <a:r>
              <a:rPr lang="fr-FR" sz="2400" dirty="0">
                <a:solidFill>
                  <a:srgbClr val="383A42"/>
                </a:solidFill>
                <a:latin typeface="Consolas"/>
                <a:ea typeface="Times New Roman"/>
                <a:cs typeface="Times New Roman"/>
              </a:rPr>
              <a:t> </a:t>
            </a:r>
            <a:r>
              <a:rPr lang="fr-FR" sz="2400" dirty="0" err="1">
                <a:solidFill>
                  <a:srgbClr val="986801"/>
                </a:solidFill>
                <a:latin typeface="Consolas"/>
                <a:ea typeface="Times New Roman"/>
                <a:cs typeface="Times New Roman"/>
              </a:rPr>
              <a:t>myId</a:t>
            </a:r>
            <a:r>
              <a:rPr lang="fr-FR" sz="2400" dirty="0">
                <a:solidFill>
                  <a:srgbClr val="986801"/>
                </a:solidFill>
                <a:latin typeface="Consolas"/>
                <a:ea typeface="Times New Roman"/>
                <a:cs typeface="Times New Roman"/>
              </a:rPr>
              <a:t> </a:t>
            </a:r>
            <a:r>
              <a:rPr lang="fr-FR" sz="2400" dirty="0">
                <a:solidFill>
                  <a:srgbClr val="0184BC"/>
                </a:solidFill>
                <a:latin typeface="Consolas"/>
                <a:ea typeface="Times New Roman"/>
                <a:cs typeface="Times New Roman"/>
              </a:rPr>
              <a:t>=</a:t>
            </a:r>
            <a:r>
              <a:rPr lang="fr-FR" sz="2400" dirty="0">
                <a:solidFill>
                  <a:srgbClr val="383A42"/>
                </a:solidFill>
                <a:latin typeface="Consolas"/>
                <a:ea typeface="Times New Roman"/>
                <a:cs typeface="Times New Roman"/>
              </a:rPr>
              <a:t> </a:t>
            </a:r>
            <a:r>
              <a:rPr lang="fr-FR" sz="2400" dirty="0" err="1">
                <a:solidFill>
                  <a:srgbClr val="383A42"/>
                </a:solidFill>
                <a:latin typeface="Consolas"/>
                <a:ea typeface="Times New Roman"/>
                <a:cs typeface="Times New Roman"/>
              </a:rPr>
              <a:t>document.</a:t>
            </a:r>
            <a:r>
              <a:rPr lang="fr-FR" sz="2400" dirty="0" err="1">
                <a:solidFill>
                  <a:srgbClr val="4078F2"/>
                </a:solidFill>
                <a:latin typeface="Consolas"/>
                <a:ea typeface="Times New Roman"/>
                <a:cs typeface="Times New Roman"/>
              </a:rPr>
              <a:t>getElementById</a:t>
            </a:r>
            <a:r>
              <a:rPr lang="fr-FR" sz="2400" dirty="0">
                <a:solidFill>
                  <a:srgbClr val="383A42"/>
                </a:solidFill>
                <a:latin typeface="Consolas"/>
                <a:ea typeface="Times New Roman"/>
                <a:cs typeface="Times New Roman"/>
              </a:rPr>
              <a:t>(</a:t>
            </a:r>
            <a:r>
              <a:rPr lang="fr-FR" sz="2400" dirty="0">
                <a:solidFill>
                  <a:srgbClr val="50A14F"/>
                </a:solidFill>
                <a:latin typeface="Consolas"/>
                <a:ea typeface="Times New Roman"/>
                <a:cs typeface="Times New Roman"/>
              </a:rPr>
              <a:t>"</a:t>
            </a:r>
            <a:r>
              <a:rPr lang="fr-FR" sz="2400" dirty="0" err="1">
                <a:solidFill>
                  <a:srgbClr val="50A14F"/>
                </a:solidFill>
                <a:latin typeface="Consolas"/>
                <a:ea typeface="Times New Roman"/>
                <a:cs typeface="Times New Roman"/>
              </a:rPr>
              <a:t>my</a:t>
            </a:r>
            <a:r>
              <a:rPr lang="fr-FR" sz="2400" dirty="0">
                <a:solidFill>
                  <a:srgbClr val="50A14F"/>
                </a:solidFill>
                <a:latin typeface="Consolas"/>
                <a:ea typeface="Times New Roman"/>
                <a:cs typeface="Times New Roman"/>
              </a:rPr>
              <a:t>-id"</a:t>
            </a:r>
            <a:r>
              <a:rPr lang="fr-FR" sz="2400" dirty="0">
                <a:solidFill>
                  <a:srgbClr val="383A42"/>
                </a:solidFill>
                <a:latin typeface="Consolas"/>
                <a:ea typeface="Times New Roman"/>
                <a:cs typeface="Times New Roman"/>
              </a:rPr>
              <a:t>); </a:t>
            </a:r>
          </a:p>
          <a:p>
            <a:pPr marL="0" indent="0">
              <a:spcAft>
                <a:spcPts val="0"/>
              </a:spcAft>
              <a:buNone/>
            </a:pPr>
            <a:r>
              <a:rPr lang="fr-FR" sz="2400" dirty="0">
                <a:solidFill>
                  <a:srgbClr val="383A42"/>
                </a:solidFill>
                <a:latin typeface="Consolas"/>
                <a:ea typeface="Times New Roman"/>
                <a:cs typeface="Times New Roman"/>
              </a:rPr>
              <a:t>console.</a:t>
            </a:r>
            <a:r>
              <a:rPr lang="fr-FR" sz="2400" dirty="0">
                <a:solidFill>
                  <a:srgbClr val="4078F2"/>
                </a:solidFill>
                <a:latin typeface="Consolas"/>
                <a:ea typeface="Times New Roman"/>
                <a:cs typeface="Times New Roman"/>
              </a:rPr>
              <a:t>log</a:t>
            </a:r>
            <a:r>
              <a:rPr lang="fr-FR" sz="2400" dirty="0">
                <a:solidFill>
                  <a:srgbClr val="383A42"/>
                </a:solidFill>
                <a:latin typeface="Consolas"/>
                <a:ea typeface="Times New Roman"/>
                <a:cs typeface="Times New Roman"/>
              </a:rPr>
              <a:t>(</a:t>
            </a:r>
            <a:r>
              <a:rPr lang="fr-FR" sz="2400" dirty="0" err="1">
                <a:solidFill>
                  <a:srgbClr val="986801"/>
                </a:solidFill>
                <a:latin typeface="Consolas"/>
                <a:ea typeface="Times New Roman"/>
                <a:cs typeface="Times New Roman"/>
              </a:rPr>
              <a:t>myId</a:t>
            </a:r>
            <a:r>
              <a:rPr lang="fr-FR" sz="2400" dirty="0">
                <a:solidFill>
                  <a:srgbClr val="383A42"/>
                </a:solidFill>
                <a:latin typeface="Consolas"/>
                <a:ea typeface="Times New Roman"/>
                <a:cs typeface="Times New Roman"/>
              </a:rPr>
              <a:t>);</a:t>
            </a:r>
            <a:endParaRPr lang="fr-FR" sz="2400" dirty="0">
              <a:ea typeface="Times New Roman"/>
              <a:cs typeface="Times New Roman"/>
            </a:endParaRPr>
          </a:p>
          <a:p>
            <a:endParaRPr lang="fr-FR" sz="2400" i="1" dirty="0">
              <a:solidFill>
                <a:srgbClr val="A0A1A7"/>
              </a:solidFill>
              <a:latin typeface="Consolas"/>
              <a:ea typeface="Times New Roman"/>
              <a:cs typeface="Times New Roman"/>
            </a:endParaRPr>
          </a:p>
          <a:p>
            <a:pPr marL="0" indent="0">
              <a:buNone/>
            </a:pPr>
            <a:r>
              <a:rPr lang="fr-FR" sz="2400" i="1" dirty="0">
                <a:solidFill>
                  <a:srgbClr val="A0A1A7"/>
                </a:solidFill>
                <a:latin typeface="Consolas"/>
                <a:ea typeface="Times New Roman"/>
                <a:cs typeface="Times New Roman"/>
              </a:rPr>
              <a:t>// récupérer une collection d’éléments qui ont la classe </a:t>
            </a:r>
            <a:r>
              <a:rPr lang="fr-FR" sz="2400" b="0" dirty="0">
                <a:solidFill>
                  <a:srgbClr val="7285B7"/>
                </a:solidFill>
                <a:effectLst/>
                <a:latin typeface="Consolas" panose="020B0609020204030204" pitchFamily="49" charset="0"/>
              </a:rPr>
              <a:t> </a:t>
            </a:r>
            <a:r>
              <a:rPr lang="fr-FR" sz="2400" b="0" dirty="0" err="1">
                <a:solidFill>
                  <a:srgbClr val="9BA8B7"/>
                </a:solidFill>
                <a:effectLst/>
                <a:latin typeface="Consolas" panose="020B0609020204030204" pitchFamily="49" charset="0"/>
              </a:rPr>
              <a:t>my</a:t>
            </a:r>
            <a:r>
              <a:rPr lang="fr-FR" sz="2400" b="0" dirty="0">
                <a:solidFill>
                  <a:srgbClr val="9BA8B7"/>
                </a:solidFill>
                <a:effectLst/>
                <a:latin typeface="Consolas" panose="020B0609020204030204" pitchFamily="49" charset="0"/>
              </a:rPr>
              <a:t>-class</a:t>
            </a:r>
            <a:endParaRPr lang="fr-FR" sz="2400" dirty="0">
              <a:ea typeface="Times New Roman"/>
              <a:cs typeface="Times New Roman"/>
            </a:endParaRPr>
          </a:p>
          <a:p>
            <a:pPr marL="0" indent="0">
              <a:spcAft>
                <a:spcPts val="0"/>
              </a:spcAft>
              <a:buNone/>
            </a:pPr>
            <a:r>
              <a:rPr lang="fr-FR" sz="2400" dirty="0" err="1">
                <a:solidFill>
                  <a:srgbClr val="A626A4"/>
                </a:solidFill>
                <a:latin typeface="Consolas"/>
                <a:ea typeface="Times New Roman"/>
                <a:cs typeface="Times New Roman"/>
              </a:rPr>
              <a:t>const</a:t>
            </a:r>
            <a:r>
              <a:rPr lang="fr-FR" sz="2400" dirty="0">
                <a:solidFill>
                  <a:srgbClr val="383A42"/>
                </a:solidFill>
                <a:latin typeface="Consolas"/>
                <a:ea typeface="Times New Roman"/>
                <a:cs typeface="Times New Roman"/>
              </a:rPr>
              <a:t> </a:t>
            </a:r>
            <a:r>
              <a:rPr lang="fr-FR" sz="2400" dirty="0" err="1">
                <a:solidFill>
                  <a:srgbClr val="986801"/>
                </a:solidFill>
                <a:latin typeface="Consolas"/>
                <a:ea typeface="Times New Roman"/>
                <a:cs typeface="Times New Roman"/>
              </a:rPr>
              <a:t>myClass</a:t>
            </a:r>
            <a:r>
              <a:rPr lang="fr-FR" sz="2400" dirty="0">
                <a:solidFill>
                  <a:srgbClr val="383A42"/>
                </a:solidFill>
                <a:latin typeface="Consolas"/>
                <a:ea typeface="Times New Roman"/>
                <a:cs typeface="Times New Roman"/>
              </a:rPr>
              <a:t> </a:t>
            </a:r>
            <a:r>
              <a:rPr lang="fr-FR" sz="2400" dirty="0">
                <a:solidFill>
                  <a:srgbClr val="0184BC"/>
                </a:solidFill>
                <a:latin typeface="Consolas"/>
                <a:ea typeface="Times New Roman"/>
                <a:cs typeface="Times New Roman"/>
              </a:rPr>
              <a:t>=</a:t>
            </a:r>
            <a:r>
              <a:rPr lang="fr-FR" sz="2400" dirty="0">
                <a:solidFill>
                  <a:srgbClr val="383A42"/>
                </a:solidFill>
                <a:latin typeface="Consolas"/>
                <a:ea typeface="Times New Roman"/>
                <a:cs typeface="Times New Roman"/>
              </a:rPr>
              <a:t> </a:t>
            </a:r>
            <a:r>
              <a:rPr lang="fr-FR" sz="2400" dirty="0" err="1">
                <a:solidFill>
                  <a:srgbClr val="383A42"/>
                </a:solidFill>
                <a:latin typeface="Consolas"/>
                <a:ea typeface="Times New Roman"/>
                <a:cs typeface="Times New Roman"/>
              </a:rPr>
              <a:t>document.</a:t>
            </a:r>
            <a:r>
              <a:rPr lang="fr-FR" sz="2400" dirty="0" err="1">
                <a:solidFill>
                  <a:srgbClr val="4078F2"/>
                </a:solidFill>
                <a:latin typeface="Consolas"/>
                <a:ea typeface="Times New Roman"/>
                <a:cs typeface="Times New Roman"/>
              </a:rPr>
              <a:t>getElementsByClassName</a:t>
            </a:r>
            <a:r>
              <a:rPr lang="fr-FR" sz="2400" dirty="0">
                <a:solidFill>
                  <a:srgbClr val="383A42"/>
                </a:solidFill>
                <a:latin typeface="Consolas"/>
                <a:ea typeface="Times New Roman"/>
                <a:cs typeface="Times New Roman"/>
              </a:rPr>
              <a:t>(</a:t>
            </a:r>
            <a:r>
              <a:rPr lang="fr-FR" sz="2400" dirty="0">
                <a:solidFill>
                  <a:srgbClr val="50A14F"/>
                </a:solidFill>
                <a:latin typeface="Consolas"/>
                <a:ea typeface="Times New Roman"/>
                <a:cs typeface="Times New Roman"/>
              </a:rPr>
              <a:t>"</a:t>
            </a:r>
            <a:r>
              <a:rPr lang="fr-FR" sz="2400" dirty="0" err="1">
                <a:solidFill>
                  <a:srgbClr val="50A14F"/>
                </a:solidFill>
                <a:latin typeface="Consolas"/>
                <a:ea typeface="Times New Roman"/>
                <a:cs typeface="Times New Roman"/>
              </a:rPr>
              <a:t>my</a:t>
            </a:r>
            <a:r>
              <a:rPr lang="fr-FR" sz="2400" dirty="0">
                <a:solidFill>
                  <a:srgbClr val="50A14F"/>
                </a:solidFill>
                <a:latin typeface="Consolas"/>
                <a:ea typeface="Times New Roman"/>
                <a:cs typeface="Times New Roman"/>
              </a:rPr>
              <a:t>-class"</a:t>
            </a:r>
            <a:r>
              <a:rPr lang="fr-FR" sz="2400" dirty="0">
                <a:solidFill>
                  <a:srgbClr val="383A42"/>
                </a:solidFill>
                <a:latin typeface="Consolas"/>
                <a:ea typeface="Times New Roman"/>
                <a:cs typeface="Times New Roman"/>
              </a:rPr>
              <a:t>); </a:t>
            </a:r>
          </a:p>
          <a:p>
            <a:pPr marL="0" indent="0">
              <a:spcAft>
                <a:spcPts val="0"/>
              </a:spcAft>
              <a:buNone/>
            </a:pPr>
            <a:r>
              <a:rPr lang="fr-FR" sz="2400" dirty="0">
                <a:solidFill>
                  <a:srgbClr val="383A42"/>
                </a:solidFill>
                <a:latin typeface="Consolas"/>
                <a:ea typeface="Times New Roman"/>
                <a:cs typeface="Times New Roman"/>
              </a:rPr>
              <a:t>console.</a:t>
            </a:r>
            <a:r>
              <a:rPr lang="fr-FR" sz="2400" dirty="0">
                <a:solidFill>
                  <a:srgbClr val="4078F2"/>
                </a:solidFill>
                <a:latin typeface="Consolas"/>
                <a:ea typeface="Times New Roman"/>
                <a:cs typeface="Times New Roman"/>
              </a:rPr>
              <a:t>log</a:t>
            </a:r>
            <a:r>
              <a:rPr lang="fr-FR" sz="2400" dirty="0">
                <a:solidFill>
                  <a:srgbClr val="383A42"/>
                </a:solidFill>
                <a:latin typeface="Consolas"/>
                <a:ea typeface="Times New Roman"/>
                <a:cs typeface="Times New Roman"/>
              </a:rPr>
              <a:t>(</a:t>
            </a:r>
            <a:r>
              <a:rPr lang="fr-FR" sz="2400" dirty="0" err="1">
                <a:solidFill>
                  <a:srgbClr val="986801"/>
                </a:solidFill>
                <a:latin typeface="Consolas"/>
                <a:ea typeface="Times New Roman"/>
                <a:cs typeface="Times New Roman"/>
              </a:rPr>
              <a:t>myClass</a:t>
            </a:r>
            <a:r>
              <a:rPr lang="fr-FR" sz="2400" dirty="0">
                <a:solidFill>
                  <a:srgbClr val="383A42"/>
                </a:solidFill>
                <a:latin typeface="Consolas"/>
                <a:ea typeface="Times New Roman"/>
                <a:cs typeface="Times New Roman"/>
              </a:rPr>
              <a:t>);</a:t>
            </a:r>
            <a:endParaRPr lang="fr-FR" sz="2400" dirty="0">
              <a:ea typeface="Times New Roman"/>
              <a:cs typeface="Times New Roman"/>
            </a:endParaRPr>
          </a:p>
          <a:p>
            <a:endParaRPr lang="fr-FR" sz="2400" i="1" dirty="0">
              <a:solidFill>
                <a:srgbClr val="A0A1A7"/>
              </a:solidFill>
              <a:latin typeface="Consolas"/>
              <a:ea typeface="Times New Roman"/>
              <a:cs typeface="Times New Roman"/>
            </a:endParaRPr>
          </a:p>
          <a:p>
            <a:pPr marL="0" indent="0">
              <a:buNone/>
            </a:pPr>
            <a:r>
              <a:rPr lang="fr-FR" sz="2400" i="1" dirty="0">
                <a:solidFill>
                  <a:srgbClr val="A0A1A7"/>
                </a:solidFill>
                <a:latin typeface="Consolas"/>
                <a:ea typeface="Times New Roman"/>
                <a:cs typeface="Times New Roman"/>
              </a:rPr>
              <a:t>// récupérer une collection d’éléments qui ont la balise </a:t>
            </a:r>
            <a:r>
              <a:rPr lang="fr-FR" sz="2400" i="1" dirty="0" err="1">
                <a:solidFill>
                  <a:srgbClr val="A0A1A7"/>
                </a:solidFill>
                <a:latin typeface="Consolas"/>
                <a:ea typeface="Times New Roman"/>
                <a:cs typeface="Times New Roman"/>
              </a:rPr>
              <a:t>ul</a:t>
            </a:r>
            <a:endParaRPr lang="fr-FR" sz="2400" dirty="0">
              <a:ea typeface="Times New Roman"/>
              <a:cs typeface="Times New Roman"/>
            </a:endParaRPr>
          </a:p>
          <a:p>
            <a:pPr marL="0" indent="0">
              <a:spcAft>
                <a:spcPts val="0"/>
              </a:spcAft>
              <a:buNone/>
            </a:pPr>
            <a:r>
              <a:rPr lang="fr-FR" sz="2400" dirty="0" err="1">
                <a:solidFill>
                  <a:srgbClr val="A626A4"/>
                </a:solidFill>
                <a:latin typeface="Consolas"/>
                <a:ea typeface="Times New Roman"/>
                <a:cs typeface="Times New Roman"/>
              </a:rPr>
              <a:t>const</a:t>
            </a:r>
            <a:r>
              <a:rPr lang="fr-FR" sz="2400" dirty="0">
                <a:solidFill>
                  <a:srgbClr val="383A42"/>
                </a:solidFill>
                <a:latin typeface="Consolas"/>
                <a:ea typeface="Times New Roman"/>
                <a:cs typeface="Times New Roman"/>
              </a:rPr>
              <a:t> </a:t>
            </a:r>
            <a:r>
              <a:rPr lang="fr-FR" sz="2400" dirty="0" err="1">
                <a:solidFill>
                  <a:srgbClr val="986801"/>
                </a:solidFill>
                <a:latin typeface="Consolas"/>
                <a:ea typeface="Times New Roman"/>
                <a:cs typeface="Times New Roman"/>
              </a:rPr>
              <a:t>ul</a:t>
            </a:r>
            <a:r>
              <a:rPr lang="fr-FR" sz="2400" dirty="0">
                <a:solidFill>
                  <a:srgbClr val="383A42"/>
                </a:solidFill>
                <a:latin typeface="Consolas"/>
                <a:ea typeface="Times New Roman"/>
                <a:cs typeface="Times New Roman"/>
              </a:rPr>
              <a:t> </a:t>
            </a:r>
            <a:r>
              <a:rPr lang="fr-FR" sz="2400" dirty="0">
                <a:solidFill>
                  <a:srgbClr val="0184BC"/>
                </a:solidFill>
                <a:latin typeface="Consolas"/>
                <a:ea typeface="Times New Roman"/>
                <a:cs typeface="Times New Roman"/>
              </a:rPr>
              <a:t>=</a:t>
            </a:r>
            <a:r>
              <a:rPr lang="fr-FR" sz="2400" dirty="0">
                <a:solidFill>
                  <a:srgbClr val="383A42"/>
                </a:solidFill>
                <a:latin typeface="Consolas"/>
                <a:ea typeface="Times New Roman"/>
                <a:cs typeface="Times New Roman"/>
              </a:rPr>
              <a:t> </a:t>
            </a:r>
            <a:r>
              <a:rPr lang="fr-FR" sz="2400" dirty="0" err="1">
                <a:solidFill>
                  <a:srgbClr val="383A42"/>
                </a:solidFill>
                <a:latin typeface="Consolas"/>
                <a:ea typeface="Times New Roman"/>
                <a:cs typeface="Times New Roman"/>
              </a:rPr>
              <a:t>document.</a:t>
            </a:r>
            <a:r>
              <a:rPr lang="fr-FR" sz="2400" dirty="0" err="1">
                <a:solidFill>
                  <a:srgbClr val="4078F2"/>
                </a:solidFill>
                <a:latin typeface="Consolas"/>
                <a:ea typeface="Times New Roman"/>
                <a:cs typeface="Times New Roman"/>
              </a:rPr>
              <a:t>getElementsByTagName</a:t>
            </a:r>
            <a:r>
              <a:rPr lang="fr-FR" sz="2400" dirty="0">
                <a:solidFill>
                  <a:srgbClr val="383A42"/>
                </a:solidFill>
                <a:latin typeface="Consolas"/>
                <a:ea typeface="Times New Roman"/>
                <a:cs typeface="Times New Roman"/>
              </a:rPr>
              <a:t>(</a:t>
            </a:r>
            <a:r>
              <a:rPr lang="fr-FR" sz="2400" dirty="0">
                <a:solidFill>
                  <a:srgbClr val="50A14F"/>
                </a:solidFill>
                <a:latin typeface="Consolas"/>
                <a:ea typeface="Times New Roman"/>
                <a:cs typeface="Times New Roman"/>
              </a:rPr>
              <a:t>"</a:t>
            </a:r>
            <a:r>
              <a:rPr lang="fr-FR" sz="2400" dirty="0" err="1">
                <a:solidFill>
                  <a:srgbClr val="50A14F"/>
                </a:solidFill>
                <a:latin typeface="Consolas"/>
                <a:ea typeface="Times New Roman"/>
                <a:cs typeface="Times New Roman"/>
              </a:rPr>
              <a:t>ul</a:t>
            </a:r>
            <a:r>
              <a:rPr lang="fr-FR" sz="2400" dirty="0">
                <a:solidFill>
                  <a:srgbClr val="50A14F"/>
                </a:solidFill>
                <a:latin typeface="Consolas"/>
                <a:ea typeface="Times New Roman"/>
                <a:cs typeface="Times New Roman"/>
              </a:rPr>
              <a:t>"</a:t>
            </a:r>
            <a:r>
              <a:rPr lang="fr-FR" sz="2400" dirty="0">
                <a:solidFill>
                  <a:srgbClr val="383A42"/>
                </a:solidFill>
                <a:latin typeface="Consolas"/>
                <a:ea typeface="Times New Roman"/>
                <a:cs typeface="Times New Roman"/>
              </a:rPr>
              <a:t>); </a:t>
            </a:r>
          </a:p>
          <a:p>
            <a:pPr>
              <a:spcAft>
                <a:spcPts val="0"/>
              </a:spcAft>
            </a:pPr>
            <a:endParaRPr lang="fr-FR" sz="2400" dirty="0">
              <a:solidFill>
                <a:srgbClr val="383A42"/>
              </a:solidFill>
              <a:latin typeface="Consolas"/>
              <a:ea typeface="Times New Roman"/>
              <a:cs typeface="Times New Roman"/>
            </a:endParaRPr>
          </a:p>
          <a:p>
            <a:pPr marL="0" indent="0">
              <a:buNone/>
            </a:pPr>
            <a:endParaRPr lang="fr-FR" sz="2200" dirty="0">
              <a:cs typeface="Calibri"/>
            </a:endParaRPr>
          </a:p>
        </p:txBody>
      </p:sp>
      <p:sp>
        <p:nvSpPr>
          <p:cNvPr id="4" name="Rectangle 3">
            <a:extLst>
              <a:ext uri="{FF2B5EF4-FFF2-40B4-BE49-F238E27FC236}">
                <a16:creationId xmlns:a16="http://schemas.microsoft.com/office/drawing/2014/main" id="{93F404FE-4161-6862-2543-E31745E993B6}"/>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339221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idx="4294967295"/>
          </p:nvPr>
        </p:nvSpPr>
        <p:spPr>
          <a:xfrm>
            <a:off x="1397000" y="618515"/>
            <a:ext cx="9404350" cy="921483"/>
          </a:xfrm>
        </p:spPr>
        <p:txBody>
          <a:bodyPr/>
          <a:lstStyle/>
          <a:p>
            <a:pPr algn="ctr"/>
            <a:r>
              <a:rPr lang="fr-FR" b="1" dirty="0">
                <a:solidFill>
                  <a:srgbClr val="0070C0"/>
                </a:solidFill>
              </a:rPr>
              <a:t>Récupérer des éléments du DOM (Suite)</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4294967295"/>
          </p:nvPr>
        </p:nvSpPr>
        <p:spPr>
          <a:xfrm>
            <a:off x="1071060" y="1541178"/>
            <a:ext cx="9309557" cy="4697330"/>
          </a:xfrm>
        </p:spPr>
        <p:txBody>
          <a:bodyPr vert="horz" lIns="91440" tIns="45720" rIns="91440" bIns="45720" rtlCol="0" anchor="t">
            <a:normAutofit/>
          </a:bodyPr>
          <a:lstStyle/>
          <a:p>
            <a:pPr marL="0" indent="0">
              <a:spcAft>
                <a:spcPts val="0"/>
              </a:spcAft>
              <a:buNone/>
            </a:pPr>
            <a:endParaRPr lang="fr-FR" sz="2400" dirty="0">
              <a:solidFill>
                <a:srgbClr val="383A42"/>
              </a:solidFill>
              <a:latin typeface="Consolas"/>
              <a:ea typeface="Times New Roman"/>
              <a:cs typeface="Times New Roman"/>
            </a:endParaRPr>
          </a:p>
          <a:p>
            <a:pPr marL="0" indent="0">
              <a:spcAft>
                <a:spcPts val="0"/>
              </a:spcAft>
              <a:buNone/>
            </a:pPr>
            <a:r>
              <a:rPr lang="fr-FR" sz="2200" i="1" dirty="0">
                <a:solidFill>
                  <a:srgbClr val="A0A1A7"/>
                </a:solidFill>
                <a:latin typeface="Consolas"/>
                <a:ea typeface="Times New Roman"/>
                <a:cs typeface="Times New Roman"/>
              </a:rPr>
              <a:t>// récupérer le 1ere élément qui répond au sélecteur CSS  // spécifié en paramètre</a:t>
            </a:r>
            <a:endParaRPr lang="fr-FR" sz="2200" dirty="0">
              <a:ea typeface="Times New Roman"/>
              <a:cs typeface="Times New Roman"/>
            </a:endParaRPr>
          </a:p>
          <a:p>
            <a:pPr marL="0" indent="0">
              <a:buNone/>
            </a:pPr>
            <a:r>
              <a:rPr lang="fr-FR" sz="2200" dirty="0" err="1">
                <a:solidFill>
                  <a:srgbClr val="A626A4"/>
                </a:solidFill>
                <a:latin typeface="Consolas"/>
                <a:ea typeface="Times New Roman"/>
                <a:cs typeface="Times New Roman"/>
              </a:rPr>
              <a:t>const</a:t>
            </a:r>
            <a:r>
              <a:rPr lang="fr-FR" sz="2200" dirty="0">
                <a:solidFill>
                  <a:srgbClr val="383A42"/>
                </a:solidFill>
                <a:latin typeface="Consolas"/>
                <a:ea typeface="Times New Roman"/>
                <a:cs typeface="Times New Roman"/>
              </a:rPr>
              <a:t> </a:t>
            </a:r>
            <a:r>
              <a:rPr lang="fr-FR" sz="2200" dirty="0">
                <a:solidFill>
                  <a:srgbClr val="986801"/>
                </a:solidFill>
                <a:latin typeface="Consolas"/>
                <a:ea typeface="Times New Roman"/>
                <a:cs typeface="Times New Roman"/>
              </a:rPr>
              <a:t>myId2</a:t>
            </a:r>
            <a:r>
              <a:rPr lang="fr-FR" sz="2200" dirty="0">
                <a:solidFill>
                  <a:srgbClr val="383A42"/>
                </a:solidFill>
                <a:latin typeface="Consolas"/>
                <a:ea typeface="Times New Roman"/>
                <a:cs typeface="Times New Roman"/>
              </a:rPr>
              <a:t> </a:t>
            </a:r>
            <a:r>
              <a:rPr lang="fr-FR" sz="2200" dirty="0">
                <a:solidFill>
                  <a:srgbClr val="0184BC"/>
                </a:solidFill>
                <a:latin typeface="Consolas"/>
                <a:ea typeface="Times New Roman"/>
                <a:cs typeface="Times New Roman"/>
              </a:rPr>
              <a:t>=</a:t>
            </a:r>
            <a:r>
              <a:rPr lang="fr-FR" sz="2200" dirty="0">
                <a:solidFill>
                  <a:srgbClr val="383A42"/>
                </a:solidFill>
                <a:latin typeface="Consolas"/>
                <a:ea typeface="Times New Roman"/>
                <a:cs typeface="Times New Roman"/>
              </a:rPr>
              <a:t> </a:t>
            </a:r>
            <a:r>
              <a:rPr lang="fr-FR" sz="2200" dirty="0" err="1">
                <a:solidFill>
                  <a:srgbClr val="383A42"/>
                </a:solidFill>
                <a:latin typeface="Consolas"/>
                <a:ea typeface="Times New Roman"/>
                <a:cs typeface="Times New Roman"/>
              </a:rPr>
              <a:t>document.</a:t>
            </a:r>
            <a:r>
              <a:rPr lang="fr-FR" sz="2200" dirty="0" err="1">
                <a:solidFill>
                  <a:srgbClr val="4078F2"/>
                </a:solidFill>
                <a:latin typeface="Consolas"/>
                <a:ea typeface="Times New Roman"/>
                <a:cs typeface="Times New Roman"/>
              </a:rPr>
              <a:t>querySelector</a:t>
            </a:r>
            <a:r>
              <a:rPr lang="fr-FR" sz="2200" dirty="0">
                <a:solidFill>
                  <a:srgbClr val="383A42"/>
                </a:solidFill>
                <a:latin typeface="Consolas"/>
                <a:ea typeface="Times New Roman"/>
                <a:cs typeface="Times New Roman"/>
              </a:rPr>
              <a:t>(</a:t>
            </a:r>
            <a:r>
              <a:rPr lang="fr-FR" sz="2200" dirty="0">
                <a:solidFill>
                  <a:srgbClr val="50A14F"/>
                </a:solidFill>
                <a:latin typeface="Consolas"/>
                <a:ea typeface="Times New Roman"/>
                <a:cs typeface="Times New Roman"/>
              </a:rPr>
              <a:t>"#</a:t>
            </a:r>
            <a:r>
              <a:rPr lang="fr-FR" sz="2200" dirty="0" err="1">
                <a:solidFill>
                  <a:srgbClr val="50A14F"/>
                </a:solidFill>
                <a:latin typeface="Consolas"/>
                <a:ea typeface="Times New Roman"/>
                <a:cs typeface="Times New Roman"/>
              </a:rPr>
              <a:t>my</a:t>
            </a:r>
            <a:r>
              <a:rPr lang="fr-FR" sz="2200" dirty="0">
                <a:solidFill>
                  <a:srgbClr val="50A14F"/>
                </a:solidFill>
                <a:latin typeface="Consolas"/>
                <a:ea typeface="Times New Roman"/>
                <a:cs typeface="Times New Roman"/>
              </a:rPr>
              <a:t>-id"</a:t>
            </a:r>
            <a:r>
              <a:rPr lang="fr-FR" sz="2200" dirty="0">
                <a:solidFill>
                  <a:srgbClr val="383A42"/>
                </a:solidFill>
                <a:latin typeface="Consolas"/>
                <a:ea typeface="Times New Roman"/>
                <a:cs typeface="Times New Roman"/>
              </a:rPr>
              <a:t>);</a:t>
            </a:r>
            <a:r>
              <a:rPr lang="fr-FR" sz="2200" i="1" dirty="0">
                <a:solidFill>
                  <a:srgbClr val="A0A1A7"/>
                </a:solidFill>
                <a:latin typeface="Consolas"/>
                <a:ea typeface="Times New Roman"/>
                <a:cs typeface="Times New Roman"/>
              </a:rPr>
              <a:t> </a:t>
            </a:r>
          </a:p>
          <a:p>
            <a:endParaRPr lang="fr-FR" sz="2200" i="1" dirty="0">
              <a:solidFill>
                <a:srgbClr val="A0A1A7"/>
              </a:solidFill>
              <a:latin typeface="Consolas"/>
              <a:ea typeface="Times New Roman"/>
              <a:cs typeface="Times New Roman"/>
            </a:endParaRPr>
          </a:p>
          <a:p>
            <a:pPr marL="0" indent="0">
              <a:buNone/>
            </a:pPr>
            <a:r>
              <a:rPr lang="fr-FR" sz="2200" i="1" dirty="0">
                <a:solidFill>
                  <a:srgbClr val="A0A1A7"/>
                </a:solidFill>
                <a:latin typeface="Consolas"/>
                <a:ea typeface="Times New Roman"/>
                <a:cs typeface="Times New Roman"/>
              </a:rPr>
              <a:t>// récupérer une collection d’éléments qui ont répondent       //au sélecteur CSS spécifié en paramètre</a:t>
            </a:r>
            <a:endParaRPr lang="fr-FR" sz="2200" dirty="0">
              <a:ea typeface="Times New Roman"/>
              <a:cs typeface="Times New Roman"/>
            </a:endParaRPr>
          </a:p>
          <a:p>
            <a:pPr marL="0" indent="0">
              <a:spcAft>
                <a:spcPts val="0"/>
              </a:spcAft>
              <a:buNone/>
            </a:pPr>
            <a:r>
              <a:rPr lang="fr-FR" sz="2200" dirty="0" err="1">
                <a:solidFill>
                  <a:srgbClr val="A626A4"/>
                </a:solidFill>
                <a:latin typeface="Consolas"/>
                <a:ea typeface="Times New Roman"/>
                <a:cs typeface="Times New Roman"/>
              </a:rPr>
              <a:t>const</a:t>
            </a:r>
            <a:r>
              <a:rPr lang="fr-FR" sz="2200" dirty="0">
                <a:solidFill>
                  <a:srgbClr val="383A42"/>
                </a:solidFill>
                <a:latin typeface="Consolas"/>
                <a:ea typeface="Times New Roman"/>
                <a:cs typeface="Times New Roman"/>
              </a:rPr>
              <a:t> </a:t>
            </a:r>
            <a:r>
              <a:rPr lang="fr-FR" sz="2200" dirty="0">
                <a:solidFill>
                  <a:srgbClr val="986801"/>
                </a:solidFill>
                <a:latin typeface="Consolas"/>
                <a:ea typeface="Times New Roman"/>
                <a:cs typeface="Times New Roman"/>
              </a:rPr>
              <a:t> myClass2 </a:t>
            </a:r>
            <a:r>
              <a:rPr lang="fr-FR" sz="2200" dirty="0">
                <a:solidFill>
                  <a:srgbClr val="383A42"/>
                </a:solidFill>
                <a:latin typeface="Consolas"/>
                <a:ea typeface="Times New Roman"/>
                <a:cs typeface="Times New Roman"/>
              </a:rPr>
              <a:t> </a:t>
            </a:r>
            <a:r>
              <a:rPr lang="fr-FR" sz="2200" dirty="0">
                <a:solidFill>
                  <a:srgbClr val="0184BC"/>
                </a:solidFill>
                <a:latin typeface="Consolas"/>
                <a:ea typeface="Times New Roman"/>
                <a:cs typeface="Times New Roman"/>
              </a:rPr>
              <a:t>=</a:t>
            </a:r>
            <a:r>
              <a:rPr lang="fr-FR" sz="2200" dirty="0">
                <a:solidFill>
                  <a:srgbClr val="383A42"/>
                </a:solidFill>
                <a:latin typeface="Consolas"/>
                <a:ea typeface="Times New Roman"/>
                <a:cs typeface="Times New Roman"/>
              </a:rPr>
              <a:t> </a:t>
            </a:r>
            <a:r>
              <a:rPr lang="fr-FR" sz="2200" dirty="0" err="1">
                <a:solidFill>
                  <a:srgbClr val="383A42"/>
                </a:solidFill>
                <a:latin typeface="Consolas"/>
                <a:ea typeface="Times New Roman"/>
                <a:cs typeface="Times New Roman"/>
              </a:rPr>
              <a:t>document.</a:t>
            </a:r>
            <a:r>
              <a:rPr lang="fr-FR" sz="2200" dirty="0" err="1">
                <a:solidFill>
                  <a:srgbClr val="4078F2"/>
                </a:solidFill>
                <a:latin typeface="Consolas"/>
                <a:ea typeface="Times New Roman"/>
                <a:cs typeface="Times New Roman"/>
              </a:rPr>
              <a:t>querySelectorAll</a:t>
            </a:r>
            <a:r>
              <a:rPr lang="fr-FR" sz="2200" dirty="0">
                <a:solidFill>
                  <a:srgbClr val="383A42"/>
                </a:solidFill>
                <a:latin typeface="Consolas"/>
                <a:ea typeface="Times New Roman"/>
                <a:cs typeface="Times New Roman"/>
              </a:rPr>
              <a:t>(</a:t>
            </a:r>
            <a:r>
              <a:rPr lang="fr-FR" sz="2200" dirty="0">
                <a:solidFill>
                  <a:srgbClr val="50A14F"/>
                </a:solidFill>
                <a:latin typeface="Consolas"/>
                <a:ea typeface="Times New Roman"/>
                <a:cs typeface="Times New Roman"/>
              </a:rPr>
              <a:t>".</a:t>
            </a:r>
            <a:r>
              <a:rPr lang="fr-FR" sz="2200" dirty="0" err="1">
                <a:solidFill>
                  <a:srgbClr val="50A14F"/>
                </a:solidFill>
                <a:latin typeface="Consolas"/>
                <a:ea typeface="Times New Roman"/>
                <a:cs typeface="Times New Roman"/>
              </a:rPr>
              <a:t>my</a:t>
            </a:r>
            <a:r>
              <a:rPr lang="fr-FR" sz="2200" dirty="0">
                <a:solidFill>
                  <a:srgbClr val="50A14F"/>
                </a:solidFill>
                <a:latin typeface="Consolas"/>
                <a:ea typeface="Times New Roman"/>
                <a:cs typeface="Times New Roman"/>
              </a:rPr>
              <a:t>-class"</a:t>
            </a:r>
            <a:r>
              <a:rPr lang="fr-FR" sz="2200" dirty="0">
                <a:solidFill>
                  <a:srgbClr val="383A42"/>
                </a:solidFill>
                <a:latin typeface="Consolas"/>
                <a:ea typeface="Times New Roman"/>
                <a:cs typeface="Times New Roman"/>
              </a:rPr>
              <a:t>); </a:t>
            </a:r>
          </a:p>
          <a:p>
            <a:pPr marL="0" indent="0">
              <a:buNone/>
            </a:pPr>
            <a:endParaRPr lang="fr-FR" sz="2200" dirty="0">
              <a:cs typeface="Calibri"/>
            </a:endParaRPr>
          </a:p>
        </p:txBody>
      </p:sp>
      <p:sp>
        <p:nvSpPr>
          <p:cNvPr id="4" name="Rectangle 3">
            <a:extLst>
              <a:ext uri="{FF2B5EF4-FFF2-40B4-BE49-F238E27FC236}">
                <a16:creationId xmlns:a16="http://schemas.microsoft.com/office/drawing/2014/main" id="{BD3E23F5-4DF4-88D9-0918-4F6C564723F9}"/>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344141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CDC22-2EC6-4C8A-B997-C2001C209AB3}"/>
              </a:ext>
            </a:extLst>
          </p:cNvPr>
          <p:cNvSpPr>
            <a:spLocks noGrp="1"/>
          </p:cNvSpPr>
          <p:nvPr>
            <p:ph type="title" idx="4294967295"/>
          </p:nvPr>
        </p:nvSpPr>
        <p:spPr>
          <a:xfrm>
            <a:off x="4720301" y="452438"/>
            <a:ext cx="2748907" cy="1400175"/>
          </a:xfrm>
        </p:spPr>
        <p:txBody>
          <a:bodyPr/>
          <a:lstStyle/>
          <a:p>
            <a:r>
              <a:rPr lang="fr-FR" b="1" dirty="0">
                <a:solidFill>
                  <a:srgbClr val="0070C0"/>
                </a:solidFill>
              </a:rPr>
              <a:t>Exercice 1</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3AD3FAE4-DA03-490B-93FB-DC8025D2329C}"/>
              </a:ext>
            </a:extLst>
          </p:cNvPr>
          <p:cNvSpPr>
            <a:spLocks noGrp="1"/>
          </p:cNvSpPr>
          <p:nvPr>
            <p:ph idx="4294967295"/>
          </p:nvPr>
        </p:nvSpPr>
        <p:spPr>
          <a:xfrm>
            <a:off x="2181868" y="1922689"/>
            <a:ext cx="7828264" cy="1511483"/>
          </a:xfrm>
        </p:spPr>
        <p:txBody>
          <a:bodyPr>
            <a:normAutofit fontScale="92500" lnSpcReduction="20000"/>
          </a:bodyPr>
          <a:lstStyle/>
          <a:p>
            <a:r>
              <a:rPr lang="fr-FR" sz="2200" dirty="0"/>
              <a:t>Créez un nouveau dossier : DOM, ajoutez :</a:t>
            </a:r>
          </a:p>
          <a:p>
            <a:pPr lvl="1"/>
            <a:r>
              <a:rPr lang="fr-FR" sz="2200" dirty="0"/>
              <a:t>Un fichier </a:t>
            </a:r>
            <a:r>
              <a:rPr lang="fr-FR" sz="2200" dirty="0">
                <a:solidFill>
                  <a:srgbClr val="7030A0"/>
                </a:solidFill>
              </a:rPr>
              <a:t>index.html , </a:t>
            </a:r>
          </a:p>
          <a:p>
            <a:pPr lvl="1"/>
            <a:r>
              <a:rPr lang="fr-FR" sz="2200" dirty="0">
                <a:solidFill>
                  <a:schemeClr val="tx1">
                    <a:lumMod val="95000"/>
                    <a:lumOff val="5000"/>
                  </a:schemeClr>
                </a:solidFill>
              </a:rPr>
              <a:t>Un dossier </a:t>
            </a:r>
            <a:r>
              <a:rPr lang="fr-FR" sz="2200" dirty="0" err="1">
                <a:solidFill>
                  <a:srgbClr val="7030A0"/>
                </a:solidFill>
              </a:rPr>
              <a:t>js</a:t>
            </a:r>
            <a:r>
              <a:rPr lang="fr-FR" sz="2200" dirty="0">
                <a:solidFill>
                  <a:srgbClr val="7030A0"/>
                </a:solidFill>
              </a:rPr>
              <a:t> </a:t>
            </a:r>
            <a:r>
              <a:rPr lang="fr-FR" sz="2200" dirty="0">
                <a:solidFill>
                  <a:schemeClr val="tx1">
                    <a:lumMod val="95000"/>
                    <a:lumOff val="5000"/>
                  </a:schemeClr>
                </a:solidFill>
              </a:rPr>
              <a:t>dans lequel vous ajoutez un fichier </a:t>
            </a:r>
            <a:r>
              <a:rPr lang="fr-FR" sz="2200" dirty="0">
                <a:solidFill>
                  <a:srgbClr val="7030A0"/>
                </a:solidFill>
              </a:rPr>
              <a:t>main.js</a:t>
            </a:r>
          </a:p>
          <a:p>
            <a:pPr lvl="1"/>
            <a:r>
              <a:rPr lang="fr-FR" sz="2200" dirty="0">
                <a:solidFill>
                  <a:schemeClr val="tx1">
                    <a:lumMod val="95000"/>
                    <a:lumOff val="5000"/>
                  </a:schemeClr>
                </a:solidFill>
              </a:rPr>
              <a:t>Un dossier </a:t>
            </a:r>
            <a:r>
              <a:rPr lang="fr-FR" sz="2200" dirty="0" err="1">
                <a:solidFill>
                  <a:srgbClr val="7030A0"/>
                </a:solidFill>
              </a:rPr>
              <a:t>css</a:t>
            </a:r>
            <a:r>
              <a:rPr lang="fr-FR" sz="2200" dirty="0">
                <a:solidFill>
                  <a:srgbClr val="7030A0"/>
                </a:solidFill>
              </a:rPr>
              <a:t> </a:t>
            </a:r>
            <a:r>
              <a:rPr lang="fr-FR" sz="2200" dirty="0">
                <a:solidFill>
                  <a:schemeClr val="tx1">
                    <a:lumMod val="95000"/>
                    <a:lumOff val="5000"/>
                  </a:schemeClr>
                </a:solidFill>
              </a:rPr>
              <a:t>dans lequel vous ajoutez un fichier </a:t>
            </a:r>
            <a:r>
              <a:rPr lang="fr-FR" sz="2200" dirty="0">
                <a:solidFill>
                  <a:srgbClr val="7030A0"/>
                </a:solidFill>
              </a:rPr>
              <a:t>style.css</a:t>
            </a:r>
          </a:p>
          <a:p>
            <a:pPr lvl="1"/>
            <a:r>
              <a:rPr lang="fr-FR" sz="2200" dirty="0">
                <a:solidFill>
                  <a:schemeClr val="tx1">
                    <a:lumMod val="95000"/>
                    <a:lumOff val="5000"/>
                  </a:schemeClr>
                </a:solidFill>
              </a:rPr>
              <a:t>Reliez le </a:t>
            </a:r>
            <a:r>
              <a:rPr lang="fr-FR" sz="2200" dirty="0" err="1">
                <a:solidFill>
                  <a:srgbClr val="7030A0"/>
                </a:solidFill>
              </a:rPr>
              <a:t>js</a:t>
            </a:r>
            <a:r>
              <a:rPr lang="fr-FR" sz="2200" dirty="0">
                <a:solidFill>
                  <a:srgbClr val="7030A0"/>
                </a:solidFill>
              </a:rPr>
              <a:t> </a:t>
            </a:r>
            <a:r>
              <a:rPr lang="fr-FR" sz="2200" dirty="0">
                <a:solidFill>
                  <a:schemeClr val="tx1">
                    <a:lumMod val="95000"/>
                    <a:lumOff val="5000"/>
                  </a:schemeClr>
                </a:solidFill>
              </a:rPr>
              <a:t>et le </a:t>
            </a:r>
            <a:r>
              <a:rPr lang="fr-FR" sz="2200" dirty="0" err="1">
                <a:solidFill>
                  <a:srgbClr val="7030A0"/>
                </a:solidFill>
              </a:rPr>
              <a:t>css</a:t>
            </a:r>
            <a:r>
              <a:rPr lang="fr-FR" sz="2200" dirty="0">
                <a:solidFill>
                  <a:srgbClr val="7030A0"/>
                </a:solidFill>
              </a:rPr>
              <a:t> </a:t>
            </a:r>
            <a:r>
              <a:rPr lang="fr-FR" sz="2200" dirty="0">
                <a:solidFill>
                  <a:schemeClr val="tx1">
                    <a:lumMod val="95000"/>
                    <a:lumOff val="5000"/>
                  </a:schemeClr>
                </a:solidFill>
              </a:rPr>
              <a:t>au HTML</a:t>
            </a:r>
          </a:p>
          <a:p>
            <a:pPr lvl="1"/>
            <a:endParaRPr lang="fr-FR" dirty="0">
              <a:solidFill>
                <a:srgbClr val="7030A0"/>
              </a:solidFill>
            </a:endParaRPr>
          </a:p>
          <a:p>
            <a:pPr lvl="1"/>
            <a:endParaRPr lang="fr-FR" dirty="0">
              <a:solidFill>
                <a:srgbClr val="7030A0"/>
              </a:solidFill>
            </a:endParaRPr>
          </a:p>
        </p:txBody>
      </p:sp>
      <p:sp>
        <p:nvSpPr>
          <p:cNvPr id="5" name="Espace réservé du contenu 2">
            <a:extLst>
              <a:ext uri="{FF2B5EF4-FFF2-40B4-BE49-F238E27FC236}">
                <a16:creationId xmlns:a16="http://schemas.microsoft.com/office/drawing/2014/main" id="{D87DCAAF-94D4-4032-5280-A2A276B93DB5}"/>
              </a:ext>
            </a:extLst>
          </p:cNvPr>
          <p:cNvSpPr txBox="1">
            <a:spLocks/>
          </p:cNvSpPr>
          <p:nvPr/>
        </p:nvSpPr>
        <p:spPr>
          <a:xfrm>
            <a:off x="2181868" y="3648346"/>
            <a:ext cx="7828264" cy="26784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200" dirty="0"/>
              <a:t>Dans le fichier HTML :</a:t>
            </a:r>
          </a:p>
          <a:p>
            <a:pPr lvl="1"/>
            <a:r>
              <a:rPr lang="fr-FR" sz="2200" dirty="0"/>
              <a:t>Créez une balise div avec </a:t>
            </a:r>
            <a:r>
              <a:rPr lang="fr-FR" sz="2200" dirty="0" err="1"/>
              <a:t>l'</a:t>
            </a:r>
            <a:r>
              <a:rPr lang="fr-FR" sz="2200" dirty="0" err="1">
                <a:solidFill>
                  <a:srgbClr val="7030A0"/>
                </a:solidFill>
              </a:rPr>
              <a:t>id</a:t>
            </a:r>
            <a:r>
              <a:rPr lang="fr-FR" sz="2200" dirty="0"/>
              <a:t> </a:t>
            </a:r>
            <a:r>
              <a:rPr lang="fr-FR" sz="2200" dirty="0">
                <a:solidFill>
                  <a:srgbClr val="7030A0"/>
                </a:solidFill>
              </a:rPr>
              <a:t>= "</a:t>
            </a:r>
            <a:r>
              <a:rPr lang="fr-FR" sz="2200" dirty="0" err="1">
                <a:solidFill>
                  <a:srgbClr val="7030A0"/>
                </a:solidFill>
              </a:rPr>
              <a:t>my</a:t>
            </a:r>
            <a:r>
              <a:rPr lang="fr-FR" sz="2200" dirty="0">
                <a:solidFill>
                  <a:srgbClr val="7030A0"/>
                </a:solidFill>
              </a:rPr>
              <a:t>-id"</a:t>
            </a:r>
          </a:p>
          <a:p>
            <a:pPr lvl="1"/>
            <a:r>
              <a:rPr lang="fr-FR" sz="2200" dirty="0">
                <a:solidFill>
                  <a:schemeClr val="tx1">
                    <a:lumMod val="95000"/>
                    <a:lumOff val="5000"/>
                  </a:schemeClr>
                </a:solidFill>
              </a:rPr>
              <a:t>Créez 3 balises div avec la </a:t>
            </a:r>
            <a:r>
              <a:rPr lang="fr-FR" sz="2200" dirty="0">
                <a:solidFill>
                  <a:srgbClr val="7030A0"/>
                </a:solidFill>
              </a:rPr>
              <a:t>class = "</a:t>
            </a:r>
            <a:r>
              <a:rPr lang="fr-FR" sz="2200" dirty="0" err="1">
                <a:solidFill>
                  <a:srgbClr val="7030A0"/>
                </a:solidFill>
              </a:rPr>
              <a:t>my</a:t>
            </a:r>
            <a:r>
              <a:rPr lang="fr-FR" sz="2200" dirty="0">
                <a:solidFill>
                  <a:srgbClr val="7030A0"/>
                </a:solidFill>
              </a:rPr>
              <a:t>-class"</a:t>
            </a:r>
          </a:p>
          <a:p>
            <a:pPr lvl="1"/>
            <a:r>
              <a:rPr lang="fr-FR" sz="2200" dirty="0"/>
              <a:t>Créez 2 Balises </a:t>
            </a:r>
            <a:r>
              <a:rPr lang="fr-FR" sz="2200" dirty="0" err="1">
                <a:solidFill>
                  <a:srgbClr val="7030A0"/>
                </a:solidFill>
              </a:rPr>
              <a:t>ul</a:t>
            </a:r>
            <a:r>
              <a:rPr lang="fr-FR" sz="2200" dirty="0">
                <a:solidFill>
                  <a:srgbClr val="7030A0"/>
                </a:solidFill>
              </a:rPr>
              <a:t> </a:t>
            </a:r>
            <a:r>
              <a:rPr lang="fr-FR" sz="2200" dirty="0"/>
              <a:t>avec chacun 3 </a:t>
            </a:r>
            <a:r>
              <a:rPr lang="fr-FR" sz="2200" dirty="0">
                <a:solidFill>
                  <a:srgbClr val="7030A0"/>
                </a:solidFill>
              </a:rPr>
              <a:t>li  : "toto", "titi", "tata"</a:t>
            </a:r>
          </a:p>
          <a:p>
            <a:pPr lvl="1"/>
            <a:r>
              <a:rPr lang="fr-FR" sz="2200" dirty="0">
                <a:solidFill>
                  <a:schemeClr val="tx1">
                    <a:lumMod val="95000"/>
                    <a:lumOff val="5000"/>
                  </a:schemeClr>
                </a:solidFill>
              </a:rPr>
              <a:t>Utilisez toutes les formes de récupération du DOM, affichez les avec un </a:t>
            </a:r>
            <a:r>
              <a:rPr lang="fr-FR" sz="2200" dirty="0" err="1">
                <a:solidFill>
                  <a:schemeClr val="tx1">
                    <a:lumMod val="95000"/>
                    <a:lumOff val="5000"/>
                  </a:schemeClr>
                </a:solidFill>
              </a:rPr>
              <a:t>consolelog</a:t>
            </a:r>
            <a:r>
              <a:rPr lang="fr-FR" sz="2200" dirty="0">
                <a:solidFill>
                  <a:schemeClr val="tx1">
                    <a:lumMod val="95000"/>
                    <a:lumOff val="5000"/>
                  </a:schemeClr>
                </a:solidFill>
              </a:rPr>
              <a:t>()</a:t>
            </a:r>
          </a:p>
          <a:p>
            <a:pPr lvl="1"/>
            <a:r>
              <a:rPr lang="fr-FR" sz="2200" dirty="0">
                <a:solidFill>
                  <a:schemeClr val="tx1">
                    <a:lumMod val="95000"/>
                    <a:lumOff val="5000"/>
                  </a:schemeClr>
                </a:solidFill>
              </a:rPr>
              <a:t>Affichez UNIQUEMENT la deuxième div de ayant comme </a:t>
            </a:r>
            <a:r>
              <a:rPr lang="fr-FR" sz="2200" dirty="0">
                <a:solidFill>
                  <a:srgbClr val="7030A0"/>
                </a:solidFill>
              </a:rPr>
              <a:t>class = "</a:t>
            </a:r>
            <a:r>
              <a:rPr lang="fr-FR" sz="2200" dirty="0" err="1">
                <a:solidFill>
                  <a:srgbClr val="7030A0"/>
                </a:solidFill>
              </a:rPr>
              <a:t>my</a:t>
            </a:r>
            <a:r>
              <a:rPr lang="fr-FR" sz="2200" dirty="0">
                <a:solidFill>
                  <a:srgbClr val="7030A0"/>
                </a:solidFill>
              </a:rPr>
              <a:t>-class"</a:t>
            </a:r>
          </a:p>
          <a:p>
            <a:pPr lvl="1"/>
            <a:endParaRPr lang="fr-FR" sz="2200" dirty="0">
              <a:solidFill>
                <a:schemeClr val="tx1">
                  <a:lumMod val="95000"/>
                  <a:lumOff val="5000"/>
                </a:schemeClr>
              </a:solidFill>
            </a:endParaRPr>
          </a:p>
          <a:p>
            <a:pPr lvl="1"/>
            <a:endParaRPr lang="fr-FR" dirty="0">
              <a:solidFill>
                <a:srgbClr val="7030A0"/>
              </a:solidFill>
            </a:endParaRPr>
          </a:p>
          <a:p>
            <a:pPr lvl="1"/>
            <a:endParaRPr lang="fr-FR" dirty="0">
              <a:solidFill>
                <a:srgbClr val="7030A0"/>
              </a:solidFill>
            </a:endParaRPr>
          </a:p>
        </p:txBody>
      </p:sp>
      <p:sp>
        <p:nvSpPr>
          <p:cNvPr id="4" name="Rectangle 3">
            <a:extLst>
              <a:ext uri="{FF2B5EF4-FFF2-40B4-BE49-F238E27FC236}">
                <a16:creationId xmlns:a16="http://schemas.microsoft.com/office/drawing/2014/main" id="{652D609F-18D5-2ED1-0636-2EA7CFBCE65F}"/>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26186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994264" y="996338"/>
            <a:ext cx="6935836" cy="821441"/>
          </a:xfrm>
        </p:spPr>
        <p:txBody>
          <a:bodyPr>
            <a:normAutofit/>
          </a:bodyPr>
          <a:lstStyle/>
          <a:p>
            <a:pPr algn="ctr"/>
            <a:r>
              <a:rPr lang="fr-FR" sz="4400" b="1" dirty="0">
                <a:solidFill>
                  <a:srgbClr val="0070C0"/>
                </a:solidFill>
              </a:rPr>
              <a:t>Manipulation du DOM</a:t>
            </a:r>
          </a:p>
        </p:txBody>
      </p:sp>
      <p:sp>
        <p:nvSpPr>
          <p:cNvPr id="4" name="ZoneTexte 3">
            <a:extLst>
              <a:ext uri="{FF2B5EF4-FFF2-40B4-BE49-F238E27FC236}">
                <a16:creationId xmlns:a16="http://schemas.microsoft.com/office/drawing/2014/main" id="{95278930-6CBA-4382-4212-B6FD5A80E2A4}"/>
              </a:ext>
            </a:extLst>
          </p:cNvPr>
          <p:cNvSpPr txBox="1"/>
          <p:nvPr/>
        </p:nvSpPr>
        <p:spPr>
          <a:xfrm>
            <a:off x="1078220" y="1759913"/>
            <a:ext cx="10355973" cy="1477328"/>
          </a:xfrm>
          <a:prstGeom prst="rect">
            <a:avLst/>
          </a:prstGeom>
          <a:noFill/>
        </p:spPr>
        <p:txBody>
          <a:bodyPr wrap="square" rtlCol="0">
            <a:spAutoFit/>
          </a:bodyPr>
          <a:lstStyle/>
          <a:p>
            <a:r>
              <a:rPr lang="fr-FR" i="1" dirty="0">
                <a:solidFill>
                  <a:schemeClr val="bg1">
                    <a:lumMod val="50000"/>
                  </a:schemeClr>
                </a:solidFill>
                <a:latin typeface="Consolas"/>
                <a:ea typeface="Times New Roman"/>
                <a:cs typeface="Times New Roman"/>
              </a:rPr>
              <a:t>exemple de balise HTML</a:t>
            </a:r>
            <a:endParaRPr lang="fr-FR" dirty="0">
              <a:solidFill>
                <a:schemeClr val="bg1">
                  <a:lumMod val="50000"/>
                </a:schemeClr>
              </a:solidFill>
              <a:ea typeface="Times New Roman"/>
              <a:cs typeface="Times New Roman"/>
            </a:endParaRPr>
          </a:p>
          <a:p>
            <a:pPr>
              <a:spcAft>
                <a:spcPts val="0"/>
              </a:spcAft>
            </a:pPr>
            <a:r>
              <a:rPr lang="fr-FR" dirty="0">
                <a:solidFill>
                  <a:srgbClr val="0070C0"/>
                </a:solidFill>
                <a:latin typeface="Consolas"/>
                <a:ea typeface="Times New Roman"/>
                <a:cs typeface="Times New Roman"/>
              </a:rPr>
              <a:t>&lt;a </a:t>
            </a:r>
            <a:r>
              <a:rPr lang="fr-FR" dirty="0">
                <a:solidFill>
                  <a:srgbClr val="D15DFF"/>
                </a:solidFill>
                <a:latin typeface="Consolas"/>
                <a:ea typeface="Times New Roman"/>
                <a:cs typeface="Times New Roman"/>
              </a:rPr>
              <a:t>href=</a:t>
            </a:r>
            <a:r>
              <a:rPr lang="fr-FR" dirty="0">
                <a:solidFill>
                  <a:srgbClr val="50A14F"/>
                </a:solidFill>
                <a:latin typeface="Consolas"/>
                <a:ea typeface="Times New Roman"/>
                <a:cs typeface="Times New Roman"/>
              </a:rPr>
              <a:t>"</a:t>
            </a:r>
            <a:r>
              <a:rPr lang="fr-FR" dirty="0">
                <a:solidFill>
                  <a:srgbClr val="50A14F"/>
                </a:solidFill>
                <a:latin typeface="Consolas"/>
                <a:ea typeface="Times New Roman"/>
                <a:cs typeface="Times New Roman"/>
                <a:hlinkClick r:id="rId2">
                  <a:extLst>
                    <a:ext uri="{A12FA001-AC4F-418D-AE19-62706E023703}">
                      <ahyp:hlinkClr xmlns:ahyp="http://schemas.microsoft.com/office/drawing/2018/hyperlinkcolor" val="tx"/>
                    </a:ext>
                  </a:extLst>
                </a:hlinkClick>
              </a:rPr>
              <a:t>https://www.google.com</a:t>
            </a:r>
            <a:r>
              <a:rPr lang="fr-FR" dirty="0">
                <a:solidFill>
                  <a:srgbClr val="50A14F"/>
                </a:solidFill>
                <a:latin typeface="Consolas"/>
                <a:ea typeface="Times New Roman"/>
                <a:cs typeface="Times New Roman"/>
              </a:rPr>
              <a:t>" </a:t>
            </a:r>
            <a:r>
              <a:rPr lang="fr-FR" dirty="0">
                <a:solidFill>
                  <a:srgbClr val="D15DFF"/>
                </a:solidFill>
                <a:latin typeface="Consolas"/>
                <a:ea typeface="Times New Roman"/>
                <a:cs typeface="Times New Roman"/>
              </a:rPr>
              <a:t>id=</a:t>
            </a:r>
            <a:r>
              <a:rPr lang="fr-FR" dirty="0">
                <a:solidFill>
                  <a:srgbClr val="50A14F"/>
                </a:solidFill>
                <a:latin typeface="Consolas"/>
                <a:ea typeface="Times New Roman"/>
                <a:cs typeface="Times New Roman"/>
              </a:rPr>
              <a:t>"google-id" </a:t>
            </a:r>
            <a:r>
              <a:rPr lang="fr-FR" dirty="0">
                <a:solidFill>
                  <a:srgbClr val="D15DFF"/>
                </a:solidFill>
                <a:latin typeface="Consolas"/>
                <a:ea typeface="Times New Roman"/>
                <a:cs typeface="Times New Roman"/>
              </a:rPr>
              <a:t>class=</a:t>
            </a:r>
            <a:r>
              <a:rPr lang="fr-FR" dirty="0">
                <a:solidFill>
                  <a:srgbClr val="50A14F"/>
                </a:solidFill>
                <a:latin typeface="Consolas"/>
                <a:ea typeface="Times New Roman"/>
                <a:cs typeface="Times New Roman"/>
              </a:rPr>
              <a:t>"google-class"</a:t>
            </a:r>
            <a:r>
              <a:rPr lang="fr-FR" dirty="0">
                <a:solidFill>
                  <a:srgbClr val="0070C0"/>
                </a:solidFill>
                <a:latin typeface="Consolas"/>
                <a:ea typeface="Times New Roman"/>
                <a:cs typeface="Times New Roman"/>
              </a:rPr>
              <a:t>&gt; </a:t>
            </a:r>
            <a:r>
              <a:rPr lang="fr-FR" dirty="0">
                <a:latin typeface="Consolas"/>
                <a:ea typeface="Times New Roman"/>
                <a:cs typeface="Times New Roman"/>
              </a:rPr>
              <a:t>Google </a:t>
            </a:r>
            <a:r>
              <a:rPr lang="fr-FR" dirty="0">
                <a:solidFill>
                  <a:srgbClr val="0070C0"/>
                </a:solidFill>
                <a:latin typeface="Consolas"/>
                <a:ea typeface="Times New Roman"/>
                <a:cs typeface="Times New Roman"/>
              </a:rPr>
              <a:t>&lt;/a&gt;</a:t>
            </a:r>
          </a:p>
          <a:p>
            <a:pPr>
              <a:spcAft>
                <a:spcPts val="0"/>
              </a:spcAft>
            </a:pPr>
            <a:endParaRPr lang="fr-FR" dirty="0">
              <a:solidFill>
                <a:srgbClr val="0070C0"/>
              </a:solidFill>
              <a:latin typeface="Consolas"/>
              <a:ea typeface="Times New Roman"/>
              <a:cs typeface="Times New Roman"/>
            </a:endParaRPr>
          </a:p>
          <a:p>
            <a:pPr>
              <a:spcAft>
                <a:spcPts val="0"/>
              </a:spcAft>
            </a:pPr>
            <a:r>
              <a:rPr lang="fr-FR" dirty="0">
                <a:solidFill>
                  <a:schemeClr val="bg1">
                    <a:lumMod val="50000"/>
                  </a:schemeClr>
                </a:solidFill>
                <a:latin typeface="Consolas"/>
                <a:ea typeface="Times New Roman"/>
                <a:cs typeface="Times New Roman"/>
              </a:rPr>
              <a:t>récupération du lien</a:t>
            </a:r>
          </a:p>
          <a:p>
            <a:pPr>
              <a:spcAft>
                <a:spcPts val="0"/>
              </a:spcAft>
            </a:pPr>
            <a:r>
              <a:rPr lang="fr-FR" dirty="0">
                <a:solidFill>
                  <a:srgbClr val="D15DFF"/>
                </a:solidFill>
                <a:latin typeface="Consolas"/>
                <a:ea typeface="Times New Roman"/>
                <a:cs typeface="Times New Roman"/>
              </a:rPr>
              <a:t>let</a:t>
            </a:r>
            <a:r>
              <a:rPr lang="fr-FR" dirty="0">
                <a:solidFill>
                  <a:srgbClr val="0070C0"/>
                </a:solidFill>
                <a:latin typeface="Consolas"/>
                <a:ea typeface="Times New Roman"/>
                <a:cs typeface="Times New Roman"/>
              </a:rPr>
              <a:t> google = </a:t>
            </a:r>
            <a:r>
              <a:rPr lang="fr-FR" dirty="0" err="1">
                <a:latin typeface="Consolas"/>
                <a:ea typeface="Times New Roman"/>
                <a:cs typeface="Times New Roman"/>
              </a:rPr>
              <a:t>document.</a:t>
            </a:r>
            <a:r>
              <a:rPr lang="fr-FR" dirty="0" err="1">
                <a:solidFill>
                  <a:srgbClr val="0070C0"/>
                </a:solidFill>
                <a:latin typeface="Consolas"/>
                <a:ea typeface="Times New Roman"/>
                <a:cs typeface="Times New Roman"/>
              </a:rPr>
              <a:t>getElementById</a:t>
            </a:r>
            <a:r>
              <a:rPr lang="fr-FR" dirty="0">
                <a:solidFill>
                  <a:srgbClr val="0070C0"/>
                </a:solidFill>
                <a:latin typeface="Consolas"/>
                <a:ea typeface="Times New Roman"/>
                <a:cs typeface="Times New Roman"/>
              </a:rPr>
              <a:t>(</a:t>
            </a:r>
            <a:r>
              <a:rPr lang="fr-FR" dirty="0">
                <a:solidFill>
                  <a:srgbClr val="50A14F"/>
                </a:solidFill>
                <a:latin typeface="Consolas"/>
                <a:ea typeface="Times New Roman"/>
                <a:cs typeface="Times New Roman"/>
              </a:rPr>
              <a:t>"google-id"</a:t>
            </a:r>
            <a:r>
              <a:rPr lang="fr-FR" dirty="0">
                <a:solidFill>
                  <a:srgbClr val="0070C0"/>
                </a:solidFill>
                <a:latin typeface="Consolas"/>
                <a:ea typeface="Times New Roman"/>
                <a:cs typeface="Times New Roman"/>
              </a:rPr>
              <a:t>);</a:t>
            </a:r>
          </a:p>
        </p:txBody>
      </p:sp>
      <p:sp>
        <p:nvSpPr>
          <p:cNvPr id="5" name="ZoneTexte 4">
            <a:extLst>
              <a:ext uri="{FF2B5EF4-FFF2-40B4-BE49-F238E27FC236}">
                <a16:creationId xmlns:a16="http://schemas.microsoft.com/office/drawing/2014/main" id="{1074D7C5-DE7F-5EA2-B034-68ADBFC14CE0}"/>
              </a:ext>
            </a:extLst>
          </p:cNvPr>
          <p:cNvSpPr txBox="1"/>
          <p:nvPr/>
        </p:nvSpPr>
        <p:spPr>
          <a:xfrm>
            <a:off x="1149292" y="3383538"/>
            <a:ext cx="4452977" cy="3416320"/>
          </a:xfrm>
          <a:prstGeom prst="rect">
            <a:avLst/>
          </a:prstGeom>
          <a:noFill/>
        </p:spPr>
        <p:txBody>
          <a:bodyPr wrap="square" rtlCol="0">
            <a:spAutoFit/>
          </a:bodyPr>
          <a:lstStyle/>
          <a:p>
            <a:r>
              <a:rPr lang="fr-FR" b="0" dirty="0">
                <a:solidFill>
                  <a:schemeClr val="bg1">
                    <a:lumMod val="50000"/>
                  </a:schemeClr>
                </a:solidFill>
                <a:effectLst/>
                <a:latin typeface="Consolas" panose="020B0609020204030204" pitchFamily="49" charset="0"/>
              </a:rPr>
              <a:t>où emmène le lien</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a:effectLst/>
                <a:latin typeface="Consolas" panose="020B0609020204030204" pitchFamily="49" charset="0"/>
              </a:rPr>
              <a:t>(</a:t>
            </a:r>
            <a:r>
              <a:rPr lang="fr-FR" b="0" dirty="0" err="1">
                <a:solidFill>
                  <a:srgbClr val="CC8B23"/>
                </a:solidFill>
                <a:effectLst/>
                <a:latin typeface="Consolas" panose="020B0609020204030204" pitchFamily="49" charset="0"/>
              </a:rPr>
              <a:t>google</a:t>
            </a:r>
            <a:r>
              <a:rPr lang="fr-FR" b="0" dirty="0" err="1">
                <a:effectLst/>
                <a:latin typeface="Consolas" panose="020B0609020204030204" pitchFamily="49" charset="0"/>
              </a:rPr>
              <a:t>.</a:t>
            </a:r>
            <a:r>
              <a:rPr lang="fr-FR" b="0" dirty="0" err="1">
                <a:solidFill>
                  <a:srgbClr val="0070C0"/>
                </a:solidFill>
                <a:effectLst/>
                <a:latin typeface="Consolas" panose="020B0609020204030204" pitchFamily="49" charset="0"/>
              </a:rPr>
              <a:t>href</a:t>
            </a:r>
            <a:r>
              <a:rPr lang="fr-FR" b="0" dirty="0">
                <a:effectLst/>
                <a:latin typeface="Consolas" panose="020B0609020204030204" pitchFamily="49" charset="0"/>
              </a:rPr>
              <a:t>);</a:t>
            </a:r>
          </a:p>
          <a:p>
            <a:pPr>
              <a:spcAft>
                <a:spcPts val="0"/>
              </a:spcAft>
            </a:pPr>
            <a:endParaRPr lang="fr-FR" dirty="0">
              <a:solidFill>
                <a:srgbClr val="383A42"/>
              </a:solidFill>
              <a:latin typeface="Consolas"/>
              <a:ea typeface="Times New Roman"/>
              <a:cs typeface="Times New Roman"/>
            </a:endParaRPr>
          </a:p>
          <a:p>
            <a:r>
              <a:rPr lang="fr-FR" b="0" dirty="0" err="1">
                <a:solidFill>
                  <a:schemeClr val="bg1">
                    <a:lumMod val="50000"/>
                  </a:schemeClr>
                </a:solidFill>
                <a:effectLst/>
                <a:latin typeface="Consolas" panose="020B0609020204030204" pitchFamily="49" charset="0"/>
              </a:rPr>
              <a:t>l'id</a:t>
            </a:r>
            <a:r>
              <a:rPr lang="fr-FR" b="0" dirty="0">
                <a:solidFill>
                  <a:schemeClr val="bg1">
                    <a:lumMod val="50000"/>
                  </a:schemeClr>
                </a:solidFill>
                <a:effectLst/>
                <a:latin typeface="Consolas" panose="020B0609020204030204" pitchFamily="49" charset="0"/>
              </a:rPr>
              <a:t> de élément</a:t>
            </a:r>
            <a:endParaRPr lang="fr-FR" dirty="0">
              <a:solidFill>
                <a:schemeClr val="bg1">
                  <a:lumMod val="50000"/>
                </a:schemeClr>
              </a:solidFill>
              <a:latin typeface="Consolas" panose="020B0609020204030204" pitchFamily="49" charset="0"/>
            </a:endParaRP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a:solidFill>
                  <a:schemeClr val="tx1">
                    <a:lumMod val="95000"/>
                    <a:lumOff val="5000"/>
                  </a:schemeClr>
                </a:solidFill>
                <a:effectLst/>
                <a:latin typeface="Consolas" panose="020B0609020204030204" pitchFamily="49" charset="0"/>
              </a:rPr>
              <a:t>(</a:t>
            </a:r>
            <a:r>
              <a:rPr lang="fr-FR" b="0" dirty="0">
                <a:solidFill>
                  <a:srgbClr val="CC8B23"/>
                </a:solidFill>
                <a:effectLst/>
                <a:latin typeface="Consolas" panose="020B0609020204030204" pitchFamily="49" charset="0"/>
              </a:rPr>
              <a:t>google</a:t>
            </a:r>
            <a:r>
              <a:rPr lang="fr-FR" b="0" dirty="0">
                <a:solidFill>
                  <a:schemeClr val="tx1">
                    <a:lumMod val="95000"/>
                    <a:lumOff val="5000"/>
                  </a:schemeClr>
                </a:solidFill>
                <a:effectLst/>
                <a:latin typeface="Consolas" panose="020B0609020204030204" pitchFamily="49" charset="0"/>
              </a:rPr>
              <a:t>.</a:t>
            </a:r>
            <a:r>
              <a:rPr lang="fr-FR" b="0" dirty="0">
                <a:solidFill>
                  <a:schemeClr val="accent1"/>
                </a:solidFill>
                <a:effectLst/>
                <a:latin typeface="Consolas" panose="020B0609020204030204" pitchFamily="49" charset="0"/>
              </a:rPr>
              <a:t>id</a:t>
            </a:r>
            <a:r>
              <a:rPr lang="fr-FR" b="0" dirty="0">
                <a:solidFill>
                  <a:schemeClr val="tx1">
                    <a:lumMod val="95000"/>
                    <a:lumOff val="5000"/>
                  </a:schemeClr>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dirty="0">
                <a:solidFill>
                  <a:schemeClr val="bg1">
                    <a:lumMod val="50000"/>
                  </a:schemeClr>
                </a:solidFill>
                <a:latin typeface="Consolas" panose="020B0609020204030204" pitchFamily="49" charset="0"/>
              </a:rPr>
              <a:t>la </a:t>
            </a:r>
            <a:r>
              <a:rPr lang="fr-FR" b="0" dirty="0">
                <a:solidFill>
                  <a:schemeClr val="bg1">
                    <a:lumMod val="50000"/>
                  </a:schemeClr>
                </a:solidFill>
                <a:effectLst/>
                <a:latin typeface="Consolas" panose="020B0609020204030204" pitchFamily="49" charset="0"/>
              </a:rPr>
              <a:t>classe de l'élément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google</a:t>
            </a:r>
            <a:r>
              <a:rPr lang="fr-FR" b="0" dirty="0" err="1">
                <a:solidFill>
                  <a:schemeClr val="accent1"/>
                </a:solidFill>
                <a:effectLst/>
                <a:latin typeface="Consolas" panose="020B0609020204030204" pitchFamily="49" charset="0"/>
              </a:rPr>
              <a:t>.className</a:t>
            </a:r>
            <a:r>
              <a:rPr lang="fr-FR" b="0" dirty="0">
                <a:solidFill>
                  <a:schemeClr val="accent1"/>
                </a:solidFill>
                <a:effectLst/>
                <a:latin typeface="Consolas" panose="020B0609020204030204" pitchFamily="49" charset="0"/>
              </a:rPr>
              <a:t>);</a:t>
            </a:r>
          </a:p>
          <a:p>
            <a:endParaRPr lang="fr-FR" dirty="0">
              <a:solidFill>
                <a:srgbClr val="FFFFFF"/>
              </a:solidFill>
              <a:latin typeface="Consolas" panose="020B0609020204030204" pitchFamily="49" charset="0"/>
            </a:endParaRPr>
          </a:p>
          <a:p>
            <a:r>
              <a:rPr lang="fr-FR" b="0" dirty="0">
                <a:solidFill>
                  <a:schemeClr val="bg1">
                    <a:lumMod val="50000"/>
                  </a:schemeClr>
                </a:solidFill>
                <a:effectLst/>
                <a:latin typeface="Consolas" panose="020B0609020204030204" pitchFamily="49" charset="0"/>
              </a:rPr>
              <a:t>contenu de l'élément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google</a:t>
            </a:r>
            <a:r>
              <a:rPr lang="fr-FR" b="0" dirty="0" err="1">
                <a:solidFill>
                  <a:schemeClr val="accent1"/>
                </a:solidFill>
                <a:effectLst/>
                <a:latin typeface="Consolas" panose="020B0609020204030204" pitchFamily="49" charset="0"/>
              </a:rPr>
              <a:t>.textContent</a:t>
            </a:r>
            <a:r>
              <a:rPr lang="fr-FR" b="0" dirty="0">
                <a:solidFill>
                  <a:schemeClr val="accent1"/>
                </a:solidFill>
                <a:effectLst/>
                <a:latin typeface="Consolas" panose="020B0609020204030204" pitchFamily="49" charset="0"/>
              </a:rPr>
              <a:t>);</a:t>
            </a:r>
          </a:p>
          <a:p>
            <a:endParaRPr lang="fr-FR" dirty="0"/>
          </a:p>
        </p:txBody>
      </p:sp>
      <p:sp>
        <p:nvSpPr>
          <p:cNvPr id="6" name="ZoneTexte 5">
            <a:extLst>
              <a:ext uri="{FF2B5EF4-FFF2-40B4-BE49-F238E27FC236}">
                <a16:creationId xmlns:a16="http://schemas.microsoft.com/office/drawing/2014/main" id="{CEEFCCC7-3E03-E4B6-5C09-41B688A43091}"/>
              </a:ext>
            </a:extLst>
          </p:cNvPr>
          <p:cNvSpPr txBox="1"/>
          <p:nvPr/>
        </p:nvSpPr>
        <p:spPr>
          <a:xfrm>
            <a:off x="5395359" y="3620760"/>
            <a:ext cx="6578928" cy="2585323"/>
          </a:xfrm>
          <a:prstGeom prst="rect">
            <a:avLst/>
          </a:prstGeom>
          <a:noFill/>
        </p:spPr>
        <p:txBody>
          <a:bodyPr wrap="square">
            <a:spAutoFit/>
          </a:bodyPr>
          <a:lstStyle/>
          <a:p>
            <a:r>
              <a:rPr lang="fr-FR" b="0" dirty="0">
                <a:solidFill>
                  <a:schemeClr val="bg1">
                    <a:lumMod val="50000"/>
                  </a:schemeClr>
                </a:solidFill>
                <a:effectLst/>
                <a:latin typeface="Consolas" panose="020B0609020204030204" pitchFamily="49" charset="0"/>
              </a:rPr>
              <a:t>Comme une variable "classique" on va pouvoir réaffecter une nouvelle valeur à la propriété souhaitée</a:t>
            </a:r>
          </a:p>
          <a:p>
            <a:endParaRPr lang="fr-FR" b="0" dirty="0">
              <a:solidFill>
                <a:srgbClr val="FF9DA4"/>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google.</a:t>
            </a:r>
            <a:r>
              <a:rPr lang="fr-FR" b="0" dirty="0" err="1">
                <a:solidFill>
                  <a:srgbClr val="4078F2"/>
                </a:solidFill>
                <a:effectLst/>
                <a:latin typeface="Consolas" panose="020B0609020204030204" pitchFamily="49" charset="0"/>
              </a:rPr>
              <a:t>textContent</a:t>
            </a:r>
            <a:r>
              <a:rPr lang="fr-FR" b="0" dirty="0">
                <a:solidFill>
                  <a:srgbClr val="4078F2"/>
                </a:solidFill>
                <a:effectLst/>
                <a:latin typeface="Consolas" panose="020B0609020204030204" pitchFamily="49" charset="0"/>
              </a:rPr>
              <a:t> = </a:t>
            </a:r>
            <a:r>
              <a:rPr lang="fr-FR" b="0" dirty="0">
                <a:solidFill>
                  <a:srgbClr val="50A14F"/>
                </a:solidFill>
                <a:effectLst/>
                <a:latin typeface="Consolas" panose="020B0609020204030204" pitchFamily="49" charset="0"/>
              </a:rPr>
              <a:t>"Mon lien vers Google"</a:t>
            </a:r>
            <a:r>
              <a:rPr lang="fr-FR" b="0" dirty="0">
                <a:solidFill>
                  <a:schemeClr val="accent1"/>
                </a:solidFill>
                <a:effectLst/>
                <a:latin typeface="Consolas" panose="020B0609020204030204" pitchFamily="49" charset="0"/>
              </a:rPr>
              <a:t>;</a:t>
            </a:r>
          </a:p>
          <a:p>
            <a:endParaRPr lang="fr-FR" dirty="0">
              <a:solidFill>
                <a:schemeClr val="accent1"/>
              </a:solidFill>
              <a:latin typeface="Consolas" panose="020B0609020204030204" pitchFamily="49" charset="0"/>
            </a:endParaRPr>
          </a:p>
          <a:p>
            <a:r>
              <a:rPr lang="fr-FR" i="1" dirty="0">
                <a:solidFill>
                  <a:srgbClr val="A0A1A7"/>
                </a:solidFill>
                <a:latin typeface="Consolas"/>
                <a:ea typeface="Times New Roman"/>
                <a:cs typeface="Times New Roman"/>
              </a:rPr>
              <a:t>// supprimer l'</a:t>
            </a:r>
            <a:r>
              <a:rPr lang="fr-FR" i="1" dirty="0" err="1">
                <a:solidFill>
                  <a:srgbClr val="A0A1A7"/>
                </a:solidFill>
                <a:latin typeface="Consolas"/>
                <a:ea typeface="Times New Roman"/>
                <a:cs typeface="Times New Roman"/>
              </a:rPr>
              <a:t>element</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querySelector</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".google-class"</a:t>
            </a:r>
            <a:r>
              <a:rPr lang="fr-FR" dirty="0">
                <a:solidFill>
                  <a:srgbClr val="383A42"/>
                </a:solidFill>
                <a:latin typeface="Consolas"/>
                <a:ea typeface="Times New Roman"/>
                <a:cs typeface="Times New Roman"/>
              </a:rPr>
              <a:t>).</a:t>
            </a:r>
            <a:r>
              <a:rPr lang="fr-FR" dirty="0" err="1">
                <a:solidFill>
                  <a:srgbClr val="4078F2"/>
                </a:solidFill>
                <a:latin typeface="Consolas"/>
                <a:ea typeface="Times New Roman"/>
                <a:cs typeface="Times New Roman"/>
              </a:rPr>
              <a:t>remove</a:t>
            </a:r>
            <a:r>
              <a:rPr lang="fr-FR" dirty="0">
                <a:solidFill>
                  <a:srgbClr val="383A42"/>
                </a:solidFill>
                <a:latin typeface="Consolas"/>
                <a:ea typeface="Times New Roman"/>
                <a:cs typeface="Times New Roman"/>
              </a:rPr>
              <a:t>();  </a:t>
            </a:r>
          </a:p>
          <a:p>
            <a:endParaRPr lang="fr-FR" b="0" dirty="0">
              <a:solidFill>
                <a:schemeClr val="accent1"/>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0EAF9F7E-F416-BEDE-057C-D481F175EBEA}"/>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307918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994264" y="996338"/>
            <a:ext cx="6935836" cy="821441"/>
          </a:xfrm>
        </p:spPr>
        <p:txBody>
          <a:bodyPr>
            <a:normAutofit/>
          </a:bodyPr>
          <a:lstStyle/>
          <a:p>
            <a:pPr algn="ctr"/>
            <a:r>
              <a:rPr lang="fr-FR" sz="4400" b="1" dirty="0">
                <a:solidFill>
                  <a:srgbClr val="0070C0"/>
                </a:solidFill>
              </a:rPr>
              <a:t>Manipulation du DOM (suite)</a:t>
            </a:r>
          </a:p>
        </p:txBody>
      </p:sp>
      <p:sp>
        <p:nvSpPr>
          <p:cNvPr id="3" name="ZoneTexte 2">
            <a:extLst>
              <a:ext uri="{FF2B5EF4-FFF2-40B4-BE49-F238E27FC236}">
                <a16:creationId xmlns:a16="http://schemas.microsoft.com/office/drawing/2014/main" id="{23EC6271-CEE9-365C-6AB8-DF6ECB0F6F41}"/>
              </a:ext>
            </a:extLst>
          </p:cNvPr>
          <p:cNvSpPr txBox="1"/>
          <p:nvPr/>
        </p:nvSpPr>
        <p:spPr>
          <a:xfrm>
            <a:off x="702635" y="2353009"/>
            <a:ext cx="11677475" cy="3508653"/>
          </a:xfrm>
          <a:prstGeom prst="rect">
            <a:avLst/>
          </a:prstGeom>
          <a:noFill/>
        </p:spPr>
        <p:txBody>
          <a:bodyPr wrap="square" rtlCol="0">
            <a:spAutoFit/>
          </a:bodyPr>
          <a:lstStyle/>
          <a:p>
            <a:pPr>
              <a:spcAft>
                <a:spcPts val="0"/>
              </a:spcAft>
            </a:pPr>
            <a:r>
              <a:rPr lang="fr-FR" i="1" dirty="0">
                <a:solidFill>
                  <a:srgbClr val="A0A1A7"/>
                </a:solidFill>
                <a:latin typeface="Consolas"/>
                <a:ea typeface="Times New Roman"/>
                <a:cs typeface="Times New Roman"/>
              </a:rPr>
              <a:t>// modifie le contenu textuel d'un </a:t>
            </a:r>
            <a:r>
              <a:rPr lang="fr-FR" i="1" dirty="0" err="1">
                <a:solidFill>
                  <a:srgbClr val="A0A1A7"/>
                </a:solidFill>
                <a:latin typeface="Consolas"/>
                <a:ea typeface="Times New Roman"/>
                <a:cs typeface="Times New Roman"/>
              </a:rPr>
              <a:t>element</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querySelector</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my</a:t>
            </a:r>
            <a:r>
              <a:rPr lang="fr-FR" dirty="0">
                <a:solidFill>
                  <a:srgbClr val="50A14F"/>
                </a:solidFill>
                <a:latin typeface="Consolas"/>
                <a:ea typeface="Times New Roman"/>
                <a:cs typeface="Times New Roman"/>
              </a:rPr>
              <a:t>-class"</a:t>
            </a:r>
            <a:r>
              <a:rPr lang="fr-FR" dirty="0">
                <a:solidFill>
                  <a:srgbClr val="383A42"/>
                </a:solidFill>
                <a:latin typeface="Consolas"/>
                <a:ea typeface="Times New Roman"/>
                <a:cs typeface="Times New Roman"/>
              </a:rPr>
              <a:t>).</a:t>
            </a:r>
            <a:r>
              <a:rPr lang="fr-FR" dirty="0" err="1">
                <a:solidFill>
                  <a:srgbClr val="E45649"/>
                </a:solidFill>
                <a:latin typeface="Consolas"/>
                <a:ea typeface="Times New Roman"/>
                <a:cs typeface="Times New Roman"/>
              </a:rPr>
              <a:t>innerText</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"modifié"</a:t>
            </a:r>
            <a:r>
              <a:rPr lang="fr-FR" dirty="0">
                <a:solidFill>
                  <a:srgbClr val="383A42"/>
                </a:solidFill>
                <a:latin typeface="Consolas"/>
                <a:ea typeface="Times New Roman"/>
                <a:cs typeface="Times New Roman"/>
              </a:rPr>
              <a:t>; </a:t>
            </a:r>
          </a:p>
          <a:p>
            <a:pPr>
              <a:spcAft>
                <a:spcPts val="0"/>
              </a:spcAft>
            </a:pPr>
            <a:endParaRPr lang="fr-FR" dirty="0">
              <a:solidFill>
                <a:srgbClr val="383A42"/>
              </a:solidFill>
              <a:latin typeface="Consolas"/>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r>
              <a:rPr lang="fr-FR" i="1" dirty="0">
                <a:solidFill>
                  <a:srgbClr val="A0A1A7"/>
                </a:solidFill>
                <a:latin typeface="Consolas"/>
                <a:ea typeface="Times New Roman"/>
                <a:cs typeface="Times New Roman"/>
              </a:rPr>
              <a:t>// modifie le contenu html (on peut mettre des balises) d'un </a:t>
            </a:r>
            <a:r>
              <a:rPr lang="fr-FR" i="1" dirty="0" err="1">
                <a:solidFill>
                  <a:srgbClr val="A0A1A7"/>
                </a:solidFill>
                <a:latin typeface="Consolas"/>
                <a:ea typeface="Times New Roman"/>
                <a:cs typeface="Times New Roman"/>
              </a:rPr>
              <a:t>element</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querySelector</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my</a:t>
            </a:r>
            <a:r>
              <a:rPr lang="fr-FR" dirty="0">
                <a:solidFill>
                  <a:srgbClr val="50A14F"/>
                </a:solidFill>
                <a:latin typeface="Consolas"/>
                <a:ea typeface="Times New Roman"/>
                <a:cs typeface="Times New Roman"/>
              </a:rPr>
              <a:t>-id"</a:t>
            </a:r>
            <a:r>
              <a:rPr lang="fr-FR" dirty="0">
                <a:solidFill>
                  <a:srgbClr val="383A42"/>
                </a:solidFill>
                <a:latin typeface="Consolas"/>
                <a:ea typeface="Times New Roman"/>
                <a:cs typeface="Times New Roman"/>
              </a:rPr>
              <a:t>).</a:t>
            </a:r>
            <a:r>
              <a:rPr lang="fr-FR" dirty="0" err="1">
                <a:solidFill>
                  <a:srgbClr val="E45649"/>
                </a:solidFill>
                <a:latin typeface="Consolas"/>
                <a:ea typeface="Times New Roman"/>
                <a:cs typeface="Times New Roman"/>
              </a:rPr>
              <a:t>innerHTML</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"&lt;</a:t>
            </a:r>
            <a:r>
              <a:rPr lang="fr-FR" dirty="0" err="1">
                <a:solidFill>
                  <a:srgbClr val="50A14F"/>
                </a:solidFill>
                <a:latin typeface="Consolas"/>
                <a:ea typeface="Times New Roman"/>
                <a:cs typeface="Times New Roman"/>
              </a:rPr>
              <a:t>span</a:t>
            </a:r>
            <a:r>
              <a:rPr lang="fr-FR" dirty="0">
                <a:solidFill>
                  <a:srgbClr val="50A14F"/>
                </a:solidFill>
                <a:latin typeface="Consolas"/>
                <a:ea typeface="Times New Roman"/>
                <a:cs typeface="Times New Roman"/>
              </a:rPr>
              <a:t> class='para'&gt;paragraphe ajouté&lt;</a:t>
            </a:r>
            <a:r>
              <a:rPr lang="fr-FR" dirty="0" err="1">
                <a:solidFill>
                  <a:srgbClr val="50A14F"/>
                </a:solidFill>
                <a:latin typeface="Consolas"/>
                <a:ea typeface="Times New Roman"/>
                <a:cs typeface="Times New Roman"/>
              </a:rPr>
              <a:t>span</a:t>
            </a:r>
            <a:r>
              <a:rPr lang="fr-FR" dirty="0">
                <a:solidFill>
                  <a:srgbClr val="50A14F"/>
                </a:solidFill>
                <a:latin typeface="Consolas"/>
                <a:ea typeface="Times New Roman"/>
                <a:cs typeface="Times New Roman"/>
              </a:rPr>
              <a:t>&gt;"</a:t>
            </a:r>
            <a:r>
              <a:rPr lang="fr-FR" dirty="0">
                <a:solidFill>
                  <a:srgbClr val="383A42"/>
                </a:solidFill>
                <a:latin typeface="Consolas"/>
                <a:ea typeface="Times New Roman"/>
                <a:cs typeface="Times New Roman"/>
              </a:rPr>
              <a:t>; </a:t>
            </a:r>
          </a:p>
          <a:p>
            <a:pPr>
              <a:spcAft>
                <a:spcPts val="0"/>
              </a:spcAft>
            </a:pPr>
            <a:r>
              <a:rPr lang="fr-FR" sz="2000" dirty="0">
                <a:ea typeface="Times New Roman"/>
                <a:cs typeface="Times New Roman"/>
              </a:rPr>
              <a:t> </a:t>
            </a:r>
            <a:endParaRPr lang="fr-FR" dirty="0">
              <a:ea typeface="Times New Roman"/>
              <a:cs typeface="Times New Roman"/>
            </a:endParaRPr>
          </a:p>
          <a:p>
            <a:pPr>
              <a:spcAft>
                <a:spcPts val="0"/>
              </a:spcAft>
            </a:pPr>
            <a:r>
              <a:rPr lang="fr-FR" sz="2000" dirty="0">
                <a:ea typeface="Times New Roman"/>
                <a:cs typeface="Times New Roman"/>
              </a:rPr>
              <a:t>Liste des attributs et méthodes du DOM</a:t>
            </a:r>
            <a:endParaRPr lang="fr-FR" dirty="0">
              <a:ea typeface="Times New Roman"/>
              <a:cs typeface="Times New Roman"/>
            </a:endParaRPr>
          </a:p>
          <a:p>
            <a:pPr>
              <a:spcAft>
                <a:spcPts val="0"/>
              </a:spcAft>
            </a:pPr>
            <a:r>
              <a:rPr lang="fr-FR" sz="2000" dirty="0">
                <a:solidFill>
                  <a:srgbClr val="548DD4"/>
                </a:solidFill>
                <a:ea typeface="Times New Roman"/>
                <a:cs typeface="Times New Roman"/>
              </a:rPr>
              <a:t>https://www.w3schools.com/jsref/dom_obj_document.asp</a:t>
            </a:r>
            <a:endParaRPr lang="fr-FR" dirty="0">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pPr>
              <a:spcAft>
                <a:spcPts val="0"/>
              </a:spcAft>
            </a:pPr>
            <a:endParaRPr lang="fr-FR" dirty="0">
              <a:ea typeface="Times New Roman"/>
              <a:cs typeface="Times New Roman"/>
            </a:endParaRPr>
          </a:p>
          <a:p>
            <a:endParaRPr lang="fr-FR" dirty="0"/>
          </a:p>
        </p:txBody>
      </p:sp>
      <p:sp>
        <p:nvSpPr>
          <p:cNvPr id="4" name="Rectangle 3">
            <a:extLst>
              <a:ext uri="{FF2B5EF4-FFF2-40B4-BE49-F238E27FC236}">
                <a16:creationId xmlns:a16="http://schemas.microsoft.com/office/drawing/2014/main" id="{6F39587A-B509-2405-C0E2-17CA9A705879}"/>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388884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CDC22-2EC6-4C8A-B997-C2001C209AB3}"/>
              </a:ext>
            </a:extLst>
          </p:cNvPr>
          <p:cNvSpPr>
            <a:spLocks noGrp="1"/>
          </p:cNvSpPr>
          <p:nvPr>
            <p:ph type="title" idx="4294967295"/>
          </p:nvPr>
        </p:nvSpPr>
        <p:spPr>
          <a:xfrm>
            <a:off x="4720301" y="452438"/>
            <a:ext cx="2748907" cy="1400175"/>
          </a:xfrm>
        </p:spPr>
        <p:txBody>
          <a:bodyPr/>
          <a:lstStyle/>
          <a:p>
            <a:r>
              <a:rPr lang="fr-FR" b="1" dirty="0">
                <a:solidFill>
                  <a:srgbClr val="0070C0"/>
                </a:solidFill>
              </a:rPr>
              <a:t>Exercice 2</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3AD3FAE4-DA03-490B-93FB-DC8025D2329C}"/>
              </a:ext>
            </a:extLst>
          </p:cNvPr>
          <p:cNvSpPr>
            <a:spLocks noGrp="1"/>
          </p:cNvSpPr>
          <p:nvPr>
            <p:ph idx="4294967295"/>
          </p:nvPr>
        </p:nvSpPr>
        <p:spPr>
          <a:xfrm>
            <a:off x="1230664" y="2102575"/>
            <a:ext cx="9916307" cy="3357699"/>
          </a:xfrm>
        </p:spPr>
        <p:txBody>
          <a:bodyPr>
            <a:normAutofit/>
          </a:bodyPr>
          <a:lstStyle/>
          <a:p>
            <a:r>
              <a:rPr lang="fr-FR" sz="2000" dirty="0"/>
              <a:t>Effectuez les exemples des slides précédentes (lien google et </a:t>
            </a:r>
            <a:r>
              <a:rPr lang="fr-FR" sz="2000" dirty="0" err="1"/>
              <a:t>my</a:t>
            </a:r>
            <a:r>
              <a:rPr lang="fr-FR" sz="2000" dirty="0"/>
              <a:t>-id et </a:t>
            </a:r>
            <a:r>
              <a:rPr lang="fr-FR" sz="2000" dirty="0" err="1"/>
              <a:t>my</a:t>
            </a:r>
            <a:r>
              <a:rPr lang="fr-FR" sz="2000" dirty="0"/>
              <a:t>-class)</a:t>
            </a:r>
          </a:p>
          <a:p>
            <a:r>
              <a:rPr lang="fr-FR" sz="2000" dirty="0"/>
              <a:t>Commentez la ligne  : </a:t>
            </a:r>
            <a:r>
              <a:rPr lang="fr-FR" sz="2000" dirty="0" err="1">
                <a:solidFill>
                  <a:srgbClr val="383A42"/>
                </a:solidFill>
                <a:latin typeface="Consolas"/>
                <a:ea typeface="Times New Roman"/>
                <a:cs typeface="Times New Roman"/>
              </a:rPr>
              <a:t>document.</a:t>
            </a:r>
            <a:r>
              <a:rPr lang="fr-FR" sz="2000" dirty="0" err="1">
                <a:solidFill>
                  <a:srgbClr val="4078F2"/>
                </a:solidFill>
                <a:latin typeface="Consolas"/>
                <a:ea typeface="Times New Roman"/>
                <a:cs typeface="Times New Roman"/>
              </a:rPr>
              <a:t>querySelector</a:t>
            </a:r>
            <a:r>
              <a:rPr lang="fr-FR" sz="2000" dirty="0">
                <a:solidFill>
                  <a:srgbClr val="383A42"/>
                </a:solidFill>
                <a:latin typeface="Consolas"/>
                <a:ea typeface="Times New Roman"/>
                <a:cs typeface="Times New Roman"/>
              </a:rPr>
              <a:t>(</a:t>
            </a:r>
            <a:r>
              <a:rPr lang="fr-FR" sz="2000" dirty="0">
                <a:solidFill>
                  <a:srgbClr val="50A14F"/>
                </a:solidFill>
                <a:latin typeface="Consolas"/>
                <a:ea typeface="Times New Roman"/>
                <a:cs typeface="Times New Roman"/>
              </a:rPr>
              <a:t>".google-class"</a:t>
            </a:r>
            <a:r>
              <a:rPr lang="fr-FR" sz="2000" dirty="0">
                <a:solidFill>
                  <a:srgbClr val="383A42"/>
                </a:solidFill>
                <a:latin typeface="Consolas"/>
                <a:ea typeface="Times New Roman"/>
                <a:cs typeface="Times New Roman"/>
              </a:rPr>
              <a:t>).</a:t>
            </a:r>
            <a:r>
              <a:rPr lang="fr-FR" sz="2000" dirty="0" err="1">
                <a:solidFill>
                  <a:srgbClr val="4078F2"/>
                </a:solidFill>
                <a:latin typeface="Consolas"/>
                <a:ea typeface="Times New Roman"/>
                <a:cs typeface="Times New Roman"/>
              </a:rPr>
              <a:t>remove</a:t>
            </a:r>
            <a:r>
              <a:rPr lang="fr-FR" sz="2000" dirty="0">
                <a:solidFill>
                  <a:srgbClr val="383A42"/>
                </a:solidFill>
                <a:latin typeface="Consolas"/>
                <a:ea typeface="Times New Roman"/>
                <a:cs typeface="Times New Roman"/>
              </a:rPr>
              <a:t>(); puis relancez le code </a:t>
            </a:r>
          </a:p>
          <a:p>
            <a:r>
              <a:rPr lang="fr-FR" sz="2000" dirty="0">
                <a:solidFill>
                  <a:schemeClr val="tx1">
                    <a:lumMod val="95000"/>
                    <a:lumOff val="5000"/>
                  </a:schemeClr>
                </a:solidFill>
              </a:rPr>
              <a:t>Affichez  "</a:t>
            </a:r>
            <a:r>
              <a:rPr lang="fr-FR" sz="2000" dirty="0">
                <a:solidFill>
                  <a:srgbClr val="7030A0"/>
                </a:solidFill>
              </a:rPr>
              <a:t>première </a:t>
            </a:r>
            <a:r>
              <a:rPr lang="fr-FR" sz="2000" dirty="0" err="1">
                <a:solidFill>
                  <a:srgbClr val="7030A0"/>
                </a:solidFill>
              </a:rPr>
              <a:t>div</a:t>
            </a:r>
            <a:r>
              <a:rPr lang="fr-FR" sz="2000" dirty="0" err="1">
                <a:solidFill>
                  <a:schemeClr val="tx1">
                    <a:lumMod val="95000"/>
                    <a:lumOff val="5000"/>
                  </a:schemeClr>
                </a:solidFill>
              </a:rPr>
              <a:t>","</a:t>
            </a:r>
            <a:r>
              <a:rPr lang="fr-FR" sz="2000" dirty="0" err="1">
                <a:solidFill>
                  <a:srgbClr val="7030A0"/>
                </a:solidFill>
              </a:rPr>
              <a:t>deuxième</a:t>
            </a:r>
            <a:r>
              <a:rPr lang="fr-FR" sz="2000" dirty="0">
                <a:solidFill>
                  <a:srgbClr val="7030A0"/>
                </a:solidFill>
              </a:rPr>
              <a:t> div</a:t>
            </a:r>
            <a:r>
              <a:rPr lang="fr-FR" sz="2000" dirty="0">
                <a:solidFill>
                  <a:schemeClr val="tx1">
                    <a:lumMod val="95000"/>
                    <a:lumOff val="5000"/>
                  </a:schemeClr>
                </a:solidFill>
              </a:rPr>
              <a:t>" et "</a:t>
            </a:r>
            <a:r>
              <a:rPr lang="fr-FR" sz="2000" dirty="0">
                <a:solidFill>
                  <a:srgbClr val="7030A0"/>
                </a:solidFill>
              </a:rPr>
              <a:t>troisième div</a:t>
            </a:r>
            <a:r>
              <a:rPr lang="fr-FR" sz="2000" dirty="0">
                <a:solidFill>
                  <a:schemeClr val="tx1">
                    <a:lumMod val="95000"/>
                    <a:lumOff val="5000"/>
                  </a:schemeClr>
                </a:solidFill>
              </a:rPr>
              <a:t>" sur les div ayant                    comme </a:t>
            </a:r>
            <a:r>
              <a:rPr lang="fr-FR" sz="2000" dirty="0">
                <a:solidFill>
                  <a:srgbClr val="7030A0"/>
                </a:solidFill>
              </a:rPr>
              <a:t>class = "</a:t>
            </a:r>
            <a:r>
              <a:rPr lang="fr-FR" sz="2000" dirty="0" err="1">
                <a:solidFill>
                  <a:srgbClr val="7030A0"/>
                </a:solidFill>
              </a:rPr>
              <a:t>my</a:t>
            </a:r>
            <a:r>
              <a:rPr lang="fr-FR" sz="2000" dirty="0">
                <a:solidFill>
                  <a:srgbClr val="7030A0"/>
                </a:solidFill>
              </a:rPr>
              <a:t>-class"</a:t>
            </a:r>
            <a:r>
              <a:rPr lang="fr-FR" sz="2000" dirty="0">
                <a:solidFill>
                  <a:srgbClr val="383A42"/>
                </a:solidFill>
                <a:latin typeface="Consolas"/>
                <a:ea typeface="Times New Roman"/>
                <a:cs typeface="Times New Roman"/>
              </a:rPr>
              <a:t> </a:t>
            </a:r>
          </a:p>
          <a:p>
            <a:pPr marL="0" indent="0">
              <a:buNone/>
            </a:pPr>
            <a:endParaRPr lang="fr-FR" dirty="0">
              <a:solidFill>
                <a:srgbClr val="7030A0"/>
              </a:solidFill>
            </a:endParaRPr>
          </a:p>
        </p:txBody>
      </p:sp>
      <p:sp>
        <p:nvSpPr>
          <p:cNvPr id="4" name="Rectangle 3">
            <a:extLst>
              <a:ext uri="{FF2B5EF4-FFF2-40B4-BE49-F238E27FC236}">
                <a16:creationId xmlns:a16="http://schemas.microsoft.com/office/drawing/2014/main" id="{C1BBDA4D-3DC7-14E6-7035-DE3CE07C6777}"/>
              </a:ext>
            </a:extLst>
          </p:cNvPr>
          <p:cNvSpPr/>
          <p:nvPr/>
        </p:nvSpPr>
        <p:spPr>
          <a:xfrm>
            <a:off x="110853" y="19366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679341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Jaune">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604C28311E44494E598F4C876ACB7" ma:contentTypeVersion="2" ma:contentTypeDescription="Crée un document." ma:contentTypeScope="" ma:versionID="e607b8333ac1218a312dd4ed4e1de895">
  <xsd:schema xmlns:xsd="http://www.w3.org/2001/XMLSchema" xmlns:xs="http://www.w3.org/2001/XMLSchema" xmlns:p="http://schemas.microsoft.com/office/2006/metadata/properties" xmlns:ns2="a0ff54e1-a636-46f6-9b69-8f3822d67a0e" targetNamespace="http://schemas.microsoft.com/office/2006/metadata/properties" ma:root="true" ma:fieldsID="1721362619cd5c39124259572c3a737d" ns2:_="">
    <xsd:import namespace="a0ff54e1-a636-46f6-9b69-8f3822d67a0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ff54e1-a636-46f6-9b69-8f3822d67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29DBE1-D429-41E4-9F53-DF8EA715C603}"/>
</file>

<file path=customXml/itemProps2.xml><?xml version="1.0" encoding="utf-8"?>
<ds:datastoreItem xmlns:ds="http://schemas.openxmlformats.org/officeDocument/2006/customXml" ds:itemID="{674DCDC6-2704-43A0-B2C1-0D0B370CFFAF}">
  <ds:schemaRefs>
    <ds:schemaRef ds:uri="http://schemas.microsoft.com/office/2006/metadata/properties"/>
    <ds:schemaRef ds:uri="http://schemas.microsoft.com/office/infopath/2007/PartnerControls"/>
    <ds:schemaRef ds:uri="ff169a4e-b77a-438e-80a4-0800f20f8d95"/>
    <ds:schemaRef ds:uri="e7e3fc82-298b-4121-ac6d-4eb14224b4c0"/>
  </ds:schemaRefs>
</ds:datastoreItem>
</file>

<file path=customXml/itemProps3.xml><?xml version="1.0" encoding="utf-8"?>
<ds:datastoreItem xmlns:ds="http://schemas.openxmlformats.org/officeDocument/2006/customXml" ds:itemID="{A457491F-74C7-40B8-B5D6-E12BE2279C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24657</TotalTime>
  <Words>1538</Words>
  <Application>Microsoft Office PowerPoint</Application>
  <PresentationFormat>Grand écran</PresentationFormat>
  <Paragraphs>183</Paragraphs>
  <Slides>19</Slides>
  <Notes>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19</vt:i4>
      </vt:variant>
    </vt:vector>
  </HeadingPairs>
  <TitlesOfParts>
    <vt:vector size="27" baseType="lpstr">
      <vt:lpstr>Arial</vt:lpstr>
      <vt:lpstr>Calibri</vt:lpstr>
      <vt:lpstr>Calibri Light</vt:lpstr>
      <vt:lpstr>Century Gothic</vt:lpstr>
      <vt:lpstr>Consolas</vt:lpstr>
      <vt:lpstr>Wingdings 3</vt:lpstr>
      <vt:lpstr>Ion</vt:lpstr>
      <vt:lpstr>Thème Office</vt:lpstr>
      <vt:lpstr>Présentation PowerPoint</vt:lpstr>
      <vt:lpstr>Sommaire</vt:lpstr>
      <vt:lpstr>Définition du DOM</vt:lpstr>
      <vt:lpstr>Récupérer des éléments du DOM</vt:lpstr>
      <vt:lpstr>Récupérer des éléments du DOM (Suite)</vt:lpstr>
      <vt:lpstr>Exercice 1</vt:lpstr>
      <vt:lpstr>Manipulation du DOM</vt:lpstr>
      <vt:lpstr>Manipulation du DOM (suite)</vt:lpstr>
      <vt:lpstr>Exercice 2</vt:lpstr>
      <vt:lpstr>Créer un élément</vt:lpstr>
      <vt:lpstr>Ajouter du style à un élement</vt:lpstr>
      <vt:lpstr>Exercice 3</vt:lpstr>
      <vt:lpstr>Les évènements</vt:lpstr>
      <vt:lpstr>Les événements (suite)</vt:lpstr>
      <vt:lpstr>Présentation PowerPoint</vt:lpstr>
      <vt:lpstr>Présentation PowerPoint</vt:lpstr>
      <vt:lpstr>Présentation PowerPoint</vt:lpstr>
      <vt:lpstr>Présentation PowerPoint</vt:lpstr>
      <vt:lpstr>Exercice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 avec JavaScript (JS)</dc:title>
  <dc:creator>David WILS</dc:creator>
  <cp:lastModifiedBy>David Wils</cp:lastModifiedBy>
  <cp:revision>880</cp:revision>
  <dcterms:created xsi:type="dcterms:W3CDTF">2021-10-31T09:42:21Z</dcterms:created>
  <dcterms:modified xsi:type="dcterms:W3CDTF">2022-09-09T07:48:48Z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0x010100BEB604C28311E44494E598F4C876ACB7</vt:lpwstr>
  </property>
  <property fmtid="{D5CDD505-2E9C-101B-9397-08002B2CF9AE}" pid="3" name="MediaServiceImageTags">
    <vt:lpwstr/>
  </property>
</Properties>
</file>