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4"/>
    <p:sldMasterId id="2147483648" r:id="rId5"/>
  </p:sldMasterIdLst>
  <p:sldIdLst>
    <p:sldId id="256" r:id="rId6"/>
    <p:sldId id="363" r:id="rId7"/>
    <p:sldId id="304" r:id="rId8"/>
    <p:sldId id="303" r:id="rId9"/>
    <p:sldId id="257" r:id="rId10"/>
    <p:sldId id="258" r:id="rId11"/>
    <p:sldId id="259" r:id="rId12"/>
    <p:sldId id="268" r:id="rId13"/>
    <p:sldId id="260" r:id="rId14"/>
    <p:sldId id="261" r:id="rId15"/>
    <p:sldId id="262" r:id="rId16"/>
    <p:sldId id="263" r:id="rId17"/>
    <p:sldId id="264" r:id="rId18"/>
    <p:sldId id="265" r:id="rId19"/>
    <p:sldId id="269" r:id="rId20"/>
    <p:sldId id="266" r:id="rId21"/>
    <p:sldId id="267" r:id="rId22"/>
    <p:sldId id="270" r:id="rId23"/>
    <p:sldId id="271" r:id="rId24"/>
    <p:sldId id="272" r:id="rId25"/>
    <p:sldId id="279" r:id="rId26"/>
    <p:sldId id="273" r:id="rId27"/>
    <p:sldId id="274" r:id="rId28"/>
    <p:sldId id="275" r:id="rId29"/>
    <p:sldId id="276" r:id="rId30"/>
    <p:sldId id="277" r:id="rId31"/>
    <p:sldId id="278"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5" r:id="rId56"/>
    <p:sldId id="306" r:id="rId57"/>
    <p:sldId id="308" r:id="rId58"/>
    <p:sldId id="307"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62" r:id="rId77"/>
    <p:sldId id="326" r:id="rId78"/>
    <p:sldId id="327" r:id="rId79"/>
    <p:sldId id="328" r:id="rId80"/>
    <p:sldId id="329" r:id="rId81"/>
    <p:sldId id="330" r:id="rId82"/>
    <p:sldId id="331" r:id="rId83"/>
    <p:sldId id="332" r:id="rId84"/>
    <p:sldId id="333" r:id="rId85"/>
    <p:sldId id="334" r:id="rId86"/>
    <p:sldId id="364" r:id="rId87"/>
    <p:sldId id="365" r:id="rId88"/>
    <p:sldId id="366"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6CA4-2DA6-9948-AE80-7982B0F2ED3F}" v="13" dt="2022-08-29T09:28:30.190"/>
    <p1510:client id="{F089265B-28BA-1C6C-5C42-46B5BD78BE82}" v="1343" dt="2022-08-30T07:10:4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29" autoAdjust="0"/>
  </p:normalViewPr>
  <p:slideViewPr>
    <p:cSldViewPr snapToGrid="0" showGuides="1">
      <p:cViewPr varScale="1">
        <p:scale>
          <a:sx n="64" d="100"/>
          <a:sy n="64" d="100"/>
        </p:scale>
        <p:origin x="978" y="66"/>
      </p:cViewPr>
      <p:guideLst>
        <p:guide orient="horz" pos="2160"/>
        <p:guide pos="3840"/>
      </p:guideLst>
    </p:cSldViewPr>
  </p:slideViewPr>
  <p:outlineViewPr>
    <p:cViewPr>
      <p:scale>
        <a:sx n="33" d="100"/>
        <a:sy n="33" d="100"/>
      </p:scale>
      <p:origin x="0" y="-10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presProps" Target="pres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theme" Target="theme/theme1.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microsoft.com/office/2015/10/relationships/revisionInfo" Target="revisionInfo.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6" Type="http://schemas.openxmlformats.org/officeDocument/2006/relationships/slide" Target="slides/slide16.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80" Type="http://schemas.openxmlformats.org/officeDocument/2006/relationships/slide" Target="slides/slide80.xml"/><Relationship Id="rId85" Type="http://schemas.openxmlformats.org/officeDocument/2006/relationships/slide" Target="slides/slide8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08" Type="http://schemas.openxmlformats.org/officeDocument/2006/relationships/slide" Target="slides/slide108.xml"/><Relationship Id="rId54" Type="http://schemas.openxmlformats.org/officeDocument/2006/relationships/slide" Target="slides/slide54.xml"/><Relationship Id="rId70" Type="http://schemas.openxmlformats.org/officeDocument/2006/relationships/slide" Target="slides/slide70.xml"/><Relationship Id="rId75" Type="http://schemas.openxmlformats.org/officeDocument/2006/relationships/slide" Target="slides/slide75.xml"/><Relationship Id="rId91" Type="http://schemas.openxmlformats.org/officeDocument/2006/relationships/slide" Target="slides/slide91.xml"/><Relationship Id="rId96" Type="http://schemas.openxmlformats.org/officeDocument/2006/relationships/slide" Target="slides/slide9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62" Type="http://schemas.openxmlformats.org/officeDocument/2006/relationships/slide" Target="slides/slide62.xml"/><Relationship Id="rId83" Type="http://schemas.openxmlformats.org/officeDocument/2006/relationships/slide" Target="slides/slide83.xml"/><Relationship Id="rId88" Type="http://schemas.openxmlformats.org/officeDocument/2006/relationships/slide" Target="slides/slide88.xml"/><Relationship Id="rId111" Type="http://schemas.openxmlformats.org/officeDocument/2006/relationships/slide" Target="slides/slide1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Baillot" userId="S::sbaillot@insy2s.fr::100668c0-7dbc-4031-b37e-f12834fa3702" providerId="AD" clId="Web-{32B96CA4-2DA6-9948-AE80-7982B0F2ED3F}"/>
    <pc:docChg chg="modSld">
      <pc:chgData name="Sylvain Baillot" userId="S::sbaillot@insy2s.fr::100668c0-7dbc-4031-b37e-f12834fa3702" providerId="AD" clId="Web-{32B96CA4-2DA6-9948-AE80-7982B0F2ED3F}" dt="2022-08-29T09:28:30.190" v="11" actId="20577"/>
      <pc:docMkLst>
        <pc:docMk/>
      </pc:docMkLst>
      <pc:sldChg chg="modSp">
        <pc:chgData name="Sylvain Baillot" userId="S::sbaillot@insy2s.fr::100668c0-7dbc-4031-b37e-f12834fa3702" providerId="AD" clId="Web-{32B96CA4-2DA6-9948-AE80-7982B0F2ED3F}" dt="2022-08-29T09:28:30.190" v="11" actId="20577"/>
        <pc:sldMkLst>
          <pc:docMk/>
          <pc:sldMk cId="2258915915" sldId="333"/>
        </pc:sldMkLst>
        <pc:spChg chg="mod">
          <ac:chgData name="Sylvain Baillot" userId="S::sbaillot@insy2s.fr::100668c0-7dbc-4031-b37e-f12834fa3702" providerId="AD" clId="Web-{32B96CA4-2DA6-9948-AE80-7982B0F2ED3F}" dt="2022-08-29T09:28:30.190" v="11" actId="20577"/>
          <ac:spMkLst>
            <pc:docMk/>
            <pc:sldMk cId="2258915915" sldId="333"/>
            <ac:spMk id="4" creationId="{61BB54FD-3D64-43D9-A518-BC150516A8BC}"/>
          </ac:spMkLst>
        </pc:spChg>
      </pc:sldChg>
      <pc:sldChg chg="modSp">
        <pc:chgData name="Sylvain Baillot" userId="S::sbaillot@insy2s.fr::100668c0-7dbc-4031-b37e-f12834fa3702" providerId="AD" clId="Web-{32B96CA4-2DA6-9948-AE80-7982B0F2ED3F}" dt="2022-08-29T09:27:31.424" v="4" actId="20577"/>
        <pc:sldMkLst>
          <pc:docMk/>
          <pc:sldMk cId="824967142" sldId="364"/>
        </pc:sldMkLst>
        <pc:spChg chg="mod">
          <ac:chgData name="Sylvain Baillot" userId="S::sbaillot@insy2s.fr::100668c0-7dbc-4031-b37e-f12834fa3702" providerId="AD" clId="Web-{32B96CA4-2DA6-9948-AE80-7982B0F2ED3F}" dt="2022-08-29T09:27:31.424" v="4" actId="20577"/>
          <ac:spMkLst>
            <pc:docMk/>
            <pc:sldMk cId="824967142" sldId="364"/>
            <ac:spMk id="4" creationId="{FCC76F55-0DA9-4BC4-9768-CB747700EB3F}"/>
          </ac:spMkLst>
        </pc:spChg>
      </pc:sldChg>
      <pc:sldChg chg="modSp">
        <pc:chgData name="Sylvain Baillot" userId="S::sbaillot@insy2s.fr::100668c0-7dbc-4031-b37e-f12834fa3702" providerId="AD" clId="Web-{32B96CA4-2DA6-9948-AE80-7982B0F2ED3F}" dt="2022-08-29T09:25:47.891" v="2" actId="20577"/>
        <pc:sldMkLst>
          <pc:docMk/>
          <pc:sldMk cId="2382064069" sldId="366"/>
        </pc:sldMkLst>
        <pc:spChg chg="mod">
          <ac:chgData name="Sylvain Baillot" userId="S::sbaillot@insy2s.fr::100668c0-7dbc-4031-b37e-f12834fa3702" providerId="AD" clId="Web-{32B96CA4-2DA6-9948-AE80-7982B0F2ED3F}" dt="2022-08-29T09:25:47.891" v="2" actId="20577"/>
          <ac:spMkLst>
            <pc:docMk/>
            <pc:sldMk cId="2382064069" sldId="366"/>
            <ac:spMk id="4" creationId="{43D8706A-5ED2-47C5-A108-4F126AB2ABBB}"/>
          </ac:spMkLst>
        </pc:spChg>
      </pc:sldChg>
    </pc:docChg>
  </pc:docChgLst>
  <pc:docChgLst>
    <pc:chgData name="Sylvain Baillot" userId="S::sbaillot@insy2s.fr::100668c0-7dbc-4031-b37e-f12834fa3702" providerId="AD" clId="Web-{F089265B-28BA-1C6C-5C42-46B5BD78BE82}"/>
    <pc:docChg chg="addSld delSld modSld addMainMaster">
      <pc:chgData name="Sylvain Baillot" userId="S::sbaillot@insy2s.fr::100668c0-7dbc-4031-b37e-f12834fa3702" providerId="AD" clId="Web-{F089265B-28BA-1C6C-5C42-46B5BD78BE82}" dt="2022-08-30T07:12:07.429" v="1346" actId="1076"/>
      <pc:docMkLst>
        <pc:docMk/>
      </pc:docMkLst>
      <pc:sldChg chg="addSp delSp modSp mod modClrScheme chgLayout">
        <pc:chgData name="Sylvain Baillot" userId="S::sbaillot@insy2s.fr::100668c0-7dbc-4031-b37e-f12834fa3702" providerId="AD" clId="Web-{F089265B-28BA-1C6C-5C42-46B5BD78BE82}" dt="2022-08-29T09:45:32.136" v="139" actId="20577"/>
        <pc:sldMkLst>
          <pc:docMk/>
          <pc:sldMk cId="261639688" sldId="256"/>
        </pc:sldMkLst>
        <pc:spChg chg="del mod ord">
          <ac:chgData name="Sylvain Baillot" userId="S::sbaillot@insy2s.fr::100668c0-7dbc-4031-b37e-f12834fa3702" providerId="AD" clId="Web-{F089265B-28BA-1C6C-5C42-46B5BD78BE82}" dt="2022-08-29T09:42:00.820" v="117"/>
          <ac:spMkLst>
            <pc:docMk/>
            <pc:sldMk cId="261639688" sldId="256"/>
            <ac:spMk id="2" creationId="{583C8E82-455C-4E0D-B408-FC7CF4156485}"/>
          </ac:spMkLst>
        </pc:spChg>
        <pc:spChg chg="add mod">
          <ac:chgData name="Sylvain Baillot" userId="S::sbaillot@insy2s.fr::100668c0-7dbc-4031-b37e-f12834fa3702" providerId="AD" clId="Web-{F089265B-28BA-1C6C-5C42-46B5BD78BE82}" dt="2022-08-29T09:45:32.136" v="139" actId="20577"/>
          <ac:spMkLst>
            <pc:docMk/>
            <pc:sldMk cId="261639688" sldId="256"/>
            <ac:spMk id="4" creationId="{076687B4-8B6F-D84C-30A1-65A31A9D3838}"/>
          </ac:spMkLst>
        </pc:spChg>
      </pc:sldChg>
      <pc:sldChg chg="modSp mod modClrScheme chgLayout">
        <pc:chgData name="Sylvain Baillot" userId="S::sbaillot@insy2s.fr::100668c0-7dbc-4031-b37e-f12834fa3702" providerId="AD" clId="Web-{F089265B-28BA-1C6C-5C42-46B5BD78BE82}" dt="2022-08-29T10:18:18.880" v="315" actId="20577"/>
        <pc:sldMkLst>
          <pc:docMk/>
          <pc:sldMk cId="3079186380" sldId="257"/>
        </pc:sldMkLst>
        <pc:spChg chg="mod ord">
          <ac:chgData name="Sylvain Baillot" userId="S::sbaillot@insy2s.fr::100668c0-7dbc-4031-b37e-f12834fa3702" providerId="AD" clId="Web-{F089265B-28BA-1C6C-5C42-46B5BD78BE82}" dt="2022-08-29T10:16:36.394" v="307" actId="1076"/>
          <ac:spMkLst>
            <pc:docMk/>
            <pc:sldMk cId="3079186380" sldId="257"/>
            <ac:spMk id="2" creationId="{9E892192-BDA8-4B4F-A5EC-E8A38D3E0642}"/>
          </ac:spMkLst>
        </pc:spChg>
        <pc:spChg chg="mod ord">
          <ac:chgData name="Sylvain Baillot" userId="S::sbaillot@insy2s.fr::100668c0-7dbc-4031-b37e-f12834fa3702" providerId="AD" clId="Web-{F089265B-28BA-1C6C-5C42-46B5BD78BE82}" dt="2022-08-29T10:18:18.880" v="315" actId="20577"/>
          <ac:spMkLst>
            <pc:docMk/>
            <pc:sldMk cId="3079186380" sldId="257"/>
            <ac:spMk id="3" creationId="{9A5270E1-51E8-45B2-8F43-FF64D32DD3E6}"/>
          </ac:spMkLst>
        </pc:spChg>
      </pc:sldChg>
      <pc:sldChg chg="addSp delSp modSp mod modClrScheme chgLayout">
        <pc:chgData name="Sylvain Baillot" userId="S::sbaillot@insy2s.fr::100668c0-7dbc-4031-b37e-f12834fa3702" providerId="AD" clId="Web-{F089265B-28BA-1C6C-5C42-46B5BD78BE82}" dt="2022-08-29T10:20:05.882" v="326" actId="20577"/>
        <pc:sldMkLst>
          <pc:docMk/>
          <pc:sldMk cId="3282998901" sldId="258"/>
        </pc:sldMkLst>
        <pc:spChg chg="del mod ord">
          <ac:chgData name="Sylvain Baillot" userId="S::sbaillot@insy2s.fr::100668c0-7dbc-4031-b37e-f12834fa3702" providerId="AD" clId="Web-{F089265B-28BA-1C6C-5C42-46B5BD78BE82}" dt="2022-08-29T10:17:55.536" v="311"/>
          <ac:spMkLst>
            <pc:docMk/>
            <pc:sldMk cId="3282998901" sldId="258"/>
            <ac:spMk id="2" creationId="{9E892192-BDA8-4B4F-A5EC-E8A38D3E0642}"/>
          </ac:spMkLst>
        </pc:spChg>
        <pc:spChg chg="mod ord">
          <ac:chgData name="Sylvain Baillot" userId="S::sbaillot@insy2s.fr::100668c0-7dbc-4031-b37e-f12834fa3702" providerId="AD" clId="Web-{F089265B-28BA-1C6C-5C42-46B5BD78BE82}" dt="2022-08-29T10:20:05.882" v="326" actId="20577"/>
          <ac:spMkLst>
            <pc:docMk/>
            <pc:sldMk cId="3282998901" sldId="258"/>
            <ac:spMk id="3" creationId="{9A5270E1-51E8-45B2-8F43-FF64D32DD3E6}"/>
          </ac:spMkLst>
        </pc:spChg>
        <pc:spChg chg="add">
          <ac:chgData name="Sylvain Baillot" userId="S::sbaillot@insy2s.fr::100668c0-7dbc-4031-b37e-f12834fa3702" providerId="AD" clId="Web-{F089265B-28BA-1C6C-5C42-46B5BD78BE82}" dt="2022-08-29T10:17:50.380" v="310"/>
          <ac:spMkLst>
            <pc:docMk/>
            <pc:sldMk cId="3282998901" sldId="258"/>
            <ac:spMk id="5" creationId="{11410DCC-5C96-8BD1-7DCC-F23449D05B46}"/>
          </ac:spMkLst>
        </pc:spChg>
      </pc:sldChg>
      <pc:sldChg chg="addSp delSp modSp mod modClrScheme chgLayout">
        <pc:chgData name="Sylvain Baillot" userId="S::sbaillot@insy2s.fr::100668c0-7dbc-4031-b37e-f12834fa3702" providerId="AD" clId="Web-{F089265B-28BA-1C6C-5C42-46B5BD78BE82}" dt="2022-08-29T10:22:26.165" v="344" actId="1076"/>
        <pc:sldMkLst>
          <pc:docMk/>
          <pc:sldMk cId="2324021340" sldId="259"/>
        </pc:sldMkLst>
        <pc:spChg chg="del mod ord">
          <ac:chgData name="Sylvain Baillot" userId="S::sbaillot@insy2s.fr::100668c0-7dbc-4031-b37e-f12834fa3702" providerId="AD" clId="Web-{F089265B-28BA-1C6C-5C42-46B5BD78BE82}" dt="2022-08-29T10:21:02.148" v="338"/>
          <ac:spMkLst>
            <pc:docMk/>
            <pc:sldMk cId="2324021340" sldId="259"/>
            <ac:spMk id="2" creationId="{9E892192-BDA8-4B4F-A5EC-E8A38D3E0642}"/>
          </ac:spMkLst>
        </pc:spChg>
        <pc:spChg chg="mod ord">
          <ac:chgData name="Sylvain Baillot" userId="S::sbaillot@insy2s.fr::100668c0-7dbc-4031-b37e-f12834fa3702" providerId="AD" clId="Web-{F089265B-28BA-1C6C-5C42-46B5BD78BE82}" dt="2022-08-29T10:21:18.242" v="340" actId="1076"/>
          <ac:spMkLst>
            <pc:docMk/>
            <pc:sldMk cId="2324021340" sldId="259"/>
            <ac:spMk id="3" creationId="{9A5270E1-51E8-45B2-8F43-FF64D32DD3E6}"/>
          </ac:spMkLst>
        </pc:spChg>
        <pc:spChg chg="add mod">
          <ac:chgData name="Sylvain Baillot" userId="S::sbaillot@insy2s.fr::100668c0-7dbc-4031-b37e-f12834fa3702" providerId="AD" clId="Web-{F089265B-28BA-1C6C-5C42-46B5BD78BE82}" dt="2022-08-29T10:22:26.165" v="344" actId="1076"/>
          <ac:spMkLst>
            <pc:docMk/>
            <pc:sldMk cId="2324021340" sldId="259"/>
            <ac:spMk id="6" creationId="{42C9D3D6-F79B-D3AC-3E26-859E7310FD93}"/>
          </ac:spMkLst>
        </pc:spChg>
      </pc:sldChg>
      <pc:sldChg chg="modSp mod modClrScheme chgLayout">
        <pc:chgData name="Sylvain Baillot" userId="S::sbaillot@insy2s.fr::100668c0-7dbc-4031-b37e-f12834fa3702" providerId="AD" clId="Web-{F089265B-28BA-1C6C-5C42-46B5BD78BE82}" dt="2022-08-29T10:25:32.214" v="365" actId="20577"/>
        <pc:sldMkLst>
          <pc:docMk/>
          <pc:sldMk cId="648957368" sldId="260"/>
        </pc:sldMkLst>
        <pc:spChg chg="mod ord">
          <ac:chgData name="Sylvain Baillot" userId="S::sbaillot@insy2s.fr::100668c0-7dbc-4031-b37e-f12834fa3702" providerId="AD" clId="Web-{F089265B-28BA-1C6C-5C42-46B5BD78BE82}" dt="2022-08-29T10:23:48.947" v="355"/>
          <ac:spMkLst>
            <pc:docMk/>
            <pc:sldMk cId="648957368" sldId="260"/>
            <ac:spMk id="2" creationId="{9E892192-BDA8-4B4F-A5EC-E8A38D3E0642}"/>
          </ac:spMkLst>
        </pc:spChg>
        <pc:spChg chg="mod ord">
          <ac:chgData name="Sylvain Baillot" userId="S::sbaillot@insy2s.fr::100668c0-7dbc-4031-b37e-f12834fa3702" providerId="AD" clId="Web-{F089265B-28BA-1C6C-5C42-46B5BD78BE82}" dt="2022-08-29T10:25:32.214" v="365" actId="20577"/>
          <ac:spMkLst>
            <pc:docMk/>
            <pc:sldMk cId="648957368" sldId="260"/>
            <ac:spMk id="3" creationId="{9A5270E1-51E8-45B2-8F43-FF64D32DD3E6}"/>
          </ac:spMkLst>
        </pc:spChg>
      </pc:sldChg>
      <pc:sldChg chg="modSp mod modClrScheme chgLayout">
        <pc:chgData name="Sylvain Baillot" userId="S::sbaillot@insy2s.fr::100668c0-7dbc-4031-b37e-f12834fa3702" providerId="AD" clId="Web-{F089265B-28BA-1C6C-5C42-46B5BD78BE82}" dt="2022-08-29T12:02:01.847" v="374" actId="1076"/>
        <pc:sldMkLst>
          <pc:docMk/>
          <pc:sldMk cId="1784723464" sldId="261"/>
        </pc:sldMkLst>
        <pc:spChg chg="mod ord">
          <ac:chgData name="Sylvain Baillot" userId="S::sbaillot@insy2s.fr::100668c0-7dbc-4031-b37e-f12834fa3702" providerId="AD" clId="Web-{F089265B-28BA-1C6C-5C42-46B5BD78BE82}" dt="2022-08-29T10:25:47.980" v="369" actId="1076"/>
          <ac:spMkLst>
            <pc:docMk/>
            <pc:sldMk cId="1784723464" sldId="261"/>
            <ac:spMk id="2" creationId="{9E892192-BDA8-4B4F-A5EC-E8A38D3E0642}"/>
          </ac:spMkLst>
        </pc:spChg>
        <pc:spChg chg="mod ord">
          <ac:chgData name="Sylvain Baillot" userId="S::sbaillot@insy2s.fr::100668c0-7dbc-4031-b37e-f12834fa3702" providerId="AD" clId="Web-{F089265B-28BA-1C6C-5C42-46B5BD78BE82}" dt="2022-08-29T12:01:48.409" v="372" actId="1076"/>
          <ac:spMkLst>
            <pc:docMk/>
            <pc:sldMk cId="1784723464" sldId="261"/>
            <ac:spMk id="3" creationId="{9A5270E1-51E8-45B2-8F43-FF64D32DD3E6}"/>
          </ac:spMkLst>
        </pc:spChg>
        <pc:spChg chg="mod">
          <ac:chgData name="Sylvain Baillot" userId="S::sbaillot@insy2s.fr::100668c0-7dbc-4031-b37e-f12834fa3702" providerId="AD" clId="Web-{F089265B-28BA-1C6C-5C42-46B5BD78BE82}" dt="2022-08-29T12:01:54.737" v="373" actId="1076"/>
          <ac:spMkLst>
            <pc:docMk/>
            <pc:sldMk cId="1784723464" sldId="261"/>
            <ac:spMk id="5" creationId="{4BA717A7-D5F4-40FB-8429-6169354FC149}"/>
          </ac:spMkLst>
        </pc:spChg>
        <pc:spChg chg="mod">
          <ac:chgData name="Sylvain Baillot" userId="S::sbaillot@insy2s.fr::100668c0-7dbc-4031-b37e-f12834fa3702" providerId="AD" clId="Web-{F089265B-28BA-1C6C-5C42-46B5BD78BE82}" dt="2022-08-29T12:02:01.847" v="374" actId="1076"/>
          <ac:spMkLst>
            <pc:docMk/>
            <pc:sldMk cId="1784723464" sldId="261"/>
            <ac:spMk id="7" creationId="{99192409-8471-4D46-88E4-D737C16AB25D}"/>
          </ac:spMkLst>
        </pc:spChg>
      </pc:sldChg>
      <pc:sldChg chg="modSp mod modClrScheme chgLayout">
        <pc:chgData name="Sylvain Baillot" userId="S::sbaillot@insy2s.fr::100668c0-7dbc-4031-b37e-f12834fa3702" providerId="AD" clId="Web-{F089265B-28BA-1C6C-5C42-46B5BD78BE82}" dt="2022-08-29T12:03:46.036" v="382" actId="20577"/>
        <pc:sldMkLst>
          <pc:docMk/>
          <pc:sldMk cId="2489350085" sldId="262"/>
        </pc:sldMkLst>
        <pc:spChg chg="mod ord">
          <ac:chgData name="Sylvain Baillot" userId="S::sbaillot@insy2s.fr::100668c0-7dbc-4031-b37e-f12834fa3702" providerId="AD" clId="Web-{F089265B-28BA-1C6C-5C42-46B5BD78BE82}" dt="2022-08-29T12:02:48.488" v="378" actId="1076"/>
          <ac:spMkLst>
            <pc:docMk/>
            <pc:sldMk cId="2489350085" sldId="262"/>
            <ac:spMk id="2" creationId="{9E892192-BDA8-4B4F-A5EC-E8A38D3E0642}"/>
          </ac:spMkLst>
        </pc:spChg>
        <pc:spChg chg="mod ord">
          <ac:chgData name="Sylvain Baillot" userId="S::sbaillot@insy2s.fr::100668c0-7dbc-4031-b37e-f12834fa3702" providerId="AD" clId="Web-{F089265B-28BA-1C6C-5C42-46B5BD78BE82}" dt="2022-08-29T12:03:09.739" v="379" actId="1076"/>
          <ac:spMkLst>
            <pc:docMk/>
            <pc:sldMk cId="2489350085" sldId="262"/>
            <ac:spMk id="3" creationId="{9A5270E1-51E8-45B2-8F43-FF64D32DD3E6}"/>
          </ac:spMkLst>
        </pc:spChg>
        <pc:spChg chg="mod">
          <ac:chgData name="Sylvain Baillot" userId="S::sbaillot@insy2s.fr::100668c0-7dbc-4031-b37e-f12834fa3702" providerId="AD" clId="Web-{F089265B-28BA-1C6C-5C42-46B5BD78BE82}" dt="2022-08-29T12:03:46.036" v="382" actId="20577"/>
          <ac:spMkLst>
            <pc:docMk/>
            <pc:sldMk cId="2489350085" sldId="262"/>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4:42.662" v="390" actId="20577"/>
        <pc:sldMkLst>
          <pc:docMk/>
          <pc:sldMk cId="1810027199" sldId="263"/>
        </pc:sldMkLst>
        <pc:spChg chg="mod ord">
          <ac:chgData name="Sylvain Baillot" userId="S::sbaillot@insy2s.fr::100668c0-7dbc-4031-b37e-f12834fa3702" providerId="AD" clId="Web-{F089265B-28BA-1C6C-5C42-46B5BD78BE82}" dt="2022-08-29T12:04:08.318" v="387" actId="1076"/>
          <ac:spMkLst>
            <pc:docMk/>
            <pc:sldMk cId="1810027199" sldId="263"/>
            <ac:spMk id="2" creationId="{9E892192-BDA8-4B4F-A5EC-E8A38D3E0642}"/>
          </ac:spMkLst>
        </pc:spChg>
        <pc:spChg chg="mod ord">
          <ac:chgData name="Sylvain Baillot" userId="S::sbaillot@insy2s.fr::100668c0-7dbc-4031-b37e-f12834fa3702" providerId="AD" clId="Web-{F089265B-28BA-1C6C-5C42-46B5BD78BE82}" dt="2022-08-29T12:04:08.318" v="386" actId="1076"/>
          <ac:spMkLst>
            <pc:docMk/>
            <pc:sldMk cId="1810027199" sldId="263"/>
            <ac:spMk id="3" creationId="{9A5270E1-51E8-45B2-8F43-FF64D32DD3E6}"/>
          </ac:spMkLst>
        </pc:spChg>
        <pc:spChg chg="mod">
          <ac:chgData name="Sylvain Baillot" userId="S::sbaillot@insy2s.fr::100668c0-7dbc-4031-b37e-f12834fa3702" providerId="AD" clId="Web-{F089265B-28BA-1C6C-5C42-46B5BD78BE82}" dt="2022-08-29T12:04:42.662" v="390" actId="20577"/>
          <ac:spMkLst>
            <pc:docMk/>
            <pc:sldMk cId="1810027199" sldId="263"/>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5:22.413" v="397" actId="1076"/>
        <pc:sldMkLst>
          <pc:docMk/>
          <pc:sldMk cId="3391068544" sldId="264"/>
        </pc:sldMkLst>
        <pc:spChg chg="mod ord">
          <ac:chgData name="Sylvain Baillot" userId="S::sbaillot@insy2s.fr::100668c0-7dbc-4031-b37e-f12834fa3702" providerId="AD" clId="Web-{F089265B-28BA-1C6C-5C42-46B5BD78BE82}" dt="2022-08-29T12:05:09.694" v="395" actId="1076"/>
          <ac:spMkLst>
            <pc:docMk/>
            <pc:sldMk cId="3391068544" sldId="264"/>
            <ac:spMk id="2" creationId="{9E892192-BDA8-4B4F-A5EC-E8A38D3E0642}"/>
          </ac:spMkLst>
        </pc:spChg>
        <pc:spChg chg="mod ord">
          <ac:chgData name="Sylvain Baillot" userId="S::sbaillot@insy2s.fr::100668c0-7dbc-4031-b37e-f12834fa3702" providerId="AD" clId="Web-{F089265B-28BA-1C6C-5C42-46B5BD78BE82}" dt="2022-08-29T12:05:09.678" v="394" actId="1076"/>
          <ac:spMkLst>
            <pc:docMk/>
            <pc:sldMk cId="3391068544" sldId="264"/>
            <ac:spMk id="3" creationId="{9A5270E1-51E8-45B2-8F43-FF64D32DD3E6}"/>
          </ac:spMkLst>
        </pc:spChg>
        <pc:spChg chg="mod">
          <ac:chgData name="Sylvain Baillot" userId="S::sbaillot@insy2s.fr::100668c0-7dbc-4031-b37e-f12834fa3702" providerId="AD" clId="Web-{F089265B-28BA-1C6C-5C42-46B5BD78BE82}" dt="2022-08-29T12:05:22.413" v="397" actId="1076"/>
          <ac:spMkLst>
            <pc:docMk/>
            <pc:sldMk cId="3391068544" sldId="264"/>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6:45.695" v="405" actId="1076"/>
        <pc:sldMkLst>
          <pc:docMk/>
          <pc:sldMk cId="3421248293" sldId="265"/>
        </pc:sldMkLst>
        <pc:spChg chg="mod ord">
          <ac:chgData name="Sylvain Baillot" userId="S::sbaillot@insy2s.fr::100668c0-7dbc-4031-b37e-f12834fa3702" providerId="AD" clId="Web-{F089265B-28BA-1C6C-5C42-46B5BD78BE82}" dt="2022-08-29T12:05:54.617" v="402" actId="1076"/>
          <ac:spMkLst>
            <pc:docMk/>
            <pc:sldMk cId="3421248293" sldId="265"/>
            <ac:spMk id="2" creationId="{9E892192-BDA8-4B4F-A5EC-E8A38D3E0642}"/>
          </ac:spMkLst>
        </pc:spChg>
        <pc:spChg chg="mod ord">
          <ac:chgData name="Sylvain Baillot" userId="S::sbaillot@insy2s.fr::100668c0-7dbc-4031-b37e-f12834fa3702" providerId="AD" clId="Web-{F089265B-28BA-1C6C-5C42-46B5BD78BE82}" dt="2022-08-29T12:06:45.695" v="405" actId="1076"/>
          <ac:spMkLst>
            <pc:docMk/>
            <pc:sldMk cId="3421248293" sldId="265"/>
            <ac:spMk id="3" creationId="{9A5270E1-51E8-45B2-8F43-FF64D32DD3E6}"/>
          </ac:spMkLst>
        </pc:spChg>
        <pc:spChg chg="mod">
          <ac:chgData name="Sylvain Baillot" userId="S::sbaillot@insy2s.fr::100668c0-7dbc-4031-b37e-f12834fa3702" providerId="AD" clId="Web-{F089265B-28BA-1C6C-5C42-46B5BD78BE82}" dt="2022-08-29T12:05:59.007" v="403" actId="1076"/>
          <ac:spMkLst>
            <pc:docMk/>
            <pc:sldMk cId="3421248293" sldId="265"/>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9:16.276" v="422" actId="1076"/>
        <pc:sldMkLst>
          <pc:docMk/>
          <pc:sldMk cId="218229680" sldId="266"/>
        </pc:sldMkLst>
        <pc:spChg chg="mod ord">
          <ac:chgData name="Sylvain Baillot" userId="S::sbaillot@insy2s.fr::100668c0-7dbc-4031-b37e-f12834fa3702" providerId="AD" clId="Web-{F089265B-28BA-1C6C-5C42-46B5BD78BE82}" dt="2022-08-29T12:07:58.962" v="414" actId="1076"/>
          <ac:spMkLst>
            <pc:docMk/>
            <pc:sldMk cId="218229680" sldId="266"/>
            <ac:spMk id="2" creationId="{9E892192-BDA8-4B4F-A5EC-E8A38D3E0642}"/>
          </ac:spMkLst>
        </pc:spChg>
        <pc:spChg chg="mod ord">
          <ac:chgData name="Sylvain Baillot" userId="S::sbaillot@insy2s.fr::100668c0-7dbc-4031-b37e-f12834fa3702" providerId="AD" clId="Web-{F089265B-28BA-1C6C-5C42-46B5BD78BE82}" dt="2022-08-29T12:09:12.979" v="421" actId="20577"/>
          <ac:spMkLst>
            <pc:docMk/>
            <pc:sldMk cId="218229680" sldId="266"/>
            <ac:spMk id="3" creationId="{9A5270E1-51E8-45B2-8F43-FF64D32DD3E6}"/>
          </ac:spMkLst>
        </pc:spChg>
        <pc:spChg chg="mod">
          <ac:chgData name="Sylvain Baillot" userId="S::sbaillot@insy2s.fr::100668c0-7dbc-4031-b37e-f12834fa3702" providerId="AD" clId="Web-{F089265B-28BA-1C6C-5C42-46B5BD78BE82}" dt="2022-08-29T12:09:16.276" v="422" actId="1076"/>
          <ac:spMkLst>
            <pc:docMk/>
            <pc:sldMk cId="218229680" sldId="266"/>
            <ac:spMk id="5" creationId="{4BA717A7-D5F4-40FB-8429-6169354FC149}"/>
          </ac:spMkLst>
        </pc:spChg>
      </pc:sldChg>
      <pc:sldChg chg="modSp mod modClrScheme chgLayout">
        <pc:chgData name="Sylvain Baillot" userId="S::sbaillot@insy2s.fr::100668c0-7dbc-4031-b37e-f12834fa3702" providerId="AD" clId="Web-{F089265B-28BA-1C6C-5C42-46B5BD78BE82}" dt="2022-08-29T12:11:35.312" v="432" actId="1076"/>
        <pc:sldMkLst>
          <pc:docMk/>
          <pc:sldMk cId="3943129456" sldId="267"/>
        </pc:sldMkLst>
        <pc:spChg chg="mod ord">
          <ac:chgData name="Sylvain Baillot" userId="S::sbaillot@insy2s.fr::100668c0-7dbc-4031-b37e-f12834fa3702" providerId="AD" clId="Web-{F089265B-28BA-1C6C-5C42-46B5BD78BE82}" dt="2022-08-29T12:10:17.248" v="427" actId="14100"/>
          <ac:spMkLst>
            <pc:docMk/>
            <pc:sldMk cId="3943129456" sldId="267"/>
            <ac:spMk id="2" creationId="{9E892192-BDA8-4B4F-A5EC-E8A38D3E0642}"/>
          </ac:spMkLst>
        </pc:spChg>
        <pc:spChg chg="mod ord">
          <ac:chgData name="Sylvain Baillot" userId="S::sbaillot@insy2s.fr::100668c0-7dbc-4031-b37e-f12834fa3702" providerId="AD" clId="Web-{F089265B-28BA-1C6C-5C42-46B5BD78BE82}" dt="2022-08-29T12:10:41.108" v="431" actId="20577"/>
          <ac:spMkLst>
            <pc:docMk/>
            <pc:sldMk cId="3943129456" sldId="267"/>
            <ac:spMk id="3" creationId="{9A5270E1-51E8-45B2-8F43-FF64D32DD3E6}"/>
          </ac:spMkLst>
        </pc:spChg>
        <pc:spChg chg="mod">
          <ac:chgData name="Sylvain Baillot" userId="S::sbaillot@insy2s.fr::100668c0-7dbc-4031-b37e-f12834fa3702" providerId="AD" clId="Web-{F089265B-28BA-1C6C-5C42-46B5BD78BE82}" dt="2022-08-29T12:11:35.312" v="432" actId="1076"/>
          <ac:spMkLst>
            <pc:docMk/>
            <pc:sldMk cId="3943129456" sldId="267"/>
            <ac:spMk id="4" creationId="{B8AA33E8-0373-4CB2-83FE-102900F73238}"/>
          </ac:spMkLst>
        </pc:spChg>
      </pc:sldChg>
      <pc:sldChg chg="modSp mod modClrScheme chgLayout">
        <pc:chgData name="Sylvain Baillot" userId="S::sbaillot@insy2s.fr::100668c0-7dbc-4031-b37e-f12834fa3702" providerId="AD" clId="Web-{F089265B-28BA-1C6C-5C42-46B5BD78BE82}" dt="2022-08-29T10:23:16.822" v="350" actId="1076"/>
        <pc:sldMkLst>
          <pc:docMk/>
          <pc:sldMk cId="261864591" sldId="268"/>
        </pc:sldMkLst>
        <pc:spChg chg="mod ord">
          <ac:chgData name="Sylvain Baillot" userId="S::sbaillot@insy2s.fr::100668c0-7dbc-4031-b37e-f12834fa3702" providerId="AD" clId="Web-{F089265B-28BA-1C6C-5C42-46B5BD78BE82}" dt="2022-08-29T10:23:05.837" v="348" actId="1076"/>
          <ac:spMkLst>
            <pc:docMk/>
            <pc:sldMk cId="261864591" sldId="268"/>
            <ac:spMk id="2" creationId="{3AACDC22-2EC6-4C8A-B997-C2001C209AB3}"/>
          </ac:spMkLst>
        </pc:spChg>
        <pc:spChg chg="mod ord">
          <ac:chgData name="Sylvain Baillot" userId="S::sbaillot@insy2s.fr::100668c0-7dbc-4031-b37e-f12834fa3702" providerId="AD" clId="Web-{F089265B-28BA-1C6C-5C42-46B5BD78BE82}" dt="2022-08-29T10:23:16.822" v="350" actId="1076"/>
          <ac:spMkLst>
            <pc:docMk/>
            <pc:sldMk cId="261864591" sldId="268"/>
            <ac:spMk id="3" creationId="{3AD3FAE4-DA03-490B-93FB-DC8025D2329C}"/>
          </ac:spMkLst>
        </pc:spChg>
      </pc:sldChg>
      <pc:sldChg chg="modSp mod modClrScheme chgLayout">
        <pc:chgData name="Sylvain Baillot" userId="S::sbaillot@insy2s.fr::100668c0-7dbc-4031-b37e-f12834fa3702" providerId="AD" clId="Web-{F089265B-28BA-1C6C-5C42-46B5BD78BE82}" dt="2022-08-29T12:07:33.212" v="410" actId="1076"/>
        <pc:sldMkLst>
          <pc:docMk/>
          <pc:sldMk cId="3848359145" sldId="269"/>
        </pc:sldMkLst>
        <pc:spChg chg="mod ord">
          <ac:chgData name="Sylvain Baillot" userId="S::sbaillot@insy2s.fr::100668c0-7dbc-4031-b37e-f12834fa3702" providerId="AD" clId="Web-{F089265B-28BA-1C6C-5C42-46B5BD78BE82}" dt="2022-08-29T12:07:18.915" v="409" actId="1076"/>
          <ac:spMkLst>
            <pc:docMk/>
            <pc:sldMk cId="3848359145" sldId="269"/>
            <ac:spMk id="2" creationId="{AC165E8F-06AC-4F47-A957-00805AED59E1}"/>
          </ac:spMkLst>
        </pc:spChg>
        <pc:spChg chg="mod ord">
          <ac:chgData name="Sylvain Baillot" userId="S::sbaillot@insy2s.fr::100668c0-7dbc-4031-b37e-f12834fa3702" providerId="AD" clId="Web-{F089265B-28BA-1C6C-5C42-46B5BD78BE82}" dt="2022-08-29T12:07:33.212" v="410" actId="1076"/>
          <ac:spMkLst>
            <pc:docMk/>
            <pc:sldMk cId="3848359145" sldId="269"/>
            <ac:spMk id="3" creationId="{BE1A7263-0B4C-473C-8481-CE8B8CCD73CA}"/>
          </ac:spMkLst>
        </pc:spChg>
      </pc:sldChg>
      <pc:sldChg chg="modSp mod modClrScheme chgLayout">
        <pc:chgData name="Sylvain Baillot" userId="S::sbaillot@insy2s.fr::100668c0-7dbc-4031-b37e-f12834fa3702" providerId="AD" clId="Web-{F089265B-28BA-1C6C-5C42-46B5BD78BE82}" dt="2022-08-29T12:12:27.375" v="437" actId="1076"/>
        <pc:sldMkLst>
          <pc:docMk/>
          <pc:sldMk cId="2234895000" sldId="270"/>
        </pc:sldMkLst>
        <pc:spChg chg="mod ord">
          <ac:chgData name="Sylvain Baillot" userId="S::sbaillot@insy2s.fr::100668c0-7dbc-4031-b37e-f12834fa3702" providerId="AD" clId="Web-{F089265B-28BA-1C6C-5C42-46B5BD78BE82}" dt="2022-08-29T12:12:27.375" v="437" actId="1076"/>
          <ac:spMkLst>
            <pc:docMk/>
            <pc:sldMk cId="2234895000" sldId="270"/>
            <ac:spMk id="2" creationId="{03871620-9BFF-4982-8CDB-547EEAB4B1AC}"/>
          </ac:spMkLst>
        </pc:spChg>
        <pc:spChg chg="mod ord">
          <ac:chgData name="Sylvain Baillot" userId="S::sbaillot@insy2s.fr::100668c0-7dbc-4031-b37e-f12834fa3702" providerId="AD" clId="Web-{F089265B-28BA-1C6C-5C42-46B5BD78BE82}" dt="2022-08-29T12:12:27.375" v="436" actId="1076"/>
          <ac:spMkLst>
            <pc:docMk/>
            <pc:sldMk cId="2234895000" sldId="270"/>
            <ac:spMk id="3" creationId="{994C52B6-B67F-4376-B559-D9BA2DF93236}"/>
          </ac:spMkLst>
        </pc:spChg>
      </pc:sldChg>
      <pc:sldChg chg="modSp mod modClrScheme chgLayout">
        <pc:chgData name="Sylvain Baillot" userId="S::sbaillot@insy2s.fr::100668c0-7dbc-4031-b37e-f12834fa3702" providerId="AD" clId="Web-{F089265B-28BA-1C6C-5C42-46B5BD78BE82}" dt="2022-08-29T12:13:49.517" v="445" actId="20577"/>
        <pc:sldMkLst>
          <pc:docMk/>
          <pc:sldMk cId="2741908216" sldId="271"/>
        </pc:sldMkLst>
        <pc:spChg chg="mod ord">
          <ac:chgData name="Sylvain Baillot" userId="S::sbaillot@insy2s.fr::100668c0-7dbc-4031-b37e-f12834fa3702" providerId="AD" clId="Web-{F089265B-28BA-1C6C-5C42-46B5BD78BE82}" dt="2022-08-29T12:12:56.735" v="442" actId="1076"/>
          <ac:spMkLst>
            <pc:docMk/>
            <pc:sldMk cId="2741908216" sldId="271"/>
            <ac:spMk id="2" creationId="{9E892192-BDA8-4B4F-A5EC-E8A38D3E0642}"/>
          </ac:spMkLst>
        </pc:spChg>
        <pc:spChg chg="mod ord">
          <ac:chgData name="Sylvain Baillot" userId="S::sbaillot@insy2s.fr::100668c0-7dbc-4031-b37e-f12834fa3702" providerId="AD" clId="Web-{F089265B-28BA-1C6C-5C42-46B5BD78BE82}" dt="2022-08-29T12:13:49.517" v="445" actId="20577"/>
          <ac:spMkLst>
            <pc:docMk/>
            <pc:sldMk cId="2741908216" sldId="271"/>
            <ac:spMk id="3" creationId="{9A5270E1-51E8-45B2-8F43-FF64D32DD3E6}"/>
          </ac:spMkLst>
        </pc:spChg>
      </pc:sldChg>
      <pc:sldChg chg="modSp mod modClrScheme chgLayout">
        <pc:chgData name="Sylvain Baillot" userId="S::sbaillot@insy2s.fr::100668c0-7dbc-4031-b37e-f12834fa3702" providerId="AD" clId="Web-{F089265B-28BA-1C6C-5C42-46B5BD78BE82}" dt="2022-08-29T12:14:15.971" v="451" actId="1076"/>
        <pc:sldMkLst>
          <pc:docMk/>
          <pc:sldMk cId="4212441334" sldId="272"/>
        </pc:sldMkLst>
        <pc:spChg chg="mod ord">
          <ac:chgData name="Sylvain Baillot" userId="S::sbaillot@insy2s.fr::100668c0-7dbc-4031-b37e-f12834fa3702" providerId="AD" clId="Web-{F089265B-28BA-1C6C-5C42-46B5BD78BE82}" dt="2022-08-29T12:14:15.971" v="451" actId="1076"/>
          <ac:spMkLst>
            <pc:docMk/>
            <pc:sldMk cId="4212441334" sldId="272"/>
            <ac:spMk id="2" creationId="{9E892192-BDA8-4B4F-A5EC-E8A38D3E0642}"/>
          </ac:spMkLst>
        </pc:spChg>
        <pc:spChg chg="mod ord">
          <ac:chgData name="Sylvain Baillot" userId="S::sbaillot@insy2s.fr::100668c0-7dbc-4031-b37e-f12834fa3702" providerId="AD" clId="Web-{F089265B-28BA-1C6C-5C42-46B5BD78BE82}" dt="2022-08-29T12:14:15.971" v="450" actId="1076"/>
          <ac:spMkLst>
            <pc:docMk/>
            <pc:sldMk cId="4212441334" sldId="272"/>
            <ac:spMk id="3" creationId="{9A5270E1-51E8-45B2-8F43-FF64D32DD3E6}"/>
          </ac:spMkLst>
        </pc:spChg>
      </pc:sldChg>
      <pc:sldChg chg="modSp mod modClrScheme chgLayout">
        <pc:chgData name="Sylvain Baillot" userId="S::sbaillot@insy2s.fr::100668c0-7dbc-4031-b37e-f12834fa3702" providerId="AD" clId="Web-{F089265B-28BA-1C6C-5C42-46B5BD78BE82}" dt="2022-08-29T12:20:18.462" v="462" actId="1076"/>
        <pc:sldMkLst>
          <pc:docMk/>
          <pc:sldMk cId="3386761952" sldId="273"/>
        </pc:sldMkLst>
        <pc:spChg chg="mod ord">
          <ac:chgData name="Sylvain Baillot" userId="S::sbaillot@insy2s.fr::100668c0-7dbc-4031-b37e-f12834fa3702" providerId="AD" clId="Web-{F089265B-28BA-1C6C-5C42-46B5BD78BE82}" dt="2022-08-29T12:17:45.943" v="460" actId="1076"/>
          <ac:spMkLst>
            <pc:docMk/>
            <pc:sldMk cId="3386761952" sldId="273"/>
            <ac:spMk id="2" creationId="{9E892192-BDA8-4B4F-A5EC-E8A38D3E0642}"/>
          </ac:spMkLst>
        </pc:spChg>
        <pc:spChg chg="mod ord">
          <ac:chgData name="Sylvain Baillot" userId="S::sbaillot@insy2s.fr::100668c0-7dbc-4031-b37e-f12834fa3702" providerId="AD" clId="Web-{F089265B-28BA-1C6C-5C42-46B5BD78BE82}" dt="2022-08-29T12:20:18.462" v="462" actId="1076"/>
          <ac:spMkLst>
            <pc:docMk/>
            <pc:sldMk cId="3386761952" sldId="273"/>
            <ac:spMk id="3" creationId="{9A5270E1-51E8-45B2-8F43-FF64D32DD3E6}"/>
          </ac:spMkLst>
        </pc:spChg>
      </pc:sldChg>
      <pc:sldChg chg="modSp mod modClrScheme chgLayout">
        <pc:chgData name="Sylvain Baillot" userId="S::sbaillot@insy2s.fr::100668c0-7dbc-4031-b37e-f12834fa3702" providerId="AD" clId="Web-{F089265B-28BA-1C6C-5C42-46B5BD78BE82}" dt="2022-08-29T12:37:00.826" v="520" actId="20577"/>
        <pc:sldMkLst>
          <pc:docMk/>
          <pc:sldMk cId="481399646" sldId="274"/>
        </pc:sldMkLst>
        <pc:spChg chg="mod ord">
          <ac:chgData name="Sylvain Baillot" userId="S::sbaillot@insy2s.fr::100668c0-7dbc-4031-b37e-f12834fa3702" providerId="AD" clId="Web-{F089265B-28BA-1C6C-5C42-46B5BD78BE82}" dt="2022-08-29T12:22:00.995" v="466" actId="1076"/>
          <ac:spMkLst>
            <pc:docMk/>
            <pc:sldMk cId="481399646" sldId="274"/>
            <ac:spMk id="2" creationId="{9E892192-BDA8-4B4F-A5EC-E8A38D3E0642}"/>
          </ac:spMkLst>
        </pc:spChg>
        <pc:spChg chg="mod ord">
          <ac:chgData name="Sylvain Baillot" userId="S::sbaillot@insy2s.fr::100668c0-7dbc-4031-b37e-f12834fa3702" providerId="AD" clId="Web-{F089265B-28BA-1C6C-5C42-46B5BD78BE82}" dt="2022-08-29T12:37:00.826" v="520" actId="20577"/>
          <ac:spMkLst>
            <pc:docMk/>
            <pc:sldMk cId="481399646" sldId="274"/>
            <ac:spMk id="3" creationId="{9A5270E1-51E8-45B2-8F43-FF64D32DD3E6}"/>
          </ac:spMkLst>
        </pc:spChg>
        <pc:spChg chg="mod">
          <ac:chgData name="Sylvain Baillot" userId="S::sbaillot@insy2s.fr::100668c0-7dbc-4031-b37e-f12834fa3702" providerId="AD" clId="Web-{F089265B-28BA-1C6C-5C42-46B5BD78BE82}" dt="2022-08-29T12:22:38.386" v="468" actId="1076"/>
          <ac:spMkLst>
            <pc:docMk/>
            <pc:sldMk cId="481399646" sldId="274"/>
            <ac:spMk id="4" creationId="{DB7202C9-7C0F-46B2-8C8C-F37CCC57BF3E}"/>
          </ac:spMkLst>
        </pc:spChg>
      </pc:sldChg>
      <pc:sldChg chg="modSp mod modClrScheme chgLayout">
        <pc:chgData name="Sylvain Baillot" userId="S::sbaillot@insy2s.fr::100668c0-7dbc-4031-b37e-f12834fa3702" providerId="AD" clId="Web-{F089265B-28BA-1C6C-5C42-46B5BD78BE82}" dt="2022-08-29T12:26:58.734" v="484" actId="14100"/>
        <pc:sldMkLst>
          <pc:docMk/>
          <pc:sldMk cId="3558116927" sldId="275"/>
        </pc:sldMkLst>
        <pc:spChg chg="mod ord">
          <ac:chgData name="Sylvain Baillot" userId="S::sbaillot@insy2s.fr::100668c0-7dbc-4031-b37e-f12834fa3702" providerId="AD" clId="Web-{F089265B-28BA-1C6C-5C42-46B5BD78BE82}" dt="2022-08-29T12:25:55.358" v="478" actId="1076"/>
          <ac:spMkLst>
            <pc:docMk/>
            <pc:sldMk cId="3558116927" sldId="275"/>
            <ac:spMk id="2" creationId="{9E892192-BDA8-4B4F-A5EC-E8A38D3E0642}"/>
          </ac:spMkLst>
        </pc:spChg>
        <pc:spChg chg="mod ord">
          <ac:chgData name="Sylvain Baillot" userId="S::sbaillot@insy2s.fr::100668c0-7dbc-4031-b37e-f12834fa3702" providerId="AD" clId="Web-{F089265B-28BA-1C6C-5C42-46B5BD78BE82}" dt="2022-08-29T12:26:58.734" v="484" actId="14100"/>
          <ac:spMkLst>
            <pc:docMk/>
            <pc:sldMk cId="3558116927" sldId="275"/>
            <ac:spMk id="3" creationId="{9A5270E1-51E8-45B2-8F43-FF64D32DD3E6}"/>
          </ac:spMkLst>
        </pc:spChg>
        <pc:spChg chg="mod">
          <ac:chgData name="Sylvain Baillot" userId="S::sbaillot@insy2s.fr::100668c0-7dbc-4031-b37e-f12834fa3702" providerId="AD" clId="Web-{F089265B-28BA-1C6C-5C42-46B5BD78BE82}" dt="2022-08-29T12:26:45.015" v="482" actId="1076"/>
          <ac:spMkLst>
            <pc:docMk/>
            <pc:sldMk cId="3558116927" sldId="275"/>
            <ac:spMk id="5" creationId="{AF6740B4-6E70-4DDA-ABBB-38993773B8FF}"/>
          </ac:spMkLst>
        </pc:spChg>
      </pc:sldChg>
      <pc:sldChg chg="modSp mod modClrScheme chgLayout">
        <pc:chgData name="Sylvain Baillot" userId="S::sbaillot@insy2s.fr::100668c0-7dbc-4031-b37e-f12834fa3702" providerId="AD" clId="Web-{F089265B-28BA-1C6C-5C42-46B5BD78BE82}" dt="2022-08-29T12:38:52.578" v="522" actId="20577"/>
        <pc:sldMkLst>
          <pc:docMk/>
          <pc:sldMk cId="1949980617" sldId="276"/>
        </pc:sldMkLst>
        <pc:spChg chg="mod ord">
          <ac:chgData name="Sylvain Baillot" userId="S::sbaillot@insy2s.fr::100668c0-7dbc-4031-b37e-f12834fa3702" providerId="AD" clId="Web-{F089265B-28BA-1C6C-5C42-46B5BD78BE82}" dt="2022-08-29T12:27:47.688" v="489" actId="1076"/>
          <ac:spMkLst>
            <pc:docMk/>
            <pc:sldMk cId="1949980617" sldId="276"/>
            <ac:spMk id="2" creationId="{9E892192-BDA8-4B4F-A5EC-E8A38D3E0642}"/>
          </ac:spMkLst>
        </pc:spChg>
        <pc:spChg chg="mod ord">
          <ac:chgData name="Sylvain Baillot" userId="S::sbaillot@insy2s.fr::100668c0-7dbc-4031-b37e-f12834fa3702" providerId="AD" clId="Web-{F089265B-28BA-1C6C-5C42-46B5BD78BE82}" dt="2022-08-29T12:38:52.578" v="522" actId="20577"/>
          <ac:spMkLst>
            <pc:docMk/>
            <pc:sldMk cId="1949980617" sldId="276"/>
            <ac:spMk id="3" creationId="{9A5270E1-51E8-45B2-8F43-FF64D32DD3E6}"/>
          </ac:spMkLst>
        </pc:spChg>
        <pc:spChg chg="mod">
          <ac:chgData name="Sylvain Baillot" userId="S::sbaillot@insy2s.fr::100668c0-7dbc-4031-b37e-f12834fa3702" providerId="AD" clId="Web-{F089265B-28BA-1C6C-5C42-46B5BD78BE82}" dt="2022-08-29T12:27:52.579" v="491" actId="1076"/>
          <ac:spMkLst>
            <pc:docMk/>
            <pc:sldMk cId="1949980617" sldId="276"/>
            <ac:spMk id="6" creationId="{392664BF-8551-41D9-B587-9CFFE2988975}"/>
          </ac:spMkLst>
        </pc:spChg>
      </pc:sldChg>
      <pc:sldChg chg="modSp mod modClrScheme chgLayout">
        <pc:chgData name="Sylvain Baillot" userId="S::sbaillot@insy2s.fr::100668c0-7dbc-4031-b37e-f12834fa3702" providerId="AD" clId="Web-{F089265B-28BA-1C6C-5C42-46B5BD78BE82}" dt="2022-08-29T12:40:00.142" v="535" actId="1076"/>
        <pc:sldMkLst>
          <pc:docMk/>
          <pc:sldMk cId="3168009148" sldId="277"/>
        </pc:sldMkLst>
        <pc:spChg chg="mod ord">
          <ac:chgData name="Sylvain Baillot" userId="S::sbaillot@insy2s.fr::100668c0-7dbc-4031-b37e-f12834fa3702" providerId="AD" clId="Web-{F089265B-28BA-1C6C-5C42-46B5BD78BE82}" dt="2022-08-29T12:39:37.094" v="531" actId="1076"/>
          <ac:spMkLst>
            <pc:docMk/>
            <pc:sldMk cId="3168009148" sldId="277"/>
            <ac:spMk id="2" creationId="{9E892192-BDA8-4B4F-A5EC-E8A38D3E0642}"/>
          </ac:spMkLst>
        </pc:spChg>
        <pc:spChg chg="mod ord">
          <ac:chgData name="Sylvain Baillot" userId="S::sbaillot@insy2s.fr::100668c0-7dbc-4031-b37e-f12834fa3702" providerId="AD" clId="Web-{F089265B-28BA-1C6C-5C42-46B5BD78BE82}" dt="2022-08-29T12:39:47.813" v="533" actId="1076"/>
          <ac:spMkLst>
            <pc:docMk/>
            <pc:sldMk cId="3168009148" sldId="277"/>
            <ac:spMk id="3" creationId="{9A5270E1-51E8-45B2-8F43-FF64D32DD3E6}"/>
          </ac:spMkLst>
        </pc:spChg>
        <pc:spChg chg="mod">
          <ac:chgData name="Sylvain Baillot" userId="S::sbaillot@insy2s.fr::100668c0-7dbc-4031-b37e-f12834fa3702" providerId="AD" clId="Web-{F089265B-28BA-1C6C-5C42-46B5BD78BE82}" dt="2022-08-29T12:40:00.142" v="535" actId="1076"/>
          <ac:spMkLst>
            <pc:docMk/>
            <pc:sldMk cId="3168009148" sldId="277"/>
            <ac:spMk id="6" creationId="{392664BF-8551-41D9-B587-9CFFE2988975}"/>
          </ac:spMkLst>
        </pc:spChg>
      </pc:sldChg>
      <pc:sldChg chg="modSp mod modClrScheme chgLayout">
        <pc:chgData name="Sylvain Baillot" userId="S::sbaillot@insy2s.fr::100668c0-7dbc-4031-b37e-f12834fa3702" providerId="AD" clId="Web-{F089265B-28BA-1C6C-5C42-46B5BD78BE82}" dt="2022-08-29T12:42:22.769" v="541" actId="1076"/>
        <pc:sldMkLst>
          <pc:docMk/>
          <pc:sldMk cId="1746111049" sldId="278"/>
        </pc:sldMkLst>
        <pc:spChg chg="mod ord">
          <ac:chgData name="Sylvain Baillot" userId="S::sbaillot@insy2s.fr::100668c0-7dbc-4031-b37e-f12834fa3702" providerId="AD" clId="Web-{F089265B-28BA-1C6C-5C42-46B5BD78BE82}" dt="2022-08-29T12:41:14.815" v="540" actId="1076"/>
          <ac:spMkLst>
            <pc:docMk/>
            <pc:sldMk cId="1746111049" sldId="278"/>
            <ac:spMk id="2" creationId="{03871620-9BFF-4982-8CDB-547EEAB4B1AC}"/>
          </ac:spMkLst>
        </pc:spChg>
        <pc:spChg chg="mod ord">
          <ac:chgData name="Sylvain Baillot" userId="S::sbaillot@insy2s.fr::100668c0-7dbc-4031-b37e-f12834fa3702" providerId="AD" clId="Web-{F089265B-28BA-1C6C-5C42-46B5BD78BE82}" dt="2022-08-29T12:42:22.769" v="541" actId="1076"/>
          <ac:spMkLst>
            <pc:docMk/>
            <pc:sldMk cId="1746111049" sldId="278"/>
            <ac:spMk id="3" creationId="{994C52B6-B67F-4376-B559-D9BA2DF93236}"/>
          </ac:spMkLst>
        </pc:spChg>
      </pc:sldChg>
      <pc:sldChg chg="modSp mod modClrScheme chgLayout">
        <pc:chgData name="Sylvain Baillot" userId="S::sbaillot@insy2s.fr::100668c0-7dbc-4031-b37e-f12834fa3702" providerId="AD" clId="Web-{F089265B-28BA-1C6C-5C42-46B5BD78BE82}" dt="2022-08-29T12:15:44.629" v="456" actId="1076"/>
        <pc:sldMkLst>
          <pc:docMk/>
          <pc:sldMk cId="1396756319" sldId="279"/>
        </pc:sldMkLst>
        <pc:spChg chg="mod ord">
          <ac:chgData name="Sylvain Baillot" userId="S::sbaillot@insy2s.fr::100668c0-7dbc-4031-b37e-f12834fa3702" providerId="AD" clId="Web-{F089265B-28BA-1C6C-5C42-46B5BD78BE82}" dt="2022-08-29T12:15:44.629" v="456" actId="1076"/>
          <ac:spMkLst>
            <pc:docMk/>
            <pc:sldMk cId="1396756319" sldId="279"/>
            <ac:spMk id="2" creationId="{9E892192-BDA8-4B4F-A5EC-E8A38D3E0642}"/>
          </ac:spMkLst>
        </pc:spChg>
        <pc:spChg chg="mod ord">
          <ac:chgData name="Sylvain Baillot" userId="S::sbaillot@insy2s.fr::100668c0-7dbc-4031-b37e-f12834fa3702" providerId="AD" clId="Web-{F089265B-28BA-1C6C-5C42-46B5BD78BE82}" dt="2022-08-29T12:15:44.629" v="455" actId="1076"/>
          <ac:spMkLst>
            <pc:docMk/>
            <pc:sldMk cId="1396756319" sldId="279"/>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1:14.966" v="548" actId="14100"/>
        <pc:sldMkLst>
          <pc:docMk/>
          <pc:sldMk cId="1733704586" sldId="280"/>
        </pc:sldMkLst>
        <pc:spChg chg="mod ord">
          <ac:chgData name="Sylvain Baillot" userId="S::sbaillot@insy2s.fr::100668c0-7dbc-4031-b37e-f12834fa3702" providerId="AD" clId="Web-{F089265B-28BA-1C6C-5C42-46B5BD78BE82}" dt="2022-08-29T12:44:15.443" v="546" actId="20577"/>
          <ac:spMkLst>
            <pc:docMk/>
            <pc:sldMk cId="1733704586" sldId="280"/>
            <ac:spMk id="2" creationId="{9E892192-BDA8-4B4F-A5EC-E8A38D3E0642}"/>
          </ac:spMkLst>
        </pc:spChg>
        <pc:spChg chg="mod ord">
          <ac:chgData name="Sylvain Baillot" userId="S::sbaillot@insy2s.fr::100668c0-7dbc-4031-b37e-f12834fa3702" providerId="AD" clId="Web-{F089265B-28BA-1C6C-5C42-46B5BD78BE82}" dt="2022-08-29T12:51:14.966" v="548" actId="14100"/>
          <ac:spMkLst>
            <pc:docMk/>
            <pc:sldMk cId="1733704586" sldId="280"/>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2:32.108" v="560" actId="14100"/>
        <pc:sldMkLst>
          <pc:docMk/>
          <pc:sldMk cId="812086571" sldId="281"/>
        </pc:sldMkLst>
        <pc:spChg chg="mod ord">
          <ac:chgData name="Sylvain Baillot" userId="S::sbaillot@insy2s.fr::100668c0-7dbc-4031-b37e-f12834fa3702" providerId="AD" clId="Web-{F089265B-28BA-1C6C-5C42-46B5BD78BE82}" dt="2022-08-29T12:51:39.045" v="553" actId="1076"/>
          <ac:spMkLst>
            <pc:docMk/>
            <pc:sldMk cId="812086571" sldId="281"/>
            <ac:spMk id="2" creationId="{9E892192-BDA8-4B4F-A5EC-E8A38D3E0642}"/>
          </ac:spMkLst>
        </pc:spChg>
        <pc:spChg chg="mod ord">
          <ac:chgData name="Sylvain Baillot" userId="S::sbaillot@insy2s.fr::100668c0-7dbc-4031-b37e-f12834fa3702" providerId="AD" clId="Web-{F089265B-28BA-1C6C-5C42-46B5BD78BE82}" dt="2022-08-29T12:52:32.108" v="560" actId="14100"/>
          <ac:spMkLst>
            <pc:docMk/>
            <pc:sldMk cId="812086571" sldId="281"/>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5:06.004" v="580" actId="1076"/>
        <pc:sldMkLst>
          <pc:docMk/>
          <pc:sldMk cId="3866209126" sldId="282"/>
        </pc:sldMkLst>
        <pc:spChg chg="mod ord">
          <ac:chgData name="Sylvain Baillot" userId="S::sbaillot@insy2s.fr::100668c0-7dbc-4031-b37e-f12834fa3702" providerId="AD" clId="Web-{F089265B-28BA-1C6C-5C42-46B5BD78BE82}" dt="2022-08-29T12:53:22.346" v="565" actId="1076"/>
          <ac:spMkLst>
            <pc:docMk/>
            <pc:sldMk cId="3866209126" sldId="282"/>
            <ac:spMk id="2" creationId="{9E892192-BDA8-4B4F-A5EC-E8A38D3E0642}"/>
          </ac:spMkLst>
        </pc:spChg>
        <pc:spChg chg="mod ord">
          <ac:chgData name="Sylvain Baillot" userId="S::sbaillot@insy2s.fr::100668c0-7dbc-4031-b37e-f12834fa3702" providerId="AD" clId="Web-{F089265B-28BA-1C6C-5C42-46B5BD78BE82}" dt="2022-08-29T12:55:02.098" v="579" actId="1076"/>
          <ac:spMkLst>
            <pc:docMk/>
            <pc:sldMk cId="3866209126" sldId="282"/>
            <ac:spMk id="3" creationId="{9A5270E1-51E8-45B2-8F43-FF64D32DD3E6}"/>
          </ac:spMkLst>
        </pc:spChg>
        <pc:spChg chg="mod">
          <ac:chgData name="Sylvain Baillot" userId="S::sbaillot@insy2s.fr::100668c0-7dbc-4031-b37e-f12834fa3702" providerId="AD" clId="Web-{F089265B-28BA-1C6C-5C42-46B5BD78BE82}" dt="2022-08-29T12:55:06.004" v="580" actId="1076"/>
          <ac:spMkLst>
            <pc:docMk/>
            <pc:sldMk cId="3866209126" sldId="282"/>
            <ac:spMk id="4" creationId="{FD872E96-44DA-4223-B6A3-718EDFB58922}"/>
          </ac:spMkLst>
        </pc:spChg>
      </pc:sldChg>
      <pc:sldChg chg="modSp mod modClrScheme chgLayout">
        <pc:chgData name="Sylvain Baillot" userId="S::sbaillot@insy2s.fr::100668c0-7dbc-4031-b37e-f12834fa3702" providerId="AD" clId="Web-{F089265B-28BA-1C6C-5C42-46B5BD78BE82}" dt="2022-08-29T12:56:09.255" v="586" actId="1076"/>
        <pc:sldMkLst>
          <pc:docMk/>
          <pc:sldMk cId="2568082504" sldId="283"/>
        </pc:sldMkLst>
        <pc:spChg chg="mod ord">
          <ac:chgData name="Sylvain Baillot" userId="S::sbaillot@insy2s.fr::100668c0-7dbc-4031-b37e-f12834fa3702" providerId="AD" clId="Web-{F089265B-28BA-1C6C-5C42-46B5BD78BE82}" dt="2022-08-29T12:55:52.145" v="584" actId="1076"/>
          <ac:spMkLst>
            <pc:docMk/>
            <pc:sldMk cId="2568082504" sldId="283"/>
            <ac:spMk id="2" creationId="{9E892192-BDA8-4B4F-A5EC-E8A38D3E0642}"/>
          </ac:spMkLst>
        </pc:spChg>
        <pc:spChg chg="mod ord">
          <ac:chgData name="Sylvain Baillot" userId="S::sbaillot@insy2s.fr::100668c0-7dbc-4031-b37e-f12834fa3702" providerId="AD" clId="Web-{F089265B-28BA-1C6C-5C42-46B5BD78BE82}" dt="2022-08-29T12:56:09.255" v="586" actId="1076"/>
          <ac:spMkLst>
            <pc:docMk/>
            <pc:sldMk cId="2568082504" sldId="283"/>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6:44.599" v="591" actId="1076"/>
        <pc:sldMkLst>
          <pc:docMk/>
          <pc:sldMk cId="3078156852" sldId="284"/>
        </pc:sldMkLst>
        <pc:spChg chg="mod ord">
          <ac:chgData name="Sylvain Baillot" userId="S::sbaillot@insy2s.fr::100668c0-7dbc-4031-b37e-f12834fa3702" providerId="AD" clId="Web-{F089265B-28BA-1C6C-5C42-46B5BD78BE82}" dt="2022-08-29T12:56:44.599" v="591" actId="1076"/>
          <ac:spMkLst>
            <pc:docMk/>
            <pc:sldMk cId="3078156852" sldId="284"/>
            <ac:spMk id="2" creationId="{03871620-9BFF-4982-8CDB-547EEAB4B1AC}"/>
          </ac:spMkLst>
        </pc:spChg>
        <pc:spChg chg="mod ord">
          <ac:chgData name="Sylvain Baillot" userId="S::sbaillot@insy2s.fr::100668c0-7dbc-4031-b37e-f12834fa3702" providerId="AD" clId="Web-{F089265B-28BA-1C6C-5C42-46B5BD78BE82}" dt="2022-08-29T12:56:44.599" v="590" actId="1076"/>
          <ac:spMkLst>
            <pc:docMk/>
            <pc:sldMk cId="3078156852" sldId="284"/>
            <ac:spMk id="3" creationId="{994C52B6-B67F-4376-B559-D9BA2DF93236}"/>
          </ac:spMkLst>
        </pc:spChg>
      </pc:sldChg>
      <pc:sldChg chg="modSp mod modClrScheme chgLayout">
        <pc:chgData name="Sylvain Baillot" userId="S::sbaillot@insy2s.fr::100668c0-7dbc-4031-b37e-f12834fa3702" providerId="AD" clId="Web-{F089265B-28BA-1C6C-5C42-46B5BD78BE82}" dt="2022-08-29T13:01:59.120" v="608" actId="20577"/>
        <pc:sldMkLst>
          <pc:docMk/>
          <pc:sldMk cId="3112161490" sldId="285"/>
        </pc:sldMkLst>
        <pc:spChg chg="mod ord">
          <ac:chgData name="Sylvain Baillot" userId="S::sbaillot@insy2s.fr::100668c0-7dbc-4031-b37e-f12834fa3702" providerId="AD" clId="Web-{F089265B-28BA-1C6C-5C42-46B5BD78BE82}" dt="2022-08-29T12:58:58.352" v="595" actId="1076"/>
          <ac:spMkLst>
            <pc:docMk/>
            <pc:sldMk cId="3112161490" sldId="285"/>
            <ac:spMk id="2" creationId="{9E892192-BDA8-4B4F-A5EC-E8A38D3E0642}"/>
          </ac:spMkLst>
        </pc:spChg>
        <pc:spChg chg="mod ord">
          <ac:chgData name="Sylvain Baillot" userId="S::sbaillot@insy2s.fr::100668c0-7dbc-4031-b37e-f12834fa3702" providerId="AD" clId="Web-{F089265B-28BA-1C6C-5C42-46B5BD78BE82}" dt="2022-08-29T12:59:09.789" v="596" actId="1076"/>
          <ac:spMkLst>
            <pc:docMk/>
            <pc:sldMk cId="3112161490" sldId="285"/>
            <ac:spMk id="3" creationId="{9A5270E1-51E8-45B2-8F43-FF64D32DD3E6}"/>
          </ac:spMkLst>
        </pc:spChg>
        <pc:spChg chg="mod">
          <ac:chgData name="Sylvain Baillot" userId="S::sbaillot@insy2s.fr::100668c0-7dbc-4031-b37e-f12834fa3702" providerId="AD" clId="Web-{F089265B-28BA-1C6C-5C42-46B5BD78BE82}" dt="2022-08-29T13:01:59.120" v="608" actId="20577"/>
          <ac:spMkLst>
            <pc:docMk/>
            <pc:sldMk cId="3112161490" sldId="285"/>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2:27.308" v="615" actId="20577"/>
        <pc:sldMkLst>
          <pc:docMk/>
          <pc:sldMk cId="3711680179" sldId="286"/>
        </pc:sldMkLst>
        <pc:spChg chg="mod ord">
          <ac:chgData name="Sylvain Baillot" userId="S::sbaillot@insy2s.fr::100668c0-7dbc-4031-b37e-f12834fa3702" providerId="AD" clId="Web-{F089265B-28BA-1C6C-5C42-46B5BD78BE82}" dt="2022-08-29T13:01:31.542" v="603" actId="1076"/>
          <ac:spMkLst>
            <pc:docMk/>
            <pc:sldMk cId="3711680179" sldId="286"/>
            <ac:spMk id="2" creationId="{9E892192-BDA8-4B4F-A5EC-E8A38D3E0642}"/>
          </ac:spMkLst>
        </pc:spChg>
        <pc:spChg chg="mod ord">
          <ac:chgData name="Sylvain Baillot" userId="S::sbaillot@insy2s.fr::100668c0-7dbc-4031-b37e-f12834fa3702" providerId="AD" clId="Web-{F089265B-28BA-1C6C-5C42-46B5BD78BE82}" dt="2022-08-29T13:01:31.526" v="602" actId="1076"/>
          <ac:spMkLst>
            <pc:docMk/>
            <pc:sldMk cId="3711680179" sldId="286"/>
            <ac:spMk id="3" creationId="{9A5270E1-51E8-45B2-8F43-FF64D32DD3E6}"/>
          </ac:spMkLst>
        </pc:spChg>
        <pc:spChg chg="mod">
          <ac:chgData name="Sylvain Baillot" userId="S::sbaillot@insy2s.fr::100668c0-7dbc-4031-b37e-f12834fa3702" providerId="AD" clId="Web-{F089265B-28BA-1C6C-5C42-46B5BD78BE82}" dt="2022-08-29T13:02:27.308" v="615" actId="20577"/>
          <ac:spMkLst>
            <pc:docMk/>
            <pc:sldMk cId="3711680179" sldId="286"/>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3:40.981" v="625" actId="20577"/>
        <pc:sldMkLst>
          <pc:docMk/>
          <pc:sldMk cId="925292407" sldId="287"/>
        </pc:sldMkLst>
        <pc:spChg chg="mod ord">
          <ac:chgData name="Sylvain Baillot" userId="S::sbaillot@insy2s.fr::100668c0-7dbc-4031-b37e-f12834fa3702" providerId="AD" clId="Web-{F089265B-28BA-1C6C-5C42-46B5BD78BE82}" dt="2022-08-29T13:02:52.746" v="621" actId="20577"/>
          <ac:spMkLst>
            <pc:docMk/>
            <pc:sldMk cId="925292407" sldId="287"/>
            <ac:spMk id="2" creationId="{9E892192-BDA8-4B4F-A5EC-E8A38D3E0642}"/>
          </ac:spMkLst>
        </pc:spChg>
        <pc:spChg chg="mod ord">
          <ac:chgData name="Sylvain Baillot" userId="S::sbaillot@insy2s.fr::100668c0-7dbc-4031-b37e-f12834fa3702" providerId="AD" clId="Web-{F089265B-28BA-1C6C-5C42-46B5BD78BE82}" dt="2022-08-29T13:02:40.684" v="617" actId="1076"/>
          <ac:spMkLst>
            <pc:docMk/>
            <pc:sldMk cId="925292407" sldId="287"/>
            <ac:spMk id="3" creationId="{9A5270E1-51E8-45B2-8F43-FF64D32DD3E6}"/>
          </ac:spMkLst>
        </pc:spChg>
        <pc:spChg chg="mod">
          <ac:chgData name="Sylvain Baillot" userId="S::sbaillot@insy2s.fr::100668c0-7dbc-4031-b37e-f12834fa3702" providerId="AD" clId="Web-{F089265B-28BA-1C6C-5C42-46B5BD78BE82}" dt="2022-08-29T13:03:40.981" v="625" actId="20577"/>
          <ac:spMkLst>
            <pc:docMk/>
            <pc:sldMk cId="925292407" sldId="287"/>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3:59.326" v="630" actId="1076"/>
        <pc:sldMkLst>
          <pc:docMk/>
          <pc:sldMk cId="3817116088" sldId="288"/>
        </pc:sldMkLst>
        <pc:spChg chg="mod ord">
          <ac:chgData name="Sylvain Baillot" userId="S::sbaillot@insy2s.fr::100668c0-7dbc-4031-b37e-f12834fa3702" providerId="AD" clId="Web-{F089265B-28BA-1C6C-5C42-46B5BD78BE82}" dt="2022-08-29T13:03:59.326" v="630" actId="1076"/>
          <ac:spMkLst>
            <pc:docMk/>
            <pc:sldMk cId="3817116088" sldId="288"/>
            <ac:spMk id="2" creationId="{03871620-9BFF-4982-8CDB-547EEAB4B1AC}"/>
          </ac:spMkLst>
        </pc:spChg>
        <pc:spChg chg="mod ord">
          <ac:chgData name="Sylvain Baillot" userId="S::sbaillot@insy2s.fr::100668c0-7dbc-4031-b37e-f12834fa3702" providerId="AD" clId="Web-{F089265B-28BA-1C6C-5C42-46B5BD78BE82}" dt="2022-08-29T13:03:59.310" v="629" actId="1076"/>
          <ac:spMkLst>
            <pc:docMk/>
            <pc:sldMk cId="3817116088" sldId="288"/>
            <ac:spMk id="3" creationId="{994C52B6-B67F-4376-B559-D9BA2DF93236}"/>
          </ac:spMkLst>
        </pc:spChg>
      </pc:sldChg>
      <pc:sldChg chg="modSp mod modClrScheme chgLayout">
        <pc:chgData name="Sylvain Baillot" userId="S::sbaillot@insy2s.fr::100668c0-7dbc-4031-b37e-f12834fa3702" providerId="AD" clId="Web-{F089265B-28BA-1C6C-5C42-46B5BD78BE82}" dt="2022-08-29T13:04:38.982" v="638" actId="1076"/>
        <pc:sldMkLst>
          <pc:docMk/>
          <pc:sldMk cId="2308889281" sldId="289"/>
        </pc:sldMkLst>
        <pc:spChg chg="mod ord">
          <ac:chgData name="Sylvain Baillot" userId="S::sbaillot@insy2s.fr::100668c0-7dbc-4031-b37e-f12834fa3702" providerId="AD" clId="Web-{F089265B-28BA-1C6C-5C42-46B5BD78BE82}" dt="2022-08-29T13:04:22.967" v="635" actId="1076"/>
          <ac:spMkLst>
            <pc:docMk/>
            <pc:sldMk cId="2308889281" sldId="289"/>
            <ac:spMk id="2" creationId="{9E892192-BDA8-4B4F-A5EC-E8A38D3E0642}"/>
          </ac:spMkLst>
        </pc:spChg>
        <pc:spChg chg="mod ord">
          <ac:chgData name="Sylvain Baillot" userId="S::sbaillot@insy2s.fr::100668c0-7dbc-4031-b37e-f12834fa3702" providerId="AD" clId="Web-{F089265B-28BA-1C6C-5C42-46B5BD78BE82}" dt="2022-08-29T13:04:34.092" v="637" actId="1076"/>
          <ac:spMkLst>
            <pc:docMk/>
            <pc:sldMk cId="2308889281" sldId="289"/>
            <ac:spMk id="3" creationId="{9A5270E1-51E8-45B2-8F43-FF64D32DD3E6}"/>
          </ac:spMkLst>
        </pc:spChg>
        <pc:spChg chg="mod">
          <ac:chgData name="Sylvain Baillot" userId="S::sbaillot@insy2s.fr::100668c0-7dbc-4031-b37e-f12834fa3702" providerId="AD" clId="Web-{F089265B-28BA-1C6C-5C42-46B5BD78BE82}" dt="2022-08-29T13:04:38.982" v="638" actId="1076"/>
          <ac:spMkLst>
            <pc:docMk/>
            <pc:sldMk cId="2308889281" sldId="289"/>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5:16.374" v="644" actId="1076"/>
        <pc:sldMkLst>
          <pc:docMk/>
          <pc:sldMk cId="3615727202" sldId="290"/>
        </pc:sldMkLst>
        <pc:spChg chg="mod ord">
          <ac:chgData name="Sylvain Baillot" userId="S::sbaillot@insy2s.fr::100668c0-7dbc-4031-b37e-f12834fa3702" providerId="AD" clId="Web-{F089265B-28BA-1C6C-5C42-46B5BD78BE82}" dt="2022-08-29T13:05:12.514" v="643" actId="1076"/>
          <ac:spMkLst>
            <pc:docMk/>
            <pc:sldMk cId="3615727202" sldId="290"/>
            <ac:spMk id="2" creationId="{9E892192-BDA8-4B4F-A5EC-E8A38D3E0642}"/>
          </ac:spMkLst>
        </pc:spChg>
        <pc:spChg chg="mod ord">
          <ac:chgData name="Sylvain Baillot" userId="S::sbaillot@insy2s.fr::100668c0-7dbc-4031-b37e-f12834fa3702" providerId="AD" clId="Web-{F089265B-28BA-1C6C-5C42-46B5BD78BE82}" dt="2022-08-29T13:05:12.499" v="642" actId="1076"/>
          <ac:spMkLst>
            <pc:docMk/>
            <pc:sldMk cId="3615727202" sldId="290"/>
            <ac:spMk id="3" creationId="{9A5270E1-51E8-45B2-8F43-FF64D32DD3E6}"/>
          </ac:spMkLst>
        </pc:spChg>
        <pc:spChg chg="mod">
          <ac:chgData name="Sylvain Baillot" userId="S::sbaillot@insy2s.fr::100668c0-7dbc-4031-b37e-f12834fa3702" providerId="AD" clId="Web-{F089265B-28BA-1C6C-5C42-46B5BD78BE82}" dt="2022-08-29T13:05:16.374" v="644" actId="1076"/>
          <ac:spMkLst>
            <pc:docMk/>
            <pc:sldMk cId="3615727202" sldId="290"/>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6:38.422" v="657" actId="20577"/>
        <pc:sldMkLst>
          <pc:docMk/>
          <pc:sldMk cId="3409936622" sldId="291"/>
        </pc:sldMkLst>
        <pc:spChg chg="mod ord">
          <ac:chgData name="Sylvain Baillot" userId="S::sbaillot@insy2s.fr::100668c0-7dbc-4031-b37e-f12834fa3702" providerId="AD" clId="Web-{F089265B-28BA-1C6C-5C42-46B5BD78BE82}" dt="2022-08-29T13:06:17.969" v="652" actId="14100"/>
          <ac:spMkLst>
            <pc:docMk/>
            <pc:sldMk cId="3409936622" sldId="291"/>
            <ac:spMk id="2" creationId="{9E892192-BDA8-4B4F-A5EC-E8A38D3E0642}"/>
          </ac:spMkLst>
        </pc:spChg>
        <pc:spChg chg="mod ord">
          <ac:chgData name="Sylvain Baillot" userId="S::sbaillot@insy2s.fr::100668c0-7dbc-4031-b37e-f12834fa3702" providerId="AD" clId="Web-{F089265B-28BA-1C6C-5C42-46B5BD78BE82}" dt="2022-08-29T13:06:38.422" v="657" actId="20577"/>
          <ac:spMkLst>
            <pc:docMk/>
            <pc:sldMk cId="3409936622" sldId="291"/>
            <ac:spMk id="3" creationId="{9A5270E1-51E8-45B2-8F43-FF64D32DD3E6}"/>
          </ac:spMkLst>
        </pc:spChg>
        <pc:spChg chg="mod">
          <ac:chgData name="Sylvain Baillot" userId="S::sbaillot@insy2s.fr::100668c0-7dbc-4031-b37e-f12834fa3702" providerId="AD" clId="Web-{F089265B-28BA-1C6C-5C42-46B5BD78BE82}" dt="2022-08-29T13:06:35.047" v="656" actId="1076"/>
          <ac:spMkLst>
            <pc:docMk/>
            <pc:sldMk cId="3409936622" sldId="291"/>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8:39.643" v="671" actId="1076"/>
        <pc:sldMkLst>
          <pc:docMk/>
          <pc:sldMk cId="2787439979" sldId="292"/>
        </pc:sldMkLst>
        <pc:spChg chg="mod ord">
          <ac:chgData name="Sylvain Baillot" userId="S::sbaillot@insy2s.fr::100668c0-7dbc-4031-b37e-f12834fa3702" providerId="AD" clId="Web-{F089265B-28BA-1C6C-5C42-46B5BD78BE82}" dt="2022-08-29T13:07:20.813" v="662" actId="1076"/>
          <ac:spMkLst>
            <pc:docMk/>
            <pc:sldMk cId="2787439979" sldId="292"/>
            <ac:spMk id="2" creationId="{9E892192-BDA8-4B4F-A5EC-E8A38D3E0642}"/>
          </ac:spMkLst>
        </pc:spChg>
        <pc:spChg chg="mod ord">
          <ac:chgData name="Sylvain Baillot" userId="S::sbaillot@insy2s.fr::100668c0-7dbc-4031-b37e-f12834fa3702" providerId="AD" clId="Web-{F089265B-28BA-1C6C-5C42-46B5BD78BE82}" dt="2022-08-29T13:07:20.813" v="661" actId="1076"/>
          <ac:spMkLst>
            <pc:docMk/>
            <pc:sldMk cId="2787439979" sldId="292"/>
            <ac:spMk id="3" creationId="{9A5270E1-51E8-45B2-8F43-FF64D32DD3E6}"/>
          </ac:spMkLst>
        </pc:spChg>
        <pc:spChg chg="mod">
          <ac:chgData name="Sylvain Baillot" userId="S::sbaillot@insy2s.fr::100668c0-7dbc-4031-b37e-f12834fa3702" providerId="AD" clId="Web-{F089265B-28BA-1C6C-5C42-46B5BD78BE82}" dt="2022-08-29T13:08:39.643" v="671" actId="1076"/>
          <ac:spMkLst>
            <pc:docMk/>
            <pc:sldMk cId="2787439979" sldId="292"/>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4:38.539" v="703" actId="20577"/>
        <pc:sldMkLst>
          <pc:docMk/>
          <pc:sldMk cId="3185611242" sldId="293"/>
        </pc:sldMkLst>
        <pc:spChg chg="mod ord">
          <ac:chgData name="Sylvain Baillot" userId="S::sbaillot@insy2s.fr::100668c0-7dbc-4031-b37e-f12834fa3702" providerId="AD" clId="Web-{F089265B-28BA-1C6C-5C42-46B5BD78BE82}" dt="2022-08-29T13:14:38.539" v="703" actId="20577"/>
          <ac:spMkLst>
            <pc:docMk/>
            <pc:sldMk cId="3185611242" sldId="293"/>
            <ac:spMk id="2" creationId="{03871620-9BFF-4982-8CDB-547EEAB4B1AC}"/>
          </ac:spMkLst>
        </pc:spChg>
        <pc:spChg chg="mod ord">
          <ac:chgData name="Sylvain Baillot" userId="S::sbaillot@insy2s.fr::100668c0-7dbc-4031-b37e-f12834fa3702" providerId="AD" clId="Web-{F089265B-28BA-1C6C-5C42-46B5BD78BE82}" dt="2022-08-29T13:09:22.472" v="673" actId="1076"/>
          <ac:spMkLst>
            <pc:docMk/>
            <pc:sldMk cId="3185611242" sldId="293"/>
            <ac:spMk id="3" creationId="{994C52B6-B67F-4376-B559-D9BA2DF93236}"/>
          </ac:spMkLst>
        </pc:spChg>
      </pc:sldChg>
      <pc:sldChg chg="modSp mod modClrScheme chgLayout">
        <pc:chgData name="Sylvain Baillot" userId="S::sbaillot@insy2s.fr::100668c0-7dbc-4031-b37e-f12834fa3702" providerId="AD" clId="Web-{F089265B-28BA-1C6C-5C42-46B5BD78BE82}" dt="2022-08-29T13:11:50.099" v="687" actId="1076"/>
        <pc:sldMkLst>
          <pc:docMk/>
          <pc:sldMk cId="3140553101" sldId="294"/>
        </pc:sldMkLst>
        <pc:spChg chg="mod ord">
          <ac:chgData name="Sylvain Baillot" userId="S::sbaillot@insy2s.fr::100668c0-7dbc-4031-b37e-f12834fa3702" providerId="AD" clId="Web-{F089265B-28BA-1C6C-5C42-46B5BD78BE82}" dt="2022-08-29T13:10:03.394" v="677" actId="1076"/>
          <ac:spMkLst>
            <pc:docMk/>
            <pc:sldMk cId="3140553101" sldId="294"/>
            <ac:spMk id="2" creationId="{9E892192-BDA8-4B4F-A5EC-E8A38D3E0642}"/>
          </ac:spMkLst>
        </pc:spChg>
        <pc:spChg chg="mod ord">
          <ac:chgData name="Sylvain Baillot" userId="S::sbaillot@insy2s.fr::100668c0-7dbc-4031-b37e-f12834fa3702" providerId="AD" clId="Web-{F089265B-28BA-1C6C-5C42-46B5BD78BE82}" dt="2022-08-29T13:11:50.099" v="687" actId="1076"/>
          <ac:spMkLst>
            <pc:docMk/>
            <pc:sldMk cId="3140553101" sldId="294"/>
            <ac:spMk id="3" creationId="{9A5270E1-51E8-45B2-8F43-FF64D32DD3E6}"/>
          </ac:spMkLst>
        </pc:spChg>
      </pc:sldChg>
      <pc:sldChg chg="modSp mod modClrScheme chgLayout">
        <pc:chgData name="Sylvain Baillot" userId="S::sbaillot@insy2s.fr::100668c0-7dbc-4031-b37e-f12834fa3702" providerId="AD" clId="Web-{F089265B-28BA-1C6C-5C42-46B5BD78BE82}" dt="2022-08-29T13:13:55.304" v="701" actId="20577"/>
        <pc:sldMkLst>
          <pc:docMk/>
          <pc:sldMk cId="2382248219" sldId="295"/>
        </pc:sldMkLst>
        <pc:spChg chg="mod ord">
          <ac:chgData name="Sylvain Baillot" userId="S::sbaillot@insy2s.fr::100668c0-7dbc-4031-b37e-f12834fa3702" providerId="AD" clId="Web-{F089265B-28BA-1C6C-5C42-46B5BD78BE82}" dt="2022-08-29T13:13:55.304" v="701" actId="20577"/>
          <ac:spMkLst>
            <pc:docMk/>
            <pc:sldMk cId="2382248219" sldId="295"/>
            <ac:spMk id="2" creationId="{9E892192-BDA8-4B4F-A5EC-E8A38D3E0642}"/>
          </ac:spMkLst>
        </pc:spChg>
        <pc:spChg chg="mod ord">
          <ac:chgData name="Sylvain Baillot" userId="S::sbaillot@insy2s.fr::100668c0-7dbc-4031-b37e-f12834fa3702" providerId="AD" clId="Web-{F089265B-28BA-1C6C-5C42-46B5BD78BE82}" dt="2022-08-29T13:13:23.569" v="697" actId="1076"/>
          <ac:spMkLst>
            <pc:docMk/>
            <pc:sldMk cId="2382248219" sldId="295"/>
            <ac:spMk id="3" creationId="{9A5270E1-51E8-45B2-8F43-FF64D32DD3E6}"/>
          </ac:spMkLst>
        </pc:spChg>
        <pc:spChg chg="mod ord">
          <ac:chgData name="Sylvain Baillot" userId="S::sbaillot@insy2s.fr::100668c0-7dbc-4031-b37e-f12834fa3702" providerId="AD" clId="Web-{F089265B-28BA-1C6C-5C42-46B5BD78BE82}" dt="2022-08-29T13:13:25.866" v="698" actId="1076"/>
          <ac:spMkLst>
            <pc:docMk/>
            <pc:sldMk cId="2382248219" sldId="295"/>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7:21.386" v="715" actId="1076"/>
        <pc:sldMkLst>
          <pc:docMk/>
          <pc:sldMk cId="3047043654" sldId="296"/>
        </pc:sldMkLst>
        <pc:spChg chg="mod ord">
          <ac:chgData name="Sylvain Baillot" userId="S::sbaillot@insy2s.fr::100668c0-7dbc-4031-b37e-f12834fa3702" providerId="AD" clId="Web-{F089265B-28BA-1C6C-5C42-46B5BD78BE82}" dt="2022-08-29T13:17:21.386" v="715" actId="1076"/>
          <ac:spMkLst>
            <pc:docMk/>
            <pc:sldMk cId="3047043654" sldId="296"/>
            <ac:spMk id="2" creationId="{03871620-9BFF-4982-8CDB-547EEAB4B1AC}"/>
          </ac:spMkLst>
        </pc:spChg>
        <pc:spChg chg="mod ord">
          <ac:chgData name="Sylvain Baillot" userId="S::sbaillot@insy2s.fr::100668c0-7dbc-4031-b37e-f12834fa3702" providerId="AD" clId="Web-{F089265B-28BA-1C6C-5C42-46B5BD78BE82}" dt="2022-08-29T13:17:21.370" v="714" actId="1076"/>
          <ac:spMkLst>
            <pc:docMk/>
            <pc:sldMk cId="3047043654" sldId="296"/>
            <ac:spMk id="3" creationId="{994C52B6-B67F-4376-B559-D9BA2DF93236}"/>
          </ac:spMkLst>
        </pc:spChg>
      </pc:sldChg>
      <pc:sldChg chg="modSp mod modClrScheme chgLayout">
        <pc:chgData name="Sylvain Baillot" userId="S::sbaillot@insy2s.fr::100668c0-7dbc-4031-b37e-f12834fa3702" providerId="AD" clId="Web-{F089265B-28BA-1C6C-5C42-46B5BD78BE82}" dt="2022-08-29T13:16:39.870" v="710" actId="14100"/>
        <pc:sldMkLst>
          <pc:docMk/>
          <pc:sldMk cId="2077994314" sldId="297"/>
        </pc:sldMkLst>
        <pc:spChg chg="mod ord">
          <ac:chgData name="Sylvain Baillot" userId="S::sbaillot@insy2s.fr::100668c0-7dbc-4031-b37e-f12834fa3702" providerId="AD" clId="Web-{F089265B-28BA-1C6C-5C42-46B5BD78BE82}" dt="2022-08-29T13:15:40.572" v="708" actId="1076"/>
          <ac:spMkLst>
            <pc:docMk/>
            <pc:sldMk cId="2077994314" sldId="297"/>
            <ac:spMk id="2" creationId="{9E892192-BDA8-4B4F-A5EC-E8A38D3E0642}"/>
          </ac:spMkLst>
        </pc:spChg>
        <pc:spChg chg="mod ord">
          <ac:chgData name="Sylvain Baillot" userId="S::sbaillot@insy2s.fr::100668c0-7dbc-4031-b37e-f12834fa3702" providerId="AD" clId="Web-{F089265B-28BA-1C6C-5C42-46B5BD78BE82}" dt="2022-08-29T13:15:40.572" v="707" actId="1076"/>
          <ac:spMkLst>
            <pc:docMk/>
            <pc:sldMk cId="2077994314" sldId="297"/>
            <ac:spMk id="3" creationId="{9A5270E1-51E8-45B2-8F43-FF64D32DD3E6}"/>
          </ac:spMkLst>
        </pc:spChg>
        <pc:spChg chg="mod">
          <ac:chgData name="Sylvain Baillot" userId="S::sbaillot@insy2s.fr::100668c0-7dbc-4031-b37e-f12834fa3702" providerId="AD" clId="Web-{F089265B-28BA-1C6C-5C42-46B5BD78BE82}" dt="2022-08-29T13:16:39.870" v="710" actId="14100"/>
          <ac:spMkLst>
            <pc:docMk/>
            <pc:sldMk cId="2077994314" sldId="297"/>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9:59.873" v="730" actId="1076"/>
        <pc:sldMkLst>
          <pc:docMk/>
          <pc:sldMk cId="3138158612" sldId="298"/>
        </pc:sldMkLst>
        <pc:spChg chg="mod ord">
          <ac:chgData name="Sylvain Baillot" userId="S::sbaillot@insy2s.fr::100668c0-7dbc-4031-b37e-f12834fa3702" providerId="AD" clId="Web-{F089265B-28BA-1C6C-5C42-46B5BD78BE82}" dt="2022-08-29T13:19:31.513" v="726" actId="14100"/>
          <ac:spMkLst>
            <pc:docMk/>
            <pc:sldMk cId="3138158612" sldId="298"/>
            <ac:spMk id="2" creationId="{9E892192-BDA8-4B4F-A5EC-E8A38D3E0642}"/>
          </ac:spMkLst>
        </pc:spChg>
        <pc:spChg chg="mod ord">
          <ac:chgData name="Sylvain Baillot" userId="S::sbaillot@insy2s.fr::100668c0-7dbc-4031-b37e-f12834fa3702" providerId="AD" clId="Web-{F089265B-28BA-1C6C-5C42-46B5BD78BE82}" dt="2022-08-29T13:19:46.138" v="728" actId="14100"/>
          <ac:spMkLst>
            <pc:docMk/>
            <pc:sldMk cId="3138158612" sldId="298"/>
            <ac:spMk id="3" creationId="{9A5270E1-51E8-45B2-8F43-FF64D32DD3E6}"/>
          </ac:spMkLst>
        </pc:spChg>
        <pc:spChg chg="mod">
          <ac:chgData name="Sylvain Baillot" userId="S::sbaillot@insy2s.fr::100668c0-7dbc-4031-b37e-f12834fa3702" providerId="AD" clId="Web-{F089265B-28BA-1C6C-5C42-46B5BD78BE82}" dt="2022-08-29T13:19:59.873" v="730" actId="1076"/>
          <ac:spMkLst>
            <pc:docMk/>
            <pc:sldMk cId="3138158612" sldId="298"/>
            <ac:spMk id="5" creationId="{A7D8478C-AE2A-49A5-BA80-49777782787D}"/>
          </ac:spMkLst>
        </pc:spChg>
      </pc:sldChg>
      <pc:sldChg chg="modSp mod modClrScheme chgLayout">
        <pc:chgData name="Sylvain Baillot" userId="S::sbaillot@insy2s.fr::100668c0-7dbc-4031-b37e-f12834fa3702" providerId="AD" clId="Web-{F089265B-28BA-1C6C-5C42-46B5BD78BE82}" dt="2022-08-29T13:22:14.016" v="738" actId="1076"/>
        <pc:sldMkLst>
          <pc:docMk/>
          <pc:sldMk cId="3023824221" sldId="299"/>
        </pc:sldMkLst>
        <pc:spChg chg="mod ord">
          <ac:chgData name="Sylvain Baillot" userId="S::sbaillot@insy2s.fr::100668c0-7dbc-4031-b37e-f12834fa3702" providerId="AD" clId="Web-{F089265B-28BA-1C6C-5C42-46B5BD78BE82}" dt="2022-08-29T13:21:33.906" v="735" actId="1076"/>
          <ac:spMkLst>
            <pc:docMk/>
            <pc:sldMk cId="3023824221" sldId="299"/>
            <ac:spMk id="2" creationId="{9E892192-BDA8-4B4F-A5EC-E8A38D3E0642}"/>
          </ac:spMkLst>
        </pc:spChg>
        <pc:spChg chg="mod ord">
          <ac:chgData name="Sylvain Baillot" userId="S::sbaillot@insy2s.fr::100668c0-7dbc-4031-b37e-f12834fa3702" providerId="AD" clId="Web-{F089265B-28BA-1C6C-5C42-46B5BD78BE82}" dt="2022-08-29T13:21:33.890" v="734" actId="1076"/>
          <ac:spMkLst>
            <pc:docMk/>
            <pc:sldMk cId="3023824221" sldId="299"/>
            <ac:spMk id="3" creationId="{9A5270E1-51E8-45B2-8F43-FF64D32DD3E6}"/>
          </ac:spMkLst>
        </pc:spChg>
        <pc:spChg chg="mod">
          <ac:chgData name="Sylvain Baillot" userId="S::sbaillot@insy2s.fr::100668c0-7dbc-4031-b37e-f12834fa3702" providerId="AD" clId="Web-{F089265B-28BA-1C6C-5C42-46B5BD78BE82}" dt="2022-08-29T13:21:44.265" v="736" actId="1076"/>
          <ac:spMkLst>
            <pc:docMk/>
            <pc:sldMk cId="3023824221" sldId="299"/>
            <ac:spMk id="5" creationId="{A7D8478C-AE2A-49A5-BA80-49777782787D}"/>
          </ac:spMkLst>
        </pc:spChg>
        <pc:spChg chg="mod">
          <ac:chgData name="Sylvain Baillot" userId="S::sbaillot@insy2s.fr::100668c0-7dbc-4031-b37e-f12834fa3702" providerId="AD" clId="Web-{F089265B-28BA-1C6C-5C42-46B5BD78BE82}" dt="2022-08-29T13:22:14.016" v="738" actId="1076"/>
          <ac:spMkLst>
            <pc:docMk/>
            <pc:sldMk cId="3023824221" sldId="299"/>
            <ac:spMk id="6" creationId="{0EF6DB66-96F4-4EC5-87D8-6B66AC14E6EB}"/>
          </ac:spMkLst>
        </pc:spChg>
      </pc:sldChg>
      <pc:sldChg chg="modSp mod modClrScheme chgLayout">
        <pc:chgData name="Sylvain Baillot" userId="S::sbaillot@insy2s.fr::100668c0-7dbc-4031-b37e-f12834fa3702" providerId="AD" clId="Web-{F089265B-28BA-1C6C-5C42-46B5BD78BE82}" dt="2022-08-29T13:23:35.502" v="745" actId="1076"/>
        <pc:sldMkLst>
          <pc:docMk/>
          <pc:sldMk cId="958693967" sldId="300"/>
        </pc:sldMkLst>
        <pc:spChg chg="mod ord">
          <ac:chgData name="Sylvain Baillot" userId="S::sbaillot@insy2s.fr::100668c0-7dbc-4031-b37e-f12834fa3702" providerId="AD" clId="Web-{F089265B-28BA-1C6C-5C42-46B5BD78BE82}" dt="2022-08-29T13:23:22.642" v="743" actId="1076"/>
          <ac:spMkLst>
            <pc:docMk/>
            <pc:sldMk cId="958693967" sldId="300"/>
            <ac:spMk id="2" creationId="{9E892192-BDA8-4B4F-A5EC-E8A38D3E0642}"/>
          </ac:spMkLst>
        </pc:spChg>
        <pc:spChg chg="mod ord">
          <ac:chgData name="Sylvain Baillot" userId="S::sbaillot@insy2s.fr::100668c0-7dbc-4031-b37e-f12834fa3702" providerId="AD" clId="Web-{F089265B-28BA-1C6C-5C42-46B5BD78BE82}" dt="2022-08-29T13:23:22.626" v="742" actId="1076"/>
          <ac:spMkLst>
            <pc:docMk/>
            <pc:sldMk cId="958693967" sldId="300"/>
            <ac:spMk id="3" creationId="{9A5270E1-51E8-45B2-8F43-FF64D32DD3E6}"/>
          </ac:spMkLst>
        </pc:spChg>
        <pc:spChg chg="mod">
          <ac:chgData name="Sylvain Baillot" userId="S::sbaillot@insy2s.fr::100668c0-7dbc-4031-b37e-f12834fa3702" providerId="AD" clId="Web-{F089265B-28BA-1C6C-5C42-46B5BD78BE82}" dt="2022-08-29T13:23:27.095" v="744" actId="1076"/>
          <ac:spMkLst>
            <pc:docMk/>
            <pc:sldMk cId="958693967" sldId="300"/>
            <ac:spMk id="5" creationId="{A7D8478C-AE2A-49A5-BA80-49777782787D}"/>
          </ac:spMkLst>
        </pc:spChg>
        <pc:spChg chg="mod">
          <ac:chgData name="Sylvain Baillot" userId="S::sbaillot@insy2s.fr::100668c0-7dbc-4031-b37e-f12834fa3702" providerId="AD" clId="Web-{F089265B-28BA-1C6C-5C42-46B5BD78BE82}" dt="2022-08-29T13:23:35.502" v="745" actId="1076"/>
          <ac:spMkLst>
            <pc:docMk/>
            <pc:sldMk cId="958693967" sldId="300"/>
            <ac:spMk id="6" creationId="{0EF6DB66-96F4-4EC5-87D8-6B66AC14E6EB}"/>
          </ac:spMkLst>
        </pc:spChg>
      </pc:sldChg>
      <pc:sldChg chg="modSp mod modClrScheme chgLayout">
        <pc:chgData name="Sylvain Baillot" userId="S::sbaillot@insy2s.fr::100668c0-7dbc-4031-b37e-f12834fa3702" providerId="AD" clId="Web-{F089265B-28BA-1C6C-5C42-46B5BD78BE82}" dt="2022-08-29T14:03:13.129" v="750" actId="1076"/>
        <pc:sldMkLst>
          <pc:docMk/>
          <pc:sldMk cId="2227045298" sldId="301"/>
        </pc:sldMkLst>
        <pc:spChg chg="mod ord">
          <ac:chgData name="Sylvain Baillot" userId="S::sbaillot@insy2s.fr::100668c0-7dbc-4031-b37e-f12834fa3702" providerId="AD" clId="Web-{F089265B-28BA-1C6C-5C42-46B5BD78BE82}" dt="2022-08-29T14:03:13.129" v="750" actId="1076"/>
          <ac:spMkLst>
            <pc:docMk/>
            <pc:sldMk cId="2227045298" sldId="301"/>
            <ac:spMk id="2" creationId="{03871620-9BFF-4982-8CDB-547EEAB4B1AC}"/>
          </ac:spMkLst>
        </pc:spChg>
        <pc:spChg chg="mod ord">
          <ac:chgData name="Sylvain Baillot" userId="S::sbaillot@insy2s.fr::100668c0-7dbc-4031-b37e-f12834fa3702" providerId="AD" clId="Web-{F089265B-28BA-1C6C-5C42-46B5BD78BE82}" dt="2022-08-29T14:03:13.129" v="749" actId="1076"/>
          <ac:spMkLst>
            <pc:docMk/>
            <pc:sldMk cId="2227045298" sldId="301"/>
            <ac:spMk id="3" creationId="{994C52B6-B67F-4376-B559-D9BA2DF93236}"/>
          </ac:spMkLst>
        </pc:spChg>
      </pc:sldChg>
      <pc:sldChg chg="modSp mod modClrScheme chgLayout">
        <pc:chgData name="Sylvain Baillot" userId="S::sbaillot@insy2s.fr::100668c0-7dbc-4031-b37e-f12834fa3702" providerId="AD" clId="Web-{F089265B-28BA-1C6C-5C42-46B5BD78BE82}" dt="2022-08-29T14:03:31.566" v="755" actId="1076"/>
        <pc:sldMkLst>
          <pc:docMk/>
          <pc:sldMk cId="420041546" sldId="302"/>
        </pc:sldMkLst>
        <pc:spChg chg="mod ord">
          <ac:chgData name="Sylvain Baillot" userId="S::sbaillot@insy2s.fr::100668c0-7dbc-4031-b37e-f12834fa3702" providerId="AD" clId="Web-{F089265B-28BA-1C6C-5C42-46B5BD78BE82}" dt="2022-08-29T14:03:31.566" v="755" actId="1076"/>
          <ac:spMkLst>
            <pc:docMk/>
            <pc:sldMk cId="420041546" sldId="302"/>
            <ac:spMk id="2" creationId="{9E892192-BDA8-4B4F-A5EC-E8A38D3E0642}"/>
          </ac:spMkLst>
        </pc:spChg>
        <pc:spChg chg="mod ord">
          <ac:chgData name="Sylvain Baillot" userId="S::sbaillot@insy2s.fr::100668c0-7dbc-4031-b37e-f12834fa3702" providerId="AD" clId="Web-{F089265B-28BA-1C6C-5C42-46B5BD78BE82}" dt="2022-08-29T14:03:31.551" v="754" actId="1076"/>
          <ac:spMkLst>
            <pc:docMk/>
            <pc:sldMk cId="420041546" sldId="302"/>
            <ac:spMk id="3" creationId="{9A5270E1-51E8-45B2-8F43-FF64D32DD3E6}"/>
          </ac:spMkLst>
        </pc:spChg>
      </pc:sldChg>
      <pc:sldChg chg="addSp modSp mod modClrScheme chgLayout">
        <pc:chgData name="Sylvain Baillot" userId="S::sbaillot@insy2s.fr::100668c0-7dbc-4031-b37e-f12834fa3702" providerId="AD" clId="Web-{F089265B-28BA-1C6C-5C42-46B5BD78BE82}" dt="2022-08-29T10:15:15.550" v="298" actId="14100"/>
        <pc:sldMkLst>
          <pc:docMk/>
          <pc:sldMk cId="3392213243" sldId="303"/>
        </pc:sldMkLst>
        <pc:spChg chg="mod ord">
          <ac:chgData name="Sylvain Baillot" userId="S::sbaillot@insy2s.fr::100668c0-7dbc-4031-b37e-f12834fa3702" providerId="AD" clId="Web-{F089265B-28BA-1C6C-5C42-46B5BD78BE82}" dt="2022-08-29T09:56:01.472" v="191" actId="1076"/>
          <ac:spMkLst>
            <pc:docMk/>
            <pc:sldMk cId="3392213243" sldId="303"/>
            <ac:spMk id="2" creationId="{9F55D1A6-06E0-4C7B-B344-67E47A225041}"/>
          </ac:spMkLst>
        </pc:spChg>
        <pc:spChg chg="mod ord">
          <ac:chgData name="Sylvain Baillot" userId="S::sbaillot@insy2s.fr::100668c0-7dbc-4031-b37e-f12834fa3702" providerId="AD" clId="Web-{F089265B-28BA-1C6C-5C42-46B5BD78BE82}" dt="2022-08-29T10:15:15.550" v="298" actId="14100"/>
          <ac:spMkLst>
            <pc:docMk/>
            <pc:sldMk cId="3392213243" sldId="303"/>
            <ac:spMk id="3" creationId="{127DE494-307C-40C8-BF9C-AF98170D873F}"/>
          </ac:spMkLst>
        </pc:spChg>
        <pc:spChg chg="mod">
          <ac:chgData name="Sylvain Baillot" userId="S::sbaillot@insy2s.fr::100668c0-7dbc-4031-b37e-f12834fa3702" providerId="AD" clId="Web-{F089265B-28BA-1C6C-5C42-46B5BD78BE82}" dt="2022-08-29T10:15:03.237" v="297" actId="1076"/>
          <ac:spMkLst>
            <pc:docMk/>
            <pc:sldMk cId="3392213243" sldId="303"/>
            <ac:spMk id="4" creationId="{C7E0763C-2503-454F-A6E3-707F4DECA2C5}"/>
          </ac:spMkLst>
        </pc:spChg>
        <pc:picChg chg="add mod">
          <ac:chgData name="Sylvain Baillot" userId="S::sbaillot@insy2s.fr::100668c0-7dbc-4031-b37e-f12834fa3702" providerId="AD" clId="Web-{F089265B-28BA-1C6C-5C42-46B5BD78BE82}" dt="2022-08-29T10:08:45.294" v="210"/>
          <ac:picMkLst>
            <pc:docMk/>
            <pc:sldMk cId="3392213243" sldId="303"/>
            <ac:picMk id="5" creationId="{D5DD2EA6-D5B3-DBC7-982A-7313525BF3DA}"/>
          </ac:picMkLst>
        </pc:picChg>
      </pc:sldChg>
      <pc:sldChg chg="modSp mod modClrScheme chgLayout">
        <pc:chgData name="Sylvain Baillot" userId="S::sbaillot@insy2s.fr::100668c0-7dbc-4031-b37e-f12834fa3702" providerId="AD" clId="Web-{F089265B-28BA-1C6C-5C42-46B5BD78BE82}" dt="2022-08-29T09:54:02.111" v="182" actId="20577"/>
        <pc:sldMkLst>
          <pc:docMk/>
          <pc:sldMk cId="1381688849" sldId="304"/>
        </pc:sldMkLst>
        <pc:spChg chg="mod ord">
          <ac:chgData name="Sylvain Baillot" userId="S::sbaillot@insy2s.fr::100668c0-7dbc-4031-b37e-f12834fa3702" providerId="AD" clId="Web-{F089265B-28BA-1C6C-5C42-46B5BD78BE82}" dt="2022-08-29T09:53:17.032" v="179" actId="1076"/>
          <ac:spMkLst>
            <pc:docMk/>
            <pc:sldMk cId="1381688849" sldId="304"/>
            <ac:spMk id="2" creationId="{9F55D1A6-06E0-4C7B-B344-67E47A225041}"/>
          </ac:spMkLst>
        </pc:spChg>
        <pc:spChg chg="mod ord">
          <ac:chgData name="Sylvain Baillot" userId="S::sbaillot@insy2s.fr::100668c0-7dbc-4031-b37e-f12834fa3702" providerId="AD" clId="Web-{F089265B-28BA-1C6C-5C42-46B5BD78BE82}" dt="2022-08-29T09:54:02.111" v="182" actId="20577"/>
          <ac:spMkLst>
            <pc:docMk/>
            <pc:sldMk cId="1381688849" sldId="304"/>
            <ac:spMk id="3" creationId="{127DE494-307C-40C8-BF9C-AF98170D873F}"/>
          </ac:spMkLst>
        </pc:spChg>
      </pc:sldChg>
      <pc:sldChg chg="modSp mod modClrScheme chgLayout">
        <pc:chgData name="Sylvain Baillot" userId="S::sbaillot@insy2s.fr::100668c0-7dbc-4031-b37e-f12834fa3702" providerId="AD" clId="Web-{F089265B-28BA-1C6C-5C42-46B5BD78BE82}" dt="2022-08-29T14:04:09.332" v="760" actId="1076"/>
        <pc:sldMkLst>
          <pc:docMk/>
          <pc:sldMk cId="704968878" sldId="305"/>
        </pc:sldMkLst>
        <pc:spChg chg="mod ord">
          <ac:chgData name="Sylvain Baillot" userId="S::sbaillot@insy2s.fr::100668c0-7dbc-4031-b37e-f12834fa3702" providerId="AD" clId="Web-{F089265B-28BA-1C6C-5C42-46B5BD78BE82}" dt="2022-08-29T14:04:09.332" v="760" actId="1076"/>
          <ac:spMkLst>
            <pc:docMk/>
            <pc:sldMk cId="704968878" sldId="305"/>
            <ac:spMk id="2" creationId="{9E892192-BDA8-4B4F-A5EC-E8A38D3E0642}"/>
          </ac:spMkLst>
        </pc:spChg>
        <pc:spChg chg="mod ord">
          <ac:chgData name="Sylvain Baillot" userId="S::sbaillot@insy2s.fr::100668c0-7dbc-4031-b37e-f12834fa3702" providerId="AD" clId="Web-{F089265B-28BA-1C6C-5C42-46B5BD78BE82}" dt="2022-08-29T14:04:09.332" v="759" actId="1076"/>
          <ac:spMkLst>
            <pc:docMk/>
            <pc:sldMk cId="704968878" sldId="30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05:29.177" v="775" actId="14100"/>
        <pc:sldMkLst>
          <pc:docMk/>
          <pc:sldMk cId="1566834818" sldId="306"/>
        </pc:sldMkLst>
        <pc:spChg chg="mod ord">
          <ac:chgData name="Sylvain Baillot" userId="S::sbaillot@insy2s.fr::100668c0-7dbc-4031-b37e-f12834fa3702" providerId="AD" clId="Web-{F089265B-28BA-1C6C-5C42-46B5BD78BE82}" dt="2022-08-29T14:05:16.114" v="771" actId="14100"/>
          <ac:spMkLst>
            <pc:docMk/>
            <pc:sldMk cId="1566834818" sldId="306"/>
            <ac:spMk id="2" creationId="{9E892192-BDA8-4B4F-A5EC-E8A38D3E0642}"/>
          </ac:spMkLst>
        </pc:spChg>
        <pc:spChg chg="mod ord">
          <ac:chgData name="Sylvain Baillot" userId="S::sbaillot@insy2s.fr::100668c0-7dbc-4031-b37e-f12834fa3702" providerId="AD" clId="Web-{F089265B-28BA-1C6C-5C42-46B5BD78BE82}" dt="2022-08-29T14:05:29.177" v="775" actId="14100"/>
          <ac:spMkLst>
            <pc:docMk/>
            <pc:sldMk cId="1566834818" sldId="30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07:39.647" v="790" actId="1076"/>
        <pc:sldMkLst>
          <pc:docMk/>
          <pc:sldMk cId="4042382613" sldId="307"/>
        </pc:sldMkLst>
        <pc:spChg chg="mod ord">
          <ac:chgData name="Sylvain Baillot" userId="S::sbaillot@insy2s.fr::100668c0-7dbc-4031-b37e-f12834fa3702" providerId="AD" clId="Web-{F089265B-28BA-1C6C-5C42-46B5BD78BE82}" dt="2022-08-29T14:07:33.147" v="789" actId="1076"/>
          <ac:spMkLst>
            <pc:docMk/>
            <pc:sldMk cId="4042382613" sldId="307"/>
            <ac:spMk id="2" creationId="{9E892192-BDA8-4B4F-A5EC-E8A38D3E0642}"/>
          </ac:spMkLst>
        </pc:spChg>
        <pc:spChg chg="mod ord">
          <ac:chgData name="Sylvain Baillot" userId="S::sbaillot@insy2s.fr::100668c0-7dbc-4031-b37e-f12834fa3702" providerId="AD" clId="Web-{F089265B-28BA-1C6C-5C42-46B5BD78BE82}" dt="2022-08-29T14:07:33.131" v="788" actId="1076"/>
          <ac:spMkLst>
            <pc:docMk/>
            <pc:sldMk cId="4042382613" sldId="307"/>
            <ac:spMk id="3" creationId="{9A5270E1-51E8-45B2-8F43-FF64D32DD3E6}"/>
          </ac:spMkLst>
        </pc:spChg>
        <pc:spChg chg="mod">
          <ac:chgData name="Sylvain Baillot" userId="S::sbaillot@insy2s.fr::100668c0-7dbc-4031-b37e-f12834fa3702" providerId="AD" clId="Web-{F089265B-28BA-1C6C-5C42-46B5BD78BE82}" dt="2022-08-29T14:07:39.647" v="790" actId="1076"/>
          <ac:spMkLst>
            <pc:docMk/>
            <pc:sldMk cId="4042382613" sldId="307"/>
            <ac:spMk id="5" creationId="{E4B10D0D-B3AE-4031-9F8E-8F7B171543D4}"/>
          </ac:spMkLst>
        </pc:spChg>
      </pc:sldChg>
      <pc:sldChg chg="modSp mod modClrScheme chgLayout">
        <pc:chgData name="Sylvain Baillot" userId="S::sbaillot@insy2s.fr::100668c0-7dbc-4031-b37e-f12834fa3702" providerId="AD" clId="Web-{F089265B-28BA-1C6C-5C42-46B5BD78BE82}" dt="2022-08-29T14:07:14.209" v="784" actId="1076"/>
        <pc:sldMkLst>
          <pc:docMk/>
          <pc:sldMk cId="522272978" sldId="308"/>
        </pc:sldMkLst>
        <pc:spChg chg="mod ord">
          <ac:chgData name="Sylvain Baillot" userId="S::sbaillot@insy2s.fr::100668c0-7dbc-4031-b37e-f12834fa3702" providerId="AD" clId="Web-{F089265B-28BA-1C6C-5C42-46B5BD78BE82}" dt="2022-08-29T14:06:23.146" v="780" actId="1076"/>
          <ac:spMkLst>
            <pc:docMk/>
            <pc:sldMk cId="522272978" sldId="308"/>
            <ac:spMk id="2" creationId="{9E892192-BDA8-4B4F-A5EC-E8A38D3E0642}"/>
          </ac:spMkLst>
        </pc:spChg>
        <pc:spChg chg="mod ord">
          <ac:chgData name="Sylvain Baillot" userId="S::sbaillot@insy2s.fr::100668c0-7dbc-4031-b37e-f12834fa3702" providerId="AD" clId="Web-{F089265B-28BA-1C6C-5C42-46B5BD78BE82}" dt="2022-08-29T14:07:14.209" v="784" actId="1076"/>
          <ac:spMkLst>
            <pc:docMk/>
            <pc:sldMk cId="522272978" sldId="308"/>
            <ac:spMk id="3" creationId="{9A5270E1-51E8-45B2-8F43-FF64D32DD3E6}"/>
          </ac:spMkLst>
        </pc:spChg>
        <pc:spChg chg="mod">
          <ac:chgData name="Sylvain Baillot" userId="S::sbaillot@insy2s.fr::100668c0-7dbc-4031-b37e-f12834fa3702" providerId="AD" clId="Web-{F089265B-28BA-1C6C-5C42-46B5BD78BE82}" dt="2022-08-29T14:07:03.896" v="783" actId="1076"/>
          <ac:spMkLst>
            <pc:docMk/>
            <pc:sldMk cId="522272978" sldId="308"/>
            <ac:spMk id="4" creationId="{32312C26-10DC-4108-B019-4549446F765C}"/>
          </ac:spMkLst>
        </pc:spChg>
      </pc:sldChg>
      <pc:sldChg chg="modSp mod modClrScheme chgLayout">
        <pc:chgData name="Sylvain Baillot" userId="S::sbaillot@insy2s.fr::100668c0-7dbc-4031-b37e-f12834fa3702" providerId="AD" clId="Web-{F089265B-28BA-1C6C-5C42-46B5BD78BE82}" dt="2022-08-29T14:09:49.898" v="811" actId="20577"/>
        <pc:sldMkLst>
          <pc:docMk/>
          <pc:sldMk cId="1676840461" sldId="309"/>
        </pc:sldMkLst>
        <pc:spChg chg="mod ord">
          <ac:chgData name="Sylvain Baillot" userId="S::sbaillot@insy2s.fr::100668c0-7dbc-4031-b37e-f12834fa3702" providerId="AD" clId="Web-{F089265B-28BA-1C6C-5C42-46B5BD78BE82}" dt="2022-08-29T14:08:14.897" v="795" actId="1076"/>
          <ac:spMkLst>
            <pc:docMk/>
            <pc:sldMk cId="1676840461" sldId="309"/>
            <ac:spMk id="2" creationId="{9E892192-BDA8-4B4F-A5EC-E8A38D3E0642}"/>
          </ac:spMkLst>
        </pc:spChg>
        <pc:spChg chg="mod ord">
          <ac:chgData name="Sylvain Baillot" userId="S::sbaillot@insy2s.fr::100668c0-7dbc-4031-b37e-f12834fa3702" providerId="AD" clId="Web-{F089265B-28BA-1C6C-5C42-46B5BD78BE82}" dt="2022-08-29T14:09:49.898" v="811" actId="20577"/>
          <ac:spMkLst>
            <pc:docMk/>
            <pc:sldMk cId="1676840461" sldId="309"/>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0:07.289" v="817" actId="1076"/>
        <pc:sldMkLst>
          <pc:docMk/>
          <pc:sldMk cId="3022280771" sldId="310"/>
        </pc:sldMkLst>
        <pc:spChg chg="mod ord">
          <ac:chgData name="Sylvain Baillot" userId="S::sbaillot@insy2s.fr::100668c0-7dbc-4031-b37e-f12834fa3702" providerId="AD" clId="Web-{F089265B-28BA-1C6C-5C42-46B5BD78BE82}" dt="2022-08-29T14:10:04.601" v="816" actId="1076"/>
          <ac:spMkLst>
            <pc:docMk/>
            <pc:sldMk cId="3022280771" sldId="310"/>
            <ac:spMk id="2" creationId="{9E892192-BDA8-4B4F-A5EC-E8A38D3E0642}"/>
          </ac:spMkLst>
        </pc:spChg>
        <pc:spChg chg="mod ord">
          <ac:chgData name="Sylvain Baillot" userId="S::sbaillot@insy2s.fr::100668c0-7dbc-4031-b37e-f12834fa3702" providerId="AD" clId="Web-{F089265B-28BA-1C6C-5C42-46B5BD78BE82}" dt="2022-08-29T14:10:04.585" v="815" actId="1076"/>
          <ac:spMkLst>
            <pc:docMk/>
            <pc:sldMk cId="3022280771" sldId="310"/>
            <ac:spMk id="3" creationId="{9A5270E1-51E8-45B2-8F43-FF64D32DD3E6}"/>
          </ac:spMkLst>
        </pc:spChg>
        <pc:spChg chg="mod">
          <ac:chgData name="Sylvain Baillot" userId="S::sbaillot@insy2s.fr::100668c0-7dbc-4031-b37e-f12834fa3702" providerId="AD" clId="Web-{F089265B-28BA-1C6C-5C42-46B5BD78BE82}" dt="2022-08-29T14:10:07.289" v="817" actId="1076"/>
          <ac:spMkLst>
            <pc:docMk/>
            <pc:sldMk cId="3022280771" sldId="310"/>
            <ac:spMk id="4" creationId="{34D20E2B-04D0-4126-910B-5810695FB266}"/>
          </ac:spMkLst>
        </pc:spChg>
      </pc:sldChg>
      <pc:sldChg chg="modSp mod modClrScheme chgLayout">
        <pc:chgData name="Sylvain Baillot" userId="S::sbaillot@insy2s.fr::100668c0-7dbc-4031-b37e-f12834fa3702" providerId="AD" clId="Web-{F089265B-28BA-1C6C-5C42-46B5BD78BE82}" dt="2022-08-29T14:10:38.601" v="823" actId="1076"/>
        <pc:sldMkLst>
          <pc:docMk/>
          <pc:sldMk cId="1963819299" sldId="311"/>
        </pc:sldMkLst>
        <pc:spChg chg="mod ord">
          <ac:chgData name="Sylvain Baillot" userId="S::sbaillot@insy2s.fr::100668c0-7dbc-4031-b37e-f12834fa3702" providerId="AD" clId="Web-{F089265B-28BA-1C6C-5C42-46B5BD78BE82}" dt="2022-08-29T14:10:34.648" v="822" actId="1076"/>
          <ac:spMkLst>
            <pc:docMk/>
            <pc:sldMk cId="1963819299" sldId="311"/>
            <ac:spMk id="2" creationId="{9E892192-BDA8-4B4F-A5EC-E8A38D3E0642}"/>
          </ac:spMkLst>
        </pc:spChg>
        <pc:spChg chg="mod ord">
          <ac:chgData name="Sylvain Baillot" userId="S::sbaillot@insy2s.fr::100668c0-7dbc-4031-b37e-f12834fa3702" providerId="AD" clId="Web-{F089265B-28BA-1C6C-5C42-46B5BD78BE82}" dt="2022-08-29T14:10:34.648" v="821" actId="1076"/>
          <ac:spMkLst>
            <pc:docMk/>
            <pc:sldMk cId="1963819299" sldId="311"/>
            <ac:spMk id="3" creationId="{9A5270E1-51E8-45B2-8F43-FF64D32DD3E6}"/>
          </ac:spMkLst>
        </pc:spChg>
        <pc:spChg chg="mod">
          <ac:chgData name="Sylvain Baillot" userId="S::sbaillot@insy2s.fr::100668c0-7dbc-4031-b37e-f12834fa3702" providerId="AD" clId="Web-{F089265B-28BA-1C6C-5C42-46B5BD78BE82}" dt="2022-08-29T14:10:38.601" v="823" actId="1076"/>
          <ac:spMkLst>
            <pc:docMk/>
            <pc:sldMk cId="1963819299" sldId="311"/>
            <ac:spMk id="4" creationId="{34D20E2B-04D0-4126-910B-5810695FB266}"/>
          </ac:spMkLst>
        </pc:spChg>
      </pc:sldChg>
      <pc:sldChg chg="modSp mod modClrScheme chgLayout">
        <pc:chgData name="Sylvain Baillot" userId="S::sbaillot@insy2s.fr::100668c0-7dbc-4031-b37e-f12834fa3702" providerId="AD" clId="Web-{F089265B-28BA-1C6C-5C42-46B5BD78BE82}" dt="2022-08-29T14:11:19.195" v="828" actId="1076"/>
        <pc:sldMkLst>
          <pc:docMk/>
          <pc:sldMk cId="3744874372" sldId="312"/>
        </pc:sldMkLst>
        <pc:spChg chg="mod ord">
          <ac:chgData name="Sylvain Baillot" userId="S::sbaillot@insy2s.fr::100668c0-7dbc-4031-b37e-f12834fa3702" providerId="AD" clId="Web-{F089265B-28BA-1C6C-5C42-46B5BD78BE82}" dt="2022-08-29T14:11:19.195" v="828" actId="1076"/>
          <ac:spMkLst>
            <pc:docMk/>
            <pc:sldMk cId="3744874372" sldId="312"/>
            <ac:spMk id="2" creationId="{03871620-9BFF-4982-8CDB-547EEAB4B1AC}"/>
          </ac:spMkLst>
        </pc:spChg>
        <pc:spChg chg="mod ord">
          <ac:chgData name="Sylvain Baillot" userId="S::sbaillot@insy2s.fr::100668c0-7dbc-4031-b37e-f12834fa3702" providerId="AD" clId="Web-{F089265B-28BA-1C6C-5C42-46B5BD78BE82}" dt="2022-08-29T14:11:19.180" v="827" actId="1076"/>
          <ac:spMkLst>
            <pc:docMk/>
            <pc:sldMk cId="3744874372" sldId="312"/>
            <ac:spMk id="3" creationId="{994C52B6-B67F-4376-B559-D9BA2DF93236}"/>
          </ac:spMkLst>
        </pc:spChg>
      </pc:sldChg>
      <pc:sldChg chg="modSp mod modClrScheme chgLayout">
        <pc:chgData name="Sylvain Baillot" userId="S::sbaillot@insy2s.fr::100668c0-7dbc-4031-b37e-f12834fa3702" providerId="AD" clId="Web-{F089265B-28BA-1C6C-5C42-46B5BD78BE82}" dt="2022-08-29T14:13:34.400" v="845" actId="14100"/>
        <pc:sldMkLst>
          <pc:docMk/>
          <pc:sldMk cId="3899046183" sldId="313"/>
        </pc:sldMkLst>
        <pc:spChg chg="mod ord">
          <ac:chgData name="Sylvain Baillot" userId="S::sbaillot@insy2s.fr::100668c0-7dbc-4031-b37e-f12834fa3702" providerId="AD" clId="Web-{F089265B-28BA-1C6C-5C42-46B5BD78BE82}" dt="2022-08-29T14:11:56.383" v="835" actId="1076"/>
          <ac:spMkLst>
            <pc:docMk/>
            <pc:sldMk cId="3899046183" sldId="313"/>
            <ac:spMk id="2" creationId="{9E892192-BDA8-4B4F-A5EC-E8A38D3E0642}"/>
          </ac:spMkLst>
        </pc:spChg>
        <pc:spChg chg="mod ord">
          <ac:chgData name="Sylvain Baillot" userId="S::sbaillot@insy2s.fr::100668c0-7dbc-4031-b37e-f12834fa3702" providerId="AD" clId="Web-{F089265B-28BA-1C6C-5C42-46B5BD78BE82}" dt="2022-08-29T14:13:34.400" v="845" actId="14100"/>
          <ac:spMkLst>
            <pc:docMk/>
            <pc:sldMk cId="3899046183" sldId="313"/>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4:00.791" v="851" actId="20577"/>
        <pc:sldMkLst>
          <pc:docMk/>
          <pc:sldMk cId="2332961603" sldId="314"/>
        </pc:sldMkLst>
        <pc:spChg chg="mod ord">
          <ac:chgData name="Sylvain Baillot" userId="S::sbaillot@insy2s.fr::100668c0-7dbc-4031-b37e-f12834fa3702" providerId="AD" clId="Web-{F089265B-28BA-1C6C-5C42-46B5BD78BE82}" dt="2022-08-29T14:13:54.556" v="850" actId="1076"/>
          <ac:spMkLst>
            <pc:docMk/>
            <pc:sldMk cId="2332961603" sldId="314"/>
            <ac:spMk id="2" creationId="{9E892192-BDA8-4B4F-A5EC-E8A38D3E0642}"/>
          </ac:spMkLst>
        </pc:spChg>
        <pc:spChg chg="mod ord">
          <ac:chgData name="Sylvain Baillot" userId="S::sbaillot@insy2s.fr::100668c0-7dbc-4031-b37e-f12834fa3702" providerId="AD" clId="Web-{F089265B-28BA-1C6C-5C42-46B5BD78BE82}" dt="2022-08-29T14:14:00.791" v="851" actId="20577"/>
          <ac:spMkLst>
            <pc:docMk/>
            <pc:sldMk cId="2332961603" sldId="31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4:52.901" v="857" actId="1076"/>
        <pc:sldMkLst>
          <pc:docMk/>
          <pc:sldMk cId="1013943485" sldId="315"/>
        </pc:sldMkLst>
        <pc:spChg chg="mod ord">
          <ac:chgData name="Sylvain Baillot" userId="S::sbaillot@insy2s.fr::100668c0-7dbc-4031-b37e-f12834fa3702" providerId="AD" clId="Web-{F089265B-28BA-1C6C-5C42-46B5BD78BE82}" dt="2022-08-29T14:14:48.869" v="856" actId="1076"/>
          <ac:spMkLst>
            <pc:docMk/>
            <pc:sldMk cId="1013943485" sldId="315"/>
            <ac:spMk id="2" creationId="{9E892192-BDA8-4B4F-A5EC-E8A38D3E0642}"/>
          </ac:spMkLst>
        </pc:spChg>
        <pc:spChg chg="mod ord">
          <ac:chgData name="Sylvain Baillot" userId="S::sbaillot@insy2s.fr::100668c0-7dbc-4031-b37e-f12834fa3702" providerId="AD" clId="Web-{F089265B-28BA-1C6C-5C42-46B5BD78BE82}" dt="2022-08-29T14:14:48.869" v="855" actId="1076"/>
          <ac:spMkLst>
            <pc:docMk/>
            <pc:sldMk cId="1013943485" sldId="315"/>
            <ac:spMk id="3" creationId="{9A5270E1-51E8-45B2-8F43-FF64D32DD3E6}"/>
          </ac:spMkLst>
        </pc:spChg>
        <pc:spChg chg="mod">
          <ac:chgData name="Sylvain Baillot" userId="S::sbaillot@insy2s.fr::100668c0-7dbc-4031-b37e-f12834fa3702" providerId="AD" clId="Web-{F089265B-28BA-1C6C-5C42-46B5BD78BE82}" dt="2022-08-29T14:14:52.901" v="857" actId="1076"/>
          <ac:spMkLst>
            <pc:docMk/>
            <pc:sldMk cId="1013943485" sldId="315"/>
            <ac:spMk id="4" creationId="{2DF5B58B-47AB-447E-8194-8F82E3C435BB}"/>
          </ac:spMkLst>
        </pc:spChg>
      </pc:sldChg>
      <pc:sldChg chg="modSp mod modClrScheme chgLayout">
        <pc:chgData name="Sylvain Baillot" userId="S::sbaillot@insy2s.fr::100668c0-7dbc-4031-b37e-f12834fa3702" providerId="AD" clId="Web-{F089265B-28BA-1C6C-5C42-46B5BD78BE82}" dt="2022-08-29T14:15:25.010" v="862" actId="1076"/>
        <pc:sldMkLst>
          <pc:docMk/>
          <pc:sldMk cId="776320008" sldId="316"/>
        </pc:sldMkLst>
        <pc:spChg chg="mod ord">
          <ac:chgData name="Sylvain Baillot" userId="S::sbaillot@insy2s.fr::100668c0-7dbc-4031-b37e-f12834fa3702" providerId="AD" clId="Web-{F089265B-28BA-1C6C-5C42-46B5BD78BE82}" dt="2022-08-29T14:15:25.010" v="862" actId="1076"/>
          <ac:spMkLst>
            <pc:docMk/>
            <pc:sldMk cId="776320008" sldId="316"/>
            <ac:spMk id="2" creationId="{03871620-9BFF-4982-8CDB-547EEAB4B1AC}"/>
          </ac:spMkLst>
        </pc:spChg>
        <pc:spChg chg="mod ord">
          <ac:chgData name="Sylvain Baillot" userId="S::sbaillot@insy2s.fr::100668c0-7dbc-4031-b37e-f12834fa3702" providerId="AD" clId="Web-{F089265B-28BA-1C6C-5C42-46B5BD78BE82}" dt="2022-08-29T14:15:25.010" v="861" actId="1076"/>
          <ac:spMkLst>
            <pc:docMk/>
            <pc:sldMk cId="776320008" sldId="316"/>
            <ac:spMk id="3" creationId="{994C52B6-B67F-4376-B559-D9BA2DF93236}"/>
          </ac:spMkLst>
        </pc:spChg>
      </pc:sldChg>
      <pc:sldChg chg="modSp mod modClrScheme chgLayout">
        <pc:chgData name="Sylvain Baillot" userId="S::sbaillot@insy2s.fr::100668c0-7dbc-4031-b37e-f12834fa3702" providerId="AD" clId="Web-{F089265B-28BA-1C6C-5C42-46B5BD78BE82}" dt="2022-08-29T14:16:37.823" v="869" actId="20577"/>
        <pc:sldMkLst>
          <pc:docMk/>
          <pc:sldMk cId="3447154025" sldId="317"/>
        </pc:sldMkLst>
        <pc:spChg chg="mod ord">
          <ac:chgData name="Sylvain Baillot" userId="S::sbaillot@insy2s.fr::100668c0-7dbc-4031-b37e-f12834fa3702" providerId="AD" clId="Web-{F089265B-28BA-1C6C-5C42-46B5BD78BE82}" dt="2022-08-29T14:15:48.245" v="867" actId="1076"/>
          <ac:spMkLst>
            <pc:docMk/>
            <pc:sldMk cId="3447154025" sldId="317"/>
            <ac:spMk id="2" creationId="{9E892192-BDA8-4B4F-A5EC-E8A38D3E0642}"/>
          </ac:spMkLst>
        </pc:spChg>
        <pc:spChg chg="mod ord">
          <ac:chgData name="Sylvain Baillot" userId="S::sbaillot@insy2s.fr::100668c0-7dbc-4031-b37e-f12834fa3702" providerId="AD" clId="Web-{F089265B-28BA-1C6C-5C42-46B5BD78BE82}" dt="2022-08-29T14:16:37.823" v="869" actId="20577"/>
          <ac:spMkLst>
            <pc:docMk/>
            <pc:sldMk cId="3447154025" sldId="31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8:12.449" v="881" actId="1076"/>
        <pc:sldMkLst>
          <pc:docMk/>
          <pc:sldMk cId="2936677098" sldId="318"/>
        </pc:sldMkLst>
        <pc:spChg chg="mod ord">
          <ac:chgData name="Sylvain Baillot" userId="S::sbaillot@insy2s.fr::100668c0-7dbc-4031-b37e-f12834fa3702" providerId="AD" clId="Web-{F089265B-28BA-1C6C-5C42-46B5BD78BE82}" dt="2022-08-29T14:17:39.761" v="876" actId="20577"/>
          <ac:spMkLst>
            <pc:docMk/>
            <pc:sldMk cId="2936677098" sldId="318"/>
            <ac:spMk id="2" creationId="{9E892192-BDA8-4B4F-A5EC-E8A38D3E0642}"/>
          </ac:spMkLst>
        </pc:spChg>
        <pc:spChg chg="mod ord">
          <ac:chgData name="Sylvain Baillot" userId="S::sbaillot@insy2s.fr::100668c0-7dbc-4031-b37e-f12834fa3702" providerId="AD" clId="Web-{F089265B-28BA-1C6C-5C42-46B5BD78BE82}" dt="2022-08-29T14:18:08.840" v="880" actId="1076"/>
          <ac:spMkLst>
            <pc:docMk/>
            <pc:sldMk cId="2936677098" sldId="318"/>
            <ac:spMk id="3" creationId="{9A5270E1-51E8-45B2-8F43-FF64D32DD3E6}"/>
          </ac:spMkLst>
        </pc:spChg>
        <pc:spChg chg="mod">
          <ac:chgData name="Sylvain Baillot" userId="S::sbaillot@insy2s.fr::100668c0-7dbc-4031-b37e-f12834fa3702" providerId="AD" clId="Web-{F089265B-28BA-1C6C-5C42-46B5BD78BE82}" dt="2022-08-29T14:18:12.449" v="881" actId="1076"/>
          <ac:spMkLst>
            <pc:docMk/>
            <pc:sldMk cId="2936677098" sldId="318"/>
            <ac:spMk id="4" creationId="{896AEE79-F85D-477F-AF8A-4557138A09F4}"/>
          </ac:spMkLst>
        </pc:spChg>
      </pc:sldChg>
      <pc:sldChg chg="modSp mod modClrScheme chgLayout">
        <pc:chgData name="Sylvain Baillot" userId="S::sbaillot@insy2s.fr::100668c0-7dbc-4031-b37e-f12834fa3702" providerId="AD" clId="Web-{F089265B-28BA-1C6C-5C42-46B5BD78BE82}" dt="2022-08-29T14:20:01.388" v="891" actId="20577"/>
        <pc:sldMkLst>
          <pc:docMk/>
          <pc:sldMk cId="2892109727" sldId="319"/>
        </pc:sldMkLst>
        <pc:spChg chg="mod ord">
          <ac:chgData name="Sylvain Baillot" userId="S::sbaillot@insy2s.fr::100668c0-7dbc-4031-b37e-f12834fa3702" providerId="AD" clId="Web-{F089265B-28BA-1C6C-5C42-46B5BD78BE82}" dt="2022-08-29T14:20:01.388" v="891" actId="20577"/>
          <ac:spMkLst>
            <pc:docMk/>
            <pc:sldMk cId="2892109727" sldId="319"/>
            <ac:spMk id="2" creationId="{9E892192-BDA8-4B4F-A5EC-E8A38D3E0642}"/>
          </ac:spMkLst>
        </pc:spChg>
        <pc:spChg chg="mod ord">
          <ac:chgData name="Sylvain Baillot" userId="S::sbaillot@insy2s.fr::100668c0-7dbc-4031-b37e-f12834fa3702" providerId="AD" clId="Web-{F089265B-28BA-1C6C-5C42-46B5BD78BE82}" dt="2022-08-29T14:19:49.747" v="888" actId="1076"/>
          <ac:spMkLst>
            <pc:docMk/>
            <pc:sldMk cId="2892109727" sldId="319"/>
            <ac:spMk id="3" creationId="{9A5270E1-51E8-45B2-8F43-FF64D32DD3E6}"/>
          </ac:spMkLst>
        </pc:spChg>
        <pc:spChg chg="mod">
          <ac:chgData name="Sylvain Baillot" userId="S::sbaillot@insy2s.fr::100668c0-7dbc-4031-b37e-f12834fa3702" providerId="AD" clId="Web-{F089265B-28BA-1C6C-5C42-46B5BD78BE82}" dt="2022-08-29T14:19:31.841" v="886" actId="1076"/>
          <ac:spMkLst>
            <pc:docMk/>
            <pc:sldMk cId="2892109727" sldId="319"/>
            <ac:spMk id="4" creationId="{896AEE79-F85D-477F-AF8A-4557138A09F4}"/>
          </ac:spMkLst>
        </pc:spChg>
      </pc:sldChg>
      <pc:sldChg chg="modSp mod modClrScheme chgLayout">
        <pc:chgData name="Sylvain Baillot" userId="S::sbaillot@insy2s.fr::100668c0-7dbc-4031-b37e-f12834fa3702" providerId="AD" clId="Web-{F089265B-28BA-1C6C-5C42-46B5BD78BE82}" dt="2022-08-29T14:22:23.623" v="910" actId="20577"/>
        <pc:sldMkLst>
          <pc:docMk/>
          <pc:sldMk cId="1742344712" sldId="320"/>
        </pc:sldMkLst>
        <pc:spChg chg="mod ord">
          <ac:chgData name="Sylvain Baillot" userId="S::sbaillot@insy2s.fr::100668c0-7dbc-4031-b37e-f12834fa3702" providerId="AD" clId="Web-{F089265B-28BA-1C6C-5C42-46B5BD78BE82}" dt="2022-08-29T14:20:50.419" v="896" actId="1076"/>
          <ac:spMkLst>
            <pc:docMk/>
            <pc:sldMk cId="1742344712" sldId="320"/>
            <ac:spMk id="2" creationId="{9E892192-BDA8-4B4F-A5EC-E8A38D3E0642}"/>
          </ac:spMkLst>
        </pc:spChg>
        <pc:spChg chg="mod ord">
          <ac:chgData name="Sylvain Baillot" userId="S::sbaillot@insy2s.fr::100668c0-7dbc-4031-b37e-f12834fa3702" providerId="AD" clId="Web-{F089265B-28BA-1C6C-5C42-46B5BD78BE82}" dt="2022-08-29T14:22:23.623" v="910" actId="20577"/>
          <ac:spMkLst>
            <pc:docMk/>
            <pc:sldMk cId="1742344712" sldId="320"/>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2:48.264" v="917" actId="1076"/>
        <pc:sldMkLst>
          <pc:docMk/>
          <pc:sldMk cId="103959409" sldId="321"/>
        </pc:sldMkLst>
        <pc:spChg chg="mod ord">
          <ac:chgData name="Sylvain Baillot" userId="S::sbaillot@insy2s.fr::100668c0-7dbc-4031-b37e-f12834fa3702" providerId="AD" clId="Web-{F089265B-28BA-1C6C-5C42-46B5BD78BE82}" dt="2022-08-29T14:22:41.045" v="915" actId="1076"/>
          <ac:spMkLst>
            <pc:docMk/>
            <pc:sldMk cId="103959409" sldId="321"/>
            <ac:spMk id="2" creationId="{9E892192-BDA8-4B4F-A5EC-E8A38D3E0642}"/>
          </ac:spMkLst>
        </pc:spChg>
        <pc:spChg chg="mod ord">
          <ac:chgData name="Sylvain Baillot" userId="S::sbaillot@insy2s.fr::100668c0-7dbc-4031-b37e-f12834fa3702" providerId="AD" clId="Web-{F089265B-28BA-1C6C-5C42-46B5BD78BE82}" dt="2022-08-29T14:22:48.264" v="917" actId="1076"/>
          <ac:spMkLst>
            <pc:docMk/>
            <pc:sldMk cId="103959409" sldId="321"/>
            <ac:spMk id="5" creationId="{F323FAFB-377C-45A2-8160-99C648DF0E8C}"/>
          </ac:spMkLst>
        </pc:spChg>
      </pc:sldChg>
      <pc:sldChg chg="modSp mod modClrScheme chgLayout">
        <pc:chgData name="Sylvain Baillot" userId="S::sbaillot@insy2s.fr::100668c0-7dbc-4031-b37e-f12834fa3702" providerId="AD" clId="Web-{F089265B-28BA-1C6C-5C42-46B5BD78BE82}" dt="2022-08-29T14:25:14.562" v="936" actId="1076"/>
        <pc:sldMkLst>
          <pc:docMk/>
          <pc:sldMk cId="3422167259" sldId="322"/>
        </pc:sldMkLst>
        <pc:spChg chg="mod ord">
          <ac:chgData name="Sylvain Baillot" userId="S::sbaillot@insy2s.fr::100668c0-7dbc-4031-b37e-f12834fa3702" providerId="AD" clId="Web-{F089265B-28BA-1C6C-5C42-46B5BD78BE82}" dt="2022-08-29T14:23:51.718" v="925" actId="14100"/>
          <ac:spMkLst>
            <pc:docMk/>
            <pc:sldMk cId="3422167259" sldId="322"/>
            <ac:spMk id="2" creationId="{9E892192-BDA8-4B4F-A5EC-E8A38D3E0642}"/>
          </ac:spMkLst>
        </pc:spChg>
        <pc:spChg chg="mod ord">
          <ac:chgData name="Sylvain Baillot" userId="S::sbaillot@insy2s.fr::100668c0-7dbc-4031-b37e-f12834fa3702" providerId="AD" clId="Web-{F089265B-28BA-1C6C-5C42-46B5BD78BE82}" dt="2022-08-29T14:25:14.562" v="936" actId="1076"/>
          <ac:spMkLst>
            <pc:docMk/>
            <pc:sldMk cId="3422167259" sldId="322"/>
            <ac:spMk id="3" creationId="{9A5270E1-51E8-45B2-8F43-FF64D32DD3E6}"/>
          </ac:spMkLst>
        </pc:spChg>
        <pc:spChg chg="mod">
          <ac:chgData name="Sylvain Baillot" userId="S::sbaillot@insy2s.fr::100668c0-7dbc-4031-b37e-f12834fa3702" providerId="AD" clId="Web-{F089265B-28BA-1C6C-5C42-46B5BD78BE82}" dt="2022-08-29T14:25:01.078" v="934" actId="20577"/>
          <ac:spMkLst>
            <pc:docMk/>
            <pc:sldMk cId="3422167259" sldId="322"/>
            <ac:spMk id="4" creationId="{3554AF77-9697-46A0-8D34-E32855F49830}"/>
          </ac:spMkLst>
        </pc:spChg>
      </pc:sldChg>
      <pc:sldChg chg="modSp mod modClrScheme chgLayout">
        <pc:chgData name="Sylvain Baillot" userId="S::sbaillot@insy2s.fr::100668c0-7dbc-4031-b37e-f12834fa3702" providerId="AD" clId="Web-{F089265B-28BA-1C6C-5C42-46B5BD78BE82}" dt="2022-08-29T14:26:19.204" v="949" actId="20577"/>
        <pc:sldMkLst>
          <pc:docMk/>
          <pc:sldMk cId="1975645945" sldId="323"/>
        </pc:sldMkLst>
        <pc:spChg chg="mod ord">
          <ac:chgData name="Sylvain Baillot" userId="S::sbaillot@insy2s.fr::100668c0-7dbc-4031-b37e-f12834fa3702" providerId="AD" clId="Web-{F089265B-28BA-1C6C-5C42-46B5BD78BE82}" dt="2022-08-29T14:25:44.172" v="944" actId="14100"/>
          <ac:spMkLst>
            <pc:docMk/>
            <pc:sldMk cId="1975645945" sldId="323"/>
            <ac:spMk id="2" creationId="{9E892192-BDA8-4B4F-A5EC-E8A38D3E0642}"/>
          </ac:spMkLst>
        </pc:spChg>
        <pc:spChg chg="mod ord">
          <ac:chgData name="Sylvain Baillot" userId="S::sbaillot@insy2s.fr::100668c0-7dbc-4031-b37e-f12834fa3702" providerId="AD" clId="Web-{F089265B-28BA-1C6C-5C42-46B5BD78BE82}" dt="2022-08-29T14:26:19.204" v="949" actId="20577"/>
          <ac:spMkLst>
            <pc:docMk/>
            <pc:sldMk cId="1975645945" sldId="323"/>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7:31.501" v="966" actId="20577"/>
        <pc:sldMkLst>
          <pc:docMk/>
          <pc:sldMk cId="2843528762" sldId="324"/>
        </pc:sldMkLst>
        <pc:spChg chg="mod ord">
          <ac:chgData name="Sylvain Baillot" userId="S::sbaillot@insy2s.fr::100668c0-7dbc-4031-b37e-f12834fa3702" providerId="AD" clId="Web-{F089265B-28BA-1C6C-5C42-46B5BD78BE82}" dt="2022-08-29T14:26:51.798" v="953" actId="1076"/>
          <ac:spMkLst>
            <pc:docMk/>
            <pc:sldMk cId="2843528762" sldId="324"/>
            <ac:spMk id="2" creationId="{9E892192-BDA8-4B4F-A5EC-E8A38D3E0642}"/>
          </ac:spMkLst>
        </pc:spChg>
        <pc:spChg chg="mod ord">
          <ac:chgData name="Sylvain Baillot" userId="S::sbaillot@insy2s.fr::100668c0-7dbc-4031-b37e-f12834fa3702" providerId="AD" clId="Web-{F089265B-28BA-1C6C-5C42-46B5BD78BE82}" dt="2022-08-29T14:27:31.501" v="966" actId="20577"/>
          <ac:spMkLst>
            <pc:docMk/>
            <pc:sldMk cId="2843528762" sldId="32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8:16.923" v="973" actId="20577"/>
        <pc:sldMkLst>
          <pc:docMk/>
          <pc:sldMk cId="33812268" sldId="325"/>
        </pc:sldMkLst>
        <pc:spChg chg="mod ord">
          <ac:chgData name="Sylvain Baillot" userId="S::sbaillot@insy2s.fr::100668c0-7dbc-4031-b37e-f12834fa3702" providerId="AD" clId="Web-{F089265B-28BA-1C6C-5C42-46B5BD78BE82}" dt="2022-08-29T14:27:52.751" v="971" actId="1076"/>
          <ac:spMkLst>
            <pc:docMk/>
            <pc:sldMk cId="33812268" sldId="325"/>
            <ac:spMk id="2" creationId="{9E892192-BDA8-4B4F-A5EC-E8A38D3E0642}"/>
          </ac:spMkLst>
        </pc:spChg>
        <pc:spChg chg="mod ord">
          <ac:chgData name="Sylvain Baillot" userId="S::sbaillot@insy2s.fr::100668c0-7dbc-4031-b37e-f12834fa3702" providerId="AD" clId="Web-{F089265B-28BA-1C6C-5C42-46B5BD78BE82}" dt="2022-08-29T14:28:16.923" v="973" actId="20577"/>
          <ac:spMkLst>
            <pc:docMk/>
            <pc:sldMk cId="33812268" sldId="32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31:17.472" v="994" actId="1076"/>
        <pc:sldMkLst>
          <pc:docMk/>
          <pc:sldMk cId="2396005402" sldId="326"/>
        </pc:sldMkLst>
        <pc:spChg chg="mod ord">
          <ac:chgData name="Sylvain Baillot" userId="S::sbaillot@insy2s.fr::100668c0-7dbc-4031-b37e-f12834fa3702" providerId="AD" clId="Web-{F089265B-28BA-1C6C-5C42-46B5BD78BE82}" dt="2022-08-29T14:30:51.331" v="988" actId="1076"/>
          <ac:spMkLst>
            <pc:docMk/>
            <pc:sldMk cId="2396005402" sldId="326"/>
            <ac:spMk id="2" creationId="{9E892192-BDA8-4B4F-A5EC-E8A38D3E0642}"/>
          </ac:spMkLst>
        </pc:spChg>
        <pc:spChg chg="mod ord">
          <ac:chgData name="Sylvain Baillot" userId="S::sbaillot@insy2s.fr::100668c0-7dbc-4031-b37e-f12834fa3702" providerId="AD" clId="Web-{F089265B-28BA-1C6C-5C42-46B5BD78BE82}" dt="2022-08-29T14:31:09.300" v="993" actId="14100"/>
          <ac:spMkLst>
            <pc:docMk/>
            <pc:sldMk cId="2396005402" sldId="326"/>
            <ac:spMk id="3" creationId="{9A5270E1-51E8-45B2-8F43-FF64D32DD3E6}"/>
          </ac:spMkLst>
        </pc:spChg>
        <pc:spChg chg="mod">
          <ac:chgData name="Sylvain Baillot" userId="S::sbaillot@insy2s.fr::100668c0-7dbc-4031-b37e-f12834fa3702" providerId="AD" clId="Web-{F089265B-28BA-1C6C-5C42-46B5BD78BE82}" dt="2022-08-29T14:31:17.472" v="994" actId="1076"/>
          <ac:spMkLst>
            <pc:docMk/>
            <pc:sldMk cId="2396005402" sldId="326"/>
            <ac:spMk id="4" creationId="{33F1A31A-D66A-4F62-9CEC-E09633F71BAE}"/>
          </ac:spMkLst>
        </pc:spChg>
      </pc:sldChg>
      <pc:sldChg chg="modSp mod modClrScheme chgLayout">
        <pc:chgData name="Sylvain Baillot" userId="S::sbaillot@insy2s.fr::100668c0-7dbc-4031-b37e-f12834fa3702" providerId="AD" clId="Web-{F089265B-28BA-1C6C-5C42-46B5BD78BE82}" dt="2022-08-29T14:32:24.957" v="1005" actId="20577"/>
        <pc:sldMkLst>
          <pc:docMk/>
          <pc:sldMk cId="2865035862" sldId="327"/>
        </pc:sldMkLst>
        <pc:spChg chg="mod ord">
          <ac:chgData name="Sylvain Baillot" userId="S::sbaillot@insy2s.fr::100668c0-7dbc-4031-b37e-f12834fa3702" providerId="AD" clId="Web-{F089265B-28BA-1C6C-5C42-46B5BD78BE82}" dt="2022-08-29T14:32:15.582" v="1002" actId="20577"/>
          <ac:spMkLst>
            <pc:docMk/>
            <pc:sldMk cId="2865035862" sldId="327"/>
            <ac:spMk id="2" creationId="{9E892192-BDA8-4B4F-A5EC-E8A38D3E0642}"/>
          </ac:spMkLst>
        </pc:spChg>
        <pc:spChg chg="mod ord">
          <ac:chgData name="Sylvain Baillot" userId="S::sbaillot@insy2s.fr::100668c0-7dbc-4031-b37e-f12834fa3702" providerId="AD" clId="Web-{F089265B-28BA-1C6C-5C42-46B5BD78BE82}" dt="2022-08-29T14:32:24.957" v="1005" actId="20577"/>
          <ac:spMkLst>
            <pc:docMk/>
            <pc:sldMk cId="2865035862" sldId="32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33:52.817" v="1012" actId="20577"/>
        <pc:sldMkLst>
          <pc:docMk/>
          <pc:sldMk cId="2571596539" sldId="328"/>
        </pc:sldMkLst>
        <pc:spChg chg="mod ord">
          <ac:chgData name="Sylvain Baillot" userId="S::sbaillot@insy2s.fr::100668c0-7dbc-4031-b37e-f12834fa3702" providerId="AD" clId="Web-{F089265B-28BA-1C6C-5C42-46B5BD78BE82}" dt="2022-08-29T14:33:52.817" v="1012" actId="20577"/>
          <ac:spMkLst>
            <pc:docMk/>
            <pc:sldMk cId="2571596539" sldId="328"/>
            <ac:spMk id="2" creationId="{9E892192-BDA8-4B4F-A5EC-E8A38D3E0642}"/>
          </ac:spMkLst>
        </pc:spChg>
        <pc:spChg chg="mod ord">
          <ac:chgData name="Sylvain Baillot" userId="S::sbaillot@insy2s.fr::100668c0-7dbc-4031-b37e-f12834fa3702" providerId="AD" clId="Web-{F089265B-28BA-1C6C-5C42-46B5BD78BE82}" dt="2022-08-29T14:32:57.207" v="1007" actId="1076"/>
          <ac:spMkLst>
            <pc:docMk/>
            <pc:sldMk cId="2571596539" sldId="328"/>
            <ac:spMk id="3" creationId="{9A5270E1-51E8-45B2-8F43-FF64D32DD3E6}"/>
          </ac:spMkLst>
        </pc:spChg>
        <pc:spChg chg="mod">
          <ac:chgData name="Sylvain Baillot" userId="S::sbaillot@insy2s.fr::100668c0-7dbc-4031-b37e-f12834fa3702" providerId="AD" clId="Web-{F089265B-28BA-1C6C-5C42-46B5BD78BE82}" dt="2022-08-29T14:33:08.004" v="1009" actId="1076"/>
          <ac:spMkLst>
            <pc:docMk/>
            <pc:sldMk cId="2571596539" sldId="328"/>
            <ac:spMk id="4" creationId="{FE6B8025-2635-4844-92A2-147D0A5E1271}"/>
          </ac:spMkLst>
        </pc:spChg>
      </pc:sldChg>
      <pc:sldChg chg="modSp mod modClrScheme chgLayout">
        <pc:chgData name="Sylvain Baillot" userId="S::sbaillot@insy2s.fr::100668c0-7dbc-4031-b37e-f12834fa3702" providerId="AD" clId="Web-{F089265B-28BA-1C6C-5C42-46B5BD78BE82}" dt="2022-08-29T14:34:38.380" v="1024" actId="1076"/>
        <pc:sldMkLst>
          <pc:docMk/>
          <pc:sldMk cId="594247593" sldId="329"/>
        </pc:sldMkLst>
        <pc:spChg chg="mod ord">
          <ac:chgData name="Sylvain Baillot" userId="S::sbaillot@insy2s.fr::100668c0-7dbc-4031-b37e-f12834fa3702" providerId="AD" clId="Web-{F089265B-28BA-1C6C-5C42-46B5BD78BE82}" dt="2022-08-29T14:34:31.271" v="1022" actId="14100"/>
          <ac:spMkLst>
            <pc:docMk/>
            <pc:sldMk cId="594247593" sldId="329"/>
            <ac:spMk id="2" creationId="{9E892192-BDA8-4B4F-A5EC-E8A38D3E0642}"/>
          </ac:spMkLst>
        </pc:spChg>
        <pc:spChg chg="mod ord">
          <ac:chgData name="Sylvain Baillot" userId="S::sbaillot@insy2s.fr::100668c0-7dbc-4031-b37e-f12834fa3702" providerId="AD" clId="Web-{F089265B-28BA-1C6C-5C42-46B5BD78BE82}" dt="2022-08-29T14:34:34.349" v="1023" actId="14100"/>
          <ac:spMkLst>
            <pc:docMk/>
            <pc:sldMk cId="594247593" sldId="329"/>
            <ac:spMk id="3" creationId="{9A5270E1-51E8-45B2-8F43-FF64D32DD3E6}"/>
          </ac:spMkLst>
        </pc:spChg>
        <pc:spChg chg="mod">
          <ac:chgData name="Sylvain Baillot" userId="S::sbaillot@insy2s.fr::100668c0-7dbc-4031-b37e-f12834fa3702" providerId="AD" clId="Web-{F089265B-28BA-1C6C-5C42-46B5BD78BE82}" dt="2022-08-29T14:34:38.380" v="1024" actId="1076"/>
          <ac:spMkLst>
            <pc:docMk/>
            <pc:sldMk cId="594247593" sldId="329"/>
            <ac:spMk id="5" creationId="{F563B873-15BC-4D5E-A873-7E2EA39A6856}"/>
          </ac:spMkLst>
        </pc:spChg>
      </pc:sldChg>
      <pc:sldChg chg="modSp mod modClrScheme chgLayout">
        <pc:chgData name="Sylvain Baillot" userId="S::sbaillot@insy2s.fr::100668c0-7dbc-4031-b37e-f12834fa3702" providerId="AD" clId="Web-{F089265B-28BA-1C6C-5C42-46B5BD78BE82}" dt="2022-08-29T14:35:25.427" v="1029" actId="1076"/>
        <pc:sldMkLst>
          <pc:docMk/>
          <pc:sldMk cId="912410421" sldId="330"/>
        </pc:sldMkLst>
        <pc:spChg chg="mod ord">
          <ac:chgData name="Sylvain Baillot" userId="S::sbaillot@insy2s.fr::100668c0-7dbc-4031-b37e-f12834fa3702" providerId="AD" clId="Web-{F089265B-28BA-1C6C-5C42-46B5BD78BE82}" dt="2022-08-29T14:35:25.427" v="1029" actId="1076"/>
          <ac:spMkLst>
            <pc:docMk/>
            <pc:sldMk cId="912410421" sldId="330"/>
            <ac:spMk id="2" creationId="{03871620-9BFF-4982-8CDB-547EEAB4B1AC}"/>
          </ac:spMkLst>
        </pc:spChg>
        <pc:spChg chg="mod ord">
          <ac:chgData name="Sylvain Baillot" userId="S::sbaillot@insy2s.fr::100668c0-7dbc-4031-b37e-f12834fa3702" providerId="AD" clId="Web-{F089265B-28BA-1C6C-5C42-46B5BD78BE82}" dt="2022-08-29T14:35:25.427" v="1028" actId="1076"/>
          <ac:spMkLst>
            <pc:docMk/>
            <pc:sldMk cId="912410421" sldId="330"/>
            <ac:spMk id="3" creationId="{994C52B6-B67F-4376-B559-D9BA2DF93236}"/>
          </ac:spMkLst>
        </pc:spChg>
      </pc:sldChg>
      <pc:sldChg chg="modSp mod modClrScheme chgLayout">
        <pc:chgData name="Sylvain Baillot" userId="S::sbaillot@insy2s.fr::100668c0-7dbc-4031-b37e-f12834fa3702" providerId="AD" clId="Web-{F089265B-28BA-1C6C-5C42-46B5BD78BE82}" dt="2022-08-29T14:37:43.788" v="1049" actId="20577"/>
        <pc:sldMkLst>
          <pc:docMk/>
          <pc:sldMk cId="4004507745" sldId="331"/>
        </pc:sldMkLst>
        <pc:spChg chg="mod ord">
          <ac:chgData name="Sylvain Baillot" userId="S::sbaillot@insy2s.fr::100668c0-7dbc-4031-b37e-f12834fa3702" providerId="AD" clId="Web-{F089265B-28BA-1C6C-5C42-46B5BD78BE82}" dt="2022-08-29T14:36:23.475" v="1037" actId="14100"/>
          <ac:spMkLst>
            <pc:docMk/>
            <pc:sldMk cId="4004507745" sldId="331"/>
            <ac:spMk id="2" creationId="{9E892192-BDA8-4B4F-A5EC-E8A38D3E0642}"/>
          </ac:spMkLst>
        </pc:spChg>
        <pc:spChg chg="mod ord">
          <ac:chgData name="Sylvain Baillot" userId="S::sbaillot@insy2s.fr::100668c0-7dbc-4031-b37e-f12834fa3702" providerId="AD" clId="Web-{F089265B-28BA-1C6C-5C42-46B5BD78BE82}" dt="2022-08-29T14:37:43.788" v="1049" actId="20577"/>
          <ac:spMkLst>
            <pc:docMk/>
            <pc:sldMk cId="4004507745" sldId="331"/>
            <ac:spMk id="3" creationId="{9A5270E1-51E8-45B2-8F43-FF64D32DD3E6}"/>
          </ac:spMkLst>
        </pc:spChg>
        <pc:spChg chg="mod">
          <ac:chgData name="Sylvain Baillot" userId="S::sbaillot@insy2s.fr::100668c0-7dbc-4031-b37e-f12834fa3702" providerId="AD" clId="Web-{F089265B-28BA-1C6C-5C42-46B5BD78BE82}" dt="2022-08-29T14:36:35.115" v="1040" actId="1076"/>
          <ac:spMkLst>
            <pc:docMk/>
            <pc:sldMk cId="4004507745" sldId="331"/>
            <ac:spMk id="4" creationId="{33F1A31A-D66A-4F62-9CEC-E09633F71BAE}"/>
          </ac:spMkLst>
        </pc:spChg>
      </pc:sldChg>
      <pc:sldChg chg="modSp mod modClrScheme chgLayout">
        <pc:chgData name="Sylvain Baillot" userId="S::sbaillot@insy2s.fr::100668c0-7dbc-4031-b37e-f12834fa3702" providerId="AD" clId="Web-{F089265B-28BA-1C6C-5C42-46B5BD78BE82}" dt="2022-08-29T14:38:16.684" v="1060" actId="14100"/>
        <pc:sldMkLst>
          <pc:docMk/>
          <pc:sldMk cId="948479467" sldId="332"/>
        </pc:sldMkLst>
        <pc:spChg chg="mod ord">
          <ac:chgData name="Sylvain Baillot" userId="S::sbaillot@insy2s.fr::100668c0-7dbc-4031-b37e-f12834fa3702" providerId="AD" clId="Web-{F089265B-28BA-1C6C-5C42-46B5BD78BE82}" dt="2022-08-29T14:38:13.840" v="1059" actId="14100"/>
          <ac:spMkLst>
            <pc:docMk/>
            <pc:sldMk cId="948479467" sldId="332"/>
            <ac:spMk id="2" creationId="{9E892192-BDA8-4B4F-A5EC-E8A38D3E0642}"/>
          </ac:spMkLst>
        </pc:spChg>
        <pc:spChg chg="mod ord">
          <ac:chgData name="Sylvain Baillot" userId="S::sbaillot@insy2s.fr::100668c0-7dbc-4031-b37e-f12834fa3702" providerId="AD" clId="Web-{F089265B-28BA-1C6C-5C42-46B5BD78BE82}" dt="2022-08-29T14:38:16.684" v="1060" actId="14100"/>
          <ac:spMkLst>
            <pc:docMk/>
            <pc:sldMk cId="948479467" sldId="332"/>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0:09.497" v="1073" actId="20577"/>
        <pc:sldMkLst>
          <pc:docMk/>
          <pc:sldMk cId="2258915915" sldId="333"/>
        </pc:sldMkLst>
        <pc:spChg chg="mod ord">
          <ac:chgData name="Sylvain Baillot" userId="S::sbaillot@insy2s.fr::100668c0-7dbc-4031-b37e-f12834fa3702" providerId="AD" clId="Web-{F089265B-28BA-1C6C-5C42-46B5BD78BE82}" dt="2022-08-29T14:39:40.200" v="1070" actId="14100"/>
          <ac:spMkLst>
            <pc:docMk/>
            <pc:sldMk cId="2258915915" sldId="333"/>
            <ac:spMk id="2" creationId="{9E892192-BDA8-4B4F-A5EC-E8A38D3E0642}"/>
          </ac:spMkLst>
        </pc:spChg>
        <pc:spChg chg="mod ord">
          <ac:chgData name="Sylvain Baillot" userId="S::sbaillot@insy2s.fr::100668c0-7dbc-4031-b37e-f12834fa3702" providerId="AD" clId="Web-{F089265B-28BA-1C6C-5C42-46B5BD78BE82}" dt="2022-08-29T14:40:09.497" v="1073" actId="20577"/>
          <ac:spMkLst>
            <pc:docMk/>
            <pc:sldMk cId="2258915915" sldId="333"/>
            <ac:spMk id="3" creationId="{9A5270E1-51E8-45B2-8F43-FF64D32DD3E6}"/>
          </ac:spMkLst>
        </pc:spChg>
        <pc:spChg chg="mod">
          <ac:chgData name="Sylvain Baillot" userId="S::sbaillot@insy2s.fr::100668c0-7dbc-4031-b37e-f12834fa3702" providerId="AD" clId="Web-{F089265B-28BA-1C6C-5C42-46B5BD78BE82}" dt="2022-08-29T14:39:51.544" v="1072" actId="1076"/>
          <ac:spMkLst>
            <pc:docMk/>
            <pc:sldMk cId="2258915915" sldId="333"/>
            <ac:spMk id="4" creationId="{61BB54FD-3D64-43D9-A518-BC150516A8BC}"/>
          </ac:spMkLst>
        </pc:spChg>
      </pc:sldChg>
      <pc:sldChg chg="modSp mod modClrScheme chgLayout">
        <pc:chgData name="Sylvain Baillot" userId="S::sbaillot@insy2s.fr::100668c0-7dbc-4031-b37e-f12834fa3702" providerId="AD" clId="Web-{F089265B-28BA-1C6C-5C42-46B5BD78BE82}" dt="2022-08-29T14:41:01.310" v="1081" actId="14100"/>
        <pc:sldMkLst>
          <pc:docMk/>
          <pc:sldMk cId="108576214" sldId="334"/>
        </pc:sldMkLst>
        <pc:spChg chg="mod ord">
          <ac:chgData name="Sylvain Baillot" userId="S::sbaillot@insy2s.fr::100668c0-7dbc-4031-b37e-f12834fa3702" providerId="AD" clId="Web-{F089265B-28BA-1C6C-5C42-46B5BD78BE82}" dt="2022-08-29T14:40:56.076" v="1080" actId="14100"/>
          <ac:spMkLst>
            <pc:docMk/>
            <pc:sldMk cId="108576214" sldId="334"/>
            <ac:spMk id="2" creationId="{9E892192-BDA8-4B4F-A5EC-E8A38D3E0642}"/>
          </ac:spMkLst>
        </pc:spChg>
        <pc:spChg chg="mod ord">
          <ac:chgData name="Sylvain Baillot" userId="S::sbaillot@insy2s.fr::100668c0-7dbc-4031-b37e-f12834fa3702" providerId="AD" clId="Web-{F089265B-28BA-1C6C-5C42-46B5BD78BE82}" dt="2022-08-29T14:41:01.310" v="1081" actId="14100"/>
          <ac:spMkLst>
            <pc:docMk/>
            <pc:sldMk cId="108576214" sldId="33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4:35.719" v="1107" actId="1076"/>
        <pc:sldMkLst>
          <pc:docMk/>
          <pc:sldMk cId="1082717699" sldId="335"/>
        </pc:sldMkLst>
        <pc:spChg chg="mod ord">
          <ac:chgData name="Sylvain Baillot" userId="S::sbaillot@insy2s.fr::100668c0-7dbc-4031-b37e-f12834fa3702" providerId="AD" clId="Web-{F089265B-28BA-1C6C-5C42-46B5BD78BE82}" dt="2022-08-29T14:44:35.719" v="1107" actId="1076"/>
          <ac:spMkLst>
            <pc:docMk/>
            <pc:sldMk cId="1082717699" sldId="335"/>
            <ac:spMk id="2" creationId="{03871620-9BFF-4982-8CDB-547EEAB4B1AC}"/>
          </ac:spMkLst>
        </pc:spChg>
        <pc:spChg chg="mod ord">
          <ac:chgData name="Sylvain Baillot" userId="S::sbaillot@insy2s.fr::100668c0-7dbc-4031-b37e-f12834fa3702" providerId="AD" clId="Web-{F089265B-28BA-1C6C-5C42-46B5BD78BE82}" dt="2022-08-29T14:44:35.703" v="1106" actId="1076"/>
          <ac:spMkLst>
            <pc:docMk/>
            <pc:sldMk cId="1082717699" sldId="335"/>
            <ac:spMk id="3" creationId="{994C52B6-B67F-4376-B559-D9BA2DF93236}"/>
          </ac:spMkLst>
        </pc:spChg>
      </pc:sldChg>
      <pc:sldChg chg="modSp mod modClrScheme chgLayout">
        <pc:chgData name="Sylvain Baillot" userId="S::sbaillot@insy2s.fr::100668c0-7dbc-4031-b37e-f12834fa3702" providerId="AD" clId="Web-{F089265B-28BA-1C6C-5C42-46B5BD78BE82}" dt="2022-08-29T14:45:16.781" v="1119" actId="14100"/>
        <pc:sldMkLst>
          <pc:docMk/>
          <pc:sldMk cId="2542440598" sldId="336"/>
        </pc:sldMkLst>
        <pc:spChg chg="mod ord">
          <ac:chgData name="Sylvain Baillot" userId="S::sbaillot@insy2s.fr::100668c0-7dbc-4031-b37e-f12834fa3702" providerId="AD" clId="Web-{F089265B-28BA-1C6C-5C42-46B5BD78BE82}" dt="2022-08-29T14:44:54.234" v="1112" actId="1076"/>
          <ac:spMkLst>
            <pc:docMk/>
            <pc:sldMk cId="2542440598" sldId="336"/>
            <ac:spMk id="2" creationId="{9E892192-BDA8-4B4F-A5EC-E8A38D3E0642}"/>
          </ac:spMkLst>
        </pc:spChg>
        <pc:spChg chg="mod ord">
          <ac:chgData name="Sylvain Baillot" userId="S::sbaillot@insy2s.fr::100668c0-7dbc-4031-b37e-f12834fa3702" providerId="AD" clId="Web-{F089265B-28BA-1C6C-5C42-46B5BD78BE82}" dt="2022-08-29T14:45:16.781" v="1119" actId="14100"/>
          <ac:spMkLst>
            <pc:docMk/>
            <pc:sldMk cId="2542440598" sldId="33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5:54.454" v="1127" actId="14100"/>
        <pc:sldMkLst>
          <pc:docMk/>
          <pc:sldMk cId="1713412693" sldId="337"/>
        </pc:sldMkLst>
        <pc:spChg chg="mod ord">
          <ac:chgData name="Sylvain Baillot" userId="S::sbaillot@insy2s.fr::100668c0-7dbc-4031-b37e-f12834fa3702" providerId="AD" clId="Web-{F089265B-28BA-1C6C-5C42-46B5BD78BE82}" dt="2022-08-29T14:45:36.844" v="1124" actId="1076"/>
          <ac:spMkLst>
            <pc:docMk/>
            <pc:sldMk cId="1713412693" sldId="337"/>
            <ac:spMk id="2" creationId="{9E892192-BDA8-4B4F-A5EC-E8A38D3E0642}"/>
          </ac:spMkLst>
        </pc:spChg>
        <pc:spChg chg="mod ord">
          <ac:chgData name="Sylvain Baillot" userId="S::sbaillot@insy2s.fr::100668c0-7dbc-4031-b37e-f12834fa3702" providerId="AD" clId="Web-{F089265B-28BA-1C6C-5C42-46B5BD78BE82}" dt="2022-08-29T14:45:54.454" v="1127" actId="14100"/>
          <ac:spMkLst>
            <pc:docMk/>
            <pc:sldMk cId="1713412693" sldId="33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7:56.549" v="1142" actId="20577"/>
        <pc:sldMkLst>
          <pc:docMk/>
          <pc:sldMk cId="3594348644" sldId="338"/>
        </pc:sldMkLst>
        <pc:spChg chg="mod ord">
          <ac:chgData name="Sylvain Baillot" userId="S::sbaillot@insy2s.fr::100668c0-7dbc-4031-b37e-f12834fa3702" providerId="AD" clId="Web-{F089265B-28BA-1C6C-5C42-46B5BD78BE82}" dt="2022-08-29T14:47:56.549" v="1142" actId="20577"/>
          <ac:spMkLst>
            <pc:docMk/>
            <pc:sldMk cId="3594348644" sldId="338"/>
            <ac:spMk id="2" creationId="{9E892192-BDA8-4B4F-A5EC-E8A38D3E0642}"/>
          </ac:spMkLst>
        </pc:spChg>
        <pc:spChg chg="mod ord">
          <ac:chgData name="Sylvain Baillot" userId="S::sbaillot@insy2s.fr::100668c0-7dbc-4031-b37e-f12834fa3702" providerId="AD" clId="Web-{F089265B-28BA-1C6C-5C42-46B5BD78BE82}" dt="2022-08-29T14:47:44.689" v="1139" actId="20577"/>
          <ac:spMkLst>
            <pc:docMk/>
            <pc:sldMk cId="3594348644" sldId="338"/>
            <ac:spMk id="3" creationId="{9A5270E1-51E8-45B2-8F43-FF64D32DD3E6}"/>
          </ac:spMkLst>
        </pc:spChg>
        <pc:spChg chg="mod">
          <ac:chgData name="Sylvain Baillot" userId="S::sbaillot@insy2s.fr::100668c0-7dbc-4031-b37e-f12834fa3702" providerId="AD" clId="Web-{F089265B-28BA-1C6C-5C42-46B5BD78BE82}" dt="2022-08-29T14:47:39.064" v="1138" actId="14100"/>
          <ac:spMkLst>
            <pc:docMk/>
            <pc:sldMk cId="3594348644" sldId="338"/>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8:28.392" v="1149" actId="1076"/>
        <pc:sldMkLst>
          <pc:docMk/>
          <pc:sldMk cId="2198022435" sldId="339"/>
        </pc:sldMkLst>
        <pc:spChg chg="mod ord">
          <ac:chgData name="Sylvain Baillot" userId="S::sbaillot@insy2s.fr::100668c0-7dbc-4031-b37e-f12834fa3702" providerId="AD" clId="Web-{F089265B-28BA-1C6C-5C42-46B5BD78BE82}" dt="2022-08-29T14:48:14.174" v="1147" actId="1076"/>
          <ac:spMkLst>
            <pc:docMk/>
            <pc:sldMk cId="2198022435" sldId="339"/>
            <ac:spMk id="2" creationId="{9E892192-BDA8-4B4F-A5EC-E8A38D3E0642}"/>
          </ac:spMkLst>
        </pc:spChg>
        <pc:spChg chg="mod ord">
          <ac:chgData name="Sylvain Baillot" userId="S::sbaillot@insy2s.fr::100668c0-7dbc-4031-b37e-f12834fa3702" providerId="AD" clId="Web-{F089265B-28BA-1C6C-5C42-46B5BD78BE82}" dt="2022-08-29T14:48:22.549" v="1148" actId="20577"/>
          <ac:spMkLst>
            <pc:docMk/>
            <pc:sldMk cId="2198022435" sldId="339"/>
            <ac:spMk id="3" creationId="{9A5270E1-51E8-45B2-8F43-FF64D32DD3E6}"/>
          </ac:spMkLst>
        </pc:spChg>
        <pc:spChg chg="mod">
          <ac:chgData name="Sylvain Baillot" userId="S::sbaillot@insy2s.fr::100668c0-7dbc-4031-b37e-f12834fa3702" providerId="AD" clId="Web-{F089265B-28BA-1C6C-5C42-46B5BD78BE82}" dt="2022-08-29T14:48:28.392" v="1149" actId="1076"/>
          <ac:spMkLst>
            <pc:docMk/>
            <pc:sldMk cId="2198022435" sldId="339"/>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9:17.127" v="1157" actId="1076"/>
        <pc:sldMkLst>
          <pc:docMk/>
          <pc:sldMk cId="3326249694" sldId="340"/>
        </pc:sldMkLst>
        <pc:spChg chg="mod ord">
          <ac:chgData name="Sylvain Baillot" userId="S::sbaillot@insy2s.fr::100668c0-7dbc-4031-b37e-f12834fa3702" providerId="AD" clId="Web-{F089265B-28BA-1C6C-5C42-46B5BD78BE82}" dt="2022-08-29T14:48:46.752" v="1153" actId="1076"/>
          <ac:spMkLst>
            <pc:docMk/>
            <pc:sldMk cId="3326249694" sldId="340"/>
            <ac:spMk id="2" creationId="{9E892192-BDA8-4B4F-A5EC-E8A38D3E0642}"/>
          </ac:spMkLst>
        </pc:spChg>
        <pc:spChg chg="mod ord">
          <ac:chgData name="Sylvain Baillot" userId="S::sbaillot@insy2s.fr::100668c0-7dbc-4031-b37e-f12834fa3702" providerId="AD" clId="Web-{F089265B-28BA-1C6C-5C42-46B5BD78BE82}" dt="2022-08-29T14:49:11.424" v="1156" actId="1076"/>
          <ac:spMkLst>
            <pc:docMk/>
            <pc:sldMk cId="3326249694" sldId="340"/>
            <ac:spMk id="3" creationId="{9A5270E1-51E8-45B2-8F43-FF64D32DD3E6}"/>
          </ac:spMkLst>
        </pc:spChg>
        <pc:spChg chg="mod">
          <ac:chgData name="Sylvain Baillot" userId="S::sbaillot@insy2s.fr::100668c0-7dbc-4031-b37e-f12834fa3702" providerId="AD" clId="Web-{F089265B-28BA-1C6C-5C42-46B5BD78BE82}" dt="2022-08-29T14:49:17.127" v="1157" actId="1076"/>
          <ac:spMkLst>
            <pc:docMk/>
            <pc:sldMk cId="3326249694" sldId="340"/>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9:57.003" v="1163" actId="14100"/>
        <pc:sldMkLst>
          <pc:docMk/>
          <pc:sldMk cId="2665885877" sldId="341"/>
        </pc:sldMkLst>
        <pc:spChg chg="mod ord">
          <ac:chgData name="Sylvain Baillot" userId="S::sbaillot@insy2s.fr::100668c0-7dbc-4031-b37e-f12834fa3702" providerId="AD" clId="Web-{F089265B-28BA-1C6C-5C42-46B5BD78BE82}" dt="2022-08-29T14:49:49.878" v="1162" actId="1076"/>
          <ac:spMkLst>
            <pc:docMk/>
            <pc:sldMk cId="2665885877" sldId="341"/>
            <ac:spMk id="2" creationId="{9E892192-BDA8-4B4F-A5EC-E8A38D3E0642}"/>
          </ac:spMkLst>
        </pc:spChg>
        <pc:spChg chg="mod ord">
          <ac:chgData name="Sylvain Baillot" userId="S::sbaillot@insy2s.fr::100668c0-7dbc-4031-b37e-f12834fa3702" providerId="AD" clId="Web-{F089265B-28BA-1C6C-5C42-46B5BD78BE82}" dt="2022-08-29T14:49:57.003" v="1163" actId="14100"/>
          <ac:spMkLst>
            <pc:docMk/>
            <pc:sldMk cId="2665885877" sldId="341"/>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0:41.316" v="1169" actId="20577"/>
        <pc:sldMkLst>
          <pc:docMk/>
          <pc:sldMk cId="686345814" sldId="342"/>
        </pc:sldMkLst>
        <pc:spChg chg="mod ord">
          <ac:chgData name="Sylvain Baillot" userId="S::sbaillot@insy2s.fr::100668c0-7dbc-4031-b37e-f12834fa3702" providerId="AD" clId="Web-{F089265B-28BA-1C6C-5C42-46B5BD78BE82}" dt="2022-08-29T14:50:41.316" v="1169" actId="20577"/>
          <ac:spMkLst>
            <pc:docMk/>
            <pc:sldMk cId="686345814" sldId="342"/>
            <ac:spMk id="2" creationId="{9E892192-BDA8-4B4F-A5EC-E8A38D3E0642}"/>
          </ac:spMkLst>
        </pc:spChg>
        <pc:spChg chg="mod ord">
          <ac:chgData name="Sylvain Baillot" userId="S::sbaillot@insy2s.fr::100668c0-7dbc-4031-b37e-f12834fa3702" providerId="AD" clId="Web-{F089265B-28BA-1C6C-5C42-46B5BD78BE82}" dt="2022-08-29T14:50:26.034" v="1165" actId="1076"/>
          <ac:spMkLst>
            <pc:docMk/>
            <pc:sldMk cId="686345814" sldId="342"/>
            <ac:spMk id="3" creationId="{9A5270E1-51E8-45B2-8F43-FF64D32DD3E6}"/>
          </ac:spMkLst>
        </pc:spChg>
        <pc:spChg chg="mod">
          <ac:chgData name="Sylvain Baillot" userId="S::sbaillot@insy2s.fr::100668c0-7dbc-4031-b37e-f12834fa3702" providerId="AD" clId="Web-{F089265B-28BA-1C6C-5C42-46B5BD78BE82}" dt="2022-08-29T14:50:32.894" v="1166" actId="1076"/>
          <ac:spMkLst>
            <pc:docMk/>
            <pc:sldMk cId="686345814" sldId="342"/>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1:26.332" v="1179" actId="1076"/>
        <pc:sldMkLst>
          <pc:docMk/>
          <pc:sldMk cId="1890556758" sldId="343"/>
        </pc:sldMkLst>
        <pc:spChg chg="mod ord">
          <ac:chgData name="Sylvain Baillot" userId="S::sbaillot@insy2s.fr::100668c0-7dbc-4031-b37e-f12834fa3702" providerId="AD" clId="Web-{F089265B-28BA-1C6C-5C42-46B5BD78BE82}" dt="2022-08-29T14:51:12.691" v="1176" actId="14100"/>
          <ac:spMkLst>
            <pc:docMk/>
            <pc:sldMk cId="1890556758" sldId="343"/>
            <ac:spMk id="2" creationId="{9E892192-BDA8-4B4F-A5EC-E8A38D3E0642}"/>
          </ac:spMkLst>
        </pc:spChg>
        <pc:spChg chg="mod ord">
          <ac:chgData name="Sylvain Baillot" userId="S::sbaillot@insy2s.fr::100668c0-7dbc-4031-b37e-f12834fa3702" providerId="AD" clId="Web-{F089265B-28BA-1C6C-5C42-46B5BD78BE82}" dt="2022-08-29T14:51:20.722" v="1178" actId="1076"/>
          <ac:spMkLst>
            <pc:docMk/>
            <pc:sldMk cId="1890556758" sldId="343"/>
            <ac:spMk id="3" creationId="{9A5270E1-51E8-45B2-8F43-FF64D32DD3E6}"/>
          </ac:spMkLst>
        </pc:spChg>
        <pc:spChg chg="mod">
          <ac:chgData name="Sylvain Baillot" userId="S::sbaillot@insy2s.fr::100668c0-7dbc-4031-b37e-f12834fa3702" providerId="AD" clId="Web-{F089265B-28BA-1C6C-5C42-46B5BD78BE82}" dt="2022-08-29T14:51:26.332" v="1179" actId="1076"/>
          <ac:spMkLst>
            <pc:docMk/>
            <pc:sldMk cId="1890556758" sldId="343"/>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1:54.269" v="1185" actId="1076"/>
        <pc:sldMkLst>
          <pc:docMk/>
          <pc:sldMk cId="570715610" sldId="344"/>
        </pc:sldMkLst>
        <pc:spChg chg="mod ord">
          <ac:chgData name="Sylvain Baillot" userId="S::sbaillot@insy2s.fr::100668c0-7dbc-4031-b37e-f12834fa3702" providerId="AD" clId="Web-{F089265B-28BA-1C6C-5C42-46B5BD78BE82}" dt="2022-08-29T14:51:42.629" v="1183" actId="1076"/>
          <ac:spMkLst>
            <pc:docMk/>
            <pc:sldMk cId="570715610" sldId="344"/>
            <ac:spMk id="2" creationId="{9E892192-BDA8-4B4F-A5EC-E8A38D3E0642}"/>
          </ac:spMkLst>
        </pc:spChg>
        <pc:spChg chg="mod ord">
          <ac:chgData name="Sylvain Baillot" userId="S::sbaillot@insy2s.fr::100668c0-7dbc-4031-b37e-f12834fa3702" providerId="AD" clId="Web-{F089265B-28BA-1C6C-5C42-46B5BD78BE82}" dt="2022-08-29T14:51:54.269" v="1185" actId="1076"/>
          <ac:spMkLst>
            <pc:docMk/>
            <pc:sldMk cId="570715610" sldId="34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2:34.817" v="1194" actId="20577"/>
        <pc:sldMkLst>
          <pc:docMk/>
          <pc:sldMk cId="2317595131" sldId="345"/>
        </pc:sldMkLst>
        <pc:spChg chg="mod ord">
          <ac:chgData name="Sylvain Baillot" userId="S::sbaillot@insy2s.fr::100668c0-7dbc-4031-b37e-f12834fa3702" providerId="AD" clId="Web-{F089265B-28BA-1C6C-5C42-46B5BD78BE82}" dt="2022-08-29T14:52:15.254" v="1190" actId="1076"/>
          <ac:spMkLst>
            <pc:docMk/>
            <pc:sldMk cId="2317595131" sldId="345"/>
            <ac:spMk id="2" creationId="{9E892192-BDA8-4B4F-A5EC-E8A38D3E0642}"/>
          </ac:spMkLst>
        </pc:spChg>
        <pc:spChg chg="mod ord">
          <ac:chgData name="Sylvain Baillot" userId="S::sbaillot@insy2s.fr::100668c0-7dbc-4031-b37e-f12834fa3702" providerId="AD" clId="Web-{F089265B-28BA-1C6C-5C42-46B5BD78BE82}" dt="2022-08-29T14:52:15.254" v="1189" actId="1076"/>
          <ac:spMkLst>
            <pc:docMk/>
            <pc:sldMk cId="2317595131" sldId="345"/>
            <ac:spMk id="3" creationId="{9A5270E1-51E8-45B2-8F43-FF64D32DD3E6}"/>
          </ac:spMkLst>
        </pc:spChg>
        <pc:spChg chg="mod">
          <ac:chgData name="Sylvain Baillot" userId="S::sbaillot@insy2s.fr::100668c0-7dbc-4031-b37e-f12834fa3702" providerId="AD" clId="Web-{F089265B-28BA-1C6C-5C42-46B5BD78BE82}" dt="2022-08-29T14:52:34.817" v="1194" actId="20577"/>
          <ac:spMkLst>
            <pc:docMk/>
            <pc:sldMk cId="2317595131" sldId="345"/>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2:56.457" v="1200" actId="14100"/>
        <pc:sldMkLst>
          <pc:docMk/>
          <pc:sldMk cId="308413777" sldId="346"/>
        </pc:sldMkLst>
        <pc:spChg chg="mod ord">
          <ac:chgData name="Sylvain Baillot" userId="S::sbaillot@insy2s.fr::100668c0-7dbc-4031-b37e-f12834fa3702" providerId="AD" clId="Web-{F089265B-28BA-1C6C-5C42-46B5BD78BE82}" dt="2022-08-29T14:52:52.082" v="1199" actId="1076"/>
          <ac:spMkLst>
            <pc:docMk/>
            <pc:sldMk cId="308413777" sldId="346"/>
            <ac:spMk id="2" creationId="{9E892192-BDA8-4B4F-A5EC-E8A38D3E0642}"/>
          </ac:spMkLst>
        </pc:spChg>
        <pc:spChg chg="mod ord">
          <ac:chgData name="Sylvain Baillot" userId="S::sbaillot@insy2s.fr::100668c0-7dbc-4031-b37e-f12834fa3702" providerId="AD" clId="Web-{F089265B-28BA-1C6C-5C42-46B5BD78BE82}" dt="2022-08-29T14:52:56.457" v="1200" actId="14100"/>
          <ac:spMkLst>
            <pc:docMk/>
            <pc:sldMk cId="308413777" sldId="34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4:15.975" v="1216" actId="20577"/>
        <pc:sldMkLst>
          <pc:docMk/>
          <pc:sldMk cId="3137872376" sldId="347"/>
        </pc:sldMkLst>
        <pc:spChg chg="mod ord">
          <ac:chgData name="Sylvain Baillot" userId="S::sbaillot@insy2s.fr::100668c0-7dbc-4031-b37e-f12834fa3702" providerId="AD" clId="Web-{F089265B-28BA-1C6C-5C42-46B5BD78BE82}" dt="2022-08-29T14:53:14.504" v="1204" actId="1076"/>
          <ac:spMkLst>
            <pc:docMk/>
            <pc:sldMk cId="3137872376" sldId="347"/>
            <ac:spMk id="2" creationId="{9E892192-BDA8-4B4F-A5EC-E8A38D3E0642}"/>
          </ac:spMkLst>
        </pc:spChg>
        <pc:spChg chg="mod ord">
          <ac:chgData name="Sylvain Baillot" userId="S::sbaillot@insy2s.fr::100668c0-7dbc-4031-b37e-f12834fa3702" providerId="AD" clId="Web-{F089265B-28BA-1C6C-5C42-46B5BD78BE82}" dt="2022-08-29T14:53:23.505" v="1205" actId="1076"/>
          <ac:spMkLst>
            <pc:docMk/>
            <pc:sldMk cId="3137872376" sldId="347"/>
            <ac:spMk id="3" creationId="{9A5270E1-51E8-45B2-8F43-FF64D32DD3E6}"/>
          </ac:spMkLst>
        </pc:spChg>
        <pc:spChg chg="mod">
          <ac:chgData name="Sylvain Baillot" userId="S::sbaillot@insy2s.fr::100668c0-7dbc-4031-b37e-f12834fa3702" providerId="AD" clId="Web-{F089265B-28BA-1C6C-5C42-46B5BD78BE82}" dt="2022-08-29T14:54:15.975" v="1216" actId="20577"/>
          <ac:spMkLst>
            <pc:docMk/>
            <pc:sldMk cId="3137872376" sldId="347"/>
            <ac:spMk id="4" creationId="{0AB58634-0F59-40E5-90D0-605296C3F68D}"/>
          </ac:spMkLst>
        </pc:spChg>
      </pc:sldChg>
      <pc:sldChg chg="modSp mod modClrScheme chgLayout">
        <pc:chgData name="Sylvain Baillot" userId="S::sbaillot@insy2s.fr::100668c0-7dbc-4031-b37e-f12834fa3702" providerId="AD" clId="Web-{F089265B-28BA-1C6C-5C42-46B5BD78BE82}" dt="2022-08-29T14:54:39.225" v="1222" actId="14100"/>
        <pc:sldMkLst>
          <pc:docMk/>
          <pc:sldMk cId="2978804889" sldId="348"/>
        </pc:sldMkLst>
        <pc:spChg chg="mod ord">
          <ac:chgData name="Sylvain Baillot" userId="S::sbaillot@insy2s.fr::100668c0-7dbc-4031-b37e-f12834fa3702" providerId="AD" clId="Web-{F089265B-28BA-1C6C-5C42-46B5BD78BE82}" dt="2022-08-29T14:54:31.662" v="1221" actId="1076"/>
          <ac:spMkLst>
            <pc:docMk/>
            <pc:sldMk cId="2978804889" sldId="348"/>
            <ac:spMk id="2" creationId="{9E892192-BDA8-4B4F-A5EC-E8A38D3E0642}"/>
          </ac:spMkLst>
        </pc:spChg>
        <pc:spChg chg="mod ord">
          <ac:chgData name="Sylvain Baillot" userId="S::sbaillot@insy2s.fr::100668c0-7dbc-4031-b37e-f12834fa3702" providerId="AD" clId="Web-{F089265B-28BA-1C6C-5C42-46B5BD78BE82}" dt="2022-08-29T14:54:39.225" v="1222" actId="14100"/>
          <ac:spMkLst>
            <pc:docMk/>
            <pc:sldMk cId="2978804889" sldId="348"/>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5:17.600" v="1228" actId="1076"/>
        <pc:sldMkLst>
          <pc:docMk/>
          <pc:sldMk cId="3232402958" sldId="349"/>
        </pc:sldMkLst>
        <pc:spChg chg="mod ord">
          <ac:chgData name="Sylvain Baillot" userId="S::sbaillot@insy2s.fr::100668c0-7dbc-4031-b37e-f12834fa3702" providerId="AD" clId="Web-{F089265B-28BA-1C6C-5C42-46B5BD78BE82}" dt="2022-08-29T14:55:14.288" v="1227" actId="1076"/>
          <ac:spMkLst>
            <pc:docMk/>
            <pc:sldMk cId="3232402958" sldId="349"/>
            <ac:spMk id="2" creationId="{9E892192-BDA8-4B4F-A5EC-E8A38D3E0642}"/>
          </ac:spMkLst>
        </pc:spChg>
        <pc:spChg chg="mod ord">
          <ac:chgData name="Sylvain Baillot" userId="S::sbaillot@insy2s.fr::100668c0-7dbc-4031-b37e-f12834fa3702" providerId="AD" clId="Web-{F089265B-28BA-1C6C-5C42-46B5BD78BE82}" dt="2022-08-29T14:55:14.288" v="1226" actId="1076"/>
          <ac:spMkLst>
            <pc:docMk/>
            <pc:sldMk cId="3232402958" sldId="349"/>
            <ac:spMk id="3" creationId="{9A5270E1-51E8-45B2-8F43-FF64D32DD3E6}"/>
          </ac:spMkLst>
        </pc:spChg>
        <pc:spChg chg="mod">
          <ac:chgData name="Sylvain Baillot" userId="S::sbaillot@insy2s.fr::100668c0-7dbc-4031-b37e-f12834fa3702" providerId="AD" clId="Web-{F089265B-28BA-1C6C-5C42-46B5BD78BE82}" dt="2022-08-29T14:55:17.600" v="1228" actId="1076"/>
          <ac:spMkLst>
            <pc:docMk/>
            <pc:sldMk cId="3232402958" sldId="349"/>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6:35.195" v="1239" actId="1076"/>
        <pc:sldMkLst>
          <pc:docMk/>
          <pc:sldMk cId="2275048186" sldId="350"/>
        </pc:sldMkLst>
        <pc:spChg chg="mod ord">
          <ac:chgData name="Sylvain Baillot" userId="S::sbaillot@insy2s.fr::100668c0-7dbc-4031-b37e-f12834fa3702" providerId="AD" clId="Web-{F089265B-28BA-1C6C-5C42-46B5BD78BE82}" dt="2022-08-29T14:56:23.726" v="1237" actId="14100"/>
          <ac:spMkLst>
            <pc:docMk/>
            <pc:sldMk cId="2275048186" sldId="350"/>
            <ac:spMk id="2" creationId="{9E892192-BDA8-4B4F-A5EC-E8A38D3E0642}"/>
          </ac:spMkLst>
        </pc:spChg>
        <pc:spChg chg="mod ord">
          <ac:chgData name="Sylvain Baillot" userId="S::sbaillot@insy2s.fr::100668c0-7dbc-4031-b37e-f12834fa3702" providerId="AD" clId="Web-{F089265B-28BA-1C6C-5C42-46B5BD78BE82}" dt="2022-08-29T14:56:29.882" v="1238" actId="1076"/>
          <ac:spMkLst>
            <pc:docMk/>
            <pc:sldMk cId="2275048186" sldId="350"/>
            <ac:spMk id="3" creationId="{9A5270E1-51E8-45B2-8F43-FF64D32DD3E6}"/>
          </ac:spMkLst>
        </pc:spChg>
        <pc:spChg chg="mod">
          <ac:chgData name="Sylvain Baillot" userId="S::sbaillot@insy2s.fr::100668c0-7dbc-4031-b37e-f12834fa3702" providerId="AD" clId="Web-{F089265B-28BA-1C6C-5C42-46B5BD78BE82}" dt="2022-08-29T14:56:35.195" v="1239" actId="1076"/>
          <ac:spMkLst>
            <pc:docMk/>
            <pc:sldMk cId="2275048186" sldId="350"/>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8:19.133" v="1259" actId="1076"/>
        <pc:sldMkLst>
          <pc:docMk/>
          <pc:sldMk cId="4038597325" sldId="351"/>
        </pc:sldMkLst>
        <pc:spChg chg="mod ord">
          <ac:chgData name="Sylvain Baillot" userId="S::sbaillot@insy2s.fr::100668c0-7dbc-4031-b37e-f12834fa3702" providerId="AD" clId="Web-{F089265B-28BA-1C6C-5C42-46B5BD78BE82}" dt="2022-08-29T14:57:10.586" v="1244" actId="1076"/>
          <ac:spMkLst>
            <pc:docMk/>
            <pc:sldMk cId="4038597325" sldId="351"/>
            <ac:spMk id="2" creationId="{9E892192-BDA8-4B4F-A5EC-E8A38D3E0642}"/>
          </ac:spMkLst>
        </pc:spChg>
        <pc:spChg chg="mod ord">
          <ac:chgData name="Sylvain Baillot" userId="S::sbaillot@insy2s.fr::100668c0-7dbc-4031-b37e-f12834fa3702" providerId="AD" clId="Web-{F089265B-28BA-1C6C-5C42-46B5BD78BE82}" dt="2022-08-29T14:58:17.618" v="1258" actId="20577"/>
          <ac:spMkLst>
            <pc:docMk/>
            <pc:sldMk cId="4038597325" sldId="351"/>
            <ac:spMk id="3" creationId="{9A5270E1-51E8-45B2-8F43-FF64D32DD3E6}"/>
          </ac:spMkLst>
        </pc:spChg>
        <pc:spChg chg="mod">
          <ac:chgData name="Sylvain Baillot" userId="S::sbaillot@insy2s.fr::100668c0-7dbc-4031-b37e-f12834fa3702" providerId="AD" clId="Web-{F089265B-28BA-1C6C-5C42-46B5BD78BE82}" dt="2022-08-29T14:58:19.133" v="1259" actId="1076"/>
          <ac:spMkLst>
            <pc:docMk/>
            <pc:sldMk cId="4038597325" sldId="351"/>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9:15.509" v="1269" actId="1076"/>
        <pc:sldMkLst>
          <pc:docMk/>
          <pc:sldMk cId="3907506981" sldId="352"/>
        </pc:sldMkLst>
        <pc:spChg chg="mod ord">
          <ac:chgData name="Sylvain Baillot" userId="S::sbaillot@insy2s.fr::100668c0-7dbc-4031-b37e-f12834fa3702" providerId="AD" clId="Web-{F089265B-28BA-1C6C-5C42-46B5BD78BE82}" dt="2022-08-29T14:58:52.180" v="1265" actId="14100"/>
          <ac:spMkLst>
            <pc:docMk/>
            <pc:sldMk cId="3907506981" sldId="352"/>
            <ac:spMk id="2" creationId="{9E892192-BDA8-4B4F-A5EC-E8A38D3E0642}"/>
          </ac:spMkLst>
        </pc:spChg>
        <pc:spChg chg="mod ord">
          <ac:chgData name="Sylvain Baillot" userId="S::sbaillot@insy2s.fr::100668c0-7dbc-4031-b37e-f12834fa3702" providerId="AD" clId="Web-{F089265B-28BA-1C6C-5C42-46B5BD78BE82}" dt="2022-08-29T14:59:13.446" v="1268" actId="20577"/>
          <ac:spMkLst>
            <pc:docMk/>
            <pc:sldMk cId="3907506981" sldId="352"/>
            <ac:spMk id="3" creationId="{9A5270E1-51E8-45B2-8F43-FF64D32DD3E6}"/>
          </ac:spMkLst>
        </pc:spChg>
        <pc:spChg chg="mod">
          <ac:chgData name="Sylvain Baillot" userId="S::sbaillot@insy2s.fr::100668c0-7dbc-4031-b37e-f12834fa3702" providerId="AD" clId="Web-{F089265B-28BA-1C6C-5C42-46B5BD78BE82}" dt="2022-08-29T14:59:15.509" v="1269" actId="1076"/>
          <ac:spMkLst>
            <pc:docMk/>
            <pc:sldMk cId="3907506981" sldId="352"/>
            <ac:spMk id="4" creationId="{CC9AC8E9-2D18-444B-AA42-D8929B902606}"/>
          </ac:spMkLst>
        </pc:spChg>
      </pc:sldChg>
      <pc:sldChg chg="modSp mod modClrScheme chgLayout">
        <pc:chgData name="Sylvain Baillot" userId="S::sbaillot@insy2s.fr::100668c0-7dbc-4031-b37e-f12834fa3702" providerId="AD" clId="Web-{F089265B-28BA-1C6C-5C42-46B5BD78BE82}" dt="2022-08-29T15:00:42.525" v="1283" actId="20577"/>
        <pc:sldMkLst>
          <pc:docMk/>
          <pc:sldMk cId="2913550766" sldId="353"/>
        </pc:sldMkLst>
        <pc:spChg chg="mod ord">
          <ac:chgData name="Sylvain Baillot" userId="S::sbaillot@insy2s.fr::100668c0-7dbc-4031-b37e-f12834fa3702" providerId="AD" clId="Web-{F089265B-28BA-1C6C-5C42-46B5BD78BE82}" dt="2022-08-29T14:59:55.478" v="1274" actId="1076"/>
          <ac:spMkLst>
            <pc:docMk/>
            <pc:sldMk cId="2913550766" sldId="353"/>
            <ac:spMk id="2" creationId="{9E892192-BDA8-4B4F-A5EC-E8A38D3E0642}"/>
          </ac:spMkLst>
        </pc:spChg>
        <pc:spChg chg="mod ord">
          <ac:chgData name="Sylvain Baillot" userId="S::sbaillot@insy2s.fr::100668c0-7dbc-4031-b37e-f12834fa3702" providerId="AD" clId="Web-{F089265B-28BA-1C6C-5C42-46B5BD78BE82}" dt="2022-08-29T15:00:42.525" v="1283" actId="20577"/>
          <ac:spMkLst>
            <pc:docMk/>
            <pc:sldMk cId="2913550766" sldId="353"/>
            <ac:spMk id="3" creationId="{9A5270E1-51E8-45B2-8F43-FF64D32DD3E6}"/>
          </ac:spMkLst>
        </pc:spChg>
      </pc:sldChg>
      <pc:sldChg chg="modSp mod modClrScheme chgLayout">
        <pc:chgData name="Sylvain Baillot" userId="S::sbaillot@insy2s.fr::100668c0-7dbc-4031-b37e-f12834fa3702" providerId="AD" clId="Web-{F089265B-28BA-1C6C-5C42-46B5BD78BE82}" dt="2022-08-29T15:01:24.713" v="1294" actId="20577"/>
        <pc:sldMkLst>
          <pc:docMk/>
          <pc:sldMk cId="3435527735" sldId="354"/>
        </pc:sldMkLst>
        <pc:spChg chg="mod ord">
          <ac:chgData name="Sylvain Baillot" userId="S::sbaillot@insy2s.fr::100668c0-7dbc-4031-b37e-f12834fa3702" providerId="AD" clId="Web-{F089265B-28BA-1C6C-5C42-46B5BD78BE82}" dt="2022-08-29T15:01:02.525" v="1288" actId="1076"/>
          <ac:spMkLst>
            <pc:docMk/>
            <pc:sldMk cId="3435527735" sldId="354"/>
            <ac:spMk id="2" creationId="{9E892192-BDA8-4B4F-A5EC-E8A38D3E0642}"/>
          </ac:spMkLst>
        </pc:spChg>
        <pc:spChg chg="mod ord">
          <ac:chgData name="Sylvain Baillot" userId="S::sbaillot@insy2s.fr::100668c0-7dbc-4031-b37e-f12834fa3702" providerId="AD" clId="Web-{F089265B-28BA-1C6C-5C42-46B5BD78BE82}" dt="2022-08-29T15:01:02.525" v="1287" actId="1076"/>
          <ac:spMkLst>
            <pc:docMk/>
            <pc:sldMk cId="3435527735" sldId="354"/>
            <ac:spMk id="3" creationId="{9A5270E1-51E8-45B2-8F43-FF64D32DD3E6}"/>
          </ac:spMkLst>
        </pc:spChg>
        <pc:spChg chg="mod">
          <ac:chgData name="Sylvain Baillot" userId="S::sbaillot@insy2s.fr::100668c0-7dbc-4031-b37e-f12834fa3702" providerId="AD" clId="Web-{F089265B-28BA-1C6C-5C42-46B5BD78BE82}" dt="2022-08-29T15:01:24.713" v="1294" actId="20577"/>
          <ac:spMkLst>
            <pc:docMk/>
            <pc:sldMk cId="3435527735" sldId="354"/>
            <ac:spMk id="4" creationId="{4BABDA1D-78FA-474B-8EC1-250BE4E5605C}"/>
          </ac:spMkLst>
        </pc:spChg>
      </pc:sldChg>
      <pc:sldChg chg="modSp mod modClrScheme chgLayout">
        <pc:chgData name="Sylvain Baillot" userId="S::sbaillot@insy2s.fr::100668c0-7dbc-4031-b37e-f12834fa3702" providerId="AD" clId="Web-{F089265B-28BA-1C6C-5C42-46B5BD78BE82}" dt="2022-08-29T15:02:03.776" v="1304" actId="1076"/>
        <pc:sldMkLst>
          <pc:docMk/>
          <pc:sldMk cId="4187806266" sldId="355"/>
        </pc:sldMkLst>
        <pc:spChg chg="mod ord">
          <ac:chgData name="Sylvain Baillot" userId="S::sbaillot@insy2s.fr::100668c0-7dbc-4031-b37e-f12834fa3702" providerId="AD" clId="Web-{F089265B-28BA-1C6C-5C42-46B5BD78BE82}" dt="2022-08-29T15:01:56.057" v="1302" actId="14100"/>
          <ac:spMkLst>
            <pc:docMk/>
            <pc:sldMk cId="4187806266" sldId="355"/>
            <ac:spMk id="2" creationId="{9E892192-BDA8-4B4F-A5EC-E8A38D3E0642}"/>
          </ac:spMkLst>
        </pc:spChg>
        <pc:spChg chg="mod ord">
          <ac:chgData name="Sylvain Baillot" userId="S::sbaillot@insy2s.fr::100668c0-7dbc-4031-b37e-f12834fa3702" providerId="AD" clId="Web-{F089265B-28BA-1C6C-5C42-46B5BD78BE82}" dt="2022-08-29T15:01:58.807" v="1303" actId="14100"/>
          <ac:spMkLst>
            <pc:docMk/>
            <pc:sldMk cId="4187806266" sldId="355"/>
            <ac:spMk id="3" creationId="{9A5270E1-51E8-45B2-8F43-FF64D32DD3E6}"/>
          </ac:spMkLst>
        </pc:spChg>
        <pc:spChg chg="mod">
          <ac:chgData name="Sylvain Baillot" userId="S::sbaillot@insy2s.fr::100668c0-7dbc-4031-b37e-f12834fa3702" providerId="AD" clId="Web-{F089265B-28BA-1C6C-5C42-46B5BD78BE82}" dt="2022-08-29T15:02:03.776" v="1304" actId="1076"/>
          <ac:spMkLst>
            <pc:docMk/>
            <pc:sldMk cId="4187806266" sldId="355"/>
            <ac:spMk id="4" creationId="{4BABDA1D-78FA-474B-8EC1-250BE4E5605C}"/>
          </ac:spMkLst>
        </pc:spChg>
      </pc:sldChg>
      <pc:sldChg chg="modSp mod modClrScheme chgLayout">
        <pc:chgData name="Sylvain Baillot" userId="S::sbaillot@insy2s.fr::100668c0-7dbc-4031-b37e-f12834fa3702" providerId="AD" clId="Web-{F089265B-28BA-1C6C-5C42-46B5BD78BE82}" dt="2022-08-29T15:02:31.651" v="1310" actId="14100"/>
        <pc:sldMkLst>
          <pc:docMk/>
          <pc:sldMk cId="2085477632" sldId="356"/>
        </pc:sldMkLst>
        <pc:spChg chg="mod ord">
          <ac:chgData name="Sylvain Baillot" userId="S::sbaillot@insy2s.fr::100668c0-7dbc-4031-b37e-f12834fa3702" providerId="AD" clId="Web-{F089265B-28BA-1C6C-5C42-46B5BD78BE82}" dt="2022-08-29T15:02:28.151" v="1309" actId="1076"/>
          <ac:spMkLst>
            <pc:docMk/>
            <pc:sldMk cId="2085477632" sldId="356"/>
            <ac:spMk id="2" creationId="{9E892192-BDA8-4B4F-A5EC-E8A38D3E0642}"/>
          </ac:spMkLst>
        </pc:spChg>
        <pc:spChg chg="mod ord">
          <ac:chgData name="Sylvain Baillot" userId="S::sbaillot@insy2s.fr::100668c0-7dbc-4031-b37e-f12834fa3702" providerId="AD" clId="Web-{F089265B-28BA-1C6C-5C42-46B5BD78BE82}" dt="2022-08-29T15:02:31.651" v="1310" actId="14100"/>
          <ac:spMkLst>
            <pc:docMk/>
            <pc:sldMk cId="2085477632" sldId="356"/>
            <ac:spMk id="3" creationId="{9A5270E1-51E8-45B2-8F43-FF64D32DD3E6}"/>
          </ac:spMkLst>
        </pc:spChg>
      </pc:sldChg>
      <pc:sldChg chg="modSp mod modClrScheme chgLayout">
        <pc:chgData name="Sylvain Baillot" userId="S::sbaillot@insy2s.fr::100668c0-7dbc-4031-b37e-f12834fa3702" providerId="AD" clId="Web-{F089265B-28BA-1C6C-5C42-46B5BD78BE82}" dt="2022-08-29T15:02:55.651" v="1318" actId="20577"/>
        <pc:sldMkLst>
          <pc:docMk/>
          <pc:sldMk cId="1249272610" sldId="357"/>
        </pc:sldMkLst>
        <pc:spChg chg="mod ord">
          <ac:chgData name="Sylvain Baillot" userId="S::sbaillot@insy2s.fr::100668c0-7dbc-4031-b37e-f12834fa3702" providerId="AD" clId="Web-{F089265B-28BA-1C6C-5C42-46B5BD78BE82}" dt="2022-08-29T15:02:46.745" v="1315" actId="1076"/>
          <ac:spMkLst>
            <pc:docMk/>
            <pc:sldMk cId="1249272610" sldId="357"/>
            <ac:spMk id="2" creationId="{9E892192-BDA8-4B4F-A5EC-E8A38D3E0642}"/>
          </ac:spMkLst>
        </pc:spChg>
        <pc:spChg chg="mod ord">
          <ac:chgData name="Sylvain Baillot" userId="S::sbaillot@insy2s.fr::100668c0-7dbc-4031-b37e-f12834fa3702" providerId="AD" clId="Web-{F089265B-28BA-1C6C-5C42-46B5BD78BE82}" dt="2022-08-29T15:02:46.729" v="1314" actId="1076"/>
          <ac:spMkLst>
            <pc:docMk/>
            <pc:sldMk cId="1249272610" sldId="357"/>
            <ac:spMk id="3" creationId="{9A5270E1-51E8-45B2-8F43-FF64D32DD3E6}"/>
          </ac:spMkLst>
        </pc:spChg>
        <pc:spChg chg="mod">
          <ac:chgData name="Sylvain Baillot" userId="S::sbaillot@insy2s.fr::100668c0-7dbc-4031-b37e-f12834fa3702" providerId="AD" clId="Web-{F089265B-28BA-1C6C-5C42-46B5BD78BE82}" dt="2022-08-29T15:02:55.651" v="1318" actId="20577"/>
          <ac:spMkLst>
            <pc:docMk/>
            <pc:sldMk cId="1249272610" sldId="357"/>
            <ac:spMk id="4" creationId="{7432EB87-DBD0-4324-A767-E928DDC17FCC}"/>
          </ac:spMkLst>
        </pc:spChg>
      </pc:sldChg>
      <pc:sldChg chg="modSp mod modClrScheme chgLayout">
        <pc:chgData name="Sylvain Baillot" userId="S::sbaillot@insy2s.fr::100668c0-7dbc-4031-b37e-f12834fa3702" providerId="AD" clId="Web-{F089265B-28BA-1C6C-5C42-46B5BD78BE82}" dt="2022-08-30T07:08:53.236" v="1324" actId="14100"/>
        <pc:sldMkLst>
          <pc:docMk/>
          <pc:sldMk cId="1623711092" sldId="358"/>
        </pc:sldMkLst>
        <pc:spChg chg="mod ord">
          <ac:chgData name="Sylvain Baillot" userId="S::sbaillot@insy2s.fr::100668c0-7dbc-4031-b37e-f12834fa3702" providerId="AD" clId="Web-{F089265B-28BA-1C6C-5C42-46B5BD78BE82}" dt="2022-08-30T07:08:14.126" v="1323" actId="20577"/>
          <ac:spMkLst>
            <pc:docMk/>
            <pc:sldMk cId="1623711092" sldId="358"/>
            <ac:spMk id="2" creationId="{9E892192-BDA8-4B4F-A5EC-E8A38D3E0642}"/>
          </ac:spMkLst>
        </pc:spChg>
        <pc:spChg chg="mod ord">
          <ac:chgData name="Sylvain Baillot" userId="S::sbaillot@insy2s.fr::100668c0-7dbc-4031-b37e-f12834fa3702" providerId="AD" clId="Web-{F089265B-28BA-1C6C-5C42-46B5BD78BE82}" dt="2022-08-30T07:08:53.236" v="1324" actId="14100"/>
          <ac:spMkLst>
            <pc:docMk/>
            <pc:sldMk cId="1623711092" sldId="358"/>
            <ac:spMk id="3" creationId="{9A5270E1-51E8-45B2-8F43-FF64D32DD3E6}"/>
          </ac:spMkLst>
        </pc:spChg>
      </pc:sldChg>
      <pc:sldChg chg="modSp mod modClrScheme chgLayout">
        <pc:chgData name="Sylvain Baillot" userId="S::sbaillot@insy2s.fr::100668c0-7dbc-4031-b37e-f12834fa3702" providerId="AD" clId="Web-{F089265B-28BA-1C6C-5C42-46B5BD78BE82}" dt="2022-08-30T07:09:26.911" v="1337" actId="1076"/>
        <pc:sldMkLst>
          <pc:docMk/>
          <pc:sldMk cId="4197652214" sldId="359"/>
        </pc:sldMkLst>
        <pc:spChg chg="mod ord">
          <ac:chgData name="Sylvain Baillot" userId="S::sbaillot@insy2s.fr::100668c0-7dbc-4031-b37e-f12834fa3702" providerId="AD" clId="Web-{F089265B-28BA-1C6C-5C42-46B5BD78BE82}" dt="2022-08-30T07:09:18.536" v="1334" actId="1076"/>
          <ac:spMkLst>
            <pc:docMk/>
            <pc:sldMk cId="4197652214" sldId="359"/>
            <ac:spMk id="2" creationId="{9E892192-BDA8-4B4F-A5EC-E8A38D3E0642}"/>
          </ac:spMkLst>
        </pc:spChg>
        <pc:spChg chg="mod ord">
          <ac:chgData name="Sylvain Baillot" userId="S::sbaillot@insy2s.fr::100668c0-7dbc-4031-b37e-f12834fa3702" providerId="AD" clId="Web-{F089265B-28BA-1C6C-5C42-46B5BD78BE82}" dt="2022-08-30T07:09:18.536" v="1336" actId="1076"/>
          <ac:spMkLst>
            <pc:docMk/>
            <pc:sldMk cId="4197652214" sldId="359"/>
            <ac:spMk id="3" creationId="{9A5270E1-51E8-45B2-8F43-FF64D32DD3E6}"/>
          </ac:spMkLst>
        </pc:spChg>
        <pc:spChg chg="mod">
          <ac:chgData name="Sylvain Baillot" userId="S::sbaillot@insy2s.fr::100668c0-7dbc-4031-b37e-f12834fa3702" providerId="AD" clId="Web-{F089265B-28BA-1C6C-5C42-46B5BD78BE82}" dt="2022-08-30T07:09:26.911" v="1337" actId="1076"/>
          <ac:spMkLst>
            <pc:docMk/>
            <pc:sldMk cId="4197652214" sldId="359"/>
            <ac:spMk id="4" creationId="{6BF620F1-85C9-49EE-9745-E281DD4E4BF9}"/>
          </ac:spMkLst>
        </pc:spChg>
      </pc:sldChg>
      <pc:sldChg chg="modSp mod modClrScheme chgLayout">
        <pc:chgData name="Sylvain Baillot" userId="S::sbaillot@insy2s.fr::100668c0-7dbc-4031-b37e-f12834fa3702" providerId="AD" clId="Web-{F089265B-28BA-1C6C-5C42-46B5BD78BE82}" dt="2022-08-30T07:10:44.115" v="1345" actId="14100"/>
        <pc:sldMkLst>
          <pc:docMk/>
          <pc:sldMk cId="3473727923" sldId="360"/>
        </pc:sldMkLst>
        <pc:spChg chg="mod ord">
          <ac:chgData name="Sylvain Baillot" userId="S::sbaillot@insy2s.fr::100668c0-7dbc-4031-b37e-f12834fa3702" providerId="AD" clId="Web-{F089265B-28BA-1C6C-5C42-46B5BD78BE82}" dt="2022-08-30T07:10:39.584" v="1344" actId="14100"/>
          <ac:spMkLst>
            <pc:docMk/>
            <pc:sldMk cId="3473727923" sldId="360"/>
            <ac:spMk id="2" creationId="{9E892192-BDA8-4B4F-A5EC-E8A38D3E0642}"/>
          </ac:spMkLst>
        </pc:spChg>
        <pc:spChg chg="mod ord">
          <ac:chgData name="Sylvain Baillot" userId="S::sbaillot@insy2s.fr::100668c0-7dbc-4031-b37e-f12834fa3702" providerId="AD" clId="Web-{F089265B-28BA-1C6C-5C42-46B5BD78BE82}" dt="2022-08-30T07:10:44.115" v="1345" actId="14100"/>
          <ac:spMkLst>
            <pc:docMk/>
            <pc:sldMk cId="3473727923" sldId="360"/>
            <ac:spMk id="3" creationId="{9A5270E1-51E8-45B2-8F43-FF64D32DD3E6}"/>
          </ac:spMkLst>
        </pc:spChg>
        <pc:spChg chg="mod">
          <ac:chgData name="Sylvain Baillot" userId="S::sbaillot@insy2s.fr::100668c0-7dbc-4031-b37e-f12834fa3702" providerId="AD" clId="Web-{F089265B-28BA-1C6C-5C42-46B5BD78BE82}" dt="2022-08-30T07:10:27.178" v="1340" actId="1076"/>
          <ac:spMkLst>
            <pc:docMk/>
            <pc:sldMk cId="3473727923" sldId="360"/>
            <ac:spMk id="4" creationId="{6BF620F1-85C9-49EE-9745-E281DD4E4BF9}"/>
          </ac:spMkLst>
        </pc:spChg>
      </pc:sldChg>
      <pc:sldChg chg="modSp mod modClrScheme chgLayout">
        <pc:chgData name="Sylvain Baillot" userId="S::sbaillot@insy2s.fr::100668c0-7dbc-4031-b37e-f12834fa3702" providerId="AD" clId="Web-{F089265B-28BA-1C6C-5C42-46B5BD78BE82}" dt="2022-08-30T07:12:07.429" v="1346" actId="1076"/>
        <pc:sldMkLst>
          <pc:docMk/>
          <pc:sldMk cId="3764759516" sldId="361"/>
        </pc:sldMkLst>
        <pc:graphicFrameChg chg="mod">
          <ac:chgData name="Sylvain Baillot" userId="S::sbaillot@insy2s.fr::100668c0-7dbc-4031-b37e-f12834fa3702" providerId="AD" clId="Web-{F089265B-28BA-1C6C-5C42-46B5BD78BE82}" dt="2022-08-30T07:12:07.429" v="1346" actId="1076"/>
          <ac:graphicFrameMkLst>
            <pc:docMk/>
            <pc:sldMk cId="3764759516" sldId="361"/>
            <ac:graphicFrameMk id="8" creationId="{442B4B0E-190C-4934-891C-5944FB5CCF77}"/>
          </ac:graphicFrameMkLst>
        </pc:graphicFrameChg>
      </pc:sldChg>
      <pc:sldChg chg="addSp delSp modSp mod modClrScheme delDesignElem chgLayout">
        <pc:chgData name="Sylvain Baillot" userId="S::sbaillot@insy2s.fr::100668c0-7dbc-4031-b37e-f12834fa3702" providerId="AD" clId="Web-{F089265B-28BA-1C6C-5C42-46B5BD78BE82}" dt="2022-08-29T14:30:04.503" v="982" actId="14100"/>
        <pc:sldMkLst>
          <pc:docMk/>
          <pc:sldMk cId="2306086165" sldId="362"/>
        </pc:sldMkLst>
        <pc:spChg chg="del mod ord">
          <ac:chgData name="Sylvain Baillot" userId="S::sbaillot@insy2s.fr::100668c0-7dbc-4031-b37e-f12834fa3702" providerId="AD" clId="Web-{F089265B-28BA-1C6C-5C42-46B5BD78BE82}" dt="2022-08-29T14:29:56.362" v="980"/>
          <ac:spMkLst>
            <pc:docMk/>
            <pc:sldMk cId="2306086165" sldId="362"/>
            <ac:spMk id="2" creationId="{9E892192-BDA8-4B4F-A5EC-E8A38D3E0642}"/>
          </ac:spMkLst>
        </pc:spChg>
        <pc:spChg chg="add mod">
          <ac:chgData name="Sylvain Baillot" userId="S::sbaillot@insy2s.fr::100668c0-7dbc-4031-b37e-f12834fa3702" providerId="AD" clId="Web-{F089265B-28BA-1C6C-5C42-46B5BD78BE82}" dt="2022-08-29T14:30:04.503" v="982" actId="14100"/>
          <ac:spMkLst>
            <pc:docMk/>
            <pc:sldMk cId="2306086165" sldId="362"/>
            <ac:spMk id="4" creationId="{908DF52F-A903-B38C-D9A3-3924E5D870CC}"/>
          </ac:spMkLst>
        </pc:spChg>
        <pc:spChg chg="del">
          <ac:chgData name="Sylvain Baillot" userId="S::sbaillot@insy2s.fr::100668c0-7dbc-4031-b37e-f12834fa3702" providerId="AD" clId="Web-{F089265B-28BA-1C6C-5C42-46B5BD78BE82}" dt="2022-08-29T09:40:36.788" v="42"/>
          <ac:spMkLst>
            <pc:docMk/>
            <pc:sldMk cId="2306086165" sldId="362"/>
            <ac:spMk id="14" creationId="{4AC0CD9D-7610-4620-93B4-798CCD9AB581}"/>
          </ac:spMkLst>
        </pc:spChg>
        <pc:spChg chg="del">
          <ac:chgData name="Sylvain Baillot" userId="S::sbaillot@insy2s.fr::100668c0-7dbc-4031-b37e-f12834fa3702" providerId="AD" clId="Web-{F089265B-28BA-1C6C-5C42-46B5BD78BE82}" dt="2022-08-29T09:40:36.788" v="42"/>
          <ac:spMkLst>
            <pc:docMk/>
            <pc:sldMk cId="2306086165" sldId="362"/>
            <ac:spMk id="20" creationId="{DE4D62F9-188E-4530-84C2-24BDEE4BEB82}"/>
          </ac:spMkLst>
        </pc:spChg>
        <pc:spChg chg="del">
          <ac:chgData name="Sylvain Baillot" userId="S::sbaillot@insy2s.fr::100668c0-7dbc-4031-b37e-f12834fa3702" providerId="AD" clId="Web-{F089265B-28BA-1C6C-5C42-46B5BD78BE82}" dt="2022-08-29T09:40:36.788" v="42"/>
          <ac:spMkLst>
            <pc:docMk/>
            <pc:sldMk cId="2306086165" sldId="362"/>
            <ac:spMk id="22" creationId="{757B325C-3E35-45CF-9D07-3BCB281F3B9C}"/>
          </ac:spMkLst>
        </pc:spChg>
        <pc:spChg chg="del">
          <ac:chgData name="Sylvain Baillot" userId="S::sbaillot@insy2s.fr::100668c0-7dbc-4031-b37e-f12834fa3702" providerId="AD" clId="Web-{F089265B-28BA-1C6C-5C42-46B5BD78BE82}" dt="2022-08-29T09:40:36.788" v="42"/>
          <ac:spMkLst>
            <pc:docMk/>
            <pc:sldMk cId="2306086165" sldId="362"/>
            <ac:spMk id="24" creationId="{C24BEC42-AFF3-40D1-93A2-A27A42E1E23C}"/>
          </ac:spMkLst>
        </pc:spChg>
        <pc:spChg chg="del">
          <ac:chgData name="Sylvain Baillot" userId="S::sbaillot@insy2s.fr::100668c0-7dbc-4031-b37e-f12834fa3702" providerId="AD" clId="Web-{F089265B-28BA-1C6C-5C42-46B5BD78BE82}" dt="2022-08-29T09:40:36.788" v="42"/>
          <ac:spMkLst>
            <pc:docMk/>
            <pc:sldMk cId="2306086165" sldId="362"/>
            <ac:spMk id="26" creationId="{608F427C-1EC9-4280-9367-F2B3AA063E82}"/>
          </ac:spMkLst>
        </pc:spChg>
        <pc:spChg chg="del">
          <ac:chgData name="Sylvain Baillot" userId="S::sbaillot@insy2s.fr::100668c0-7dbc-4031-b37e-f12834fa3702" providerId="AD" clId="Web-{F089265B-28BA-1C6C-5C42-46B5BD78BE82}" dt="2022-08-29T09:40:36.788" v="42"/>
          <ac:spMkLst>
            <pc:docMk/>
            <pc:sldMk cId="2306086165" sldId="362"/>
            <ac:spMk id="28" creationId="{F98810A7-E114-447A-A7D6-69B27CFB5650}"/>
          </ac:spMkLst>
        </pc:spChg>
        <pc:picChg chg="mod ord">
          <ac:chgData name="Sylvain Baillot" userId="S::sbaillot@insy2s.fr::100668c0-7dbc-4031-b37e-f12834fa3702" providerId="AD" clId="Web-{F089265B-28BA-1C6C-5C42-46B5BD78BE82}" dt="2022-08-29T14:29:42.987" v="979" actId="14100"/>
          <ac:picMkLst>
            <pc:docMk/>
            <pc:sldMk cId="2306086165" sldId="362"/>
            <ac:picMk id="5" creationId="{90E7E600-085D-47B3-9FC4-C0AAFA1D1BE9}"/>
          </ac:picMkLst>
        </pc:picChg>
        <pc:picChg chg="del">
          <ac:chgData name="Sylvain Baillot" userId="S::sbaillot@insy2s.fr::100668c0-7dbc-4031-b37e-f12834fa3702" providerId="AD" clId="Web-{F089265B-28BA-1C6C-5C42-46B5BD78BE82}" dt="2022-08-29T09:40:36.788" v="42"/>
          <ac:picMkLst>
            <pc:docMk/>
            <pc:sldMk cId="2306086165" sldId="362"/>
            <ac:picMk id="10" creationId="{41B68C77-138E-4BF7-A276-BD0C78A4219F}"/>
          </ac:picMkLst>
        </pc:picChg>
        <pc:picChg chg="del">
          <ac:chgData name="Sylvain Baillot" userId="S::sbaillot@insy2s.fr::100668c0-7dbc-4031-b37e-f12834fa3702" providerId="AD" clId="Web-{F089265B-28BA-1C6C-5C42-46B5BD78BE82}" dt="2022-08-29T09:40:36.788" v="42"/>
          <ac:picMkLst>
            <pc:docMk/>
            <pc:sldMk cId="2306086165" sldId="362"/>
            <ac:picMk id="12" creationId="{7C268552-D473-46ED-B1B8-422042C4DEF1}"/>
          </ac:picMkLst>
        </pc:picChg>
        <pc:picChg chg="del">
          <ac:chgData name="Sylvain Baillot" userId="S::sbaillot@insy2s.fr::100668c0-7dbc-4031-b37e-f12834fa3702" providerId="AD" clId="Web-{F089265B-28BA-1C6C-5C42-46B5BD78BE82}" dt="2022-08-29T09:40:36.788" v="42"/>
          <ac:picMkLst>
            <pc:docMk/>
            <pc:sldMk cId="2306086165" sldId="362"/>
            <ac:picMk id="16" creationId="{B9238B3E-24AA-439A-B527-6C5DF6D72145}"/>
          </ac:picMkLst>
        </pc:picChg>
        <pc:picChg chg="del">
          <ac:chgData name="Sylvain Baillot" userId="S::sbaillot@insy2s.fr::100668c0-7dbc-4031-b37e-f12834fa3702" providerId="AD" clId="Web-{F089265B-28BA-1C6C-5C42-46B5BD78BE82}" dt="2022-08-29T09:40:36.788" v="42"/>
          <ac:picMkLst>
            <pc:docMk/>
            <pc:sldMk cId="2306086165" sldId="362"/>
            <ac:picMk id="18" creationId="{69F01145-BEA3-4CBF-AA21-10077B948CA8}"/>
          </ac:picMkLst>
        </pc:picChg>
      </pc:sldChg>
      <pc:sldChg chg="modSp mod modClrScheme chgLayout">
        <pc:chgData name="Sylvain Baillot" userId="S::sbaillot@insy2s.fr::100668c0-7dbc-4031-b37e-f12834fa3702" providerId="AD" clId="Web-{F089265B-28BA-1C6C-5C42-46B5BD78BE82}" dt="2022-08-29T09:51:14.265" v="163" actId="1076"/>
        <pc:sldMkLst>
          <pc:docMk/>
          <pc:sldMk cId="1718473170" sldId="363"/>
        </pc:sldMkLst>
        <pc:spChg chg="mod ord">
          <ac:chgData name="Sylvain Baillot" userId="S::sbaillot@insy2s.fr::100668c0-7dbc-4031-b37e-f12834fa3702" providerId="AD" clId="Web-{F089265B-28BA-1C6C-5C42-46B5BD78BE82}" dt="2022-08-29T09:48:31.888" v="150" actId="20577"/>
          <ac:spMkLst>
            <pc:docMk/>
            <pc:sldMk cId="1718473170" sldId="363"/>
            <ac:spMk id="2" creationId="{AE835A41-D8C5-4A89-9399-600DE2D1900D}"/>
          </ac:spMkLst>
        </pc:spChg>
        <pc:spChg chg="mod ord">
          <ac:chgData name="Sylvain Baillot" userId="S::sbaillot@insy2s.fr::100668c0-7dbc-4031-b37e-f12834fa3702" providerId="AD" clId="Web-{F089265B-28BA-1C6C-5C42-46B5BD78BE82}" dt="2022-08-29T09:51:14.265" v="163" actId="1076"/>
          <ac:spMkLst>
            <pc:docMk/>
            <pc:sldMk cId="1718473170" sldId="363"/>
            <ac:spMk id="3" creationId="{9F4AB074-4322-4A48-BC6C-6406C43DC4C3}"/>
          </ac:spMkLst>
        </pc:spChg>
        <pc:spChg chg="mod ord">
          <ac:chgData name="Sylvain Baillot" userId="S::sbaillot@insy2s.fr::100668c0-7dbc-4031-b37e-f12834fa3702" providerId="AD" clId="Web-{F089265B-28BA-1C6C-5C42-46B5BD78BE82}" dt="2022-08-29T09:51:14.234" v="162" actId="1076"/>
          <ac:spMkLst>
            <pc:docMk/>
            <pc:sldMk cId="1718473170" sldId="363"/>
            <ac:spMk id="4" creationId="{AF023268-FCBC-4255-9C6A-27F14B2BD72F}"/>
          </ac:spMkLst>
        </pc:spChg>
      </pc:sldChg>
      <pc:sldChg chg="modSp mod modClrScheme chgLayout">
        <pc:chgData name="Sylvain Baillot" userId="S::sbaillot@insy2s.fr::100668c0-7dbc-4031-b37e-f12834fa3702" providerId="AD" clId="Web-{F089265B-28BA-1C6C-5C42-46B5BD78BE82}" dt="2022-08-29T14:42:08.998" v="1087" actId="1076"/>
        <pc:sldMkLst>
          <pc:docMk/>
          <pc:sldMk cId="824967142" sldId="364"/>
        </pc:sldMkLst>
        <pc:spChg chg="mod ord">
          <ac:chgData name="Sylvain Baillot" userId="S::sbaillot@insy2s.fr::100668c0-7dbc-4031-b37e-f12834fa3702" providerId="AD" clId="Web-{F089265B-28BA-1C6C-5C42-46B5BD78BE82}" dt="2022-08-29T14:42:08.998" v="1087" actId="1076"/>
          <ac:spMkLst>
            <pc:docMk/>
            <pc:sldMk cId="824967142" sldId="364"/>
            <ac:spMk id="2" creationId="{9E892192-BDA8-4B4F-A5EC-E8A38D3E0642}"/>
          </ac:spMkLst>
        </pc:spChg>
        <pc:spChg chg="mod ord">
          <ac:chgData name="Sylvain Baillot" userId="S::sbaillot@insy2s.fr::100668c0-7dbc-4031-b37e-f12834fa3702" providerId="AD" clId="Web-{F089265B-28BA-1C6C-5C42-46B5BD78BE82}" dt="2022-08-29T14:42:08.967" v="1085" actId="1076"/>
          <ac:spMkLst>
            <pc:docMk/>
            <pc:sldMk cId="824967142" sldId="364"/>
            <ac:spMk id="3" creationId="{9A5270E1-51E8-45B2-8F43-FF64D32DD3E6}"/>
          </ac:spMkLst>
        </pc:spChg>
        <pc:spChg chg="mod">
          <ac:chgData name="Sylvain Baillot" userId="S::sbaillot@insy2s.fr::100668c0-7dbc-4031-b37e-f12834fa3702" providerId="AD" clId="Web-{F089265B-28BA-1C6C-5C42-46B5BD78BE82}" dt="2022-08-29T14:42:08.983" v="1086" actId="1076"/>
          <ac:spMkLst>
            <pc:docMk/>
            <pc:sldMk cId="824967142" sldId="364"/>
            <ac:spMk id="4" creationId="{FCC76F55-0DA9-4BC4-9768-CB747700EB3F}"/>
          </ac:spMkLst>
        </pc:spChg>
      </pc:sldChg>
      <pc:sldChg chg="modSp mod modClrScheme chgLayout">
        <pc:chgData name="Sylvain Baillot" userId="S::sbaillot@insy2s.fr::100668c0-7dbc-4031-b37e-f12834fa3702" providerId="AD" clId="Web-{F089265B-28BA-1C6C-5C42-46B5BD78BE82}" dt="2022-08-29T14:42:55.499" v="1097" actId="1076"/>
        <pc:sldMkLst>
          <pc:docMk/>
          <pc:sldMk cId="3442294650" sldId="365"/>
        </pc:sldMkLst>
        <pc:spChg chg="mod ord">
          <ac:chgData name="Sylvain Baillot" userId="S::sbaillot@insy2s.fr::100668c0-7dbc-4031-b37e-f12834fa3702" providerId="AD" clId="Web-{F089265B-28BA-1C6C-5C42-46B5BD78BE82}" dt="2022-08-29T14:42:55.468" v="1096" actId="1076"/>
          <ac:spMkLst>
            <pc:docMk/>
            <pc:sldMk cId="3442294650" sldId="365"/>
            <ac:spMk id="2" creationId="{9E892192-BDA8-4B4F-A5EC-E8A38D3E0642}"/>
          </ac:spMkLst>
        </pc:spChg>
        <pc:spChg chg="mod ord">
          <ac:chgData name="Sylvain Baillot" userId="S::sbaillot@insy2s.fr::100668c0-7dbc-4031-b37e-f12834fa3702" providerId="AD" clId="Web-{F089265B-28BA-1C6C-5C42-46B5BD78BE82}" dt="2022-08-29T14:42:55.499" v="1097" actId="1076"/>
          <ac:spMkLst>
            <pc:docMk/>
            <pc:sldMk cId="3442294650" sldId="36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4:16.218" v="1102" actId="1076"/>
        <pc:sldMkLst>
          <pc:docMk/>
          <pc:sldMk cId="2382064069" sldId="366"/>
        </pc:sldMkLst>
        <pc:spChg chg="mod ord">
          <ac:chgData name="Sylvain Baillot" userId="S::sbaillot@insy2s.fr::100668c0-7dbc-4031-b37e-f12834fa3702" providerId="AD" clId="Web-{F089265B-28BA-1C6C-5C42-46B5BD78BE82}" dt="2022-08-29T14:44:16.218" v="1102" actId="1076"/>
          <ac:spMkLst>
            <pc:docMk/>
            <pc:sldMk cId="2382064069" sldId="366"/>
            <ac:spMk id="2" creationId="{9E892192-BDA8-4B4F-A5EC-E8A38D3E0642}"/>
          </ac:spMkLst>
        </pc:spChg>
        <pc:spChg chg="mod ord">
          <ac:chgData name="Sylvain Baillot" userId="S::sbaillot@insy2s.fr::100668c0-7dbc-4031-b37e-f12834fa3702" providerId="AD" clId="Web-{F089265B-28BA-1C6C-5C42-46B5BD78BE82}" dt="2022-08-29T14:44:16.218" v="1101" actId="1076"/>
          <ac:spMkLst>
            <pc:docMk/>
            <pc:sldMk cId="2382064069" sldId="366"/>
            <ac:spMk id="3" creationId="{9A5270E1-51E8-45B2-8F43-FF64D32DD3E6}"/>
          </ac:spMkLst>
        </pc:spChg>
      </pc:sldChg>
      <pc:sldChg chg="add del">
        <pc:chgData name="Sylvain Baillot" userId="S::sbaillot@insy2s.fr::100668c0-7dbc-4031-b37e-f12834fa3702" providerId="AD" clId="Web-{F089265B-28BA-1C6C-5C42-46B5BD78BE82}" dt="2022-08-29T09:57:10.910" v="192"/>
        <pc:sldMkLst>
          <pc:docMk/>
          <pc:sldMk cId="3113408237" sldId="367"/>
        </pc:sldMkLst>
      </pc:sldChg>
      <pc:sldChg chg="add del">
        <pc:chgData name="Sylvain Baillot" userId="S::sbaillot@insy2s.fr::100668c0-7dbc-4031-b37e-f12834fa3702" providerId="AD" clId="Web-{F089265B-28BA-1C6C-5C42-46B5BD78BE82}" dt="2022-08-29T09:57:10.910" v="193"/>
        <pc:sldMkLst>
          <pc:docMk/>
          <pc:sldMk cId="230615411" sldId="368"/>
        </pc:sldMkLst>
      </pc:sldChg>
      <pc:sldMasterChg chg="add addSldLayout">
        <pc:chgData name="Sylvain Baillot" userId="S::sbaillot@insy2s.fr::100668c0-7dbc-4031-b37e-f12834fa3702" providerId="AD" clId="Web-{F089265B-28BA-1C6C-5C42-46B5BD78BE82}" dt="2022-08-29T09:38:57.490" v="0"/>
        <pc:sldMasterMkLst>
          <pc:docMk/>
          <pc:sldMasterMk cId="2378502603" sldId="2147483648"/>
        </pc:sldMasterMkLst>
        <pc:sldLayoutChg chg="add">
          <pc:chgData name="Sylvain Baillot" userId="S::sbaillot@insy2s.fr::100668c0-7dbc-4031-b37e-f12834fa3702" providerId="AD" clId="Web-{F089265B-28BA-1C6C-5C42-46B5BD78BE82}" dt="2022-08-29T09:38:57.490" v="0"/>
          <pc:sldLayoutMkLst>
            <pc:docMk/>
            <pc:sldMasterMk cId="2378502603" sldId="2147483648"/>
            <pc:sldLayoutMk cId="306216588" sldId="2147483649"/>
          </pc:sldLayoutMkLst>
        </pc:sldLayoutChg>
        <pc:sldLayoutChg chg="add">
          <pc:chgData name="Sylvain Baillot" userId="S::sbaillot@insy2s.fr::100668c0-7dbc-4031-b37e-f12834fa3702" providerId="AD" clId="Web-{F089265B-28BA-1C6C-5C42-46B5BD78BE82}" dt="2022-08-29T09:38:57.490" v="0"/>
          <pc:sldLayoutMkLst>
            <pc:docMk/>
            <pc:sldMasterMk cId="2378502603" sldId="2147483648"/>
            <pc:sldLayoutMk cId="1959336579" sldId="2147483650"/>
          </pc:sldLayoutMkLst>
        </pc:sldLayoutChg>
        <pc:sldLayoutChg chg="add">
          <pc:chgData name="Sylvain Baillot" userId="S::sbaillot@insy2s.fr::100668c0-7dbc-4031-b37e-f12834fa3702" providerId="AD" clId="Web-{F089265B-28BA-1C6C-5C42-46B5BD78BE82}" dt="2022-08-29T09:38:57.490" v="0"/>
          <pc:sldLayoutMkLst>
            <pc:docMk/>
            <pc:sldMasterMk cId="2378502603" sldId="2147483648"/>
            <pc:sldLayoutMk cId="2003499572" sldId="214748365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8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5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03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22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3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86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55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58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D23335CA-BA10-4E8E-A1CA-9D7F19E976E0}"/>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36952" y="1844621"/>
            <a:ext cx="2936169" cy="2733675"/>
          </a:xfrm>
          <a:prstGeom prst="rect">
            <a:avLst/>
          </a:prstGeom>
          <a:noFill/>
        </p:spPr>
      </p:pic>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4"/>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621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a:t>
            </a:fld>
            <a:endParaRPr lang="fr-FR" dirty="0"/>
          </a:p>
        </p:txBody>
      </p:sp>
    </p:spTree>
    <p:extLst>
      <p:ext uri="{BB962C8B-B14F-4D97-AF65-F5344CB8AC3E}">
        <p14:creationId xmlns:p14="http://schemas.microsoft.com/office/powerpoint/2010/main" val="19593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8191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dirty="0"/>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a:t>
            </a:fld>
            <a:endParaRPr lang="fr-FR" dirty="0"/>
          </a:p>
        </p:txBody>
      </p:sp>
    </p:spTree>
    <p:extLst>
      <p:ext uri="{BB962C8B-B14F-4D97-AF65-F5344CB8AC3E}">
        <p14:creationId xmlns:p14="http://schemas.microsoft.com/office/powerpoint/2010/main" val="200349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6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2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5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83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49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110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7.xml"/><Relationship Id="rId18" Type="http://schemas.openxmlformats.org/officeDocument/2006/relationships/slide" Target="slide52.xml"/><Relationship Id="rId26" Type="http://schemas.openxmlformats.org/officeDocument/2006/relationships/slide" Target="slide74.xml"/><Relationship Id="rId3" Type="http://schemas.openxmlformats.org/officeDocument/2006/relationships/slide" Target="slide5.xml"/><Relationship Id="rId21" Type="http://schemas.openxmlformats.org/officeDocument/2006/relationships/slide" Target="slide59.xml"/><Relationship Id="rId7" Type="http://schemas.openxmlformats.org/officeDocument/2006/relationships/slide" Target="slide20.xml"/><Relationship Id="rId12" Type="http://schemas.openxmlformats.org/officeDocument/2006/relationships/slide" Target="slide34.xml"/><Relationship Id="rId17" Type="http://schemas.openxmlformats.org/officeDocument/2006/relationships/slide" Target="slide51.xml"/><Relationship Id="rId25" Type="http://schemas.openxmlformats.org/officeDocument/2006/relationships/slide" Target="slide71.xml"/><Relationship Id="rId2" Type="http://schemas.openxmlformats.org/officeDocument/2006/relationships/slide" Target="slide3.xml"/><Relationship Id="rId16" Type="http://schemas.openxmlformats.org/officeDocument/2006/relationships/slide" Target="slide47.xml"/><Relationship Id="rId20" Type="http://schemas.openxmlformats.org/officeDocument/2006/relationships/slide" Target="slide55.xml"/><Relationship Id="rId29" Type="http://schemas.openxmlformats.org/officeDocument/2006/relationships/slide" Target="slide88.xml"/><Relationship Id="rId1" Type="http://schemas.openxmlformats.org/officeDocument/2006/relationships/slideLayout" Target="../slideLayouts/slideLayout19.xml"/><Relationship Id="rId6" Type="http://schemas.openxmlformats.org/officeDocument/2006/relationships/slide" Target="slide17.xml"/><Relationship Id="rId11" Type="http://schemas.openxmlformats.org/officeDocument/2006/relationships/slide" Target="slide29.xml"/><Relationship Id="rId24" Type="http://schemas.openxmlformats.org/officeDocument/2006/relationships/slide" Target="slide66.xml"/><Relationship Id="rId5" Type="http://schemas.openxmlformats.org/officeDocument/2006/relationships/slide" Target="slide9.xml"/><Relationship Id="rId15" Type="http://schemas.openxmlformats.org/officeDocument/2006/relationships/slide" Target="slide45.xml"/><Relationship Id="rId23" Type="http://schemas.openxmlformats.org/officeDocument/2006/relationships/slide" Target="slide63.xml"/><Relationship Id="rId28" Type="http://schemas.openxmlformats.org/officeDocument/2006/relationships/slide" Target="slide80.xml"/><Relationship Id="rId10" Type="http://schemas.openxmlformats.org/officeDocument/2006/relationships/slide" Target="slide26.xml"/><Relationship Id="rId19" Type="http://schemas.openxmlformats.org/officeDocument/2006/relationships/slide" Target="slide53.xml"/><Relationship Id="rId4" Type="http://schemas.openxmlformats.org/officeDocument/2006/relationships/slide" Target="slide7.xml"/><Relationship Id="rId9" Type="http://schemas.openxmlformats.org/officeDocument/2006/relationships/slide" Target="slide23.xml"/><Relationship Id="rId14" Type="http://schemas.openxmlformats.org/officeDocument/2006/relationships/slide" Target="slide43.xml"/><Relationship Id="rId22" Type="http://schemas.openxmlformats.org/officeDocument/2006/relationships/slide" Target="slide60.xml"/><Relationship Id="rId27" Type="http://schemas.openxmlformats.org/officeDocument/2006/relationships/slide" Target="slide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2" Type="http://schemas.openxmlformats.org/officeDocument/2006/relationships/hyperlink" Target="https://api.next.tech/api/v1/publishable_key/2A9CAA3419124E3E8C3F5AFCE5306292?content_id=e8174309-e22c-48d8-a368-1154d36270cc" TargetMode="Externa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13">
            <a:extLst>
              <a:ext uri="{FF2B5EF4-FFF2-40B4-BE49-F238E27FC236}">
                <a16:creationId xmlns:a16="http://schemas.microsoft.com/office/drawing/2014/main" id="{076687B4-8B6F-D84C-30A1-65A31A9D3838}"/>
              </a:ext>
            </a:extLst>
          </p:cNvPr>
          <p:cNvSpPr txBox="1"/>
          <p:nvPr/>
        </p:nvSpPr>
        <p:spPr>
          <a:xfrm>
            <a:off x="5453872" y="2820865"/>
            <a:ext cx="6701482" cy="122674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ctr">
              <a:lnSpc>
                <a:spcPct val="90000"/>
              </a:lnSpc>
              <a:spcBef>
                <a:spcPts val="500"/>
              </a:spcBef>
              <a:spcAft>
                <a:spcPts val="500"/>
              </a:spcAft>
            </a:pPr>
            <a:r>
              <a:rPr lang="fr-FR" sz="4400" kern="1000" dirty="0">
                <a:solidFill>
                  <a:schemeClr val="bg1"/>
                </a:solidFill>
                <a:ea typeface="+mn-lt"/>
                <a:cs typeface="+mn-lt"/>
              </a:rPr>
              <a:t>Programmer avec JavaScript</a:t>
            </a:r>
            <a:endParaRPr lang="en-US" sz="4400" kern="1000">
              <a:solidFill>
                <a:schemeClr val="bg1"/>
              </a:solidFill>
              <a:ea typeface="+mn-lt"/>
              <a:cs typeface="+mn-lt"/>
            </a:endParaRPr>
          </a:p>
          <a:p>
            <a:pPr algn="ctr">
              <a:lnSpc>
                <a:spcPct val="90000"/>
              </a:lnSpc>
              <a:spcBef>
                <a:spcPts val="500"/>
              </a:spcBef>
              <a:spcAft>
                <a:spcPts val="500"/>
              </a:spcAft>
            </a:pPr>
            <a:r>
              <a:rPr lang="fr-FR" sz="4400" kern="1000" dirty="0">
                <a:solidFill>
                  <a:schemeClr val="bg1"/>
                </a:solidFill>
                <a:ea typeface="+mn-lt"/>
                <a:cs typeface="+mn-lt"/>
              </a:rPr>
              <a:t>(JS)</a:t>
            </a:r>
            <a:endParaRPr lang="en-US" sz="4400" kern="1000">
              <a:solidFill>
                <a:schemeClr val="bg1"/>
              </a:solidFill>
              <a:ea typeface="+mn-lt"/>
              <a:cs typeface="+mn-lt"/>
            </a:endParaRPr>
          </a:p>
        </p:txBody>
      </p:sp>
    </p:spTree>
    <p:extLst>
      <p:ext uri="{BB962C8B-B14F-4D97-AF65-F5344CB8AC3E}">
        <p14:creationId xmlns:p14="http://schemas.microsoft.com/office/powerpoint/2010/main" val="2616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Pour ajouter deux variables, utilisez le signe   +  :</a:t>
            </a:r>
          </a:p>
          <a:p>
            <a:pPr marL="0" indent="0">
              <a:buNone/>
            </a:pPr>
            <a:endParaRPr lang="fr-CA" dirty="0"/>
          </a:p>
          <a:p>
            <a:pPr marL="0" indent="0">
              <a:buNone/>
            </a:pPr>
            <a:endParaRPr lang="fr-CA" dirty="0"/>
          </a:p>
          <a:p>
            <a:pPr marL="0" indent="0">
              <a:buNone/>
            </a:pPr>
            <a:endParaRPr lang="fr-CA" dirty="0"/>
          </a:p>
          <a:p>
            <a:pPr marL="0" indent="0">
              <a:buNone/>
            </a:pPr>
            <a:r>
              <a:rPr lang="fr-CA" dirty="0"/>
              <a:t>À l'inverse, la soustraction utilise le signe   -  :</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4014" y="3181863"/>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67</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34</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totalMusic</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99192409-8471-4D46-88E4-D737C16AB25D}"/>
              </a:ext>
            </a:extLst>
          </p:cNvPr>
          <p:cNvSpPr/>
          <p:nvPr/>
        </p:nvSpPr>
        <p:spPr>
          <a:xfrm>
            <a:off x="2013659" y="5152032"/>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cookiesLeftInJar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84723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14400"/>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76325" y="1519238"/>
            <a:ext cx="10042525" cy="4195762"/>
          </a:xfrm>
        </p:spPr>
        <p:txBody>
          <a:bodyPr>
            <a:normAutofit/>
          </a:bodyPr>
          <a:lstStyle/>
          <a:p>
            <a:pPr marL="0" indent="0">
              <a:buNone/>
            </a:pPr>
            <a:r>
              <a:rPr lang="fr-CA" b="1" u="sng" dirty="0"/>
              <a:t>Collection de type Object</a:t>
            </a:r>
          </a:p>
          <a:p>
            <a:pPr marL="0" indent="0">
              <a:buNone/>
            </a:pPr>
            <a:r>
              <a:rPr lang="fr-CA" dirty="0"/>
              <a:t>Une collection de type Object est une liste non ordonnée qui ne fonctionne pas à partir d’index mais à partir de clé à laquelle est rattachée une valeur. </a:t>
            </a:r>
          </a:p>
          <a:p>
            <a:pPr marL="0" indent="0">
              <a:buNone/>
            </a:pPr>
            <a:r>
              <a:rPr lang="fr-CA" dirty="0"/>
              <a:t>Donc pour récupérer une valeur, on doit renseigner la clé de cette valeur.</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29140" y="4708933"/>
            <a:ext cx="8123583" cy="1291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 = { </a:t>
            </a:r>
            <a:r>
              <a:rPr lang="fr-FR" sz="1400" b="0" dirty="0">
                <a:solidFill>
                  <a:srgbClr val="9CDCFE"/>
                </a:solidFill>
                <a:effectLst/>
                <a:latin typeface="Consolas" panose="020B0609020204030204" pitchFamily="49" charset="0"/>
              </a:rPr>
              <a:t>nom: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"Jean"</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prenom</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"Dupond"</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26</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age</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26</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age</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aussi 26</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750481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Bloc de code</a:t>
            </a:r>
          </a:p>
          <a:p>
            <a:pPr marL="0" indent="0">
              <a:buNone/>
            </a:pPr>
            <a:r>
              <a:rPr lang="fr-CA" dirty="0"/>
              <a:t>Un bloc de code est une partie du code commençant par une accolade ouvrante  {  et terminant par </a:t>
            </a:r>
            <a:r>
              <a:rPr lang="fr-CA" dirty="0">
                <a:ea typeface="+mn-lt"/>
                <a:cs typeface="+mn-lt"/>
              </a:rPr>
              <a:t>une accolade </a:t>
            </a:r>
            <a:r>
              <a:rPr lang="fr-CA" dirty="0"/>
              <a:t>fermante }.</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38665" y="4384209"/>
            <a:ext cx="8123583" cy="12164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C586C0"/>
                </a:solidFill>
                <a:effectLst/>
                <a:latin typeface="Consolas" panose="020B0609020204030204" pitchFamily="49" charset="0"/>
              </a:rPr>
              <a:t>if</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condition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Dans le bloc if</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385973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38200"/>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1423988"/>
            <a:ext cx="8947150" cy="4824412"/>
          </a:xfrm>
        </p:spPr>
        <p:txBody>
          <a:bodyPr vert="horz" lIns="91440" tIns="45720" rIns="91440" bIns="45720" rtlCol="0" anchor="t">
            <a:normAutofit/>
          </a:bodyPr>
          <a:lstStyle/>
          <a:p>
            <a:pPr marL="0" indent="0">
              <a:buNone/>
            </a:pPr>
            <a:r>
              <a:rPr lang="fr-CA" b="1" u="sng" dirty="0"/>
              <a:t>Opérateurs logiques</a:t>
            </a:r>
          </a:p>
          <a:p>
            <a:pPr marL="0" indent="0">
              <a:buNone/>
            </a:pPr>
            <a:r>
              <a:rPr lang="fr-CA" dirty="0"/>
              <a:t>Ce sont des caractères spéciaux qui permettent de faire des conditions plus complexes en liant plusieurs conditions, ou en faisant des comparaisons de valeurs. </a:t>
            </a:r>
          </a:p>
          <a:p>
            <a:pPr marL="0" indent="0">
              <a:buNone/>
            </a:pPr>
            <a:r>
              <a:rPr lang="fr-CA" dirty="0"/>
              <a:t>On retrouve les caractères suivants : </a:t>
            </a:r>
          </a:p>
          <a:p>
            <a:pPr marL="0" indent="0">
              <a:buNone/>
            </a:pPr>
            <a:r>
              <a:rPr lang="fr-CA" dirty="0"/>
              <a:t>&amp;&amp;, ||, &lt;, &gt;, &gt;=, &lt;=, ==, ===, != et !.</a:t>
            </a:r>
            <a:endParaRPr lang="fr-CA"/>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210115" y="4801911"/>
            <a:ext cx="8123583" cy="13739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C586C0"/>
                </a:solidFill>
                <a:effectLst/>
                <a:latin typeface="Consolas" panose="020B0609020204030204" pitchFamily="49" charset="0"/>
              </a:rPr>
              <a:t>if</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condition1</a:t>
            </a:r>
            <a:r>
              <a:rPr lang="fr-CA" sz="1400" b="0" dirty="0">
                <a:solidFill>
                  <a:srgbClr val="D4D4D4"/>
                </a:solidFill>
                <a:effectLst/>
                <a:latin typeface="Consolas" panose="020B0609020204030204" pitchFamily="49" charset="0"/>
              </a:rPr>
              <a:t> &amp;&amp; !</a:t>
            </a:r>
            <a:r>
              <a:rPr lang="fr-CA" sz="1400" b="0" dirty="0">
                <a:solidFill>
                  <a:srgbClr val="9CDCFE"/>
                </a:solidFill>
                <a:effectLst/>
                <a:latin typeface="Consolas" panose="020B0609020204030204" pitchFamily="49" charset="0"/>
              </a:rPr>
              <a:t>condition2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p>
          <a:p>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"Cette ligne s’affiche si condition1 est vrai ET si condition2 n’est pas vrai"</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075069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Exception</a:t>
            </a:r>
          </a:p>
          <a:p>
            <a:pPr marL="0" indent="0">
              <a:buNone/>
            </a:pPr>
            <a:r>
              <a:rPr lang="fr-CA" dirty="0"/>
              <a:t>Dès qu’il y a une erreur liée à un défaut d'exécution, une erreur est soulevée en JavaScript, on appelle cela une Exception. </a:t>
            </a:r>
          </a:p>
          <a:p>
            <a:pPr marL="0" indent="0">
              <a:buNone/>
            </a:pPr>
            <a:r>
              <a:rPr lang="fr-CA" dirty="0"/>
              <a:t>On le remarque souvent dans la console en rouge. </a:t>
            </a:r>
          </a:p>
          <a:p>
            <a:pPr marL="0" indent="0">
              <a:buNone/>
            </a:pPr>
            <a:r>
              <a:rPr lang="fr-CA" dirty="0"/>
              <a:t>Une Exception contient des informations permettant de comprendre les raisons du problème, et on peut facilement récupérer cette Exception au sein du code pour faire un traitement personnalisé grâce au bloc  </a:t>
            </a:r>
            <a:r>
              <a:rPr lang="fr-CA" b="1" dirty="0" err="1"/>
              <a:t>try</a:t>
            </a:r>
            <a:r>
              <a:rPr lang="fr-CA" b="1" dirty="0"/>
              <a:t>{ } catch(e){ }</a:t>
            </a:r>
            <a:r>
              <a:rPr lang="fr-CA" dirty="0"/>
              <a:t>  .</a:t>
            </a:r>
            <a:endParaRPr lang="fr-CA" dirty="0">
              <a:cs typeface="Calibri"/>
            </a:endParaRPr>
          </a:p>
        </p:txBody>
      </p:sp>
    </p:spTree>
    <p:extLst>
      <p:ext uri="{BB962C8B-B14F-4D97-AF65-F5344CB8AC3E}">
        <p14:creationId xmlns:p14="http://schemas.microsoft.com/office/powerpoint/2010/main" val="29135507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Exception</a:t>
            </a:r>
          </a:p>
          <a:p>
            <a:pPr marL="0" indent="0">
              <a:buNone/>
            </a:pPr>
            <a:r>
              <a:rPr lang="fr-CA" dirty="0"/>
              <a:t>Exemple :</a:t>
            </a:r>
          </a:p>
        </p:txBody>
      </p:sp>
      <p:sp>
        <p:nvSpPr>
          <p:cNvPr id="4" name="Rectangle 3">
            <a:extLst>
              <a:ext uri="{FF2B5EF4-FFF2-40B4-BE49-F238E27FC236}">
                <a16:creationId xmlns:a16="http://schemas.microsoft.com/office/drawing/2014/main" id="{4BABDA1D-78FA-474B-8EC1-250BE4E5605C}"/>
              </a:ext>
            </a:extLst>
          </p:cNvPr>
          <p:cNvSpPr/>
          <p:nvPr/>
        </p:nvSpPr>
        <p:spPr>
          <a:xfrm>
            <a:off x="2038665" y="3432351"/>
            <a:ext cx="8123583" cy="212241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err="1">
                <a:solidFill>
                  <a:srgbClr val="C586C0"/>
                </a:solidFill>
                <a:effectLst/>
                <a:latin typeface="Consolas" panose="020B0609020204030204" pitchFamily="49" charset="0"/>
              </a:rPr>
              <a:t>try</a:t>
            </a:r>
            <a:r>
              <a:rPr lang="fr-CA" sz="1400" b="0" dirty="0">
                <a:solidFill>
                  <a:srgbClr val="D4D4D4"/>
                </a:solidFill>
                <a:effectLst/>
                <a:latin typeface="Consolas" panose="020B0609020204030204" pitchFamily="49" charset="0"/>
              </a:rPr>
              <a:t> {</a:t>
            </a:r>
          </a:p>
          <a:p>
            <a:br>
              <a:rPr lang="fr-CA" sz="1400" b="0" dirty="0">
                <a:effectLst/>
                <a:latin typeface="Consolas" panose="020B0609020204030204" pitchFamily="49" charset="0"/>
              </a:rPr>
            </a:br>
            <a:r>
              <a:rPr lang="fr-CA" sz="1400" dirty="0">
                <a:solidFill>
                  <a:srgbClr val="DCDCAA"/>
                </a:solidFill>
                <a:latin typeface="Consolas"/>
              </a:rPr>
              <a:t>  </a:t>
            </a:r>
            <a:r>
              <a:rPr lang="fr-CA" sz="1400" b="0" dirty="0" err="1">
                <a:solidFill>
                  <a:srgbClr val="DCDCAA"/>
                </a:solidFill>
                <a:effectLst/>
                <a:latin typeface="Consolas"/>
              </a:rPr>
              <a:t>fonctionQuiRetourneUneException</a:t>
            </a:r>
            <a:r>
              <a:rPr lang="fr-CA" sz="1400" b="0" dirty="0">
                <a:solidFill>
                  <a:srgbClr val="D4D4D4"/>
                </a:solidFill>
                <a:effectLst/>
                <a:latin typeface="Consolas"/>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catch</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e</a:t>
            </a:r>
            <a:r>
              <a:rPr lang="fr-CA" sz="1400" b="0" dirty="0">
                <a:solidFill>
                  <a:srgbClr val="D4D4D4"/>
                </a:solidFill>
                <a:effectLst/>
                <a:latin typeface="Consolas" panose="020B0609020204030204" pitchFamily="49" charset="0"/>
              </a:rPr>
              <a:t>) {</a:t>
            </a:r>
          </a:p>
          <a:p>
            <a:br>
              <a:rPr lang="fr-CA" sz="1400" b="0" dirty="0">
                <a:effectLst/>
                <a:latin typeface="Consolas" panose="020B0609020204030204" pitchFamily="49" charset="0"/>
              </a:rPr>
            </a:br>
            <a:r>
              <a:rPr lang="fr-CA" sz="1400" dirty="0">
                <a:solidFill>
                  <a:srgbClr val="9CDCFE"/>
                </a:solidFill>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"il y a une Exception: "</a:t>
            </a:r>
            <a:r>
              <a:rPr lang="fr-CA" sz="1400" b="0" dirty="0">
                <a:solidFill>
                  <a:srgbClr val="D4D4D4"/>
                </a:solidFill>
                <a:effectLst/>
                <a:latin typeface="Consolas"/>
              </a:rPr>
              <a:t>+</a:t>
            </a:r>
            <a:r>
              <a:rPr lang="fr-CA" sz="1400" b="0" dirty="0" err="1">
                <a:solidFill>
                  <a:srgbClr val="9CDCFE"/>
                </a:solidFill>
                <a:effectLst/>
                <a:latin typeface="Consolas"/>
              </a:rPr>
              <a:t>e</a:t>
            </a:r>
            <a:r>
              <a:rPr lang="fr-CA" sz="1400" b="0" dirty="0" err="1">
                <a:solidFill>
                  <a:srgbClr val="D4D4D4"/>
                </a:solidFill>
                <a:effectLst/>
                <a:latin typeface="Consolas"/>
              </a:rPr>
              <a:t>.</a:t>
            </a:r>
            <a:r>
              <a:rPr lang="fr-CA" sz="1400" b="0" dirty="0" err="1">
                <a:solidFill>
                  <a:srgbClr val="DCDCAA"/>
                </a:solidFill>
                <a:effectLst/>
                <a:latin typeface="Consolas"/>
              </a:rPr>
              <a:t>getMessage</a:t>
            </a:r>
            <a:r>
              <a:rPr lang="fr-CA" sz="1400" b="0" dirty="0">
                <a:solidFill>
                  <a:srgbClr val="D4D4D4"/>
                </a:solidFill>
                <a:effectLst/>
                <a:latin typeface="Consolas"/>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55277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71562" y="1395413"/>
            <a:ext cx="10042525" cy="4852987"/>
          </a:xfrm>
        </p:spPr>
        <p:txBody>
          <a:bodyPr>
            <a:normAutofit/>
          </a:bodyPr>
          <a:lstStyle/>
          <a:p>
            <a:pPr marL="0" indent="0">
              <a:buNone/>
            </a:pPr>
            <a:r>
              <a:rPr lang="fr-CA" b="1" u="sng" dirty="0"/>
              <a:t>Paramètre de fonction</a:t>
            </a:r>
          </a:p>
          <a:p>
            <a:pPr marL="0" indent="0">
              <a:buNone/>
            </a:pPr>
            <a:r>
              <a:rPr lang="fr-CA" dirty="0"/>
              <a:t>Un paramètre est une valeur qu’une fonction attend en entrée. </a:t>
            </a:r>
          </a:p>
          <a:p>
            <a:pPr marL="0" indent="0">
              <a:buNone/>
            </a:pPr>
            <a:r>
              <a:rPr lang="fr-CA" dirty="0"/>
              <a:t>On lui donne un nom comme une variable qui servira au sein de la fonction pour le traitement. </a:t>
            </a:r>
          </a:p>
          <a:p>
            <a:pPr marL="0" indent="0">
              <a:buNone/>
            </a:pPr>
            <a:r>
              <a:rPr lang="fr-CA" dirty="0"/>
              <a:t>Il peut bien sûr y avoir plusieurs paramètres dans une fonction.</a:t>
            </a:r>
          </a:p>
          <a:p>
            <a:pPr marL="0" indent="0">
              <a:buNone/>
            </a:pPr>
            <a:r>
              <a:rPr lang="fr-CA" dirty="0"/>
              <a:t>Exemple : </a:t>
            </a:r>
          </a:p>
        </p:txBody>
      </p:sp>
      <p:sp>
        <p:nvSpPr>
          <p:cNvPr id="4" name="Rectangle 3">
            <a:extLst>
              <a:ext uri="{FF2B5EF4-FFF2-40B4-BE49-F238E27FC236}">
                <a16:creationId xmlns:a16="http://schemas.microsoft.com/office/drawing/2014/main" id="{4BABDA1D-78FA-474B-8EC1-250BE4E5605C}"/>
              </a:ext>
            </a:extLst>
          </p:cNvPr>
          <p:cNvSpPr/>
          <p:nvPr/>
        </p:nvSpPr>
        <p:spPr>
          <a:xfrm>
            <a:off x="2038665" y="4518288"/>
            <a:ext cx="8123583" cy="1490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a affiché la valeur du paramètre</a:t>
            </a:r>
            <a:endParaRPr lang="fr-CA" sz="1400" b="0" dirty="0">
              <a:solidFill>
                <a:srgbClr val="D4D4D4"/>
              </a:solidFill>
              <a:effectLst/>
              <a:latin typeface="Consolas" panose="020B0609020204030204" pitchFamily="49" charset="0"/>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Traitement</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878062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62213"/>
            <a:ext cx="8947150" cy="3786187"/>
          </a:xfrm>
        </p:spPr>
        <p:txBody>
          <a:bodyPr>
            <a:normAutofit/>
          </a:bodyPr>
          <a:lstStyle/>
          <a:p>
            <a:pPr marL="0" indent="0">
              <a:buNone/>
            </a:pPr>
            <a:r>
              <a:rPr lang="fr-CA" b="1" u="sng" dirty="0"/>
              <a:t>Argument de fonction</a:t>
            </a:r>
          </a:p>
          <a:p>
            <a:pPr marL="0" indent="0">
              <a:buNone/>
            </a:pPr>
            <a:r>
              <a:rPr lang="fr-CA" dirty="0"/>
              <a:t>L’argument d’une fonction est la valeur qu’on va injecter en entrée d’une fonction au moment de l'exécution. </a:t>
            </a:r>
          </a:p>
          <a:p>
            <a:pPr marL="0" indent="0">
              <a:buNone/>
            </a:pPr>
            <a:r>
              <a:rPr lang="fr-CA" dirty="0"/>
              <a:t>Ce concept est lié directement à la notion de paramètre de fonction, car en général pour chaque paramètre d’une fonction, on devra apporter un argument. </a:t>
            </a:r>
          </a:p>
        </p:txBody>
      </p:sp>
    </p:spTree>
    <p:extLst>
      <p:ext uri="{BB962C8B-B14F-4D97-AF65-F5344CB8AC3E}">
        <p14:creationId xmlns:p14="http://schemas.microsoft.com/office/powerpoint/2010/main" val="20854776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Argument de fonction</a:t>
            </a:r>
          </a:p>
          <a:p>
            <a:pPr marL="0" indent="0">
              <a:buNone/>
            </a:pPr>
            <a:r>
              <a:rPr lang="fr-CA" dirty="0"/>
              <a:t>Exemple :</a:t>
            </a:r>
          </a:p>
        </p:txBody>
      </p:sp>
      <p:sp>
        <p:nvSpPr>
          <p:cNvPr id="4" name="Rectangle 3">
            <a:extLst>
              <a:ext uri="{FF2B5EF4-FFF2-40B4-BE49-F238E27FC236}">
                <a16:creationId xmlns:a16="http://schemas.microsoft.com/office/drawing/2014/main" id="{7432EB87-DBD0-4324-A767-E928DDC17FCC}"/>
              </a:ext>
            </a:extLst>
          </p:cNvPr>
          <p:cNvSpPr/>
          <p:nvPr/>
        </p:nvSpPr>
        <p:spPr>
          <a:xfrm>
            <a:off x="2038665" y="3386648"/>
            <a:ext cx="8123583" cy="230907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a:t>
            </a:r>
          </a:p>
          <a:p>
            <a:br>
              <a:rPr lang="fr-CA" sz="1400" b="0" dirty="0">
                <a:effectLst/>
                <a:latin typeface="Consolas" panose="020B0609020204030204" pitchFamily="49" charset="0"/>
              </a:rPr>
            </a:br>
            <a:r>
              <a:rPr lang="fr-CA" sz="1400">
                <a:solidFill>
                  <a:srgbClr val="9CDCFE"/>
                </a:solidFill>
                <a:latin typeface="Consolas"/>
              </a:rPr>
              <a:t>  </a:t>
            </a:r>
            <a:r>
              <a:rPr lang="fr-CA" sz="1400" b="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9CDCFE"/>
                </a:solidFill>
                <a:effectLst/>
                <a:latin typeface="Consolas"/>
              </a:rPr>
              <a:t>parametre1</a:t>
            </a:r>
            <a:r>
              <a:rPr lang="fr-CA" sz="1400" b="0" dirty="0">
                <a:solidFill>
                  <a:srgbClr val="D4D4D4"/>
                </a:solidFill>
                <a:effectLst/>
                <a:latin typeface="Consolas"/>
              </a:rPr>
              <a:t>) </a:t>
            </a:r>
            <a:r>
              <a:rPr lang="fr-CA" sz="1400" b="0" dirty="0">
                <a:solidFill>
                  <a:srgbClr val="FF6F00"/>
                </a:solidFill>
                <a:effectLst/>
                <a:latin typeface="Consolas"/>
              </a:rPr>
              <a:t>// On a affiché la valeur du paramètre</a:t>
            </a:r>
            <a:endParaRPr lang="fr-CA" sz="1400" b="0" dirty="0">
              <a:solidFill>
                <a:srgbClr val="D4D4D4"/>
              </a:solidFill>
              <a:effectLst/>
              <a:latin typeface="Consolas"/>
            </a:endParaRPr>
          </a:p>
          <a:p>
            <a:br>
              <a:rPr lang="fr-CA" sz="1400" b="0" dirty="0">
                <a:effectLst/>
                <a:latin typeface="Consolas" panose="020B0609020204030204" pitchFamily="49" charset="0"/>
              </a:rPr>
            </a:br>
            <a:r>
              <a:rPr lang="fr-CA" sz="1400">
                <a:solidFill>
                  <a:srgbClr val="FF6F00"/>
                </a:solidFill>
                <a:latin typeface="Consolas"/>
              </a:rPr>
              <a:t>  </a:t>
            </a:r>
            <a:r>
              <a:rPr lang="fr-CA" sz="1400" b="0">
                <a:solidFill>
                  <a:srgbClr val="FF6F00"/>
                </a:solidFill>
                <a:effectLst/>
                <a:latin typeface="Consolas"/>
              </a:rPr>
              <a:t>// Traitement</a:t>
            </a:r>
            <a:endParaRPr lang="fr-CA" sz="1400" b="0">
              <a:solidFill>
                <a:srgbClr val="D4D4D4"/>
              </a:solidFill>
              <a:effectLst/>
              <a:latin typeface="Consolas"/>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obtient un log disant "Bonjour"</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9272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614613"/>
            <a:ext cx="8947150" cy="3633787"/>
          </a:xfrm>
        </p:spPr>
        <p:txBody>
          <a:bodyPr>
            <a:normAutofit/>
          </a:bodyPr>
          <a:lstStyle/>
          <a:p>
            <a:pPr marL="0" indent="0">
              <a:buNone/>
            </a:pPr>
            <a:r>
              <a:rPr lang="fr-CA" b="1" u="sng" dirty="0"/>
              <a:t>Valeur de retour</a:t>
            </a:r>
          </a:p>
          <a:p>
            <a:pPr marL="0" indent="0">
              <a:buNone/>
            </a:pPr>
            <a:r>
              <a:rPr lang="fr-CA" dirty="0"/>
              <a:t>Lors de l'exécution d’une fonction, il y a plusieurs traitements réalisés en son sein, et une valeur finale pourra être retournée avec le mot clé “return”. </a:t>
            </a:r>
          </a:p>
          <a:p>
            <a:pPr marL="0" indent="0">
              <a:buNone/>
            </a:pPr>
            <a:r>
              <a:rPr lang="fr-CA" dirty="0"/>
              <a:t>Cela permet de récupérer la valeur retournée par la fonction dans une variable, par exemple, et de l’exploiter dans le reste du code.</a:t>
            </a:r>
          </a:p>
        </p:txBody>
      </p:sp>
    </p:spTree>
    <p:extLst>
      <p:ext uri="{BB962C8B-B14F-4D97-AF65-F5344CB8AC3E}">
        <p14:creationId xmlns:p14="http://schemas.microsoft.com/office/powerpoint/2010/main" val="16237110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Valeur de retour</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2157412" y="3424748"/>
            <a:ext cx="8123583" cy="1928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return</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la fonction additionner va retourner la somme de valeur1 et valeur2</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resultat</a:t>
            </a:r>
            <a:r>
              <a:rPr lang="fr-CA" sz="1400" b="0" dirty="0">
                <a:solidFill>
                  <a:srgbClr val="D4D4D4"/>
                </a:solidFill>
                <a:effectLst/>
                <a:latin typeface="Consolas" panose="020B0609020204030204" pitchFamily="49" charset="0"/>
              </a:rPr>
              <a:t> =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B5CEA8"/>
                </a:solidFill>
                <a:effectLst/>
                <a:latin typeface="Consolas" panose="020B0609020204030204" pitchFamily="49" charset="0"/>
              </a:rPr>
              <a:t>13</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a:t>
            </a:r>
            <a:r>
              <a:rPr lang="fr-CA" sz="1400" b="0" dirty="0" err="1">
                <a:solidFill>
                  <a:srgbClr val="FF6F00"/>
                </a:solidFill>
                <a:effectLst/>
                <a:latin typeface="Consolas" panose="020B0609020204030204" pitchFamily="49" charset="0"/>
              </a:rPr>
              <a:t>resultat</a:t>
            </a:r>
            <a:r>
              <a:rPr lang="fr-CA" sz="1400" b="0" dirty="0">
                <a:solidFill>
                  <a:srgbClr val="FF6F00"/>
                </a:solidFill>
                <a:effectLst/>
                <a:latin typeface="Consolas" panose="020B0609020204030204" pitchFamily="49" charset="0"/>
              </a:rPr>
              <a:t> vaudra 25</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9765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Pour ajouter ou soustraire un nombre d'une variable, vous pouvez utiliser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570592"/>
            <a:ext cx="8176591" cy="1805809"/>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a:solidFill>
                  <a:srgbClr val="FF6F00"/>
                </a:solidFill>
                <a:effectLst/>
                <a:latin typeface="Consolas" panose="020B0609020204030204" pitchFamily="49" charset="0"/>
              </a:rPr>
              <a:t>/* manger deux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a:rPr>
              <a:t>cookiesInJar</a:t>
            </a:r>
            <a:r>
              <a:rPr lang="fr-CA" b="0" dirty="0">
                <a:solidFill>
                  <a:srgbClr val="D4D4D4"/>
                </a:solidFill>
                <a:effectLst/>
                <a:latin typeface="Consolas"/>
              </a:rPr>
              <a:t> -= </a:t>
            </a:r>
            <a:r>
              <a:rPr lang="fr-CA" b="0" dirty="0">
                <a:solidFill>
                  <a:srgbClr val="B5CEA8"/>
                </a:solidFill>
                <a:effectLst/>
                <a:latin typeface="Consolas"/>
              </a:rPr>
              <a:t>2</a:t>
            </a:r>
            <a:r>
              <a:rPr lang="fr-CA" b="0" dirty="0">
                <a:solidFill>
                  <a:srgbClr val="D4D4D4"/>
                </a:solidFill>
                <a:effectLst/>
                <a:latin typeface="Consolas"/>
              </a:rPr>
              <a:t>;  </a:t>
            </a:r>
            <a:r>
              <a:rPr lang="fr-CA" b="0" dirty="0">
                <a:solidFill>
                  <a:srgbClr val="FF6F00"/>
                </a:solidFill>
                <a:effectLst/>
                <a:latin typeface="Consolas"/>
              </a:rPr>
              <a:t>//</a:t>
            </a:r>
            <a:r>
              <a:rPr lang="fr-CA" dirty="0">
                <a:solidFill>
                  <a:srgbClr val="FF6F00"/>
                </a:solidFill>
                <a:latin typeface="Consolas"/>
              </a:rPr>
              <a:t> </a:t>
            </a:r>
            <a:r>
              <a:rPr lang="fr-CA" b="0" dirty="0">
                <a:solidFill>
                  <a:srgbClr val="FF6F00"/>
                </a:solidFill>
                <a:effectLst/>
                <a:latin typeface="Consolas"/>
              </a:rPr>
              <a:t>il reste 8 cookies</a:t>
            </a:r>
            <a:endParaRPr lang="fr-CA" b="0" dirty="0">
              <a:solidFill>
                <a:srgbClr val="D4D4D4"/>
              </a:solidFill>
              <a:effectLst/>
              <a:latin typeface="Consolas"/>
            </a:endParaRPr>
          </a:p>
          <a:p>
            <a:r>
              <a:rPr lang="fr-CA" b="0" dirty="0">
                <a:solidFill>
                  <a:srgbClr val="FF6F00"/>
                </a:solidFill>
                <a:effectLst/>
                <a:latin typeface="Consolas" panose="020B0609020204030204" pitchFamily="49" charset="0"/>
              </a:rPr>
              <a:t>/* cuisson d'un nouveau lot de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12</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il y a maintenant 20 cookies dans la boîte</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93500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429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1576388"/>
            <a:ext cx="8947150" cy="4672012"/>
          </a:xfrm>
        </p:spPr>
        <p:txBody>
          <a:bodyPr>
            <a:normAutofit/>
          </a:bodyPr>
          <a:lstStyle/>
          <a:p>
            <a:pPr marL="0" indent="0">
              <a:buNone/>
            </a:pPr>
            <a:r>
              <a:rPr lang="fr-CA" b="1" u="sng" dirty="0"/>
              <a:t>Récursivité</a:t>
            </a:r>
          </a:p>
          <a:p>
            <a:pPr marL="0" indent="0">
              <a:buNone/>
            </a:pPr>
            <a:r>
              <a:rPr lang="fr-CA" dirty="0"/>
              <a:t>La récursivité est un concept dans lequel un élément fait appel à lui-même. </a:t>
            </a:r>
          </a:p>
          <a:p>
            <a:pPr marL="0" indent="0">
              <a:buNone/>
            </a:pPr>
            <a:r>
              <a:rPr lang="fr-CA" dirty="0"/>
              <a:t>Par exemple, une fonction récursive est une fonction qui s'appelle elle-même d'une façon ou d'une autre.</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2033587" y="4455661"/>
            <a:ext cx="8123583" cy="16347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&lt;=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737279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a:extLst>
              <a:ext uri="{FF2B5EF4-FFF2-40B4-BE49-F238E27FC236}">
                <a16:creationId xmlns:a16="http://schemas.microsoft.com/office/drawing/2014/main" id="{442B4B0E-190C-4934-891C-5944FB5CCF77}"/>
              </a:ext>
            </a:extLst>
          </p:cNvPr>
          <p:cNvGraphicFramePr>
            <a:graphicFrameLocks noChangeAspect="1"/>
          </p:cNvGraphicFramePr>
          <p:nvPr>
            <p:extLst>
              <p:ext uri="{D42A27DB-BD31-4B8C-83A1-F6EECF244321}">
                <p14:modId xmlns:p14="http://schemas.microsoft.com/office/powerpoint/2010/main" val="2099621711"/>
              </p:ext>
            </p:extLst>
          </p:nvPr>
        </p:nvGraphicFramePr>
        <p:xfrm>
          <a:off x="1990725" y="595312"/>
          <a:ext cx="8210113" cy="5667375"/>
        </p:xfrm>
        <a:graphic>
          <a:graphicData uri="http://schemas.openxmlformats.org/presentationml/2006/ole">
            <mc:AlternateContent xmlns:mc="http://schemas.openxmlformats.org/markup-compatibility/2006">
              <mc:Choice xmlns:v="urn:schemas-microsoft-com:vml" Requires="v">
                <p:oleObj name="Acrobat Document" r:id="rId2" imgW="8019808" imgH="5667341" progId="Acrobat.Document.DC">
                  <p:embed/>
                </p:oleObj>
              </mc:Choice>
              <mc:Fallback>
                <p:oleObj name="Acrobat Document" r:id="rId2" imgW="8019808" imgH="5667341" progId="Acrobat.Document.DC">
                  <p:embed/>
                  <p:pic>
                    <p:nvPicPr>
                      <p:cNvPr id="0" name=""/>
                      <p:cNvPicPr/>
                      <p:nvPr/>
                    </p:nvPicPr>
                    <p:blipFill>
                      <a:blip r:embed="rId3"/>
                      <a:stretch>
                        <a:fillRect/>
                      </a:stretch>
                    </p:blipFill>
                    <p:spPr>
                      <a:xfrm>
                        <a:off x="1990725" y="595312"/>
                        <a:ext cx="8210113" cy="5667375"/>
                      </a:xfrm>
                      <a:prstGeom prst="rect">
                        <a:avLst/>
                      </a:prstGeom>
                    </p:spPr>
                  </p:pic>
                </p:oleObj>
              </mc:Fallback>
            </mc:AlternateContent>
          </a:graphicData>
        </a:graphic>
      </p:graphicFrame>
    </p:spTree>
    <p:extLst>
      <p:ext uri="{BB962C8B-B14F-4D97-AF65-F5344CB8AC3E}">
        <p14:creationId xmlns:p14="http://schemas.microsoft.com/office/powerpoint/2010/main" val="376475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Enfin, vous pouvez utiliser   ++  ou   --  pour ajouter ou soustraire 1 (incrément ou décrément)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570593"/>
            <a:ext cx="8176591" cy="103403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err="1">
                <a:solidFill>
                  <a:srgbClr val="9CDCFE"/>
                </a:solidFill>
                <a:effectLst/>
                <a:latin typeface="Consolas"/>
              </a:rPr>
              <a:t>numberOfLikes</a:t>
            </a:r>
            <a:r>
              <a:rPr lang="fr-CA" b="0" dirty="0">
                <a:solidFill>
                  <a:srgbClr val="D4D4D4"/>
                </a:solidFill>
                <a:effectLst/>
                <a:latin typeface="Consolas"/>
              </a:rPr>
              <a:t>++; </a:t>
            </a:r>
            <a:r>
              <a:rPr lang="fr-CA" b="0" dirty="0">
                <a:solidFill>
                  <a:srgbClr val="FF6F00"/>
                </a:solidFill>
                <a:effectLst/>
                <a:latin typeface="Consolas"/>
              </a:rPr>
              <a:t>// cela fait 11</a:t>
            </a:r>
            <a:endParaRPr lang="fr-CA" b="0" dirty="0">
              <a:solidFill>
                <a:srgbClr val="D4D4D4"/>
              </a:solidFill>
              <a:effectLst/>
              <a:latin typeface="Consolas"/>
            </a:endParaRPr>
          </a:p>
          <a:p>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et on revient à 10</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1002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multiplication et division</a:t>
            </a:r>
          </a:p>
          <a:p>
            <a:pPr marL="0" indent="0">
              <a:buNone/>
            </a:pPr>
            <a:r>
              <a:rPr lang="fr-CA" dirty="0"/>
              <a:t>Les opérations de multiplication et de division utilisent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49" y="3667049"/>
            <a:ext cx="8176591" cy="1497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averageCostPerProduct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10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556554" y="2052638"/>
            <a:ext cx="9082187" cy="4195762"/>
          </a:xfrm>
        </p:spPr>
        <p:txBody>
          <a:bodyPr/>
          <a:lstStyle/>
          <a:p>
            <a:pPr marL="0" indent="0">
              <a:buNone/>
            </a:pPr>
            <a:r>
              <a:rPr lang="fr-FR" b="1" i="1" dirty="0"/>
              <a:t>Opérateurs arithmétiques : multiplication et division</a:t>
            </a:r>
          </a:p>
          <a:p>
            <a:pPr marL="0" indent="0">
              <a:buNone/>
            </a:pPr>
            <a:r>
              <a:rPr lang="fr-CA" dirty="0"/>
              <a:t>Comme pour l'addition et la soustraction, il existe aussi les opérateurs   *=  et   /=  pour multiplier ou diviser un nombre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966062"/>
            <a:ext cx="8176591" cy="1153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a:t>
            </a: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6</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2*6 = 12;</a:t>
            </a:r>
            <a:endParaRPr lang="fr-FR" b="0" dirty="0">
              <a:solidFill>
                <a:srgbClr val="D4D4D4"/>
              </a:solidFill>
              <a:effectLst/>
              <a:latin typeface="Consolas" panose="020B0609020204030204" pitchFamily="49" charset="0"/>
            </a:endParaRP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3</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12/3 = 4;</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124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65E8F-06AC-4F47-A957-00805AED59E1}"/>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2</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BE1A7263-0B4C-473C-8481-CE8B8CCD73CA}"/>
              </a:ext>
            </a:extLst>
          </p:cNvPr>
          <p:cNvSpPr>
            <a:spLocks noGrp="1"/>
          </p:cNvSpPr>
          <p:nvPr>
            <p:ph idx="4294967295"/>
          </p:nvPr>
        </p:nvSpPr>
        <p:spPr>
          <a:xfrm>
            <a:off x="1619250" y="2052638"/>
            <a:ext cx="8947150" cy="4195762"/>
          </a:xfrm>
        </p:spPr>
        <p:txBody>
          <a:bodyPr/>
          <a:lstStyle/>
          <a:p>
            <a:r>
              <a:rPr lang="fr-FR" dirty="0"/>
              <a:t>Utilisation </a:t>
            </a:r>
            <a:r>
              <a:rPr lang="fr-FR"/>
              <a:t>de opérateurs</a:t>
            </a:r>
            <a:endParaRPr lang="fr-FR" dirty="0"/>
          </a:p>
        </p:txBody>
      </p:sp>
    </p:spTree>
    <p:extLst>
      <p:ext uri="{BB962C8B-B14F-4D97-AF65-F5344CB8AC3E}">
        <p14:creationId xmlns:p14="http://schemas.microsoft.com/office/powerpoint/2010/main" val="384835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lgn="ctr">
              <a:buNone/>
            </a:pPr>
            <a:r>
              <a:rPr lang="fr-FR" b="1" i="1" dirty="0"/>
              <a:t>Mutabilité</a:t>
            </a:r>
            <a:endParaRPr lang="en-US"/>
          </a:p>
          <a:p>
            <a:pPr marL="0" indent="0">
              <a:buNone/>
            </a:pPr>
            <a:r>
              <a:rPr lang="fr-CA" dirty="0"/>
              <a:t>Une variable est de base </a:t>
            </a:r>
            <a:r>
              <a:rPr lang="fr-CA" b="1" dirty="0"/>
              <a:t>mutable</a:t>
            </a:r>
            <a:r>
              <a:rPr lang="fr-CA" dirty="0"/>
              <a:t> c'est-à-dire qu’elle peut changer au cours du temps. On la déclare avec le mot clé </a:t>
            </a:r>
            <a:r>
              <a:rPr lang="fr-CA" b="1" dirty="0"/>
              <a:t>let</a:t>
            </a:r>
            <a:r>
              <a:rPr lang="fr-CA" dirty="0"/>
              <a:t> suivi d’un nom de variable et on lui affecte une valeur de départ. Par la suite, on va pouvoir changer la valeur de cette variable autant de fois que l’on souhaite.</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4678627" y="4943202"/>
            <a:ext cx="2834746" cy="998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0</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822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792505"/>
          </a:xfrm>
        </p:spPr>
        <p:txBody>
          <a:bodyPr/>
          <a:lstStyle/>
          <a:p>
            <a:pPr algn="ctr"/>
            <a:r>
              <a:rPr lang="fr-FR" b="1" dirty="0">
                <a:solidFill>
                  <a:srgbClr val="0070C0"/>
                </a:solidFill>
              </a:rPr>
              <a:t>Les constantes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512487"/>
            <a:ext cx="8947150" cy="4735913"/>
          </a:xfrm>
        </p:spPr>
        <p:txBody>
          <a:bodyPr vert="horz" lIns="91440" tIns="45720" rIns="91440" bIns="45720" rtlCol="0" anchor="t">
            <a:normAutofit/>
          </a:bodyPr>
          <a:lstStyle/>
          <a:p>
            <a:pPr marL="0" indent="0">
              <a:buNone/>
            </a:pPr>
            <a:r>
              <a:rPr lang="fr-CA" sz="2400" dirty="0"/>
              <a:t>Dans de nombreux programmes, certaines données ne seront pas modifiées pendant l'exécution du programme. C'est le cas par exemple du nom d'une entreprise, de la date de naissance d'un utilisateur, ou du nombre d'heures dans une journée. Pour s'assurer de ne pas réaffecter par inadvertance de nouvelles valeurs à ces données, vous allez utiliser des </a:t>
            </a:r>
            <a:r>
              <a:rPr lang="fr-CA" sz="2400" b="1" dirty="0"/>
              <a:t>constantes</a:t>
            </a:r>
            <a:r>
              <a:rPr lang="fr-CA" sz="2400" dirty="0"/>
              <a:t>.</a:t>
            </a:r>
            <a:endParaRPr lang="fr-CA" sz="2400" dirty="0">
              <a:cs typeface="Calibri"/>
            </a:endParaRPr>
          </a:p>
          <a:p>
            <a:pPr marL="0" indent="0">
              <a:buNone/>
            </a:pPr>
            <a:r>
              <a:rPr lang="fr-CA" sz="2400" dirty="0"/>
              <a:t>Ce sont simplement des variables qui ne seront </a:t>
            </a:r>
            <a:r>
              <a:rPr lang="fr-CA" sz="2400" b="1" dirty="0"/>
              <a:t>pas mutables</a:t>
            </a:r>
            <a:r>
              <a:rPr lang="fr-CA" sz="2400" dirty="0"/>
              <a:t>. On donnera une valeur de départ et on ne pourra plus changer la valeur par la suite. Ainsi s’il y a une erreur de logique dans votre code changeant la valeur du variable (constante) qui ne devait pas changer, javascript retournera une erreur.</a:t>
            </a:r>
            <a:endParaRPr lang="fr-FR" sz="2400">
              <a:cs typeface="Calibri"/>
            </a:endParaRPr>
          </a:p>
        </p:txBody>
      </p:sp>
      <p:sp>
        <p:nvSpPr>
          <p:cNvPr id="4" name="Rectangle 3">
            <a:extLst>
              <a:ext uri="{FF2B5EF4-FFF2-40B4-BE49-F238E27FC236}">
                <a16:creationId xmlns:a16="http://schemas.microsoft.com/office/drawing/2014/main" id="{B8AA33E8-0373-4CB2-83FE-102900F73238}"/>
              </a:ext>
            </a:extLst>
          </p:cNvPr>
          <p:cNvSpPr/>
          <p:nvPr/>
        </p:nvSpPr>
        <p:spPr>
          <a:xfrm>
            <a:off x="2024395" y="5523639"/>
            <a:ext cx="8123583" cy="789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20</a:t>
            </a:r>
            <a:r>
              <a:rPr lang="fr-CA" sz="1600" b="0" dirty="0">
                <a:solidFill>
                  <a:srgbClr val="D4D4D4"/>
                </a:solidFill>
                <a:effectLst/>
                <a:latin typeface="Consolas" panose="020B0609020204030204" pitchFamily="49" charset="0"/>
              </a:rPr>
              <a:t>;</a:t>
            </a:r>
          </a:p>
          <a:p>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30</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Retournera une erreur dans la console car on ne peut plus changer sa valeur</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4312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3</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Calcul de nombre de jours avec des constantes.</a:t>
            </a:r>
          </a:p>
        </p:txBody>
      </p:sp>
    </p:spTree>
    <p:extLst>
      <p:ext uri="{BB962C8B-B14F-4D97-AF65-F5344CB8AC3E}">
        <p14:creationId xmlns:p14="http://schemas.microsoft.com/office/powerpoint/2010/main" val="223489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buNone/>
            </a:pPr>
            <a:r>
              <a:rPr lang="fr-CA" dirty="0"/>
              <a:t>Pour déclarer des </a:t>
            </a:r>
            <a:r>
              <a:rPr lang="fr-CA" b="1" dirty="0"/>
              <a:t>variables</a:t>
            </a:r>
            <a:r>
              <a:rPr lang="fr-CA" dirty="0"/>
              <a:t>, on utilise le mot clé </a:t>
            </a:r>
            <a:r>
              <a:rPr lang="fr-CA" b="1" i="1" dirty="0"/>
              <a:t>let</a:t>
            </a:r>
            <a:r>
              <a:rPr lang="fr-CA" dirty="0"/>
              <a:t>, auquel on donne un nom en « </a:t>
            </a:r>
            <a:r>
              <a:rPr lang="fr-CA" b="1" dirty="0" err="1"/>
              <a:t>camelCase</a:t>
            </a:r>
            <a:r>
              <a:rPr lang="fr-CA" b="1" dirty="0"/>
              <a:t> </a:t>
            </a:r>
            <a:r>
              <a:rPr lang="fr-CA" dirty="0"/>
              <a:t>».</a:t>
            </a:r>
          </a:p>
          <a:p>
            <a:pPr marL="0" indent="0">
              <a:buNone/>
            </a:pPr>
            <a:r>
              <a:rPr lang="fr-CA" dirty="0"/>
              <a:t>On peut initialiser les variables avec l’opérateur </a:t>
            </a:r>
            <a:r>
              <a:rPr lang="fr-CA" b="1" dirty="0"/>
              <a:t>=</a:t>
            </a:r>
            <a:r>
              <a:rPr lang="fr-CA" dirty="0"/>
              <a:t>.</a:t>
            </a:r>
          </a:p>
          <a:p>
            <a:pPr marL="0" indent="0">
              <a:buNone/>
            </a:pPr>
            <a:r>
              <a:rPr lang="fr-CA" dirty="0"/>
              <a:t>On peut modifier la </a:t>
            </a:r>
            <a:r>
              <a:rPr lang="fr-CA" b="1" dirty="0"/>
              <a:t>valeur</a:t>
            </a:r>
            <a:r>
              <a:rPr lang="fr-CA" dirty="0"/>
              <a:t> d’une variable en la réaffectant ou avec des </a:t>
            </a:r>
            <a:r>
              <a:rPr lang="fr-CA" b="1" dirty="0"/>
              <a:t>opérateurs</a:t>
            </a:r>
            <a:r>
              <a:rPr lang="fr-CA" dirty="0"/>
              <a:t> (addition, soustraction, multiplication, division, incrémentation, décrémentation).</a:t>
            </a:r>
          </a:p>
          <a:p>
            <a:pPr marL="0" indent="0">
              <a:buNone/>
            </a:pPr>
            <a:r>
              <a:rPr lang="fr-CA" dirty="0"/>
              <a:t>On doit utiliser des </a:t>
            </a:r>
            <a:r>
              <a:rPr lang="fr-CA" b="1" dirty="0"/>
              <a:t>constantes</a:t>
            </a:r>
            <a:r>
              <a:rPr lang="fr-CA" dirty="0"/>
              <a:t> avec le mot clé </a:t>
            </a:r>
            <a:r>
              <a:rPr lang="fr-CA" b="1" i="1" dirty="0" err="1"/>
              <a:t>const</a:t>
            </a:r>
            <a:r>
              <a:rPr lang="fr-CA" dirty="0"/>
              <a:t> pour éviter le remplacement d’éléments de données essentiels.</a:t>
            </a:r>
            <a:endParaRPr lang="fr-FR" dirty="0"/>
          </a:p>
        </p:txBody>
      </p:sp>
    </p:spTree>
    <p:extLst>
      <p:ext uri="{BB962C8B-B14F-4D97-AF65-F5344CB8AC3E}">
        <p14:creationId xmlns:p14="http://schemas.microsoft.com/office/powerpoint/2010/main" val="274190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35A41-D8C5-4A89-9399-600DE2D1900D}"/>
              </a:ext>
            </a:extLst>
          </p:cNvPr>
          <p:cNvSpPr>
            <a:spLocks noGrp="1"/>
          </p:cNvSpPr>
          <p:nvPr>
            <p:ph type="title" idx="4294967295"/>
          </p:nvPr>
        </p:nvSpPr>
        <p:spPr>
          <a:xfrm>
            <a:off x="4210538" y="618515"/>
            <a:ext cx="2624504" cy="716329"/>
          </a:xfrm>
        </p:spPr>
        <p:txBody>
          <a:bodyPr/>
          <a:lstStyle/>
          <a:p>
            <a:pPr algn="ctr"/>
            <a:r>
              <a:rPr lang="fr-FR" b="1" dirty="0">
                <a:solidFill>
                  <a:srgbClr val="0070C0"/>
                </a:solidFill>
              </a:rPr>
              <a:t>Sommaire</a:t>
            </a:r>
            <a:endParaRPr lang="en-US" b="1">
              <a:solidFill>
                <a:srgbClr val="0070C0"/>
              </a:solidFill>
              <a:cs typeface="Calibri Light"/>
            </a:endParaRPr>
          </a:p>
        </p:txBody>
      </p:sp>
      <p:sp>
        <p:nvSpPr>
          <p:cNvPr id="3" name="Espace réservé du contenu 2">
            <a:extLst>
              <a:ext uri="{FF2B5EF4-FFF2-40B4-BE49-F238E27FC236}">
                <a16:creationId xmlns:a16="http://schemas.microsoft.com/office/drawing/2014/main" id="{9F4AB074-4322-4A48-BC6C-6406C43DC4C3}"/>
              </a:ext>
            </a:extLst>
          </p:cNvPr>
          <p:cNvSpPr>
            <a:spLocks noGrp="1"/>
          </p:cNvSpPr>
          <p:nvPr>
            <p:ph sz="half" idx="4294967295"/>
          </p:nvPr>
        </p:nvSpPr>
        <p:spPr>
          <a:xfrm>
            <a:off x="766885" y="1640499"/>
            <a:ext cx="4727941" cy="4615839"/>
          </a:xfrm>
        </p:spPr>
        <p:txBody>
          <a:bodyPr vert="horz" lIns="91440" tIns="45720" rIns="91440" bIns="45720" rtlCol="0" anchor="t">
            <a:noAutofit/>
          </a:bodyPr>
          <a:lstStyle/>
          <a:p>
            <a:pPr>
              <a:buClr>
                <a:schemeClr val="tx1"/>
              </a:buClr>
              <a:buFont typeface="+mj-lt"/>
              <a:buAutoNum type="arabicPeriod"/>
            </a:pPr>
            <a:r>
              <a:rPr lang="fr-CA" sz="1400" dirty="0">
                <a:hlinkClick r:id="rId2" action="ppaction://hlinksldjump"/>
              </a:rPr>
              <a:t>Intégrer JavaScript dans vos pages Web</a:t>
            </a:r>
            <a:endParaRPr lang="fr-CA" sz="1400" dirty="0">
              <a:cs typeface="Calibri"/>
            </a:endParaRPr>
          </a:p>
          <a:p>
            <a:pPr>
              <a:buClr>
                <a:schemeClr val="tx1"/>
              </a:buClr>
              <a:buFont typeface="+mj-lt"/>
              <a:buAutoNum type="arabicPeriod"/>
            </a:pPr>
            <a:r>
              <a:rPr lang="fr-CA" sz="1400" dirty="0">
                <a:hlinkClick r:id="rId3" action="ppaction://hlinksldjump"/>
              </a:rPr>
              <a:t>La variable</a:t>
            </a:r>
            <a:endParaRPr lang="fr-CA" sz="1400" dirty="0">
              <a:cs typeface="Calibri"/>
            </a:endParaRPr>
          </a:p>
          <a:p>
            <a:pPr>
              <a:buClr>
                <a:schemeClr val="tx1"/>
              </a:buClr>
              <a:buFont typeface="+mj-lt"/>
              <a:buAutoNum type="arabicPeriod"/>
            </a:pPr>
            <a:r>
              <a:rPr lang="fr-CA" sz="1400" dirty="0">
                <a:hlinkClick r:id="rId4" action="ppaction://hlinksldjump"/>
              </a:rPr>
              <a:t>Créer une variable</a:t>
            </a:r>
            <a:endParaRPr lang="fr-CA" sz="1400" dirty="0">
              <a:cs typeface="Calibri"/>
            </a:endParaRPr>
          </a:p>
          <a:p>
            <a:pPr>
              <a:buClr>
                <a:schemeClr val="tx1"/>
              </a:buClr>
              <a:buFont typeface="+mj-lt"/>
              <a:buAutoNum type="arabicPeriod"/>
            </a:pPr>
            <a:r>
              <a:rPr lang="fr-CA" sz="1400" dirty="0">
                <a:hlinkClick r:id="rId5" action="ppaction://hlinksldjump"/>
              </a:rPr>
              <a:t>Modifier la valeur d’une variable</a:t>
            </a:r>
            <a:endParaRPr lang="fr-CA" sz="1400" dirty="0">
              <a:cs typeface="Calibri"/>
            </a:endParaRPr>
          </a:p>
          <a:p>
            <a:pPr>
              <a:buClr>
                <a:schemeClr val="tx1"/>
              </a:buClr>
              <a:buFont typeface="+mj-lt"/>
              <a:buAutoNum type="arabicPeriod"/>
            </a:pPr>
            <a:r>
              <a:rPr lang="fr-CA" sz="1400" dirty="0">
                <a:hlinkClick r:id="rId6" action="ppaction://hlinksldjump"/>
              </a:rPr>
              <a:t>Les constantes</a:t>
            </a:r>
            <a:endParaRPr lang="fr-CA" sz="1400" dirty="0">
              <a:cs typeface="Calibri"/>
            </a:endParaRPr>
          </a:p>
          <a:p>
            <a:pPr>
              <a:buClr>
                <a:schemeClr val="tx1"/>
              </a:buClr>
              <a:buFont typeface="+mj-lt"/>
              <a:buAutoNum type="arabicPeriod"/>
            </a:pPr>
            <a:r>
              <a:rPr lang="fr-CA" sz="1400" dirty="0">
                <a:hlinkClick r:id="rId7" action="ppaction://hlinksldjump"/>
              </a:rPr>
              <a:t>Les types</a:t>
            </a:r>
            <a:endParaRPr lang="fr-CA" sz="1400" dirty="0">
              <a:cs typeface="Calibri"/>
            </a:endParaRPr>
          </a:p>
          <a:p>
            <a:pPr>
              <a:buClr>
                <a:schemeClr val="tx1"/>
              </a:buClr>
              <a:buFont typeface="+mj-lt"/>
              <a:buAutoNum type="arabicPeriod"/>
            </a:pPr>
            <a:r>
              <a:rPr lang="fr-CA" sz="1400" dirty="0">
                <a:hlinkClick r:id="rId8" action="ppaction://hlinksldjump"/>
              </a:rPr>
              <a:t>Le type « </a:t>
            </a:r>
            <a:r>
              <a:rPr lang="fr-CA" sz="1400" dirty="0" err="1">
                <a:hlinkClick r:id="rId8" action="ppaction://hlinksldjump"/>
              </a:rPr>
              <a:t>number</a:t>
            </a:r>
            <a:r>
              <a:rPr lang="fr-CA" sz="1400" dirty="0">
                <a:hlinkClick r:id="rId8" action="ppaction://hlinksldjump"/>
              </a:rPr>
              <a:t> »</a:t>
            </a:r>
            <a:endParaRPr lang="fr-CA" sz="1400" dirty="0">
              <a:cs typeface="Calibri"/>
            </a:endParaRPr>
          </a:p>
          <a:p>
            <a:pPr>
              <a:buClr>
                <a:schemeClr val="tx1"/>
              </a:buClr>
              <a:buFont typeface="+mj-lt"/>
              <a:buAutoNum type="arabicPeriod"/>
            </a:pPr>
            <a:r>
              <a:rPr lang="fr-CA" sz="1400" dirty="0">
                <a:hlinkClick r:id="rId9" action="ppaction://hlinksldjump"/>
              </a:rPr>
              <a:t>Le type « string »</a:t>
            </a:r>
            <a:endParaRPr lang="fr-CA" sz="1400" dirty="0">
              <a:cs typeface="Calibri"/>
            </a:endParaRPr>
          </a:p>
          <a:p>
            <a:pPr>
              <a:buClr>
                <a:schemeClr val="tx1"/>
              </a:buClr>
              <a:buFont typeface="+mj-lt"/>
              <a:buAutoNum type="arabicPeriod"/>
            </a:pPr>
            <a:r>
              <a:rPr lang="fr-CA" sz="1400" dirty="0">
                <a:hlinkClick r:id="rId10" action="ppaction://hlinksldjump"/>
              </a:rPr>
              <a:t>Le type « </a:t>
            </a:r>
            <a:r>
              <a:rPr lang="fr-CA" sz="1400" dirty="0" err="1">
                <a:hlinkClick r:id="rId10" action="ppaction://hlinksldjump"/>
              </a:rPr>
              <a:t>boolean</a:t>
            </a:r>
            <a:r>
              <a:rPr lang="fr-CA" sz="1400" dirty="0">
                <a:hlinkClick r:id="rId10" action="ppaction://hlinksldjump"/>
              </a:rPr>
              <a:t> »</a:t>
            </a:r>
            <a:endParaRPr lang="fr-CA" sz="1400" dirty="0">
              <a:cs typeface="Calibri"/>
            </a:endParaRPr>
          </a:p>
          <a:p>
            <a:pPr>
              <a:buClr>
                <a:schemeClr val="tx1"/>
              </a:buClr>
              <a:buFont typeface="+mj-lt"/>
              <a:buAutoNum type="arabicPeriod"/>
            </a:pPr>
            <a:r>
              <a:rPr lang="fr-CA" sz="1400" dirty="0">
                <a:hlinkClick r:id="rId11" action="ppaction://hlinksldjump"/>
              </a:rPr>
              <a:t>Les objets</a:t>
            </a:r>
            <a:endParaRPr lang="fr-CA" sz="1400" dirty="0">
              <a:cs typeface="Calibri"/>
            </a:endParaRPr>
          </a:p>
          <a:p>
            <a:pPr>
              <a:buClr>
                <a:schemeClr val="tx1"/>
              </a:buClr>
              <a:buFont typeface="+mj-lt"/>
              <a:buAutoNum type="arabicPeriod"/>
            </a:pPr>
            <a:r>
              <a:rPr lang="fr-CA" sz="1400" dirty="0">
                <a:hlinkClick r:id="rId12" action="ppaction://hlinksldjump"/>
              </a:rPr>
              <a:t>Les objets (</a:t>
            </a:r>
            <a:r>
              <a:rPr lang="fr-CA" sz="1400" dirty="0" err="1">
                <a:hlinkClick r:id="rId12" action="ppaction://hlinksldjump"/>
              </a:rPr>
              <a:t>bracket</a:t>
            </a:r>
            <a:r>
              <a:rPr lang="fr-CA" sz="1400" dirty="0">
                <a:hlinkClick r:id="rId12" action="ppaction://hlinksldjump"/>
              </a:rPr>
              <a:t> notation)</a:t>
            </a:r>
            <a:endParaRPr lang="fr-CA" sz="1400" dirty="0">
              <a:cs typeface="Calibri"/>
            </a:endParaRPr>
          </a:p>
          <a:p>
            <a:pPr>
              <a:buClr>
                <a:schemeClr val="tx1"/>
              </a:buClr>
              <a:buFont typeface="+mj-lt"/>
              <a:buAutoNum type="arabicPeriod"/>
            </a:pPr>
            <a:r>
              <a:rPr lang="fr-CA" sz="1400" dirty="0">
                <a:hlinkClick r:id="rId13" action="ppaction://hlinksldjump"/>
              </a:rPr>
              <a:t>Les classes</a:t>
            </a:r>
            <a:endParaRPr lang="fr-CA" sz="1400" dirty="0">
              <a:cs typeface="Calibri"/>
            </a:endParaRPr>
          </a:p>
          <a:p>
            <a:pPr>
              <a:buClr>
                <a:schemeClr val="tx1"/>
              </a:buClr>
              <a:buFont typeface="+mj-lt"/>
              <a:buAutoNum type="arabicPeriod"/>
            </a:pPr>
            <a:r>
              <a:rPr lang="fr-CA" sz="1400" dirty="0">
                <a:hlinkClick r:id="rId14" action="ppaction://hlinksldjump"/>
              </a:rPr>
              <a:t>Le tableau (</a:t>
            </a:r>
            <a:r>
              <a:rPr lang="fr-CA" sz="1400" dirty="0" err="1">
                <a:hlinkClick r:id="rId14" action="ppaction://hlinksldjump"/>
              </a:rPr>
              <a:t>array</a:t>
            </a:r>
            <a:r>
              <a:rPr lang="fr-CA" sz="1400" dirty="0">
                <a:hlinkClick r:id="rId14" action="ppaction://hlinksldjump"/>
              </a:rPr>
              <a:t>)</a:t>
            </a:r>
            <a:endParaRPr lang="fr-CA" sz="1400" dirty="0">
              <a:cs typeface="Calibri"/>
            </a:endParaRPr>
          </a:p>
          <a:p>
            <a:pPr>
              <a:buClr>
                <a:schemeClr val="tx1"/>
              </a:buClr>
              <a:buFont typeface="+mj-lt"/>
              <a:buAutoNum type="arabicPeriod"/>
            </a:pPr>
            <a:r>
              <a:rPr lang="fr-CA" sz="1400" dirty="0">
                <a:hlinkClick r:id="rId15" action="ppaction://hlinksldjump"/>
              </a:rPr>
              <a:t>Valeur et référence</a:t>
            </a:r>
            <a:endParaRPr lang="fr-CA" sz="1400" dirty="0">
              <a:cs typeface="Calibri"/>
            </a:endParaRPr>
          </a:p>
          <a:p>
            <a:endParaRPr lang="fr-FR" sz="1400" dirty="0">
              <a:cs typeface="Calibri"/>
            </a:endParaRPr>
          </a:p>
        </p:txBody>
      </p:sp>
      <p:sp>
        <p:nvSpPr>
          <p:cNvPr id="4" name="Espace réservé du contenu 3">
            <a:extLst>
              <a:ext uri="{FF2B5EF4-FFF2-40B4-BE49-F238E27FC236}">
                <a16:creationId xmlns:a16="http://schemas.microsoft.com/office/drawing/2014/main" id="{AF023268-FCBC-4255-9C6A-27F14B2BD72F}"/>
              </a:ext>
            </a:extLst>
          </p:cNvPr>
          <p:cNvSpPr>
            <a:spLocks noGrp="1"/>
          </p:cNvSpPr>
          <p:nvPr>
            <p:ph sz="half" idx="4294967295"/>
          </p:nvPr>
        </p:nvSpPr>
        <p:spPr>
          <a:xfrm>
            <a:off x="6262077" y="1645506"/>
            <a:ext cx="5157787" cy="4610832"/>
          </a:xfrm>
        </p:spPr>
        <p:txBody>
          <a:bodyPr vert="horz" lIns="91440" tIns="45720" rIns="91440" bIns="45720" rtlCol="0" anchor="t">
            <a:noAutofit/>
          </a:bodyPr>
          <a:lstStyle/>
          <a:p>
            <a:pPr>
              <a:buClr>
                <a:schemeClr val="tx1"/>
              </a:buClr>
              <a:buFont typeface="+mj-lt"/>
              <a:buAutoNum type="arabicPeriod" startAt="15"/>
            </a:pPr>
            <a:r>
              <a:rPr lang="fr-CA" sz="1400" dirty="0">
                <a:hlinkClick r:id="rId16" action="ppaction://hlinksldjump"/>
              </a:rPr>
              <a:t>Compter, ajouter et supprimer les éléments d’un tableau (</a:t>
            </a:r>
            <a:r>
              <a:rPr lang="fr-CA" sz="1400" dirty="0" err="1">
                <a:hlinkClick r:id="rId16" action="ppaction://hlinksldjump"/>
              </a:rPr>
              <a:t>array</a:t>
            </a:r>
            <a:r>
              <a:rPr lang="fr-CA" sz="1400" dirty="0">
                <a:hlinkClick r:id="rId16" action="ppaction://hlinksldjump"/>
              </a:rPr>
              <a:t>)</a:t>
            </a:r>
            <a:endParaRPr lang="fr-CA" sz="1400" dirty="0">
              <a:cs typeface="Calibri"/>
            </a:endParaRPr>
          </a:p>
          <a:p>
            <a:pPr>
              <a:buClr>
                <a:schemeClr val="tx1"/>
              </a:buClr>
              <a:buFont typeface="+mj-lt"/>
              <a:buAutoNum type="arabicPeriod" startAt="15"/>
            </a:pPr>
            <a:r>
              <a:rPr lang="fr-CA" sz="1400" dirty="0">
                <a:hlinkClick r:id="rId17" action="ppaction://hlinksldjump"/>
              </a:rPr>
              <a:t>Le déroulement du programme</a:t>
            </a:r>
            <a:endParaRPr lang="fr-CA" sz="1400" dirty="0">
              <a:cs typeface="Calibri"/>
            </a:endParaRPr>
          </a:p>
          <a:p>
            <a:pPr>
              <a:buClr>
                <a:schemeClr val="tx1"/>
              </a:buClr>
              <a:buFont typeface="+mj-lt"/>
              <a:buAutoNum type="arabicPeriod" startAt="15"/>
            </a:pPr>
            <a:r>
              <a:rPr lang="fr-CA" sz="1400" dirty="0">
                <a:hlinkClick r:id="rId18" action="ppaction://hlinksldjump"/>
              </a:rPr>
              <a:t>Les instructions conditionnelles if/</a:t>
            </a:r>
            <a:r>
              <a:rPr lang="fr-CA" sz="1400" dirty="0" err="1">
                <a:hlinkClick r:id="rId18" action="ppaction://hlinksldjump"/>
              </a:rPr>
              <a:t>else</a:t>
            </a:r>
            <a:endParaRPr lang="fr-CA" sz="1400" dirty="0">
              <a:cs typeface="Calibri"/>
            </a:endParaRPr>
          </a:p>
          <a:p>
            <a:pPr>
              <a:buClr>
                <a:schemeClr val="tx1"/>
              </a:buClr>
              <a:buFont typeface="+mj-lt"/>
              <a:buAutoNum type="arabicPeriod" startAt="15"/>
            </a:pPr>
            <a:r>
              <a:rPr lang="fr-CA" sz="1400" dirty="0">
                <a:hlinkClick r:id="rId19" action="ppaction://hlinksldjump"/>
              </a:rPr>
              <a:t>if/</a:t>
            </a:r>
            <a:r>
              <a:rPr lang="fr-CA" sz="1400" dirty="0" err="1">
                <a:hlinkClick r:id="rId19" action="ppaction://hlinksldjump"/>
              </a:rPr>
              <a:t>else</a:t>
            </a:r>
            <a:r>
              <a:rPr lang="fr-CA" sz="1400" dirty="0">
                <a:hlinkClick r:id="rId19" action="ppaction://hlinksldjump"/>
              </a:rPr>
              <a:t> avec les valeurs </a:t>
            </a:r>
            <a:r>
              <a:rPr lang="fr-CA" sz="1400" dirty="0" err="1">
                <a:hlinkClick r:id="rId19" action="ppaction://hlinksldjump"/>
              </a:rPr>
              <a:t>bouléens</a:t>
            </a:r>
            <a:r>
              <a:rPr lang="fr-CA" sz="1400" dirty="0">
                <a:hlinkClick r:id="rId19" action="ppaction://hlinksldjump"/>
              </a:rPr>
              <a:t> (</a:t>
            </a:r>
            <a:r>
              <a:rPr lang="fr-CA" sz="1400" dirty="0" err="1">
                <a:hlinkClick r:id="rId19" action="ppaction://hlinksldjump"/>
              </a:rPr>
              <a:t>boolean</a:t>
            </a:r>
            <a:r>
              <a:rPr lang="fr-CA" sz="1400" dirty="0">
                <a:hlinkClick r:id="rId19" action="ppaction://hlinksldjump"/>
              </a:rPr>
              <a:t>)</a:t>
            </a:r>
            <a:endParaRPr lang="fr-CA" sz="1400" dirty="0">
              <a:cs typeface="Calibri"/>
            </a:endParaRPr>
          </a:p>
          <a:p>
            <a:pPr>
              <a:buClr>
                <a:schemeClr val="tx1"/>
              </a:buClr>
              <a:buFont typeface="+mj-lt"/>
              <a:buAutoNum type="arabicPeriod" startAt="15"/>
            </a:pPr>
            <a:r>
              <a:rPr lang="fr-CA" sz="1400" dirty="0">
                <a:hlinkClick r:id="rId20" action="ppaction://hlinksldjump"/>
              </a:rPr>
              <a:t>Les expressions</a:t>
            </a:r>
            <a:endParaRPr lang="fr-CA" sz="1400" dirty="0">
              <a:cs typeface="Calibri"/>
            </a:endParaRPr>
          </a:p>
          <a:p>
            <a:pPr>
              <a:buClr>
                <a:schemeClr val="tx1"/>
              </a:buClr>
              <a:buFont typeface="+mj-lt"/>
              <a:buAutoNum type="arabicPeriod" startAt="15"/>
            </a:pPr>
            <a:r>
              <a:rPr lang="fr-CA" sz="1400" dirty="0">
                <a:hlinkClick r:id="rId21" action="ppaction://hlinksldjump"/>
              </a:rPr>
              <a:t>L’égalité == ou ===</a:t>
            </a:r>
            <a:endParaRPr lang="fr-CA" sz="1400" dirty="0">
              <a:cs typeface="Calibri"/>
            </a:endParaRPr>
          </a:p>
          <a:p>
            <a:pPr>
              <a:buClr>
                <a:schemeClr val="tx1"/>
              </a:buClr>
              <a:buFont typeface="+mj-lt"/>
              <a:buAutoNum type="arabicPeriod" startAt="15"/>
            </a:pPr>
            <a:r>
              <a:rPr lang="fr-CA" sz="1400" dirty="0">
                <a:hlinkClick r:id="rId22" action="ppaction://hlinksldjump"/>
              </a:rPr>
              <a:t>Les conditions multiples</a:t>
            </a:r>
            <a:endParaRPr lang="fr-CA" sz="1400" dirty="0">
              <a:cs typeface="Calibri"/>
            </a:endParaRPr>
          </a:p>
          <a:p>
            <a:pPr>
              <a:buClr>
                <a:schemeClr val="tx1"/>
              </a:buClr>
              <a:buFont typeface="+mj-lt"/>
              <a:buAutoNum type="arabicPeriod" startAt="15"/>
            </a:pPr>
            <a:r>
              <a:rPr lang="fr-CA" sz="1400" dirty="0">
                <a:hlinkClick r:id="rId23" action="ppaction://hlinksldjump"/>
              </a:rPr>
              <a:t>Le scope des variables</a:t>
            </a:r>
            <a:endParaRPr lang="fr-CA" sz="1400" dirty="0">
              <a:cs typeface="Calibri"/>
            </a:endParaRPr>
          </a:p>
          <a:p>
            <a:pPr>
              <a:buClr>
                <a:schemeClr val="tx1"/>
              </a:buClr>
              <a:buFont typeface="+mj-lt"/>
              <a:buAutoNum type="arabicPeriod" startAt="15"/>
            </a:pPr>
            <a:r>
              <a:rPr lang="fr-CA" sz="1400" dirty="0">
                <a:hlinkClick r:id="rId24" action="ppaction://hlinksldjump"/>
              </a:rPr>
              <a:t>Les instructions switch</a:t>
            </a:r>
            <a:endParaRPr lang="fr-CA" sz="1400" dirty="0">
              <a:cs typeface="Calibri"/>
            </a:endParaRPr>
          </a:p>
          <a:p>
            <a:pPr>
              <a:buClr>
                <a:schemeClr val="tx1"/>
              </a:buClr>
              <a:buFont typeface="+mj-lt"/>
              <a:buAutoNum type="arabicPeriod" startAt="15"/>
            </a:pPr>
            <a:r>
              <a:rPr lang="fr-CA" sz="1400" dirty="0">
                <a:hlinkClick r:id="rId25" action="ppaction://hlinksldjump"/>
              </a:rPr>
              <a:t>La boucle for</a:t>
            </a:r>
            <a:endParaRPr lang="fr-CA" sz="1400" dirty="0">
              <a:cs typeface="Calibri"/>
            </a:endParaRPr>
          </a:p>
          <a:p>
            <a:pPr>
              <a:buClr>
                <a:schemeClr val="tx1"/>
              </a:buClr>
              <a:buFont typeface="+mj-lt"/>
              <a:buAutoNum type="arabicPeriod" startAt="15"/>
            </a:pPr>
            <a:r>
              <a:rPr lang="fr-CA" sz="1400" dirty="0">
                <a:hlinkClick r:id="rId26" action="ppaction://hlinksldjump"/>
              </a:rPr>
              <a:t>For… in et for… of</a:t>
            </a:r>
            <a:endParaRPr lang="fr-CA" sz="1400" dirty="0">
              <a:cs typeface="Calibri"/>
            </a:endParaRPr>
          </a:p>
          <a:p>
            <a:pPr>
              <a:buClr>
                <a:schemeClr val="tx1"/>
              </a:buClr>
              <a:buFont typeface="+mj-lt"/>
              <a:buAutoNum type="arabicPeriod" startAt="15"/>
            </a:pPr>
            <a:r>
              <a:rPr lang="fr-CA" sz="1400" dirty="0">
                <a:hlinkClick r:id="rId27" action="ppaction://hlinksldjump"/>
              </a:rPr>
              <a:t>La boucle </a:t>
            </a:r>
            <a:r>
              <a:rPr lang="fr-CA" sz="1400" err="1">
                <a:hlinkClick r:id="rId27" action="ppaction://hlinksldjump"/>
              </a:rPr>
              <a:t>while</a:t>
            </a:r>
            <a:endParaRPr lang="fr-CA" sz="1400">
              <a:cs typeface="Calibri"/>
            </a:endParaRPr>
          </a:p>
          <a:p>
            <a:pPr>
              <a:buClr>
                <a:schemeClr val="tx1"/>
              </a:buClr>
              <a:buFont typeface="+mj-lt"/>
              <a:buAutoNum type="arabicPeriod" startAt="15"/>
            </a:pPr>
            <a:r>
              <a:rPr lang="fr-CA" sz="1400" dirty="0">
                <a:hlinkClick r:id="rId28" action="ppaction://hlinksldjump"/>
              </a:rPr>
              <a:t>Les fonctions</a:t>
            </a:r>
            <a:endParaRPr lang="fr-CA" sz="1400" dirty="0">
              <a:cs typeface="Calibri"/>
            </a:endParaRPr>
          </a:p>
          <a:p>
            <a:pPr>
              <a:buClr>
                <a:schemeClr val="tx1"/>
              </a:buClr>
              <a:buFont typeface="+mj-lt"/>
              <a:buAutoNum type="arabicPeriod" startAt="15"/>
            </a:pPr>
            <a:r>
              <a:rPr lang="fr-CA" sz="1400" dirty="0">
                <a:hlinkClick r:id="rId29" action="ppaction://hlinksldjump"/>
              </a:rPr>
              <a:t>Vocabulaire avec le glossaire</a:t>
            </a:r>
            <a:endParaRPr lang="fr-CA" sz="1400" dirty="0">
              <a:cs typeface="Calibri"/>
            </a:endParaRPr>
          </a:p>
        </p:txBody>
      </p:sp>
    </p:spTree>
    <p:extLst>
      <p:ext uri="{BB962C8B-B14F-4D97-AF65-F5344CB8AC3E}">
        <p14:creationId xmlns:p14="http://schemas.microsoft.com/office/powerpoint/2010/main" val="171847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937188"/>
          </a:xfrm>
        </p:spPr>
        <p:txBody>
          <a:bodyPr/>
          <a:lstStyle/>
          <a:p>
            <a:pPr algn="ctr"/>
            <a:r>
              <a:rPr lang="fr-FR" b="1" dirty="0">
                <a:solidFill>
                  <a:srgbClr val="0070C0"/>
                </a:solidFill>
              </a:rPr>
              <a:t>Les types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CA" dirty="0"/>
              <a:t>Le </a:t>
            </a:r>
            <a:r>
              <a:rPr lang="fr-CA" b="1" dirty="0"/>
              <a:t>type</a:t>
            </a:r>
            <a:r>
              <a:rPr lang="fr-CA" dirty="0"/>
              <a:t> d'une variable ou d'une constante est tout simplement le genre des données qu'elle enregistre. En JavaScript, il y a trois types primitifs principaux :</a:t>
            </a:r>
          </a:p>
          <a:p>
            <a:pPr marL="685800" lvl="1">
              <a:buFont typeface="Arial" panose="020B0604020202020204" pitchFamily="34" charset="0"/>
              <a:buChar char="•"/>
            </a:pPr>
            <a:r>
              <a:rPr lang="fr-CA" b="1" dirty="0" err="1"/>
              <a:t>number</a:t>
            </a:r>
            <a:r>
              <a:rPr lang="fr-CA" dirty="0"/>
              <a:t> (nombre) ;</a:t>
            </a:r>
          </a:p>
          <a:p>
            <a:pPr marL="685800" lvl="1">
              <a:buFont typeface="Arial" panose="020B0604020202020204" pitchFamily="34" charset="0"/>
              <a:buChar char="•"/>
            </a:pPr>
            <a:r>
              <a:rPr lang="fr-CA" b="1" dirty="0"/>
              <a:t>string</a:t>
            </a:r>
            <a:r>
              <a:rPr lang="fr-CA" dirty="0"/>
              <a:t> (chaîne de caractères) ;</a:t>
            </a:r>
          </a:p>
          <a:p>
            <a:pPr marL="685800" lvl="1">
              <a:buFont typeface="Arial" panose="020B0604020202020204" pitchFamily="34" charset="0"/>
              <a:buChar char="•"/>
            </a:pPr>
            <a:r>
              <a:rPr lang="fr-CA" b="1" dirty="0" err="1"/>
              <a:t>boolean</a:t>
            </a:r>
            <a:r>
              <a:rPr lang="fr-CA" dirty="0"/>
              <a:t> (valeur logique).</a:t>
            </a:r>
          </a:p>
          <a:p>
            <a:pPr marL="0" indent="0">
              <a:buNone/>
            </a:pPr>
            <a:r>
              <a:rPr lang="fr-CA" dirty="0"/>
              <a:t>Les </a:t>
            </a:r>
            <a:r>
              <a:rPr lang="fr-CA" b="1" dirty="0"/>
              <a:t>types primitifs </a:t>
            </a:r>
            <a:r>
              <a:rPr lang="fr-CA" dirty="0"/>
              <a:t>sont les briques de base de chaque structure de données en JavaScript. Peu importe la complexité finale de votre application, à sa base se trouveront ces trois types primitifs.</a:t>
            </a:r>
            <a:endParaRPr lang="fr-FR" dirty="0"/>
          </a:p>
        </p:txBody>
      </p:sp>
    </p:spTree>
    <p:extLst>
      <p:ext uri="{BB962C8B-B14F-4D97-AF65-F5344CB8AC3E}">
        <p14:creationId xmlns:p14="http://schemas.microsoft.com/office/powerpoint/2010/main" val="421244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types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CA" dirty="0"/>
              <a:t>JavaScript est un langage dit à </a:t>
            </a:r>
            <a:r>
              <a:rPr lang="fr-CA" b="1" dirty="0"/>
              <a:t>types dynamiques </a:t>
            </a:r>
            <a:r>
              <a:rPr lang="fr-CA" dirty="0"/>
              <a:t>et à </a:t>
            </a:r>
            <a:r>
              <a:rPr lang="fr-CA" b="1" dirty="0"/>
              <a:t>typage faible</a:t>
            </a:r>
            <a:r>
              <a:rPr lang="fr-CA" dirty="0"/>
              <a:t>. Cela signifie que vous pouvez initialiser une variable en tant que nombre, puis la réaffecter comme chaîne, ou tout autre type de variable. </a:t>
            </a:r>
          </a:p>
          <a:p>
            <a:pPr marL="0" indent="0">
              <a:buNone/>
            </a:pPr>
            <a:r>
              <a:rPr lang="fr-CA" dirty="0"/>
              <a:t>Ceci offre une grande souplesse, mais peut aussi conduire à un comportement inattendu si vous opérez sans précaution.</a:t>
            </a:r>
          </a:p>
          <a:p>
            <a:pPr marL="0" indent="0">
              <a:buNone/>
            </a:pPr>
            <a:r>
              <a:rPr lang="fr-CA" dirty="0"/>
              <a:t>Prenez garde aux types de vos variables, et en général, utilisez des constantes chaque fois que c'est possible.</a:t>
            </a:r>
            <a:endParaRPr lang="fr-FR" dirty="0"/>
          </a:p>
        </p:txBody>
      </p:sp>
    </p:spTree>
    <p:extLst>
      <p:ext uri="{BB962C8B-B14F-4D97-AF65-F5344CB8AC3E}">
        <p14:creationId xmlns:p14="http://schemas.microsoft.com/office/powerpoint/2010/main" val="139675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a:t>
            </a:r>
            <a:r>
              <a:rPr lang="fr-FR" b="1" dirty="0" err="1">
                <a:solidFill>
                  <a:srgbClr val="0070C0"/>
                </a:solidFill>
              </a:rPr>
              <a:t>number</a:t>
            </a:r>
            <a:r>
              <a:rPr lang="fr-FR" b="1" dirty="0">
                <a:solidFill>
                  <a:srgbClr val="0070C0"/>
                </a:solidFill>
              </a:rPr>
              <a:t>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8744" y="2052638"/>
            <a:ext cx="10008162" cy="4195762"/>
          </a:xfrm>
        </p:spPr>
        <p:txBody>
          <a:bodyPr/>
          <a:lstStyle/>
          <a:p>
            <a:pPr marL="0" indent="0">
              <a:buNone/>
            </a:pPr>
            <a:r>
              <a:rPr lang="fr-CA" dirty="0"/>
              <a:t>Toutes les variables que vous avez créées jusqu'à maintenant dans ce cours étaient du type </a:t>
            </a:r>
            <a:r>
              <a:rPr lang="fr-CA" b="1" dirty="0" err="1"/>
              <a:t>number</a:t>
            </a:r>
            <a:r>
              <a:rPr lang="fr-CA" dirty="0"/>
              <a:t>  (nombre, en français).  Comme vous l'avez vu, elles peuvent être manipulées de nombreuses façons.</a:t>
            </a:r>
          </a:p>
          <a:p>
            <a:pPr marL="0" indent="0">
              <a:buNone/>
            </a:pPr>
            <a:r>
              <a:rPr lang="fr-CA" dirty="0"/>
              <a:t>Les variables de type </a:t>
            </a:r>
            <a:r>
              <a:rPr lang="fr-CA" b="1" dirty="0" err="1"/>
              <a:t>number</a:t>
            </a:r>
            <a:r>
              <a:rPr lang="fr-CA" b="1" dirty="0"/>
              <a:t> </a:t>
            </a:r>
            <a:r>
              <a:rPr lang="fr-CA" dirty="0"/>
              <a:t>peuvent être positives ou négatives. Elles peuvent aussi être des nombres entiers (1, 2, 3, etc.) ou décimaux (1.4 ; 67.34 ; etc.).</a:t>
            </a:r>
          </a:p>
          <a:p>
            <a:pPr marL="0" indent="0">
              <a:buNone/>
            </a:pPr>
            <a:r>
              <a:rPr lang="fr-CA" dirty="0"/>
              <a:t>En programmation, les nombres entiers sont aussi appelés </a:t>
            </a:r>
            <a:r>
              <a:rPr lang="fr-CA" b="1" dirty="0"/>
              <a:t>entiers</a:t>
            </a:r>
            <a:r>
              <a:rPr lang="fr-CA" dirty="0"/>
              <a:t> ou </a:t>
            </a:r>
            <a:r>
              <a:rPr lang="fr-CA" b="1" dirty="0" err="1"/>
              <a:t>integers</a:t>
            </a:r>
            <a:r>
              <a:rPr lang="fr-CA" dirty="0"/>
              <a:t> ; les nombres avec des chiffres après la virgule sont aussi appelés nombres en </a:t>
            </a:r>
            <a:r>
              <a:rPr lang="fr-CA" b="1" dirty="0"/>
              <a:t>virgule flottante </a:t>
            </a:r>
            <a:r>
              <a:rPr lang="fr-CA" dirty="0"/>
              <a:t>ou </a:t>
            </a:r>
            <a:r>
              <a:rPr lang="fr-CA" b="1" dirty="0" err="1"/>
              <a:t>floating</a:t>
            </a:r>
            <a:r>
              <a:rPr lang="fr-CA" b="1" dirty="0"/>
              <a:t>-point</a:t>
            </a:r>
            <a:r>
              <a:rPr lang="fr-CA" dirty="0"/>
              <a:t>.</a:t>
            </a:r>
            <a:endParaRPr lang="fr-FR" dirty="0"/>
          </a:p>
        </p:txBody>
      </p:sp>
    </p:spTree>
    <p:extLst>
      <p:ext uri="{BB962C8B-B14F-4D97-AF65-F5344CB8AC3E}">
        <p14:creationId xmlns:p14="http://schemas.microsoft.com/office/powerpoint/2010/main" val="3386761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buNone/>
            </a:pPr>
            <a:r>
              <a:rPr lang="fr-CA" dirty="0"/>
              <a:t>Les </a:t>
            </a:r>
            <a:r>
              <a:rPr lang="fr-CA" b="1" dirty="0"/>
              <a:t>chaînes de caractères </a:t>
            </a:r>
            <a:r>
              <a:rPr lang="fr-CA" dirty="0"/>
              <a:t>(chaînes, ou </a:t>
            </a:r>
            <a:r>
              <a:rPr lang="fr-CA" b="1" dirty="0"/>
              <a:t>strings</a:t>
            </a:r>
            <a:r>
              <a:rPr lang="fr-CA" dirty="0"/>
              <a:t>, en anglais) sont la façon d'enregistrer du texte dans des variables JavaScript. On peut enregistrer dans une variable de type string  n'importe quelle chaîne de caractères, allant d'une seule lettre à un très grand nombre de lettres (plus de 134 millions, même dans des navigateurs anciens).</a:t>
            </a:r>
          </a:p>
          <a:p>
            <a:pPr marL="0" indent="0">
              <a:buNone/>
            </a:pPr>
            <a:r>
              <a:rPr lang="fr-CA" dirty="0"/>
              <a:t>Les variables de type string sont encadrées par des guillemets simples ou doubles '</a:t>
            </a:r>
            <a:r>
              <a:rPr lang="fr-CA" dirty="0" err="1">
                <a:solidFill>
                  <a:schemeClr val="bg1">
                    <a:lumMod val="75000"/>
                  </a:schemeClr>
                </a:solidFill>
              </a:rPr>
              <a:t>text</a:t>
            </a:r>
            <a:r>
              <a:rPr lang="fr-CA" dirty="0"/>
              <a:t>'  ou   "</a:t>
            </a:r>
            <a:r>
              <a:rPr lang="fr-CA" dirty="0" err="1">
                <a:solidFill>
                  <a:schemeClr val="bg1">
                    <a:lumMod val="75000"/>
                  </a:schemeClr>
                </a:solidFill>
              </a:rPr>
              <a:t>text</a:t>
            </a:r>
            <a:r>
              <a:rPr lang="fr-CA" dirty="0"/>
              <a:t>"  :</a:t>
            </a:r>
            <a:endParaRPr lang="fr-FR" dirty="0"/>
          </a:p>
        </p:txBody>
      </p:sp>
      <p:sp>
        <p:nvSpPr>
          <p:cNvPr id="4" name="Rectangle 3">
            <a:extLst>
              <a:ext uri="{FF2B5EF4-FFF2-40B4-BE49-F238E27FC236}">
                <a16:creationId xmlns:a16="http://schemas.microsoft.com/office/drawing/2014/main" id="{DB7202C9-7C0F-46B2-8C8C-F37CCC57BF3E}"/>
              </a:ext>
            </a:extLst>
          </p:cNvPr>
          <p:cNvSpPr/>
          <p:nvPr/>
        </p:nvSpPr>
        <p:spPr>
          <a:xfrm>
            <a:off x="2035651" y="5368284"/>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"Hilal"</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lastName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8139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8896" y="2515625"/>
            <a:ext cx="8947150" cy="2739281"/>
          </a:xfrm>
        </p:spPr>
        <p:txBody>
          <a:bodyPr/>
          <a:lstStyle/>
          <a:p>
            <a:pPr marL="0" indent="0">
              <a:buNone/>
            </a:pPr>
            <a:r>
              <a:rPr lang="fr-CA" dirty="0"/>
              <a:t>Les chaînes peuvent aussi être </a:t>
            </a:r>
            <a:r>
              <a:rPr lang="fr-CA" b="1" dirty="0"/>
              <a:t>concaténées</a:t>
            </a:r>
            <a:r>
              <a:rPr lang="fr-CA" dirty="0"/>
              <a:t> (ajoutées à la fin l'une de l'autre) par l'opérateur   +  :</a:t>
            </a:r>
          </a:p>
          <a:p>
            <a:pPr marL="0" indent="0">
              <a:buNone/>
            </a:pPr>
            <a:endParaRPr lang="fr-CA" dirty="0"/>
          </a:p>
          <a:p>
            <a:pPr marL="0" indent="0">
              <a:buNone/>
            </a:pPr>
            <a:endParaRPr lang="fr-CA" dirty="0"/>
          </a:p>
          <a:p>
            <a:pPr marL="0" indent="0">
              <a:buNone/>
            </a:pPr>
            <a:endParaRPr lang="fr-CA" dirty="0"/>
          </a:p>
        </p:txBody>
      </p:sp>
      <p:sp>
        <p:nvSpPr>
          <p:cNvPr id="5" name="Rectangle 4">
            <a:extLst>
              <a:ext uri="{FF2B5EF4-FFF2-40B4-BE49-F238E27FC236}">
                <a16:creationId xmlns:a16="http://schemas.microsoft.com/office/drawing/2014/main" id="{AF6740B4-6E70-4DDA-ABBB-38993773B8FF}"/>
              </a:ext>
            </a:extLst>
          </p:cNvPr>
          <p:cNvSpPr/>
          <p:nvPr/>
        </p:nvSpPr>
        <p:spPr>
          <a:xfrm>
            <a:off x="2026005" y="4512179"/>
            <a:ext cx="8123583" cy="520421"/>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en-US" sz="1600" b="0" dirty="0">
                <a:solidFill>
                  <a:srgbClr val="569CD6"/>
                </a:solidFill>
                <a:effectLst/>
                <a:latin typeface="Consolas"/>
              </a:rPr>
              <a:t>let</a:t>
            </a:r>
            <a:r>
              <a:rPr lang="en-US" sz="1600" b="0" dirty="0">
                <a:solidFill>
                  <a:srgbClr val="D4D4D4"/>
                </a:solidFill>
                <a:effectLst/>
                <a:latin typeface="Consolas"/>
              </a:rPr>
              <a:t> </a:t>
            </a:r>
            <a:r>
              <a:rPr lang="en-US" sz="1600" b="0" dirty="0" err="1">
                <a:solidFill>
                  <a:srgbClr val="9CDCFE"/>
                </a:solidFill>
                <a:effectLst/>
                <a:latin typeface="Consolas"/>
              </a:rPr>
              <a:t>wholeName</a:t>
            </a:r>
            <a:r>
              <a:rPr lang="en-US" sz="1600" b="0" dirty="0">
                <a:solidFill>
                  <a:srgbClr val="D4D4D4"/>
                </a:solidFill>
                <a:effectLst/>
                <a:latin typeface="Consolas"/>
              </a:rPr>
              <a:t> = </a:t>
            </a:r>
            <a:r>
              <a:rPr lang="en-US" sz="1600" b="0" dirty="0" err="1">
                <a:solidFill>
                  <a:srgbClr val="9CDCFE"/>
                </a:solidFill>
                <a:effectLst/>
                <a:latin typeface="Consolas"/>
              </a:rPr>
              <a:t>firstName</a:t>
            </a:r>
            <a:r>
              <a:rPr lang="en-US" sz="1600" b="0" dirty="0">
                <a:solidFill>
                  <a:srgbClr val="D4D4D4"/>
                </a:solidFill>
                <a:effectLst/>
                <a:latin typeface="Consolas"/>
              </a:rPr>
              <a:t> + </a:t>
            </a:r>
            <a:r>
              <a:rPr lang="en-US" sz="1600" b="0" dirty="0">
                <a:solidFill>
                  <a:srgbClr val="CE9178"/>
                </a:solidFill>
                <a:effectLst/>
                <a:latin typeface="Consolas"/>
              </a:rPr>
              <a:t>" "</a:t>
            </a:r>
            <a:r>
              <a:rPr lang="en-US" sz="1600" b="0" dirty="0">
                <a:solidFill>
                  <a:srgbClr val="D4D4D4"/>
                </a:solidFill>
                <a:effectLst/>
                <a:latin typeface="Consolas"/>
              </a:rPr>
              <a:t> + </a:t>
            </a:r>
            <a:r>
              <a:rPr lang="en-US" sz="1600" b="0" dirty="0" err="1">
                <a:solidFill>
                  <a:srgbClr val="9CDCFE"/>
                </a:solidFill>
                <a:effectLst/>
                <a:latin typeface="Consolas"/>
              </a:rPr>
              <a:t>lastName</a:t>
            </a:r>
            <a:r>
              <a:rPr lang="en-US" sz="1600" b="0" dirty="0">
                <a:solidFill>
                  <a:srgbClr val="D4D4D4"/>
                </a:solidFill>
                <a:effectLst/>
                <a:latin typeface="Consolas"/>
              </a:rPr>
              <a:t>;  </a:t>
            </a:r>
            <a:r>
              <a:rPr lang="en-US" sz="1600" b="0" dirty="0">
                <a:solidFill>
                  <a:srgbClr val="FF6F00"/>
                </a:solidFill>
                <a:effectLst/>
                <a:latin typeface="Consolas"/>
              </a:rPr>
              <a:t>// </a:t>
            </a:r>
            <a:r>
              <a:rPr lang="en-US" sz="1600" b="0" dirty="0" err="1">
                <a:solidFill>
                  <a:srgbClr val="FF6F00"/>
                </a:solidFill>
                <a:effectLst/>
                <a:latin typeface="Consolas"/>
              </a:rPr>
              <a:t>valeur</a:t>
            </a:r>
            <a:r>
              <a:rPr lang="en-US" sz="1600" dirty="0">
                <a:solidFill>
                  <a:srgbClr val="FF6F00"/>
                </a:solidFill>
                <a:latin typeface="Consolas"/>
              </a:rPr>
              <a:t> </a:t>
            </a:r>
            <a:r>
              <a:rPr lang="en-US" sz="1600" b="0" dirty="0">
                <a:solidFill>
                  <a:srgbClr val="FF6F00"/>
                </a:solidFill>
                <a:effectLst/>
                <a:latin typeface="Consolas"/>
              </a:rPr>
              <a:t>: “Hilal Wahim"</a:t>
            </a:r>
            <a:endParaRPr lang="en-US" sz="1600" b="0" dirty="0">
              <a:solidFill>
                <a:srgbClr val="D4D4D4"/>
              </a:solidFill>
              <a:effectLst/>
              <a:latin typeface="Consolas"/>
            </a:endParaRPr>
          </a:p>
        </p:txBody>
      </p:sp>
    </p:spTree>
    <p:extLst>
      <p:ext uri="{BB962C8B-B14F-4D97-AF65-F5344CB8AC3E}">
        <p14:creationId xmlns:p14="http://schemas.microsoft.com/office/powerpoint/2010/main" val="355811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8744" y="2052638"/>
            <a:ext cx="10008162" cy="4195762"/>
          </a:xfrm>
        </p:spPr>
        <p:txBody>
          <a:bodyPr vert="horz" lIns="91440" tIns="45720" rIns="91440" bIns="45720" rtlCol="0" anchor="t">
            <a:normAutofit/>
          </a:bodyPr>
          <a:lstStyle/>
          <a:p>
            <a:pPr marL="0" indent="0">
              <a:buNone/>
            </a:pPr>
            <a:r>
              <a:rPr lang="fr-CA" dirty="0"/>
              <a:t>Il est possible depuis quelques années d’utiliser une nouvelle écriture qui simplifie la concaténation des variables et des chaînes de caractère : </a:t>
            </a:r>
            <a:r>
              <a:rPr lang="fr-CA" b="1" dirty="0"/>
              <a:t>la string interpolation</a:t>
            </a:r>
            <a:r>
              <a:rPr lang="fr-CA" dirty="0"/>
              <a:t>. </a:t>
            </a:r>
          </a:p>
          <a:p>
            <a:pPr marL="0" indent="0">
              <a:buNone/>
            </a:pPr>
            <a:r>
              <a:rPr lang="fr-CA" dirty="0"/>
              <a:t>Pour créer une string interpolation on écrit du texte encadré par l'accent grave `</a:t>
            </a:r>
            <a:r>
              <a:rPr lang="fr-CA" dirty="0" err="1">
                <a:solidFill>
                  <a:schemeClr val="bg1">
                    <a:lumMod val="75000"/>
                  </a:schemeClr>
                </a:solidFill>
              </a:rPr>
              <a:t>text</a:t>
            </a:r>
            <a:r>
              <a:rPr lang="fr-CA" dirty="0"/>
              <a:t>` et si on veut injecter une variable dans ce code on utilise l’expression  ${</a:t>
            </a:r>
            <a:r>
              <a:rPr lang="fr-CA" dirty="0" err="1"/>
              <a:t>maVariable</a:t>
            </a:r>
            <a:r>
              <a:rPr lang="fr-CA" dirty="0"/>
              <a:t>}.</a:t>
            </a:r>
          </a:p>
          <a:p>
            <a:pPr marL="0" indent="0">
              <a:buNone/>
            </a:pPr>
            <a:endParaRPr lang="fr-CA" dirty="0"/>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2035651" y="4761953"/>
            <a:ext cx="8123583" cy="11079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myName</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`Wahim`</a:t>
            </a:r>
            <a:r>
              <a:rPr lang="fr-CA" sz="1600" b="0" dirty="0">
                <a:solidFill>
                  <a:srgbClr val="D4D4D4"/>
                </a:solidFill>
                <a:effectLst/>
                <a:latin typeface="Consolas" panose="020B0609020204030204" pitchFamily="49" charset="0"/>
              </a:rPr>
              <a:t>;</a:t>
            </a:r>
          </a:p>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`Bienvenue sur mon site </a:t>
            </a:r>
            <a:r>
              <a:rPr lang="fr-CA" sz="1600" b="0" dirty="0">
                <a:solidFill>
                  <a:srgbClr val="569CD6"/>
                </a:solidFill>
                <a:effectLst/>
                <a:latin typeface="Consolas" panose="020B0609020204030204" pitchFamily="49" charset="0"/>
              </a:rPr>
              <a:t>${</a:t>
            </a:r>
            <a:r>
              <a:rPr lang="fr-CA" sz="1600" b="0" dirty="0" err="1">
                <a:solidFill>
                  <a:srgbClr val="4FC1FF"/>
                </a:solidFill>
                <a:effectLst/>
                <a:latin typeface="Consolas" panose="020B0609020204030204" pitchFamily="49" charset="0"/>
              </a:rPr>
              <a:t>myName</a:t>
            </a:r>
            <a:r>
              <a:rPr lang="fr-CA" sz="1600" b="0" dirty="0">
                <a:solidFill>
                  <a:srgbClr val="569CD6"/>
                </a:solidFill>
                <a:effectLst/>
                <a:latin typeface="Consolas" panose="020B0609020204030204" pitchFamily="49" charset="0"/>
              </a:rPr>
              <a:t>}</a:t>
            </a:r>
            <a:r>
              <a:rPr lang="fr-CA" sz="1600" b="0" dirty="0">
                <a:solidFill>
                  <a:srgbClr val="CE9178"/>
                </a:solidFill>
                <a:effectLst/>
                <a:latin typeface="Consolas" panose="020B0609020204030204" pitchFamily="49" charset="0"/>
              </a:rPr>
              <a:t>!`</a:t>
            </a:r>
            <a:r>
              <a:rPr lang="fr-CA" sz="1600" b="0" dirty="0">
                <a:solidFill>
                  <a:srgbClr val="D4D4D4"/>
                </a:solidFill>
                <a:effectLst/>
                <a:latin typeface="Consolas" panose="020B0609020204030204" pitchFamily="49" charset="0"/>
              </a:rPr>
              <a:t>;</a:t>
            </a:r>
          </a:p>
          <a:p>
            <a:r>
              <a:rPr lang="fr-CA" sz="1600" b="0" dirty="0">
                <a:solidFill>
                  <a:srgbClr val="9CDCFE"/>
                </a:solidFill>
                <a:effectLst/>
                <a:latin typeface="Consolas" panose="020B0609020204030204" pitchFamily="49" charset="0"/>
              </a:rPr>
              <a:t>console</a:t>
            </a:r>
            <a:r>
              <a:rPr lang="fr-CA" sz="1600" b="0" dirty="0">
                <a:solidFill>
                  <a:srgbClr val="D4D4D4"/>
                </a:solidFill>
                <a:effectLst/>
                <a:latin typeface="Consolas" panose="020B0609020204030204" pitchFamily="49" charset="0"/>
              </a:rPr>
              <a:t>.</a:t>
            </a:r>
            <a:r>
              <a:rPr lang="fr-CA" sz="1600" b="0" dirty="0">
                <a:solidFill>
                  <a:srgbClr val="DCDCAA"/>
                </a:solidFill>
                <a:effectLst/>
                <a:latin typeface="Consolas" panose="020B0609020204030204" pitchFamily="49" charset="0"/>
              </a:rPr>
              <a:t>log</a:t>
            </a:r>
            <a:r>
              <a:rPr lang="fr-CA" sz="1600" b="0" dirty="0">
                <a:solidFill>
                  <a:srgbClr val="D4D4D4"/>
                </a:solidFill>
                <a:effectLst/>
                <a:latin typeface="Consolas" panose="020B0609020204030204" pitchFamily="49" charset="0"/>
              </a:rPr>
              <a:t>(</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//retournera “Bienvenue sur mon site Wahim!” </a:t>
            </a:r>
            <a:endParaRPr lang="fr-FR" sz="1600" dirty="0"/>
          </a:p>
        </p:txBody>
      </p:sp>
    </p:spTree>
    <p:extLst>
      <p:ext uri="{BB962C8B-B14F-4D97-AF65-F5344CB8AC3E}">
        <p14:creationId xmlns:p14="http://schemas.microsoft.com/office/powerpoint/2010/main" val="194998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455275" y="452438"/>
            <a:ext cx="9278957" cy="1400175"/>
          </a:xfrm>
        </p:spPr>
        <p:txBody>
          <a:bodyPr/>
          <a:lstStyle/>
          <a:p>
            <a:pPr algn="ctr"/>
            <a:r>
              <a:rPr lang="fr-FR" b="1" dirty="0">
                <a:solidFill>
                  <a:srgbClr val="0070C0"/>
                </a:solidFill>
              </a:rPr>
              <a:t>Le type « </a:t>
            </a:r>
            <a:r>
              <a:rPr lang="fr-FR" b="1" dirty="0" err="1">
                <a:solidFill>
                  <a:srgbClr val="0070C0"/>
                </a:solidFill>
              </a:rPr>
              <a:t>boolean</a:t>
            </a:r>
            <a:r>
              <a:rPr lang="fr-FR" b="1" dirty="0">
                <a:solidFill>
                  <a:srgbClr val="0070C0"/>
                </a:solidFill>
              </a:rPr>
              <a:t>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96123" y="2052638"/>
            <a:ext cx="9603048" cy="4195762"/>
          </a:xfrm>
        </p:spPr>
        <p:txBody>
          <a:bodyPr/>
          <a:lstStyle/>
          <a:p>
            <a:pPr marL="0" indent="0">
              <a:buNone/>
            </a:pPr>
            <a:r>
              <a:rPr lang="fr-CA" dirty="0"/>
              <a:t>Les </a:t>
            </a:r>
            <a:r>
              <a:rPr lang="fr-CA" b="1" dirty="0"/>
              <a:t>valeurs logiques </a:t>
            </a:r>
            <a:r>
              <a:rPr lang="fr-CA" dirty="0"/>
              <a:t>(</a:t>
            </a:r>
            <a:r>
              <a:rPr lang="fr-CA" b="1" dirty="0" err="1"/>
              <a:t>booleans</a:t>
            </a:r>
            <a:r>
              <a:rPr lang="fr-CA" dirty="0"/>
              <a:t>) sont le plus simple des types primitifs : elles ne peuvent avoir que deux valeurs,   </a:t>
            </a:r>
            <a:r>
              <a:rPr lang="fr-CA" b="1" dirty="0" err="1"/>
              <a:t>true</a:t>
            </a:r>
            <a:r>
              <a:rPr lang="fr-CA" dirty="0"/>
              <a:t>  ou   </a:t>
            </a:r>
            <a:r>
              <a:rPr lang="fr-CA" b="1" dirty="0"/>
              <a:t>false</a:t>
            </a:r>
            <a:r>
              <a:rPr lang="fr-CA" dirty="0"/>
              <a:t>  (vrai ou faux). Elles s'utilisent dans toutes sortes de cas : pour indiquer si un utilisateur est connecté ou non, si une case est cochée ou non, ou si un ensemble de conditions particulières est réuni.</a:t>
            </a:r>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2035651" y="4879294"/>
            <a:ext cx="8123583" cy="6458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userIsSignedIn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userIsAdmin</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80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4</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73" y="2052638"/>
            <a:ext cx="8947150" cy="4195762"/>
          </a:xfrm>
        </p:spPr>
        <p:txBody>
          <a:bodyPr/>
          <a:lstStyle/>
          <a:p>
            <a:r>
              <a:rPr lang="fr-FR" dirty="0"/>
              <a:t>Les types de données</a:t>
            </a:r>
          </a:p>
        </p:txBody>
      </p:sp>
    </p:spTree>
    <p:extLst>
      <p:ext uri="{BB962C8B-B14F-4D97-AF65-F5344CB8AC3E}">
        <p14:creationId xmlns:p14="http://schemas.microsoft.com/office/powerpoint/2010/main" val="1746111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8896" y="2399878"/>
            <a:ext cx="8947150" cy="3308370"/>
          </a:xfrm>
        </p:spPr>
        <p:txBody>
          <a:bodyPr/>
          <a:lstStyle/>
          <a:p>
            <a:pPr marL="0" indent="0">
              <a:buNone/>
            </a:pPr>
            <a:r>
              <a:rPr lang="fr-CA" dirty="0"/>
              <a:t>les trois principaux types de données primitifs en JavaScript :</a:t>
            </a:r>
          </a:p>
          <a:p>
            <a:pPr marL="685800" lvl="1">
              <a:buFont typeface="Arial" panose="020B0604020202020204" pitchFamily="34" charset="0"/>
              <a:buChar char="•"/>
            </a:pPr>
            <a:r>
              <a:rPr lang="fr-CA" dirty="0" err="1"/>
              <a:t>number</a:t>
            </a:r>
            <a:r>
              <a:rPr lang="fr-CA" dirty="0"/>
              <a:t> (nombre) ;</a:t>
            </a:r>
          </a:p>
          <a:p>
            <a:pPr marL="685800" lvl="1">
              <a:buFont typeface="Arial" panose="020B0604020202020204" pitchFamily="34" charset="0"/>
              <a:buChar char="•"/>
            </a:pPr>
            <a:r>
              <a:rPr lang="fr-CA" dirty="0" err="1"/>
              <a:t>boolean</a:t>
            </a:r>
            <a:r>
              <a:rPr lang="fr-CA" dirty="0"/>
              <a:t> (valeur logique) ;</a:t>
            </a:r>
          </a:p>
          <a:p>
            <a:pPr marL="685800" lvl="1">
              <a:buFont typeface="Arial" panose="020B0604020202020204" pitchFamily="34" charset="0"/>
              <a:buChar char="•"/>
            </a:pPr>
            <a:r>
              <a:rPr lang="fr-CA" dirty="0"/>
              <a:t>string (chaîne de caractères).</a:t>
            </a:r>
          </a:p>
          <a:p>
            <a:pPr marL="0" indent="0">
              <a:buNone/>
            </a:pPr>
            <a:r>
              <a:rPr lang="fr-CA" dirty="0"/>
              <a:t>Il existe d'autres types de données plus complexes.</a:t>
            </a:r>
          </a:p>
          <a:p>
            <a:pPr marL="0" indent="0">
              <a:buNone/>
            </a:pPr>
            <a:r>
              <a:rPr lang="fr-CA" dirty="0"/>
              <a:t>Techniquement, il y a trois autres types de données primitifs dans JavaScript :   </a:t>
            </a:r>
            <a:r>
              <a:rPr lang="fr-CA" b="1" dirty="0" err="1"/>
              <a:t>null</a:t>
            </a:r>
            <a:r>
              <a:rPr lang="fr-CA" dirty="0"/>
              <a:t>  ,   </a:t>
            </a:r>
            <a:r>
              <a:rPr lang="fr-CA" b="1" dirty="0" err="1"/>
              <a:t>undefined</a:t>
            </a:r>
            <a:r>
              <a:rPr lang="fr-CA" dirty="0"/>
              <a:t>  et   </a:t>
            </a:r>
            <a:r>
              <a:rPr lang="fr-CA" b="1" dirty="0" err="1"/>
              <a:t>symbol</a:t>
            </a:r>
            <a:r>
              <a:rPr lang="fr-CA" dirty="0"/>
              <a:t>  .</a:t>
            </a:r>
            <a:endParaRPr lang="fr-FR" dirty="0"/>
          </a:p>
        </p:txBody>
      </p:sp>
    </p:spTree>
    <p:extLst>
      <p:ext uri="{BB962C8B-B14F-4D97-AF65-F5344CB8AC3E}">
        <p14:creationId xmlns:p14="http://schemas.microsoft.com/office/powerpoint/2010/main" val="173370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3626673"/>
          </a:xfrm>
        </p:spPr>
        <p:txBody>
          <a:bodyPr vert="horz" lIns="91440" tIns="45720" rIns="91440" bIns="45720" rtlCol="0" anchor="t">
            <a:normAutofit/>
          </a:bodyPr>
          <a:lstStyle/>
          <a:p>
            <a:pPr marL="0" indent="0">
              <a:buNone/>
            </a:pPr>
            <a:r>
              <a:rPr lang="fr-FR" dirty="0"/>
              <a:t>Exemple du monde réel :</a:t>
            </a:r>
          </a:p>
          <a:p>
            <a:pPr marL="0" indent="0">
              <a:buNone/>
            </a:pPr>
            <a:endParaRPr lang="fr-FR" dirty="0"/>
          </a:p>
          <a:p>
            <a:pPr marL="0" indent="0">
              <a:buNone/>
            </a:pPr>
            <a:r>
              <a:rPr lang="fr-FR" dirty="0"/>
              <a:t>Les livres =&gt; un titre, un nombre de pages, un auteur, etc.</a:t>
            </a:r>
          </a:p>
          <a:p>
            <a:pPr marL="0" indent="0">
              <a:buNone/>
            </a:pPr>
            <a:endParaRPr lang="fr-FR" dirty="0"/>
          </a:p>
          <a:p>
            <a:pPr marL="0" indent="0">
              <a:buNone/>
            </a:pPr>
            <a:r>
              <a:rPr lang="fr-FR" dirty="0"/>
              <a:t>Ici, </a:t>
            </a:r>
            <a:r>
              <a:rPr lang="fr-FR" b="1" dirty="0"/>
              <a:t>l’objet </a:t>
            </a:r>
            <a:r>
              <a:rPr lang="fr-FR" dirty="0"/>
              <a:t>sera « </a:t>
            </a:r>
            <a:r>
              <a:rPr lang="fr-FR" i="1" dirty="0"/>
              <a:t>le</a:t>
            </a:r>
            <a:r>
              <a:rPr lang="fr-FR" dirty="0"/>
              <a:t> </a:t>
            </a:r>
            <a:r>
              <a:rPr lang="fr-FR" i="1" dirty="0"/>
              <a:t>livre », </a:t>
            </a:r>
            <a:r>
              <a:rPr lang="fr-FR" b="1" dirty="0"/>
              <a:t>les clés </a:t>
            </a:r>
            <a:r>
              <a:rPr lang="fr-FR" dirty="0"/>
              <a:t>seront</a:t>
            </a:r>
            <a:r>
              <a:rPr lang="fr-FR" i="1" dirty="0"/>
              <a:t> « le titre »</a:t>
            </a:r>
            <a:r>
              <a:rPr lang="fr-FR" dirty="0"/>
              <a:t>, </a:t>
            </a:r>
            <a:r>
              <a:rPr lang="fr-FR" i="1" dirty="0"/>
              <a:t>« le nombre de pages », « l’auteur »</a:t>
            </a:r>
            <a:r>
              <a:rPr lang="fr-FR" dirty="0"/>
              <a:t>, etc., et </a:t>
            </a:r>
            <a:r>
              <a:rPr lang="fr-FR" b="1" dirty="0"/>
              <a:t>les valeurs </a:t>
            </a:r>
            <a:r>
              <a:rPr lang="fr-FR" dirty="0"/>
              <a:t>seront les valeurs que l’on donnera à nos clés.</a:t>
            </a:r>
            <a:endParaRPr lang="fr-FR" i="1" dirty="0">
              <a:cs typeface="Calibri"/>
            </a:endParaRPr>
          </a:p>
        </p:txBody>
      </p:sp>
    </p:spTree>
    <p:extLst>
      <p:ext uri="{BB962C8B-B14F-4D97-AF65-F5344CB8AC3E}">
        <p14:creationId xmlns:p14="http://schemas.microsoft.com/office/powerpoint/2010/main" val="81208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89673" y="667361"/>
            <a:ext cx="9404350" cy="882406"/>
          </a:xfrm>
        </p:spPr>
        <p:txBody>
          <a:bodyPr/>
          <a:lstStyle/>
          <a:p>
            <a:pPr algn="ctr"/>
            <a:r>
              <a:rPr lang="fr-FR" b="1" dirty="0">
                <a:solidFill>
                  <a:srgbClr val="0070C0"/>
                </a:solidFill>
              </a:rP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974481" y="2052638"/>
            <a:ext cx="10217149" cy="4195762"/>
          </a:xfrm>
        </p:spPr>
        <p:txBody>
          <a:bodyPr vert="horz" lIns="91440" tIns="45720" rIns="91440" bIns="45720" rtlCol="0" anchor="t">
            <a:noAutofit/>
          </a:bodyPr>
          <a:lstStyle/>
          <a:p>
            <a:pPr marL="0" indent="0">
              <a:lnSpc>
                <a:spcPct val="100000"/>
              </a:lnSpc>
              <a:spcAft>
                <a:spcPts val="500"/>
              </a:spcAft>
              <a:buNone/>
            </a:pPr>
            <a:r>
              <a:rPr lang="fr-FR" sz="2200" dirty="0"/>
              <a:t>Pour intégrer du JavaScript dans vos pages Web, vous devez d’abord créer un ou plusieurs fichiers avec l’extension </a:t>
            </a:r>
            <a:r>
              <a:rPr lang="fr-FR" sz="2200" b="1" dirty="0"/>
              <a:t>.</a:t>
            </a:r>
            <a:r>
              <a:rPr lang="fr-FR" sz="2200" b="1" dirty="0" err="1"/>
              <a:t>js</a:t>
            </a:r>
            <a:r>
              <a:rPr lang="fr-FR" sz="2200" dirty="0"/>
              <a:t>.</a:t>
            </a:r>
            <a:endParaRPr lang="fr-FR" sz="2200" dirty="0">
              <a:cs typeface="Calibri"/>
            </a:endParaRPr>
          </a:p>
          <a:p>
            <a:pPr marL="0" indent="0">
              <a:lnSpc>
                <a:spcPct val="100000"/>
              </a:lnSpc>
              <a:spcAft>
                <a:spcPts val="500"/>
              </a:spcAft>
              <a:buNone/>
            </a:pPr>
            <a:r>
              <a:rPr lang="fr-FR" sz="2200" dirty="0"/>
              <a:t>Dans notre cours, nous utiliserons un seul fichier .</a:t>
            </a:r>
            <a:r>
              <a:rPr lang="fr-FR" sz="2200" dirty="0" err="1"/>
              <a:t>js</a:t>
            </a:r>
            <a:r>
              <a:rPr lang="fr-FR" sz="2200" dirty="0"/>
              <a:t> que nous appellerons </a:t>
            </a:r>
            <a:r>
              <a:rPr lang="fr-FR" sz="2200" i="1" dirty="0"/>
              <a:t>test.js</a:t>
            </a:r>
            <a:r>
              <a:rPr lang="fr-FR" sz="2200" dirty="0"/>
              <a:t>.</a:t>
            </a:r>
            <a:endParaRPr lang="fr-FR" sz="2200" dirty="0">
              <a:cs typeface="Calibri"/>
            </a:endParaRPr>
          </a:p>
          <a:p>
            <a:pPr marL="0" indent="0">
              <a:lnSpc>
                <a:spcPct val="100000"/>
              </a:lnSpc>
              <a:spcAft>
                <a:spcPts val="500"/>
              </a:spcAft>
              <a:buNone/>
            </a:pPr>
            <a:r>
              <a:rPr lang="fr-FR" sz="2200" dirty="0"/>
              <a:t>Une fois le fichier créé, vous devez permettre à votre ou vos navigateurs (Chrome, Firefox, Opera, Brave, Safari, </a:t>
            </a:r>
            <a:r>
              <a:rPr lang="fr-FR" sz="2200" dirty="0" err="1"/>
              <a:t>etc</a:t>
            </a:r>
            <a:r>
              <a:rPr lang="fr-FR" sz="2200" dirty="0"/>
              <a:t>) d’interpréter votre code JavaScript.</a:t>
            </a:r>
            <a:endParaRPr lang="fr-FR" sz="2200" dirty="0">
              <a:cs typeface="Calibri"/>
            </a:endParaRPr>
          </a:p>
          <a:p>
            <a:pPr marL="0" indent="0">
              <a:lnSpc>
                <a:spcPct val="100000"/>
              </a:lnSpc>
              <a:spcAft>
                <a:spcPts val="500"/>
              </a:spcAft>
              <a:buNone/>
            </a:pPr>
            <a:r>
              <a:rPr lang="fr-FR" sz="2200" dirty="0"/>
              <a:t>Vous devez donc créer une liaison entre vos fichiers HTML et vos fichiers JS.</a:t>
            </a:r>
            <a:endParaRPr lang="fr-FR" sz="2200" dirty="0">
              <a:cs typeface="Calibri"/>
            </a:endParaRPr>
          </a:p>
          <a:p>
            <a:pPr marL="0" indent="0">
              <a:lnSpc>
                <a:spcPct val="100000"/>
              </a:lnSpc>
              <a:spcAft>
                <a:spcPts val="500"/>
              </a:spcAft>
              <a:buNone/>
            </a:pPr>
            <a:r>
              <a:rPr lang="fr-FR" sz="2200" dirty="0"/>
              <a:t>Pour cela vous devez éditer votre ou vos pages HTML avec un éditeur de texte comme Sublime </a:t>
            </a:r>
            <a:r>
              <a:rPr lang="fr-FR" sz="2200" dirty="0" err="1"/>
              <a:t>Text</a:t>
            </a:r>
            <a:r>
              <a:rPr lang="fr-FR" sz="2200" dirty="0"/>
              <a:t> ou VS Code, puis, à l’exemple du CSS, ajouter une balise &lt;script&gt;&lt;/script&gt; (au lieu de &lt;</a:t>
            </a:r>
            <a:r>
              <a:rPr lang="fr-FR" sz="2200" dirty="0" err="1"/>
              <a:t>link</a:t>
            </a:r>
            <a:r>
              <a:rPr lang="fr-FR" sz="2200" dirty="0"/>
              <a:t> /&gt; pour le CSS) avec la source du fichier .</a:t>
            </a:r>
            <a:r>
              <a:rPr lang="fr-FR" sz="2200" dirty="0" err="1"/>
              <a:t>js</a:t>
            </a:r>
            <a:endParaRPr lang="fr-FR" sz="2200" dirty="0">
              <a:cs typeface="Calibri"/>
            </a:endParaRPr>
          </a:p>
          <a:p>
            <a:pPr marL="0" indent="0">
              <a:lnSpc>
                <a:spcPct val="100000"/>
              </a:lnSpc>
              <a:spcAft>
                <a:spcPts val="500"/>
              </a:spcAft>
              <a:buNone/>
            </a:pPr>
            <a:endParaRPr lang="fr-FR" sz="2200" dirty="0">
              <a:cs typeface="Calibri"/>
            </a:endParaRPr>
          </a:p>
        </p:txBody>
      </p:sp>
    </p:spTree>
    <p:extLst>
      <p:ext uri="{BB962C8B-B14F-4D97-AF65-F5344CB8AC3E}">
        <p14:creationId xmlns:p14="http://schemas.microsoft.com/office/powerpoint/2010/main" val="138168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52718" y="2052638"/>
            <a:ext cx="9689858" cy="4195762"/>
          </a:xfrm>
        </p:spPr>
        <p:txBody>
          <a:bodyPr>
            <a:normAutofit fontScale="92500" lnSpcReduction="20000"/>
          </a:bodyPr>
          <a:lstStyle/>
          <a:p>
            <a:pPr marL="0" indent="0">
              <a:buNone/>
            </a:pPr>
            <a:r>
              <a:rPr lang="fr-CA" dirty="0"/>
              <a:t>Les objets JavaScript sont écrits en </a:t>
            </a:r>
            <a:r>
              <a:rPr lang="fr-CA" b="1" dirty="0"/>
              <a:t>JSON (JavaScript Object Notation)</a:t>
            </a:r>
            <a:r>
              <a:rPr lang="fr-CA" dirty="0"/>
              <a:t>. Ce sont des séries de paires </a:t>
            </a:r>
            <a:r>
              <a:rPr lang="fr-CA" b="1" dirty="0"/>
              <a:t>clés-valeurs</a:t>
            </a:r>
            <a:r>
              <a:rPr lang="fr-CA" dirty="0"/>
              <a:t> séparées par des virgules, entre des accolades. Les objets peuvent être enregistrés dans une variable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clé est une chaîne (</a:t>
            </a:r>
            <a:r>
              <a:rPr lang="fr-CA" dirty="0" err="1"/>
              <a:t>title</a:t>
            </a:r>
            <a:r>
              <a:rPr lang="fr-CA" dirty="0"/>
              <a:t>, </a:t>
            </a:r>
            <a:r>
              <a:rPr lang="fr-CA" dirty="0" err="1"/>
              <a:t>author</a:t>
            </a:r>
            <a:r>
              <a:rPr lang="fr-CA" dirty="0"/>
              <a:t>, </a:t>
            </a:r>
            <a:r>
              <a:rPr lang="fr-CA" dirty="0" err="1"/>
              <a:t>numberOfPages</a:t>
            </a:r>
            <a:r>
              <a:rPr lang="fr-CA" dirty="0"/>
              <a:t>...), et les valeurs associées peuvent avoir tout type de données (nombre, chaîne, etc.).</a:t>
            </a:r>
            <a:endParaRPr lang="fr-FR"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35651" y="3425477"/>
            <a:ext cx="8123583" cy="1631386"/>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dirty="0">
                <a:solidFill>
                  <a:srgbClr val="CE9178"/>
                </a:solidFill>
                <a:latin typeface="Consolas"/>
              </a:rPr>
              <a:t>«</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6620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2671763"/>
          </a:xfrm>
        </p:spPr>
        <p:txBody>
          <a:bodyPr>
            <a:normAutofit/>
          </a:bodyPr>
          <a:lstStyle/>
          <a:p>
            <a:pPr marL="0" indent="0">
              <a:buNone/>
            </a:pPr>
            <a:r>
              <a:rPr lang="fr-CA" dirty="0"/>
              <a:t>Construire des objets présente un avantage essentiel : cela permet de regrouper les attributs d'une chose unique à un même emplacement, que ce soit un livre, un profil d'utilisateur ou la configuration d'une application, par exemple.</a:t>
            </a:r>
            <a:endParaRPr lang="fr-FR" i="1" dirty="0"/>
          </a:p>
        </p:txBody>
      </p:sp>
    </p:spTree>
    <p:extLst>
      <p:ext uri="{BB962C8B-B14F-4D97-AF65-F5344CB8AC3E}">
        <p14:creationId xmlns:p14="http://schemas.microsoft.com/office/powerpoint/2010/main" val="25680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5</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La création d’objet</a:t>
            </a:r>
          </a:p>
        </p:txBody>
      </p:sp>
    </p:spTree>
    <p:extLst>
      <p:ext uri="{BB962C8B-B14F-4D97-AF65-F5344CB8AC3E}">
        <p14:creationId xmlns:p14="http://schemas.microsoft.com/office/powerpoint/2010/main" val="3078156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Une fois l’objet créé en JavaScript, on va pouvoir accéder aux données de l’objet avec la </a:t>
            </a:r>
            <a:r>
              <a:rPr lang="fr-CA" b="1" dirty="0"/>
              <a:t>notation pointée </a:t>
            </a:r>
            <a:r>
              <a:rPr lang="fr-CA" dirty="0"/>
              <a:t>(</a:t>
            </a:r>
            <a:r>
              <a:rPr lang="fr-CA" i="1" dirty="0"/>
              <a:t>dot notation</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35651" y="3649360"/>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title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numberOfPages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12161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 (</a:t>
            </a:r>
            <a:r>
              <a:rPr lang="fr-FR" b="1" dirty="0" err="1">
                <a:solidFill>
                  <a:srgbClr val="0070C0"/>
                </a:solidFill>
              </a:rPr>
              <a:t>bracket</a:t>
            </a:r>
            <a:r>
              <a:rPr lang="fr-FR" b="1" dirty="0">
                <a:solidFill>
                  <a:srgbClr val="0070C0"/>
                </a:solidFill>
              </a:rPr>
              <a:t> notation)</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Les </a:t>
            </a:r>
            <a:r>
              <a:rPr lang="fr-CA" b="1" dirty="0" err="1"/>
              <a:t>brackets</a:t>
            </a:r>
            <a:r>
              <a:rPr lang="fr-CA" b="1" dirty="0"/>
              <a:t> notation </a:t>
            </a:r>
            <a:r>
              <a:rPr lang="fr-CA" dirty="0"/>
              <a:t>permettent d’accéder à un sous élément.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26005" y="3290878"/>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numberOfPages</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1680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 (</a:t>
            </a:r>
            <a:r>
              <a:rPr lang="fr-FR" b="1" err="1">
                <a:solidFill>
                  <a:srgbClr val="0070C0"/>
                </a:solidFill>
              </a:rPr>
              <a:t>bracket</a:t>
            </a:r>
            <a:r>
              <a:rPr lang="fr-FR" b="1" dirty="0">
                <a:solidFill>
                  <a:srgbClr val="0070C0"/>
                </a:solidFill>
              </a:rPr>
              <a:t> notation)</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L’intérêt c’est qu’on va pouvoir mettre entre </a:t>
            </a:r>
            <a:r>
              <a:rPr lang="fr-CA" dirty="0" err="1"/>
              <a:t>bracket</a:t>
            </a:r>
            <a:r>
              <a:rPr lang="fr-CA" dirty="0"/>
              <a:t> une variable qui contient en string le nom de la propriété que l’on souhaite atteindre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26005" y="3512726"/>
            <a:ext cx="8123583" cy="238234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25292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6</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Récupération de valeurs depuis un objet</a:t>
            </a:r>
          </a:p>
        </p:txBody>
      </p:sp>
    </p:spTree>
    <p:extLst>
      <p:ext uri="{BB962C8B-B14F-4D97-AF65-F5344CB8AC3E}">
        <p14:creationId xmlns:p14="http://schemas.microsoft.com/office/powerpoint/2010/main" val="381711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0516" y="2052638"/>
            <a:ext cx="10104618" cy="4195762"/>
          </a:xfrm>
        </p:spPr>
        <p:txBody>
          <a:bodyPr>
            <a:normAutofit fontScale="92500"/>
          </a:bodyPr>
          <a:lstStyle/>
          <a:p>
            <a:pPr marL="0" indent="0">
              <a:buNone/>
            </a:pPr>
            <a:r>
              <a:rPr lang="fr-CA" dirty="0"/>
              <a:t>une classe est un </a:t>
            </a:r>
            <a:r>
              <a:rPr lang="fr-CA" b="1" dirty="0"/>
              <a:t>modèle</a:t>
            </a:r>
            <a:r>
              <a:rPr lang="fr-CA" dirty="0"/>
              <a:t> pour un objet dans le code. Elle permet de construire plusieurs objets du même type (appelés </a:t>
            </a:r>
            <a:r>
              <a:rPr lang="fr-CA" b="1" dirty="0"/>
              <a:t>instances</a:t>
            </a:r>
            <a:r>
              <a:rPr lang="fr-CA" dirty="0"/>
              <a:t> de la même classe) plus facilement, rapidement et en toute fiabilité.</a:t>
            </a:r>
          </a:p>
          <a:p>
            <a:pPr marL="0" indent="0">
              <a:buNone/>
            </a:pPr>
            <a:r>
              <a:rPr lang="fr-CA" dirty="0"/>
              <a:t>Pour créer une classe dans JavaScript, utilisez le mot clé   </a:t>
            </a:r>
            <a:r>
              <a:rPr lang="fr-CA" b="1" dirty="0"/>
              <a:t>class</a:t>
            </a:r>
            <a:r>
              <a:rPr lang="fr-CA" dirty="0"/>
              <a:t>  , suivi par un nom. Encadrez ensuite le code de la classe entre accolades :</a:t>
            </a:r>
          </a:p>
          <a:p>
            <a:pPr marL="0" indent="0">
              <a:buNone/>
            </a:pPr>
            <a:endParaRPr lang="fr-CA" dirty="0"/>
          </a:p>
          <a:p>
            <a:pPr marL="0" indent="0">
              <a:buNone/>
            </a:pPr>
            <a:endParaRPr lang="fr-CA" dirty="0"/>
          </a:p>
          <a:p>
            <a:pPr marL="0" indent="0">
              <a:buNone/>
            </a:pPr>
            <a:r>
              <a:rPr lang="fr-CA" dirty="0"/>
              <a:t>Pour cette classe, nous souhaitons que chaque   </a:t>
            </a:r>
            <a:r>
              <a:rPr lang="fr-CA" i="1" dirty="0"/>
              <a:t>Book</a:t>
            </a:r>
            <a:r>
              <a:rPr lang="fr-CA" dirty="0"/>
              <a:t>  ait un titre, un auteur et un nombre de pages. Pour cela, vous utilisez ce qu'on appelle un </a:t>
            </a:r>
            <a:r>
              <a:rPr lang="fr-CA" b="1" dirty="0" err="1"/>
              <a:t>constructor</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5" name="Rectangle 4">
            <a:extLst>
              <a:ext uri="{FF2B5EF4-FFF2-40B4-BE49-F238E27FC236}">
                <a16:creationId xmlns:a16="http://schemas.microsoft.com/office/drawing/2014/main" id="{A7D8478C-AE2A-49A5-BA80-49777782787D}"/>
              </a:ext>
            </a:extLst>
          </p:cNvPr>
          <p:cNvSpPr/>
          <p:nvPr/>
        </p:nvSpPr>
        <p:spPr>
          <a:xfrm>
            <a:off x="2035651" y="4245524"/>
            <a:ext cx="8123583" cy="466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class</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30888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Le  </a:t>
            </a:r>
            <a:r>
              <a:rPr lang="fr-CA" dirty="0" err="1"/>
              <a:t>constructor</a:t>
            </a:r>
            <a:r>
              <a:rPr lang="fr-CA" dirty="0"/>
              <a:t> d'une classe est la fonction qui est appelée quand on crée une nouvelle instance de cette classe avec le mot clé   </a:t>
            </a:r>
            <a:r>
              <a:rPr lang="fr-CA" i="1" dirty="0"/>
              <a:t>new.</a:t>
            </a:r>
          </a:p>
          <a:p>
            <a:pPr marL="0" indent="0">
              <a:buNone/>
            </a:pPr>
            <a:endParaRPr lang="fr-CA" i="1" dirty="0"/>
          </a:p>
          <a:p>
            <a:pPr marL="0" indent="0">
              <a:buNone/>
            </a:pPr>
            <a:endParaRPr lang="fr-CA" i="1" dirty="0"/>
          </a:p>
          <a:p>
            <a:pPr marL="0" indent="0">
              <a:buNone/>
            </a:pPr>
            <a:endParaRPr lang="fr-CA" i="1" dirty="0"/>
          </a:p>
          <a:p>
            <a:pPr marL="0" indent="0">
              <a:buNone/>
            </a:pPr>
            <a:r>
              <a:rPr lang="fr-CA" dirty="0"/>
              <a:t>Il y a un ensemble d'instructions à suivre à l'intérieur du  </a:t>
            </a:r>
            <a:r>
              <a:rPr lang="fr-CA" dirty="0" err="1"/>
              <a:t>constructor</a:t>
            </a:r>
            <a:r>
              <a:rPr lang="fr-CA" dirty="0"/>
              <a:t>  pour créer une instance de la classe   </a:t>
            </a:r>
            <a:r>
              <a:rPr lang="fr-CA" i="1" dirty="0"/>
              <a:t>Book</a:t>
            </a:r>
            <a:r>
              <a:rPr lang="fr-CA" dirty="0"/>
              <a:t>  .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1987423" y="3431527"/>
            <a:ext cx="8123583" cy="952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15727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773213"/>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232765"/>
            <a:ext cx="8947150" cy="5237483"/>
          </a:xfrm>
        </p:spPr>
        <p:txBody>
          <a:bodyPr vert="horz" lIns="91440" tIns="45720" rIns="91440" bIns="45720" rtlCol="0" anchor="t">
            <a:normAutofit/>
          </a:bodyPr>
          <a:lstStyle/>
          <a:p>
            <a:pPr marL="0" indent="0">
              <a:buNone/>
            </a:pPr>
            <a:r>
              <a:rPr lang="fr-CA" dirty="0"/>
              <a:t>Pour attribuer le titre, l'auteur et le nombre de pages reçus à cette instance, utilisez le mot clé   </a:t>
            </a:r>
            <a:r>
              <a:rPr lang="fr-CA" b="1" dirty="0" err="1"/>
              <a:t>this</a:t>
            </a:r>
            <a:r>
              <a:rPr lang="fr-CA" dirty="0"/>
              <a:t>  et la notation dot.</a:t>
            </a:r>
          </a:p>
          <a:p>
            <a:pPr marL="0" indent="0">
              <a:buNone/>
            </a:pPr>
            <a:endParaRPr lang="fr-CA" i="1" dirty="0"/>
          </a:p>
          <a:p>
            <a:pPr marL="0" indent="0">
              <a:buNone/>
            </a:pPr>
            <a:endParaRPr lang="fr-CA" i="1" dirty="0">
              <a:cs typeface="Calibri" panose="020F0502020204030204"/>
            </a:endParaRPr>
          </a:p>
          <a:p>
            <a:pPr marL="0" indent="0">
              <a:buNone/>
            </a:pPr>
            <a:endParaRPr lang="fr-CA" i="1" dirty="0">
              <a:cs typeface="Calibri" panose="020F0502020204030204"/>
            </a:endParaRPr>
          </a:p>
          <a:p>
            <a:pPr marL="0" indent="0">
              <a:buNone/>
            </a:pPr>
            <a:endParaRPr lang="fr-CA" i="1" dirty="0"/>
          </a:p>
          <a:p>
            <a:pPr marL="0" indent="0">
              <a:buNone/>
            </a:pPr>
            <a:endParaRPr lang="fr-CA" i="1" dirty="0"/>
          </a:p>
          <a:p>
            <a:pPr marL="0" indent="0">
              <a:buNone/>
            </a:pPr>
            <a:r>
              <a:rPr lang="fr-CA" dirty="0"/>
              <a:t>Ici, le mot clé   </a:t>
            </a:r>
            <a:r>
              <a:rPr lang="fr-CA" i="1" dirty="0" err="1"/>
              <a:t>this</a:t>
            </a:r>
            <a:r>
              <a:rPr lang="fr-CA" dirty="0"/>
              <a:t>  fait référence à la nouvelle instance. Donc, il utilise la notation dot pour attribuer les valeurs reçues aux clés correspondantes.</a:t>
            </a:r>
          </a:p>
        </p:txBody>
      </p:sp>
      <p:sp>
        <p:nvSpPr>
          <p:cNvPr id="5" name="Rectangle 4">
            <a:extLst>
              <a:ext uri="{FF2B5EF4-FFF2-40B4-BE49-F238E27FC236}">
                <a16:creationId xmlns:a16="http://schemas.microsoft.com/office/drawing/2014/main" id="{A7D8478C-AE2A-49A5-BA80-49777782787D}"/>
              </a:ext>
            </a:extLst>
          </p:cNvPr>
          <p:cNvSpPr/>
          <p:nvPr/>
        </p:nvSpPr>
        <p:spPr>
          <a:xfrm>
            <a:off x="2035651" y="2375541"/>
            <a:ext cx="8123583" cy="1819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0993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97000" y="618515"/>
            <a:ext cx="9404350" cy="921483"/>
          </a:xfrm>
        </p:spPr>
        <p:txBody>
          <a:bodyPr/>
          <a:lstStyle/>
          <a:p>
            <a:r>
              <a:rPr lang="fr-FR" b="1" dirty="0">
                <a:solidFill>
                  <a:srgbClr val="0070C0"/>
                </a:solidFill>
              </a:rP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1071060" y="1541178"/>
            <a:ext cx="8847479" cy="4697330"/>
          </a:xfrm>
        </p:spPr>
        <p:txBody>
          <a:bodyPr vert="horz" lIns="91440" tIns="45720" rIns="91440" bIns="45720" rtlCol="0" anchor="t">
            <a:normAutofit/>
          </a:bodyPr>
          <a:lstStyle/>
          <a:p>
            <a:pPr marL="0" indent="0">
              <a:buNone/>
            </a:pPr>
            <a:r>
              <a:rPr lang="fr-FR" sz="2200" dirty="0"/>
              <a:t>La ligne de code HTML devra ressembler à ceci :</a:t>
            </a:r>
            <a:endParaRPr lang="fr-FR" sz="2200" dirty="0">
              <a:cs typeface="Calibri"/>
            </a:endParaRPr>
          </a:p>
          <a:p>
            <a:pPr marL="0" indent="0">
              <a:buNone/>
            </a:pPr>
            <a:endParaRPr lang="fr-FR" sz="2200" dirty="0">
              <a:cs typeface="Calibri"/>
            </a:endParaRPr>
          </a:p>
          <a:p>
            <a:pPr marL="0" indent="0">
              <a:buNone/>
            </a:pPr>
            <a:r>
              <a:rPr lang="fr-FR" sz="2200" dirty="0"/>
              <a:t>L’attribut </a:t>
            </a:r>
            <a:r>
              <a:rPr lang="fr-FR" sz="2200" b="1" i="1" dirty="0"/>
              <a:t>src</a:t>
            </a:r>
            <a:r>
              <a:rPr lang="fr-FR" sz="2200" i="1" dirty="0"/>
              <a:t> </a:t>
            </a:r>
            <a:r>
              <a:rPr lang="fr-FR" sz="2200" dirty="0"/>
              <a:t>devra avoir pour valeur le chemin du fichier test.js à partir de la position du fichier html.</a:t>
            </a:r>
            <a:endParaRPr lang="fr-FR" sz="2200" dirty="0">
              <a:cs typeface="Calibri"/>
            </a:endParaRPr>
          </a:p>
          <a:p>
            <a:pPr marL="0" indent="0">
              <a:buNone/>
            </a:pPr>
            <a:r>
              <a:rPr lang="fr-FR" sz="2200" dirty="0"/>
              <a:t>Dans notre exemple on aura un sous-dossier </a:t>
            </a:r>
            <a:r>
              <a:rPr lang="fr-FR" sz="2200" b="1" dirty="0" err="1"/>
              <a:t>js</a:t>
            </a:r>
            <a:r>
              <a:rPr lang="fr-FR" sz="2200" dirty="0"/>
              <a:t> au même niveau qu'index.html, et le fichier test.js se trouvera à l'intérieur pour que la liaison fonctionne.</a:t>
            </a:r>
            <a:endParaRPr lang="fr-FR" sz="2200" dirty="0">
              <a:cs typeface="Calibri"/>
            </a:endParaRPr>
          </a:p>
          <a:p>
            <a:pPr marL="0" indent="0">
              <a:buNone/>
            </a:pPr>
            <a:r>
              <a:rPr lang="fr-FR" sz="2200" dirty="0"/>
              <a:t>Pour des raisons de confort et de pratique, il est recommandé de mettre cette ou ces lignes de liaisons &lt;script&gt;&lt;/script&gt; tout en bas du contenu de votre page web juste avant la balise de fermeture du body dans votre HTML.</a:t>
            </a:r>
            <a:endParaRPr lang="fr-FR" sz="2200" dirty="0">
              <a:cs typeface="Calibri"/>
            </a:endParaRPr>
          </a:p>
          <a:p>
            <a:pPr marL="0" indent="0">
              <a:buNone/>
            </a:pPr>
            <a:r>
              <a:rPr lang="fr-FR" sz="2200" dirty="0"/>
              <a:t>Il n’y a plus qu’à ouvrir le fichier test.js avec votre éditeur de texte et vous pouvez commencer à coder en JavaScript!</a:t>
            </a:r>
            <a:endParaRPr lang="fr-FR" sz="2200" dirty="0">
              <a:cs typeface="Calibri"/>
            </a:endParaRPr>
          </a:p>
          <a:p>
            <a:pPr marL="0" indent="0">
              <a:buNone/>
            </a:pPr>
            <a:endParaRPr lang="fr-FR" sz="2200" dirty="0">
              <a:cs typeface="Calibri"/>
            </a:endParaRPr>
          </a:p>
        </p:txBody>
      </p:sp>
      <p:sp>
        <p:nvSpPr>
          <p:cNvPr id="4" name="Rectangle 3">
            <a:extLst>
              <a:ext uri="{FF2B5EF4-FFF2-40B4-BE49-F238E27FC236}">
                <a16:creationId xmlns:a16="http://schemas.microsoft.com/office/drawing/2014/main" id="{C7E0763C-2503-454F-A6E3-707F4DECA2C5}"/>
              </a:ext>
            </a:extLst>
          </p:cNvPr>
          <p:cNvSpPr/>
          <p:nvPr/>
        </p:nvSpPr>
        <p:spPr>
          <a:xfrm>
            <a:off x="1247147" y="1965158"/>
            <a:ext cx="8176591" cy="422855"/>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808080"/>
                </a:solidFill>
                <a:effectLst/>
                <a:latin typeface="Consolas"/>
              </a:rPr>
              <a:t>&lt;</a:t>
            </a:r>
            <a:r>
              <a:rPr lang="fr-CA" b="0" dirty="0">
                <a:solidFill>
                  <a:srgbClr val="569CD6"/>
                </a:solidFill>
                <a:effectLst/>
                <a:latin typeface="Consolas"/>
              </a:rPr>
              <a:t>script</a:t>
            </a:r>
            <a:r>
              <a:rPr lang="fr-CA" b="0" dirty="0">
                <a:solidFill>
                  <a:srgbClr val="D4D4D4"/>
                </a:solidFill>
                <a:effectLst/>
                <a:latin typeface="Consolas"/>
              </a:rPr>
              <a:t> </a:t>
            </a:r>
            <a:r>
              <a:rPr lang="fr-CA" b="0" dirty="0">
                <a:solidFill>
                  <a:srgbClr val="9CDCFE"/>
                </a:solidFill>
                <a:effectLst/>
                <a:latin typeface="Consolas"/>
              </a:rPr>
              <a:t>src</a:t>
            </a:r>
            <a:r>
              <a:rPr lang="fr-CA" dirty="0">
                <a:solidFill>
                  <a:srgbClr val="D4D4D4"/>
                </a:solidFill>
                <a:latin typeface="Consolas"/>
              </a:rPr>
              <a:t>=</a:t>
            </a:r>
            <a:r>
              <a:rPr lang="fr-CA" dirty="0">
                <a:solidFill>
                  <a:srgbClr val="CE9178"/>
                </a:solidFill>
                <a:latin typeface="Consolas"/>
              </a:rPr>
              <a:t>"</a:t>
            </a:r>
            <a:r>
              <a:rPr lang="fr-CA" dirty="0" err="1">
                <a:solidFill>
                  <a:srgbClr val="CE9178"/>
                </a:solidFill>
                <a:latin typeface="Consolas"/>
              </a:rPr>
              <a:t>js</a:t>
            </a:r>
            <a:r>
              <a:rPr lang="fr-CA" dirty="0">
                <a:solidFill>
                  <a:srgbClr val="CE9178"/>
                </a:solidFill>
                <a:latin typeface="Consolas"/>
              </a:rPr>
              <a:t>/test</a:t>
            </a:r>
            <a:r>
              <a:rPr lang="fr-CA" b="0" dirty="0">
                <a:solidFill>
                  <a:srgbClr val="CE9178"/>
                </a:solidFill>
                <a:effectLst/>
                <a:latin typeface="Consolas"/>
              </a:rPr>
              <a:t>.js</a:t>
            </a:r>
            <a:r>
              <a:rPr lang="fr-CA" dirty="0">
                <a:solidFill>
                  <a:srgbClr val="CE9178"/>
                </a:solidFill>
                <a:latin typeface="Consolas"/>
              </a:rPr>
              <a:t>"</a:t>
            </a:r>
            <a:r>
              <a:rPr lang="fr-CA" dirty="0">
                <a:solidFill>
                  <a:srgbClr val="808080"/>
                </a:solidFill>
                <a:latin typeface="Consolas"/>
              </a:rPr>
              <a:t>&gt;&lt;/</a:t>
            </a:r>
            <a:r>
              <a:rPr lang="fr-CA" b="0" dirty="0">
                <a:solidFill>
                  <a:srgbClr val="569CD6"/>
                </a:solidFill>
                <a:effectLst/>
                <a:latin typeface="Consolas"/>
              </a:rPr>
              <a:t>script</a:t>
            </a:r>
            <a:r>
              <a:rPr lang="fr-CA" b="0" dirty="0">
                <a:solidFill>
                  <a:srgbClr val="808080"/>
                </a:solidFill>
                <a:effectLst/>
                <a:latin typeface="Consolas"/>
              </a:rPr>
              <a:t>&gt;</a:t>
            </a:r>
            <a:endParaRPr lang="en-US" dirty="0">
              <a:latin typeface="Consolas"/>
            </a:endParaRPr>
          </a:p>
        </p:txBody>
      </p:sp>
      <p:pic>
        <p:nvPicPr>
          <p:cNvPr id="5" name="Picture 5">
            <a:extLst>
              <a:ext uri="{FF2B5EF4-FFF2-40B4-BE49-F238E27FC236}">
                <a16:creationId xmlns:a16="http://schemas.microsoft.com/office/drawing/2014/main" id="{D5DD2EA6-D5B3-DBC7-982A-7313525BF3DA}"/>
              </a:ext>
            </a:extLst>
          </p:cNvPr>
          <p:cNvPicPr>
            <a:picLocks noChangeAspect="1"/>
          </p:cNvPicPr>
          <p:nvPr/>
        </p:nvPicPr>
        <p:blipFill>
          <a:blip r:embed="rId2"/>
          <a:stretch>
            <a:fillRect/>
          </a:stretch>
        </p:blipFill>
        <p:spPr>
          <a:xfrm>
            <a:off x="9976894" y="2715589"/>
            <a:ext cx="2057399" cy="1581150"/>
          </a:xfrm>
          <a:prstGeom prst="rect">
            <a:avLst/>
          </a:prstGeom>
        </p:spPr>
      </p:pic>
    </p:spTree>
    <p:extLst>
      <p:ext uri="{BB962C8B-B14F-4D97-AF65-F5344CB8AC3E}">
        <p14:creationId xmlns:p14="http://schemas.microsoft.com/office/powerpoint/2010/main" val="3392213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Maintenant que la classe est terminée, vous pouvez créer des instances par le mot clé   </a:t>
            </a:r>
            <a:r>
              <a:rPr lang="fr-CA" b="1" dirty="0"/>
              <a:t>new</a:t>
            </a:r>
            <a:r>
              <a:rPr lang="fr-CA" dirty="0"/>
              <a:t>  :</a:t>
            </a:r>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r>
              <a:rPr lang="fr-CA" dirty="0"/>
              <a:t>Avec une classe </a:t>
            </a:r>
            <a:r>
              <a:rPr lang="fr-CA" i="1" dirty="0"/>
              <a:t>Book</a:t>
            </a:r>
            <a:r>
              <a:rPr lang="fr-CA" dirty="0"/>
              <a:t>  , vous pouvez créer facilement et rapidement de nouveaux objets </a:t>
            </a:r>
            <a:r>
              <a:rPr lang="fr-CA" i="1" dirty="0"/>
              <a:t>Book</a:t>
            </a:r>
            <a:r>
              <a:rPr lang="fr-CA" dirty="0"/>
              <a:t> .</a:t>
            </a:r>
          </a:p>
        </p:txBody>
      </p:sp>
      <p:sp>
        <p:nvSpPr>
          <p:cNvPr id="5" name="Rectangle 4">
            <a:extLst>
              <a:ext uri="{FF2B5EF4-FFF2-40B4-BE49-F238E27FC236}">
                <a16:creationId xmlns:a16="http://schemas.microsoft.com/office/drawing/2014/main" id="{A7D8478C-AE2A-49A5-BA80-49777782787D}"/>
              </a:ext>
            </a:extLst>
          </p:cNvPr>
          <p:cNvSpPr/>
          <p:nvPr/>
        </p:nvSpPr>
        <p:spPr>
          <a:xfrm>
            <a:off x="2026005" y="3125825"/>
            <a:ext cx="8123583" cy="204767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new</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a:solidFill>
                  <a:srgbClr val="FF6F00"/>
                </a:solidFill>
                <a:effectLst/>
                <a:latin typeface="Consolas" panose="020B0609020204030204" pitchFamily="49" charset="0"/>
              </a:rPr>
              <a:t>// Cette ligne crée l'objet suivant :</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a:solidFill>
                  <a:srgbClr val="9CDCFE"/>
                </a:solidFill>
                <a:effectLst/>
                <a:latin typeface="Consolas"/>
              </a:rPr>
              <a:t>pages:</a:t>
            </a:r>
            <a:r>
              <a:rPr lang="fr-FR" sz="1600" b="0" dirty="0">
                <a:solidFill>
                  <a:srgbClr val="D4D4D4"/>
                </a:solidFill>
                <a:effectLst/>
                <a:latin typeface="Consolas"/>
              </a:rPr>
              <a:t> </a:t>
            </a:r>
            <a:r>
              <a:rPr lang="fr-FR" sz="1600" b="0" dirty="0">
                <a:solidFill>
                  <a:srgbClr val="B5CEA8"/>
                </a:solidFill>
                <a:effectLst/>
                <a:latin typeface="Consolas"/>
              </a:rPr>
              <a:t>736</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87439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dirty="0">
                <a:solidFill>
                  <a:srgbClr val="0070C0"/>
                </a:solidFill>
              </a:rPr>
              <a:t>Exercice 7</a:t>
            </a:r>
            <a:endParaRPr lang="fr-FR"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Les classes</a:t>
            </a:r>
          </a:p>
        </p:txBody>
      </p:sp>
    </p:spTree>
    <p:extLst>
      <p:ext uri="{BB962C8B-B14F-4D97-AF65-F5344CB8AC3E}">
        <p14:creationId xmlns:p14="http://schemas.microsoft.com/office/powerpoint/2010/main" val="318561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428815"/>
            <a:ext cx="8947150" cy="3144395"/>
          </a:xfrm>
        </p:spPr>
        <p:txBody>
          <a:bodyPr vert="horz" lIns="91440" tIns="45720" rIns="91440" bIns="45720" rtlCol="0" anchor="t">
            <a:normAutofit fontScale="92500" lnSpcReduction="20000"/>
          </a:bodyPr>
          <a:lstStyle/>
          <a:p>
            <a:pPr marL="0" indent="0">
              <a:buNone/>
            </a:pPr>
            <a:r>
              <a:rPr lang="fr-CA" dirty="0"/>
              <a:t>Les objets avec les paires </a:t>
            </a:r>
            <a:r>
              <a:rPr lang="fr-CA" b="1" dirty="0"/>
              <a:t>clés-valeurs</a:t>
            </a:r>
            <a:r>
              <a:rPr lang="fr-CA" dirty="0"/>
              <a:t> en notation </a:t>
            </a:r>
            <a:r>
              <a:rPr lang="fr-CA" b="1" dirty="0"/>
              <a:t>JSON</a:t>
            </a:r>
            <a:r>
              <a:rPr lang="fr-CA" dirty="0"/>
              <a:t> permettent d'enregistrer plusieurs éléments de données associés dans une même variable ;</a:t>
            </a:r>
          </a:p>
          <a:p>
            <a:pPr marL="0" indent="0">
              <a:buNone/>
            </a:pPr>
            <a:endParaRPr lang="fr-CA" dirty="0"/>
          </a:p>
          <a:p>
            <a:pPr marL="0" indent="0">
              <a:buNone/>
            </a:pPr>
            <a:r>
              <a:rPr lang="fr-CA" dirty="0"/>
              <a:t>La </a:t>
            </a:r>
            <a:r>
              <a:rPr lang="fr-CA" b="1" dirty="0"/>
              <a:t>notation pointée </a:t>
            </a:r>
            <a:r>
              <a:rPr lang="fr-CA" dirty="0"/>
              <a:t>(dot) donne accès aux valeurs d'un objet et à la possibilité de les modifier ;</a:t>
            </a:r>
          </a:p>
          <a:p>
            <a:pPr marL="0" indent="0">
              <a:buNone/>
            </a:pPr>
            <a:endParaRPr lang="fr-CA" dirty="0"/>
          </a:p>
          <a:p>
            <a:pPr marL="0" indent="0">
              <a:buNone/>
            </a:pPr>
            <a:r>
              <a:rPr lang="fr-CA" dirty="0"/>
              <a:t>L'utilisation de </a:t>
            </a:r>
            <a:r>
              <a:rPr lang="fr-CA" b="1" dirty="0"/>
              <a:t>classes</a:t>
            </a:r>
            <a:r>
              <a:rPr lang="fr-CA" dirty="0"/>
              <a:t> peut vous permettre de créer des objets plus facilement et de façon plus lisible.</a:t>
            </a:r>
            <a:endParaRPr lang="fr-FR" dirty="0"/>
          </a:p>
        </p:txBody>
      </p:sp>
    </p:spTree>
    <p:extLst>
      <p:ext uri="{BB962C8B-B14F-4D97-AF65-F5344CB8AC3E}">
        <p14:creationId xmlns:p14="http://schemas.microsoft.com/office/powerpoint/2010/main" val="3140553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Pour créer un tableau vide et l'enregistrer dans une variable, utilisez une paire de crochets.</a:t>
            </a:r>
          </a:p>
          <a:p>
            <a:pPr marL="0" indent="0">
              <a:buNone/>
            </a:pPr>
            <a:r>
              <a:rPr lang="fr-CA" dirty="0"/>
              <a:t>Une fois le tableau créé, on le remplit en plaçant les éléments voulus à l'intérieur de ces crochets.</a:t>
            </a:r>
          </a:p>
          <a:p>
            <a:pPr marL="0" indent="0">
              <a:buNone/>
            </a:pPr>
            <a:r>
              <a:rPr lang="fr-CA" dirty="0"/>
              <a:t>Vous pouvez ensuite accéder aux éléments de ce tableau par leur indice en commençant à l’indice 0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2035651" y="4836487"/>
            <a:ext cx="8123583" cy="125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“Jovany"</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thirdGuest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“David"</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undefinedGuest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undefined</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248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 8</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Création d’un tableau (</a:t>
            </a:r>
            <a:r>
              <a:rPr lang="fr-FR" dirty="0" err="1"/>
              <a:t>array</a:t>
            </a:r>
            <a:r>
              <a:rPr lang="fr-FR" dirty="0"/>
              <a:t>)</a:t>
            </a:r>
          </a:p>
        </p:txBody>
      </p:sp>
    </p:spTree>
    <p:extLst>
      <p:ext uri="{BB962C8B-B14F-4D97-AF65-F5344CB8AC3E}">
        <p14:creationId xmlns:p14="http://schemas.microsoft.com/office/powerpoint/2010/main" val="3047043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Valeur et référence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En JavaScript, les types primitifs tels que les nombres (</a:t>
            </a:r>
            <a:r>
              <a:rPr lang="fr-CA" b="1" dirty="0" err="1"/>
              <a:t>number</a:t>
            </a:r>
            <a:r>
              <a:rPr lang="fr-CA" dirty="0"/>
              <a:t>), les valeurs logiques (</a:t>
            </a:r>
            <a:r>
              <a:rPr lang="fr-CA" b="1" dirty="0" err="1"/>
              <a:t>boolean</a:t>
            </a:r>
            <a:r>
              <a:rPr lang="fr-CA" dirty="0"/>
              <a:t>) et les chaînes (</a:t>
            </a:r>
            <a:r>
              <a:rPr lang="fr-CA" b="1" dirty="0"/>
              <a:t>string</a:t>
            </a:r>
            <a:r>
              <a:rPr lang="fr-CA" dirty="0"/>
              <a:t>) passent par des </a:t>
            </a:r>
            <a:r>
              <a:rPr lang="fr-CA" b="1" dirty="0"/>
              <a:t>valeurs</a:t>
            </a:r>
            <a:r>
              <a:rPr lang="fr-CA" dirty="0"/>
              <a:t>. </a:t>
            </a:r>
          </a:p>
          <a:p>
            <a:pPr marL="0" indent="0">
              <a:buNone/>
            </a:pPr>
            <a:endParaRPr lang="fr-CA" dirty="0"/>
          </a:p>
          <a:p>
            <a:pPr marL="0" indent="0">
              <a:buNone/>
            </a:pPr>
            <a:endParaRPr lang="fr-CA" dirty="0"/>
          </a:p>
          <a:p>
            <a:pPr marL="0" indent="0">
              <a:buNone/>
            </a:pPr>
            <a:r>
              <a:rPr lang="fr-CA" dirty="0"/>
              <a:t>20 est la valeur qui est copiée dans la nouvelle variable (</a:t>
            </a:r>
            <a:r>
              <a:rPr lang="fr-CA" dirty="0" err="1"/>
              <a:t>totalNumberOfGuests</a:t>
            </a:r>
            <a:r>
              <a:rPr lang="fr-CA" dirty="0"/>
              <a:t>), et aucun lien n'est maintenu entre les deux variables.</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2026005" y="3376685"/>
            <a:ext cx="8123583" cy="77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20</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totalNumberOfGuests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20</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7799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821441"/>
          </a:xfrm>
        </p:spPr>
        <p:txBody>
          <a:bodyPr/>
          <a:lstStyle/>
          <a:p>
            <a:pPr algn="ctr"/>
            <a:r>
              <a:rPr lang="fr-FR" b="1" dirty="0">
                <a:solidFill>
                  <a:srgbClr val="0070C0"/>
                </a:solidFill>
              </a:rPr>
              <a:t>Valeur et référence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531778"/>
            <a:ext cx="8947150" cy="5034925"/>
          </a:xfrm>
        </p:spPr>
        <p:txBody>
          <a:bodyPr>
            <a:normAutofit fontScale="92500" lnSpcReduction="20000"/>
          </a:bodyPr>
          <a:lstStyle/>
          <a:p>
            <a:pPr marL="0" indent="0">
              <a:buNone/>
            </a:pPr>
            <a:r>
              <a:rPr lang="fr-CA" dirty="0"/>
              <a:t>En revanche les </a:t>
            </a:r>
            <a:r>
              <a:rPr lang="fr-CA" b="1" dirty="0"/>
              <a:t>objets</a:t>
            </a:r>
            <a:r>
              <a:rPr lang="fr-CA" dirty="0"/>
              <a:t> et les </a:t>
            </a:r>
            <a:r>
              <a:rPr lang="fr-CA" b="1" dirty="0"/>
              <a:t>tableaux</a:t>
            </a:r>
            <a:r>
              <a:rPr lang="fr-CA" dirty="0"/>
              <a:t> passent par des </a:t>
            </a:r>
            <a:r>
              <a:rPr lang="fr-CA" b="1" dirty="0"/>
              <a:t>références.</a:t>
            </a:r>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dirty="0"/>
          </a:p>
          <a:p>
            <a:pPr marL="0" indent="0">
              <a:buNone/>
            </a:pPr>
            <a:r>
              <a:rPr lang="fr-CA" dirty="0"/>
              <a:t>Quand on utilise des tableaux et des objets, on passe des </a:t>
            </a:r>
            <a:r>
              <a:rPr lang="fr-CA" b="1" dirty="0"/>
              <a:t>références</a:t>
            </a:r>
            <a:r>
              <a:rPr lang="fr-CA" dirty="0"/>
              <a:t> aux </a:t>
            </a:r>
            <a:r>
              <a:rPr lang="fr-CA" b="1" dirty="0"/>
              <a:t>objets</a:t>
            </a:r>
            <a:r>
              <a:rPr lang="fr-CA" dirty="0"/>
              <a:t> plutôt que la valeur des données qu'ils contiennent. Les variables </a:t>
            </a:r>
            <a:r>
              <a:rPr lang="fr-CA" i="1" dirty="0" err="1"/>
              <a:t>formerProfile</a:t>
            </a:r>
            <a:r>
              <a:rPr lang="fr-CA" dirty="0"/>
              <a:t>  et  </a:t>
            </a:r>
            <a:r>
              <a:rPr lang="fr-CA" i="1" dirty="0" err="1"/>
              <a:t>allProfiles</a:t>
            </a:r>
            <a:r>
              <a:rPr lang="fr-CA" dirty="0"/>
              <a:t> présentées ci-dessus contiennent des références à l'objet et au tableau en mémoire.</a:t>
            </a:r>
          </a:p>
        </p:txBody>
      </p:sp>
      <p:sp>
        <p:nvSpPr>
          <p:cNvPr id="5" name="Rectangle 4">
            <a:extLst>
              <a:ext uri="{FF2B5EF4-FFF2-40B4-BE49-F238E27FC236}">
                <a16:creationId xmlns:a16="http://schemas.microsoft.com/office/drawing/2014/main" id="{A7D8478C-AE2A-49A5-BA80-49777782787D}"/>
              </a:ext>
            </a:extLst>
          </p:cNvPr>
          <p:cNvSpPr/>
          <p:nvPr/>
        </p:nvSpPr>
        <p:spPr>
          <a:xfrm>
            <a:off x="2034472" y="2327809"/>
            <a:ext cx="8123583" cy="2518605"/>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name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a:t>
            </a:r>
            <a:r>
              <a:rPr lang="fr-FR" sz="1600" b="0" dirty="0" err="1">
                <a:solidFill>
                  <a:srgbClr val="CE9178"/>
                </a:solidFill>
                <a:effectLst/>
                <a:latin typeface="Consolas"/>
              </a:rPr>
              <a:t>Wahim</a:t>
            </a:r>
            <a:r>
              <a:rPr lang="fr-FR" sz="1600" b="0" dirty="0">
                <a:solidFill>
                  <a:srgbClr val="CE9178"/>
                </a:solidFill>
                <a:effectLst/>
                <a:latin typeface="Consolas"/>
              </a:rPr>
              <a:t>"</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age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39</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nouveau tableau contenant l'objet ci-dessus</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formerProfile</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available</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modification de l'objet</a:t>
            </a:r>
            <a:endParaRPr lang="fr-FR" sz="1600" b="0" dirty="0">
              <a:solidFill>
                <a:srgbClr val="D4D4D4"/>
              </a:solidFill>
              <a:effectLst/>
              <a:latin typeface="Consolas" panose="020B0609020204030204" pitchFamily="49" charset="0"/>
            </a:endParaRPr>
          </a:p>
          <a:p>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affiche { nom: “Wahim", âge: 39, disponible: false }</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8158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Compter, ajouter et supprimer les éléments d’un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La propriété   </a:t>
            </a:r>
            <a:r>
              <a:rPr lang="fr-CA" i="1" dirty="0" err="1"/>
              <a:t>length</a:t>
            </a:r>
            <a:r>
              <a:rPr lang="fr-CA" dirty="0"/>
              <a:t>  d'un tableau indique le nombre d'éléments qu'il contient.</a:t>
            </a:r>
          </a:p>
          <a:p>
            <a:pPr marL="0" indent="0">
              <a:buNone/>
            </a:pPr>
            <a:endParaRPr lang="fr-CA" b="1" dirty="0"/>
          </a:p>
          <a:p>
            <a:pPr marL="0" indent="0">
              <a:buNone/>
            </a:pPr>
            <a:endParaRPr lang="fr-CA" b="1" dirty="0"/>
          </a:p>
          <a:p>
            <a:pPr marL="0" indent="0">
              <a:buNone/>
            </a:pPr>
            <a:r>
              <a:rPr lang="fr-CA" dirty="0"/>
              <a:t>Pour ajouter un élément à la fin d'un tableau, on utilise </a:t>
            </a:r>
            <a:r>
              <a:rPr lang="fr-CA" i="1" dirty="0"/>
              <a:t>push.</a:t>
            </a:r>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2038665" y="2912547"/>
            <a:ext cx="8123583" cy="746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howManyGuests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guests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length</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3</a:t>
            </a:r>
            <a:endParaRPr lang="en-US"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2029139" y="496980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push</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à la fin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23824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Compter, ajouter et supprimer les éléments d’un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Pour ajouter votre élément au début du tableau plutôt qu'à la fin, utilisez la méthode   </a:t>
            </a:r>
            <a:r>
              <a:rPr lang="fr-CA" i="1" dirty="0" err="1"/>
              <a:t>unshift</a:t>
            </a:r>
            <a:endParaRPr lang="fr-CA" i="1" dirty="0"/>
          </a:p>
          <a:p>
            <a:pPr marL="0" indent="0">
              <a:buNone/>
            </a:pPr>
            <a:endParaRPr lang="fr-CA" b="1" dirty="0"/>
          </a:p>
          <a:p>
            <a:pPr marL="0" indent="0">
              <a:buNone/>
            </a:pPr>
            <a:endParaRPr lang="fr-CA" b="1" dirty="0"/>
          </a:p>
          <a:p>
            <a:pPr marL="0" indent="0">
              <a:buNone/>
            </a:pPr>
            <a:r>
              <a:rPr lang="fr-CA" dirty="0"/>
              <a:t>Pour supprimer le dernier élément d'un tableau, utilisez la méthode  </a:t>
            </a:r>
            <a:r>
              <a:rPr lang="fr-CA" i="1" dirty="0"/>
              <a:t>pop</a:t>
            </a:r>
            <a:r>
              <a:rPr lang="fr-CA" dirty="0"/>
              <a:t>  , sans passer aucun argument</a:t>
            </a:r>
          </a:p>
          <a:p>
            <a:pPr marL="0" indent="0">
              <a:buNone/>
            </a:pPr>
            <a:endParaRPr lang="fr-CA" dirty="0"/>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2038665" y="3083996"/>
            <a:ext cx="8123583" cy="5954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unshift</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au début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2029139" y="512823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pop</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supprimer le dernier élément du tableau</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8693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9</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Travailler avec un tableau (</a:t>
            </a:r>
            <a:r>
              <a:rPr lang="fr-FR" dirty="0" err="1"/>
              <a:t>array</a:t>
            </a:r>
            <a:r>
              <a:rPr lang="fr-FR" dirty="0"/>
              <a:t>)</a:t>
            </a:r>
          </a:p>
        </p:txBody>
      </p:sp>
    </p:spTree>
    <p:extLst>
      <p:ext uri="{BB962C8B-B14F-4D97-AF65-F5344CB8AC3E}">
        <p14:creationId xmlns:p14="http://schemas.microsoft.com/office/powerpoint/2010/main" val="222704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4652782" y="1031172"/>
            <a:ext cx="2883945" cy="821441"/>
          </a:xfrm>
        </p:spPr>
        <p:txBody>
          <a:bodyPr/>
          <a:lstStyle/>
          <a:p>
            <a:pPr algn="ctr"/>
            <a:r>
              <a:rPr lang="fr-FR" b="1" dirty="0">
                <a:solidFill>
                  <a:srgbClr val="0070C0"/>
                </a:solidFill>
              </a:rPr>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50162" y="2380587"/>
            <a:ext cx="10104618" cy="3318016"/>
          </a:xfrm>
        </p:spPr>
        <p:txBody>
          <a:bodyPr vert="horz" lIns="91440" tIns="45720" rIns="91440" bIns="45720" rtlCol="0" anchor="t">
            <a:normAutofit/>
          </a:bodyPr>
          <a:lstStyle/>
          <a:p>
            <a:pPr marL="0" indent="0">
              <a:buNone/>
            </a:pPr>
            <a:r>
              <a:rPr lang="fr-CA" sz="2200" dirty="0"/>
              <a:t>Une </a:t>
            </a:r>
            <a:r>
              <a:rPr lang="fr-CA" sz="2200" b="1" dirty="0"/>
              <a:t>variable</a:t>
            </a:r>
            <a:r>
              <a:rPr lang="fr-CA" sz="2200" dirty="0"/>
              <a:t> est un contenant utilisé pour enregistrer une donnée spécifique dont votre programme a besoin pour travailler. Un nom d'utilisateur, le nombre de billets restants pour un vol, la disponibilité ou non d'un certain produit en stock, toutes ces données sont enregistrées dans des variables.</a:t>
            </a:r>
            <a:endParaRPr lang="fr-CA" sz="2200" dirty="0">
              <a:cs typeface="Calibri"/>
            </a:endParaRPr>
          </a:p>
          <a:p>
            <a:pPr marL="0" indent="0">
              <a:buNone/>
            </a:pPr>
            <a:r>
              <a:rPr lang="fr-CA" sz="2200" dirty="0"/>
              <a:t>Une donnée placée dans une variable s'appelle une </a:t>
            </a:r>
            <a:r>
              <a:rPr lang="fr-CA" sz="2200" b="1" dirty="0"/>
              <a:t>valeur</a:t>
            </a:r>
            <a:r>
              <a:rPr lang="fr-CA" sz="2200" dirty="0"/>
              <a:t>. Si on reprend l'analogie du "carton dans un entrepôt", des cartons différents peuvent enregistrer des valeurs différentes. Vous pouvez par exemple utiliser un carton pour stocker de l'argent pour des dépenses courantes, et un autre pour des économies pour une occasion particulière, par exemple un voyage. Vous pouvez aussi vider les cartons ou modifier leur contenu, en ajoutant par exemple de l'argent ou en en prélevant.</a:t>
            </a:r>
            <a:endParaRPr lang="fr-FR" sz="2200">
              <a:cs typeface="Calibri"/>
            </a:endParaRPr>
          </a:p>
        </p:txBody>
      </p:sp>
    </p:spTree>
    <p:extLst>
      <p:ext uri="{BB962C8B-B14F-4D97-AF65-F5344CB8AC3E}">
        <p14:creationId xmlns:p14="http://schemas.microsoft.com/office/powerpoint/2010/main" val="3079186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lstStyle/>
          <a:p>
            <a:pPr marL="0" indent="0">
              <a:buNone/>
            </a:pPr>
            <a:r>
              <a:rPr lang="fr-CA" dirty="0"/>
              <a:t>Nous avons pris connaissance des </a:t>
            </a:r>
            <a:r>
              <a:rPr lang="fr-CA" b="1" dirty="0"/>
              <a:t>collections.</a:t>
            </a:r>
            <a:endParaRPr lang="fr-CA" dirty="0"/>
          </a:p>
          <a:p>
            <a:pPr marL="0" indent="0">
              <a:buNone/>
            </a:pPr>
            <a:r>
              <a:rPr lang="fr-CA" dirty="0"/>
              <a:t>La collection la plus courante en JavaScript est le </a:t>
            </a:r>
            <a:r>
              <a:rPr lang="fr-CA" b="1" dirty="0"/>
              <a:t>tableau</a:t>
            </a:r>
            <a:r>
              <a:rPr lang="fr-CA" dirty="0"/>
              <a:t> ou </a:t>
            </a:r>
            <a:r>
              <a:rPr lang="fr-CA" b="1" dirty="0" err="1"/>
              <a:t>array</a:t>
            </a:r>
            <a:r>
              <a:rPr lang="fr-CA" b="1" dirty="0"/>
              <a:t>.</a:t>
            </a:r>
          </a:p>
          <a:p>
            <a:pPr marL="0" indent="0">
              <a:buNone/>
            </a:pPr>
            <a:r>
              <a:rPr lang="fr-CA" dirty="0"/>
              <a:t>Les types primitifs utilisent des </a:t>
            </a:r>
            <a:r>
              <a:rPr lang="fr-CA" b="1" dirty="0"/>
              <a:t>valeurs</a:t>
            </a:r>
            <a:r>
              <a:rPr lang="fr-CA" dirty="0"/>
              <a:t>,</a:t>
            </a:r>
            <a:r>
              <a:rPr lang="fr-CA" b="1" dirty="0"/>
              <a:t> </a:t>
            </a:r>
            <a:r>
              <a:rPr lang="fr-CA" dirty="0"/>
              <a:t>les collections utilisent des </a:t>
            </a:r>
            <a:r>
              <a:rPr lang="fr-CA" b="1" dirty="0"/>
              <a:t>références</a:t>
            </a:r>
            <a:r>
              <a:rPr lang="fr-CA" dirty="0"/>
              <a:t>.</a:t>
            </a:r>
          </a:p>
        </p:txBody>
      </p:sp>
    </p:spTree>
    <p:extLst>
      <p:ext uri="{BB962C8B-B14F-4D97-AF65-F5344CB8AC3E}">
        <p14:creationId xmlns:p14="http://schemas.microsoft.com/office/powerpoint/2010/main" val="420041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 déroulement du programme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Le </a:t>
            </a:r>
            <a:r>
              <a:rPr lang="fr-CA" b="1" dirty="0"/>
              <a:t>déroulement du programme </a:t>
            </a:r>
            <a:r>
              <a:rPr lang="fr-CA" dirty="0"/>
              <a:t>est un terme général qui décrit l'ordre dans lequel s'exécutent vos lignes de code. Cela signifie que certaines lignes seront lues une seule fois, certaines plusieurs fois, et d'autres complètement ignorées, selon la situation.</a:t>
            </a:r>
          </a:p>
        </p:txBody>
      </p:sp>
    </p:spTree>
    <p:extLst>
      <p:ext uri="{BB962C8B-B14F-4D97-AF65-F5344CB8AC3E}">
        <p14:creationId xmlns:p14="http://schemas.microsoft.com/office/powerpoint/2010/main" val="704968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Les instructions conditionnelles if/</a:t>
            </a:r>
            <a:r>
              <a:rPr lang="fr-FR" b="1" dirty="0" err="1">
                <a:solidFill>
                  <a:srgbClr val="0070C0"/>
                </a:solidFill>
              </a:rPr>
              <a:t>else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14400" y="1652588"/>
            <a:ext cx="10366375" cy="4586287"/>
          </a:xfrm>
        </p:spPr>
        <p:txBody>
          <a:bodyPr vert="horz" lIns="91440" tIns="45720" rIns="91440" bIns="45720" rtlCol="0" anchor="t">
            <a:normAutofit fontScale="92500" lnSpcReduction="10000"/>
          </a:bodyPr>
          <a:lstStyle/>
          <a:p>
            <a:pPr marL="0" indent="0">
              <a:buNone/>
            </a:pPr>
            <a:r>
              <a:rPr lang="fr-CA" dirty="0"/>
              <a:t>L'instruction   </a:t>
            </a:r>
            <a:r>
              <a:rPr lang="fr-CA" b="1" dirty="0"/>
              <a:t>if  /  </a:t>
            </a:r>
            <a:r>
              <a:rPr lang="fr-CA" b="1" dirty="0" err="1"/>
              <a:t>else</a:t>
            </a:r>
            <a:r>
              <a:rPr lang="fr-CA" b="1" dirty="0"/>
              <a:t>  </a:t>
            </a:r>
            <a:r>
              <a:rPr lang="fr-CA" dirty="0"/>
              <a:t>est une des plus universelles en programmation. Qu'il s'agisse de réagir à une saisie de l'utilisateur, aux résultats de calculs ou de simplement vérifier si quelqu'un est connecté ou non, vous aurez souvent à utiliser des instructions if/</a:t>
            </a:r>
            <a:r>
              <a:rPr lang="fr-CA" dirty="0" err="1"/>
              <a:t>else</a:t>
            </a:r>
            <a:r>
              <a:rPr lang="fr-CA" dirty="0"/>
              <a:t>.</a:t>
            </a:r>
          </a:p>
          <a:p>
            <a:pPr marL="0" indent="0">
              <a:buNone/>
            </a:pPr>
            <a:endParaRPr lang="fr-CA" dirty="0"/>
          </a:p>
          <a:p>
            <a:pPr marL="0" indent="0">
              <a:buNone/>
            </a:pPr>
            <a:r>
              <a:rPr lang="fr-CA" dirty="0"/>
              <a:t>Exemple : </a:t>
            </a:r>
          </a:p>
          <a:p>
            <a:pPr marL="0" indent="0">
              <a:buNone/>
            </a:pPr>
            <a:r>
              <a:rPr lang="fr-CA" b="1" dirty="0"/>
              <a:t>IF</a:t>
            </a:r>
            <a:r>
              <a:rPr lang="fr-CA" dirty="0"/>
              <a:t> (</a:t>
            </a:r>
            <a:r>
              <a:rPr lang="fr-CA" i="1" dirty="0"/>
              <a:t>SI</a:t>
            </a:r>
            <a:r>
              <a:rPr lang="fr-CA" dirty="0"/>
              <a:t>) l'utilisateur est connecté, ouvrir sa page d'accueil</a:t>
            </a:r>
            <a:endParaRPr lang="fr-CA"/>
          </a:p>
          <a:p>
            <a:pPr marL="0" indent="0">
              <a:buNone/>
            </a:pPr>
            <a:r>
              <a:rPr lang="fr-CA" b="1" dirty="0"/>
              <a:t>ELSE</a:t>
            </a:r>
            <a:r>
              <a:rPr lang="fr-CA" dirty="0"/>
              <a:t> (</a:t>
            </a:r>
            <a:r>
              <a:rPr lang="fr-CA" i="1" dirty="0"/>
              <a:t>SINON</a:t>
            </a:r>
            <a:r>
              <a:rPr lang="fr-CA" dirty="0"/>
              <a:t>) revenir à la page de connexion</a:t>
            </a:r>
          </a:p>
          <a:p>
            <a:pPr marL="0" indent="0">
              <a:buNone/>
            </a:pPr>
            <a:endParaRPr lang="fr-CA" dirty="0"/>
          </a:p>
          <a:p>
            <a:pPr marL="0" indent="0">
              <a:buNone/>
            </a:pPr>
            <a:r>
              <a:rPr lang="fr-CA" dirty="0"/>
              <a:t>C'est ce qu'on appelle une </a:t>
            </a:r>
            <a:r>
              <a:rPr lang="fr-CA" b="1" dirty="0"/>
              <a:t>instruction conditionnelle</a:t>
            </a:r>
            <a:r>
              <a:rPr lang="fr-CA" dirty="0"/>
              <a:t>, parce qu'elle vérifie si certaines conditions sont réunies, et réagit en conséquence. </a:t>
            </a:r>
          </a:p>
        </p:txBody>
      </p:sp>
    </p:spTree>
    <p:extLst>
      <p:ext uri="{BB962C8B-B14F-4D97-AF65-F5344CB8AC3E}">
        <p14:creationId xmlns:p14="http://schemas.microsoft.com/office/powerpoint/2010/main" val="1566834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if/</a:t>
            </a:r>
            <a:r>
              <a:rPr lang="fr-FR" b="1" dirty="0" err="1">
                <a:solidFill>
                  <a:srgbClr val="0070C0"/>
                </a:solidFill>
              </a:rPr>
              <a:t>else</a:t>
            </a:r>
            <a:r>
              <a:rPr lang="fr-FR" b="1" dirty="0">
                <a:solidFill>
                  <a:srgbClr val="0070C0"/>
                </a:solidFill>
              </a:rPr>
              <a:t> avec les valeurs </a:t>
            </a:r>
            <a:r>
              <a:rPr lang="fr-FR" b="1" dirty="0" err="1">
                <a:solidFill>
                  <a:srgbClr val="0070C0"/>
                </a:solidFill>
              </a:rPr>
              <a:t>bouléens</a:t>
            </a:r>
            <a:r>
              <a:rPr lang="fr-FR" b="1" dirty="0">
                <a:solidFill>
                  <a:srgbClr val="0070C0"/>
                </a:solidFill>
              </a:rPr>
              <a:t> (</a:t>
            </a:r>
            <a:r>
              <a:rPr lang="fr-FR" b="1" dirty="0" err="1">
                <a:solidFill>
                  <a:srgbClr val="0070C0"/>
                </a:solidFill>
              </a:rPr>
              <a:t>boolean</a:t>
            </a:r>
            <a:r>
              <a:rPr lang="fr-FR" b="1" dirty="0">
                <a:solidFill>
                  <a:srgbClr val="0070C0"/>
                </a:solidFill>
              </a:rPr>
              <a:t>)</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843213"/>
            <a:ext cx="8947150" cy="3252787"/>
          </a:xfrm>
        </p:spPr>
        <p:txBody>
          <a:bodyPr>
            <a:normAutofit/>
          </a:bodyPr>
          <a:lstStyle/>
          <a:p>
            <a:pPr marL="0" indent="0">
              <a:buNone/>
            </a:pPr>
            <a:r>
              <a:rPr lang="fr-CA" dirty="0"/>
              <a:t>En JavaScript, si on utilise des   </a:t>
            </a:r>
            <a:r>
              <a:rPr lang="fr-CA" dirty="0" err="1"/>
              <a:t>boolean</a:t>
            </a:r>
            <a:r>
              <a:rPr lang="fr-CA" dirty="0"/>
              <a:t>  (</a:t>
            </a:r>
            <a:r>
              <a:rPr lang="fr-CA" dirty="0" err="1"/>
              <a:t>bouléens</a:t>
            </a:r>
            <a:r>
              <a:rPr lang="fr-CA" dirty="0"/>
              <a:t>, en français) simples pour les instructions   if  /  </a:t>
            </a:r>
            <a:r>
              <a:rPr lang="fr-CA" dirty="0" err="1"/>
              <a:t>else</a:t>
            </a:r>
            <a:r>
              <a:rPr lang="fr-CA" dirty="0"/>
              <a:t>  , la syntaxe se présente comme suit :</a:t>
            </a:r>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32312C26-10DC-4108-B019-4549446F765C}"/>
              </a:ext>
            </a:extLst>
          </p:cNvPr>
          <p:cNvSpPr/>
          <p:nvPr/>
        </p:nvSpPr>
        <p:spPr>
          <a:xfrm>
            <a:off x="2038665" y="4558748"/>
            <a:ext cx="8123583" cy="1330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a:solidFill>
                  <a:srgbClr val="C586C0"/>
                </a:solidFill>
                <a:effectLst/>
                <a:latin typeface="Consolas" panose="020B0609020204030204" pitchFamily="49" charset="0"/>
              </a:rPr>
              <a:t>if</a:t>
            </a:r>
            <a:r>
              <a:rPr lang="fr-CA" sz="1600" b="0" dirty="0">
                <a:solidFill>
                  <a:srgbClr val="D4D4D4"/>
                </a:solidFill>
                <a:effectLst/>
                <a:latin typeface="Consolas" panose="020B0609020204030204" pitchFamily="49" charset="0"/>
              </a:rPr>
              <a:t> (</a:t>
            </a:r>
            <a:r>
              <a:rPr lang="fr-CA" sz="1600" b="0" dirty="0" err="1">
                <a:solidFill>
                  <a:srgbClr val="9CDCFE"/>
                </a:solidFill>
                <a:effectLst/>
                <a:latin typeface="Consolas" panose="020B0609020204030204" pitchFamily="49" charset="0"/>
              </a:rPr>
              <a:t>myBoolean</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vraie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 </a:t>
            </a:r>
            <a:r>
              <a:rPr lang="fr-CA" sz="1600" b="0" dirty="0" err="1">
                <a:solidFill>
                  <a:srgbClr val="C586C0"/>
                </a:solidFill>
                <a:effectLst/>
                <a:latin typeface="Consolas" panose="020B0609020204030204" pitchFamily="49" charset="0"/>
              </a:rPr>
              <a:t>else</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fausse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2272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if/</a:t>
            </a:r>
            <a:r>
              <a:rPr lang="fr-FR" b="1" err="1">
                <a:solidFill>
                  <a:srgbClr val="0070C0"/>
                </a:solidFill>
              </a:rPr>
              <a:t>else</a:t>
            </a:r>
            <a:r>
              <a:rPr lang="fr-FR" b="1" dirty="0">
                <a:solidFill>
                  <a:srgbClr val="0070C0"/>
                </a:solidFill>
              </a:rPr>
              <a:t> avec les valeurs </a:t>
            </a:r>
            <a:r>
              <a:rPr lang="fr-FR" b="1" err="1">
                <a:solidFill>
                  <a:srgbClr val="0070C0"/>
                </a:solidFill>
              </a:rPr>
              <a:t>bouléens</a:t>
            </a:r>
            <a:r>
              <a:rPr lang="fr-FR" b="1" dirty="0">
                <a:solidFill>
                  <a:srgbClr val="0070C0"/>
                </a:solidFill>
              </a:rPr>
              <a:t> (</a:t>
            </a:r>
            <a:r>
              <a:rPr lang="fr-FR" b="1" err="1">
                <a:solidFill>
                  <a:srgbClr val="0070C0"/>
                </a:solidFill>
              </a:rPr>
              <a:t>boolean</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le cas ci-dessus, nous aurons sur la console "Utilisateur connecté!"  , car le </a:t>
            </a:r>
            <a:r>
              <a:rPr lang="fr-CA" dirty="0" err="1"/>
              <a:t>boolean</a:t>
            </a:r>
            <a:r>
              <a:rPr lang="fr-CA" dirty="0"/>
              <a:t>   </a:t>
            </a:r>
            <a:r>
              <a:rPr lang="fr-CA" dirty="0" err="1"/>
              <a:t>userLoggedIn</a:t>
            </a:r>
            <a:r>
              <a:rPr lang="fr-CA" dirty="0"/>
              <a:t>  a la valeur </a:t>
            </a:r>
            <a:r>
              <a:rPr lang="fr-CA" dirty="0" err="1"/>
              <a:t>true</a:t>
            </a:r>
            <a:r>
              <a:rPr lang="fr-CA" dirty="0"/>
              <a:t>. </a:t>
            </a:r>
          </a:p>
          <a:p>
            <a:pPr marL="0" indent="0">
              <a:buNone/>
            </a:pPr>
            <a:r>
              <a:rPr lang="fr-CA" dirty="0"/>
              <a:t>S'il avait la valeur false, nous aurions à la place   "Alerte, intrus!"  .</a:t>
            </a:r>
          </a:p>
        </p:txBody>
      </p:sp>
      <p:sp>
        <p:nvSpPr>
          <p:cNvPr id="5" name="Rectangle 4">
            <a:extLst>
              <a:ext uri="{FF2B5EF4-FFF2-40B4-BE49-F238E27FC236}">
                <a16:creationId xmlns:a16="http://schemas.microsoft.com/office/drawing/2014/main" id="{E4B10D0D-B3AE-4031-9F8E-8F7B171543D4}"/>
              </a:ext>
            </a:extLst>
          </p:cNvPr>
          <p:cNvSpPr/>
          <p:nvPr/>
        </p:nvSpPr>
        <p:spPr>
          <a:xfrm>
            <a:off x="2039155" y="2644310"/>
            <a:ext cx="8123583" cy="15622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"Utilisateur connecté!"</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"Alerte, intrus!"</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4238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47762" y="2052638"/>
            <a:ext cx="9890125" cy="4195762"/>
          </a:xfrm>
        </p:spPr>
        <p:txBody>
          <a:bodyPr vert="horz" lIns="91440" tIns="45720" rIns="91440" bIns="45720" rtlCol="0" anchor="t">
            <a:normAutofit/>
          </a:bodyPr>
          <a:lstStyle/>
          <a:p>
            <a:pPr marL="0" indent="0">
              <a:buNone/>
            </a:pPr>
            <a:r>
              <a:rPr lang="fr-CA" dirty="0"/>
              <a:t>Dans une instruction conditionnelle, nous pouvons utiliser une simple variable logique mais aussi ce que nous appelons des </a:t>
            </a:r>
            <a:r>
              <a:rPr lang="fr-CA" b="1" dirty="0"/>
              <a:t>expressions de comparaison </a:t>
            </a:r>
            <a:r>
              <a:rPr lang="fr-CA" dirty="0"/>
              <a:t>qui compare des valeurs entre elles.</a:t>
            </a:r>
          </a:p>
          <a:p>
            <a:pPr marL="0" indent="0">
              <a:buNone/>
            </a:pPr>
            <a:r>
              <a:rPr lang="fr-CA" dirty="0"/>
              <a:t>Pour cela nous utilisons les opérateurs suivants :</a:t>
            </a:r>
          </a:p>
          <a:p>
            <a:pPr lvl="1">
              <a:buFont typeface="Arial" panose="05000000000000000000" pitchFamily="2" charset="2"/>
              <a:buChar char="•"/>
            </a:pPr>
            <a:r>
              <a:rPr lang="fr-CA" dirty="0"/>
              <a:t> &lt;     inférieur à</a:t>
            </a:r>
            <a:endParaRPr lang="fr-CA" dirty="0">
              <a:cs typeface="Calibri" panose="020F0502020204030204"/>
            </a:endParaRPr>
          </a:p>
          <a:p>
            <a:pPr lvl="1">
              <a:buFont typeface="Arial" panose="05000000000000000000" pitchFamily="2" charset="2"/>
              <a:buChar char="•"/>
            </a:pPr>
            <a:r>
              <a:rPr lang="fr-CA" dirty="0"/>
              <a:t> &lt;=   inférieur ou égal à</a:t>
            </a:r>
            <a:endParaRPr lang="fr-CA" dirty="0">
              <a:cs typeface="Calibri" panose="020F0502020204030204"/>
            </a:endParaRPr>
          </a:p>
          <a:p>
            <a:pPr lvl="1">
              <a:buFont typeface="Arial" panose="05000000000000000000" pitchFamily="2" charset="2"/>
              <a:buChar char="•"/>
            </a:pPr>
            <a:r>
              <a:rPr lang="fr-CA" dirty="0"/>
              <a:t> ==   égal à</a:t>
            </a:r>
            <a:endParaRPr lang="fr-CA" dirty="0">
              <a:cs typeface="Calibri" panose="020F0502020204030204"/>
            </a:endParaRPr>
          </a:p>
          <a:p>
            <a:pPr lvl="1">
              <a:buFont typeface="Arial" panose="05000000000000000000" pitchFamily="2" charset="2"/>
              <a:buChar char="•"/>
            </a:pPr>
            <a:r>
              <a:rPr lang="fr-CA" dirty="0"/>
              <a:t> &gt;=   supérieur ou égal à</a:t>
            </a:r>
            <a:endParaRPr lang="fr-CA" dirty="0">
              <a:cs typeface="Calibri" panose="020F0502020204030204"/>
            </a:endParaRPr>
          </a:p>
          <a:p>
            <a:pPr lvl="1">
              <a:buFont typeface="Arial" panose="05000000000000000000" pitchFamily="2" charset="2"/>
              <a:buChar char="•"/>
            </a:pPr>
            <a:r>
              <a:rPr lang="fr-CA" dirty="0"/>
              <a:t> &gt;     supérieur à</a:t>
            </a:r>
            <a:endParaRPr lang="fr-CA" dirty="0">
              <a:cs typeface="Calibri" panose="020F0502020204030204"/>
            </a:endParaRPr>
          </a:p>
          <a:p>
            <a:pPr lvl="1">
              <a:buFont typeface="Arial" panose="05000000000000000000" pitchFamily="2" charset="2"/>
              <a:buChar char="•"/>
            </a:pPr>
            <a:r>
              <a:rPr lang="fr-CA" dirty="0"/>
              <a:t> !=   différent de</a:t>
            </a:r>
            <a:endParaRPr lang="fr-CA" dirty="0">
              <a:cs typeface="Calibri" panose="020F0502020204030204"/>
            </a:endParaRPr>
          </a:p>
        </p:txBody>
      </p:sp>
    </p:spTree>
    <p:extLst>
      <p:ext uri="{BB962C8B-B14F-4D97-AF65-F5344CB8AC3E}">
        <p14:creationId xmlns:p14="http://schemas.microsoft.com/office/powerpoint/2010/main" val="1676840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34D20E2B-04D0-4126-910B-5810695FB266}"/>
              </a:ext>
            </a:extLst>
          </p:cNvPr>
          <p:cNvSpPr/>
          <p:nvPr/>
        </p:nvSpPr>
        <p:spPr>
          <a:xfrm>
            <a:off x="2029140" y="3038680"/>
            <a:ext cx="8123583" cy="1763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30</a:t>
            </a:r>
            <a:r>
              <a:rPr lang="fr-FR" sz="1600" b="0" dirty="0">
                <a:solidFill>
                  <a:srgbClr val="D4D4D4"/>
                </a:solidFill>
                <a:effectLst/>
                <a:latin typeface="Consolas" panose="020B0609020204030204" pitchFamily="49" charset="0"/>
              </a:rPr>
              <a:t>;</a:t>
            </a:r>
          </a:p>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25</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22280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Il est possible de chaîner les instructions if / </a:t>
            </a:r>
            <a:r>
              <a:rPr lang="fr-CA" dirty="0" err="1"/>
              <a:t>else</a:t>
            </a:r>
            <a:endParaRPr lang="fr-CA" dirty="0"/>
          </a:p>
        </p:txBody>
      </p:sp>
      <p:sp>
        <p:nvSpPr>
          <p:cNvPr id="4" name="Rectangle 3">
            <a:extLst>
              <a:ext uri="{FF2B5EF4-FFF2-40B4-BE49-F238E27FC236}">
                <a16:creationId xmlns:a16="http://schemas.microsoft.com/office/drawing/2014/main" id="{34D20E2B-04D0-4126-910B-5810695FB266}"/>
              </a:ext>
            </a:extLst>
          </p:cNvPr>
          <p:cNvSpPr/>
          <p:nvPr/>
        </p:nvSpPr>
        <p:spPr>
          <a:xfrm>
            <a:off x="2029140" y="3038679"/>
            <a:ext cx="8123583" cy="1855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tous les sièges sont occupés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63819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10</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If / </a:t>
            </a:r>
            <a:r>
              <a:rPr lang="fr-FR" dirty="0" err="1"/>
              <a:t>else</a:t>
            </a:r>
            <a:endParaRPr lang="fr-FR" dirty="0"/>
          </a:p>
        </p:txBody>
      </p:sp>
    </p:spTree>
    <p:extLst>
      <p:ext uri="{BB962C8B-B14F-4D97-AF65-F5344CB8AC3E}">
        <p14:creationId xmlns:p14="http://schemas.microsoft.com/office/powerpoint/2010/main" val="3744874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23925"/>
          </a:xfrm>
        </p:spPr>
        <p:txBody>
          <a:bodyPr/>
          <a:lstStyle/>
          <a:p>
            <a:pPr algn="ctr"/>
            <a:r>
              <a:rPr lang="fr-FR" b="1" dirty="0">
                <a:solidFill>
                  <a:srgbClr val="0070C0"/>
                </a:solidFill>
              </a:rPr>
              <a:t>L’égalité == ou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5850" y="1547813"/>
            <a:ext cx="10023475" cy="4795837"/>
          </a:xfrm>
        </p:spPr>
        <p:txBody>
          <a:bodyPr vert="horz" lIns="91440" tIns="45720" rIns="91440" bIns="45720" rtlCol="0" anchor="t">
            <a:normAutofit lnSpcReduction="10000"/>
          </a:bodyPr>
          <a:lstStyle/>
          <a:p>
            <a:pPr marL="0" indent="0">
              <a:buNone/>
            </a:pPr>
            <a:r>
              <a:rPr lang="fr-CA" dirty="0"/>
              <a:t>Il y a deux façons de vérifier si deux valeurs sont égales en JavaScript :  ==  et  ===, aussi appelées égalité </a:t>
            </a:r>
            <a:r>
              <a:rPr lang="fr-CA" b="1" dirty="0"/>
              <a:t>simple</a:t>
            </a:r>
            <a:r>
              <a:rPr lang="fr-CA" dirty="0"/>
              <a:t> et égalité </a:t>
            </a:r>
            <a:r>
              <a:rPr lang="fr-CA" b="1" dirty="0"/>
              <a:t>stricte.</a:t>
            </a:r>
          </a:p>
          <a:p>
            <a:pPr marL="0" indent="0">
              <a:buNone/>
            </a:pPr>
            <a:r>
              <a:rPr lang="fr-CA" dirty="0"/>
              <a:t>L'égalité simple vérifie la </a:t>
            </a:r>
            <a:r>
              <a:rPr lang="fr-CA" b="1" dirty="0"/>
              <a:t>valeur</a:t>
            </a:r>
            <a:r>
              <a:rPr lang="fr-CA" dirty="0"/>
              <a:t>, mais pas le type, alors que l’égalité stricte vérifie à la fois la </a:t>
            </a:r>
            <a:r>
              <a:rPr lang="fr-CA" b="1" dirty="0"/>
              <a:t>valeur</a:t>
            </a:r>
            <a:r>
              <a:rPr lang="fr-CA" dirty="0"/>
              <a:t> mais aussi le </a:t>
            </a:r>
            <a:r>
              <a:rPr lang="fr-CA" b="1" dirty="0"/>
              <a:t>type.</a:t>
            </a:r>
          </a:p>
          <a:p>
            <a:pPr marL="0" indent="0">
              <a:buNone/>
            </a:pPr>
            <a:r>
              <a:rPr lang="fr-CA" dirty="0"/>
              <a:t>Exemple : </a:t>
            </a:r>
          </a:p>
          <a:p>
            <a:pPr lvl="1">
              <a:buFont typeface="Arial" panose="05000000000000000000" pitchFamily="2" charset="2"/>
              <a:buChar char="•"/>
            </a:pPr>
            <a:r>
              <a:rPr lang="fr-CA" dirty="0"/>
              <a:t>  2 == "2" =&gt; ceci enverra la valeur </a:t>
            </a:r>
            <a:r>
              <a:rPr lang="fr-CA" i="1" dirty="0" err="1"/>
              <a:t>true</a:t>
            </a:r>
            <a:r>
              <a:rPr lang="fr-CA" i="1" dirty="0"/>
              <a:t> </a:t>
            </a:r>
            <a:r>
              <a:rPr lang="fr-CA" dirty="0"/>
              <a:t>car seule la valeur est vérifiée</a:t>
            </a:r>
            <a:endParaRPr lang="fr-CA" dirty="0">
              <a:cs typeface="Calibri" panose="020F0502020204030204"/>
            </a:endParaRPr>
          </a:p>
          <a:p>
            <a:pPr lvl="1">
              <a:buFont typeface="Arial" panose="05000000000000000000" pitchFamily="2" charset="2"/>
              <a:buChar char="•"/>
            </a:pPr>
            <a:r>
              <a:rPr lang="fr-CA" dirty="0"/>
              <a:t>  2 === "2" =&gt; ceci enverra la valeur </a:t>
            </a:r>
            <a:r>
              <a:rPr lang="fr-CA" i="1" dirty="0"/>
              <a:t>false </a:t>
            </a:r>
            <a:r>
              <a:rPr lang="fr-CA" dirty="0"/>
              <a:t>car nous comparons une valeur de type </a:t>
            </a:r>
            <a:r>
              <a:rPr lang="fr-CA" b="1" i="1" dirty="0" err="1"/>
              <a:t>number</a:t>
            </a:r>
            <a:r>
              <a:rPr lang="fr-CA" dirty="0"/>
              <a:t> avec une valeur de type </a:t>
            </a:r>
            <a:r>
              <a:rPr lang="fr-CA" b="1" i="1" dirty="0"/>
              <a:t>string</a:t>
            </a:r>
            <a:r>
              <a:rPr lang="fr-CA" dirty="0"/>
              <a:t> (présence des guillemets) soit deux types différents</a:t>
            </a:r>
            <a:endParaRPr lang="fr-CA" dirty="0">
              <a:cs typeface="Calibri" panose="020F0502020204030204"/>
            </a:endParaRPr>
          </a:p>
          <a:p>
            <a:pPr marL="0" indent="0">
              <a:buNone/>
            </a:pPr>
            <a:r>
              <a:rPr lang="fr-CA" dirty="0"/>
              <a:t>Nous aurons la même distinction pour l'opérateur d'inégalité, </a:t>
            </a:r>
            <a:r>
              <a:rPr lang="fr-CA" i="1" dirty="0"/>
              <a:t>!=</a:t>
            </a:r>
            <a:r>
              <a:rPr lang="fr-CA" dirty="0"/>
              <a:t> pour une </a:t>
            </a:r>
            <a:r>
              <a:rPr lang="fr-CA" b="1" dirty="0"/>
              <a:t>inégalité simple</a:t>
            </a:r>
            <a:r>
              <a:rPr lang="fr-CA" dirty="0"/>
              <a:t>, </a:t>
            </a:r>
            <a:r>
              <a:rPr lang="fr-CA" i="1" dirty="0"/>
              <a:t>!==</a:t>
            </a:r>
            <a:r>
              <a:rPr lang="fr-CA" dirty="0"/>
              <a:t> pour une </a:t>
            </a:r>
            <a:r>
              <a:rPr lang="fr-CA" b="1" dirty="0"/>
              <a:t>inégalité stricte</a:t>
            </a:r>
            <a:r>
              <a:rPr lang="fr-CA" dirty="0"/>
              <a:t>.</a:t>
            </a:r>
          </a:p>
        </p:txBody>
      </p:sp>
    </p:spTree>
    <p:extLst>
      <p:ext uri="{BB962C8B-B14F-4D97-AF65-F5344CB8AC3E}">
        <p14:creationId xmlns:p14="http://schemas.microsoft.com/office/powerpoint/2010/main" val="389904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77820" y="2052638"/>
            <a:ext cx="10230010" cy="3269788"/>
          </a:xfrm>
        </p:spPr>
        <p:txBody>
          <a:bodyPr vert="horz" lIns="91440" tIns="45720" rIns="91440" bIns="45720" rtlCol="0" anchor="t">
            <a:normAutofit lnSpcReduction="10000"/>
          </a:bodyPr>
          <a:lstStyle/>
          <a:p>
            <a:pPr marL="0" indent="0">
              <a:buNone/>
            </a:pPr>
            <a:r>
              <a:rPr lang="fr-CA" sz="2200" dirty="0"/>
              <a:t>Pour savoir à quoi sert chaque carton, vous devez les étiqueter. En programmation, c'est la même chose : vous attribuez un </a:t>
            </a:r>
            <a:r>
              <a:rPr lang="fr-CA" sz="2200" b="1" dirty="0"/>
              <a:t>nom</a:t>
            </a:r>
            <a:r>
              <a:rPr lang="fr-CA" sz="2200" dirty="0"/>
              <a:t> à votre variable. Le nom d'une variable doit indiquer ce qui se trouve  à l'intérieur, tout comme les étiquettes sur les cartons.</a:t>
            </a:r>
            <a:endParaRPr lang="fr-CA" sz="2200" dirty="0">
              <a:cs typeface="Calibri"/>
            </a:endParaRPr>
          </a:p>
          <a:p>
            <a:pPr marL="0" indent="0">
              <a:buNone/>
            </a:pPr>
            <a:endParaRPr lang="fr-CA" sz="2200" dirty="0"/>
          </a:p>
          <a:p>
            <a:pPr marL="0" indent="0">
              <a:buNone/>
            </a:pPr>
            <a:r>
              <a:rPr lang="fr-CA" sz="2200" dirty="0"/>
              <a:t>Voici quelques règles générales pour la création de noms :</a:t>
            </a:r>
            <a:endParaRPr lang="fr-CA" sz="2200" dirty="0">
              <a:cs typeface="Calibri"/>
            </a:endParaRPr>
          </a:p>
          <a:p>
            <a:pPr lvl="1"/>
            <a:r>
              <a:rPr lang="fr-CA" sz="2000" dirty="0"/>
              <a:t>utilisez des noms descriptifs dans l'ensemble de votre code.</a:t>
            </a:r>
            <a:endParaRPr lang="fr-CA" sz="2000" dirty="0">
              <a:cs typeface="Calibri"/>
            </a:endParaRPr>
          </a:p>
          <a:p>
            <a:pPr lvl="1"/>
            <a:r>
              <a:rPr lang="fr-CA" sz="2000" dirty="0"/>
              <a:t>Évitez d'utiliser des abréviations ou de raccourcir des mots à chaque fois que c'est possible.</a:t>
            </a:r>
            <a:endParaRPr lang="fr-CA" sz="2000" dirty="0">
              <a:cs typeface="Calibri"/>
            </a:endParaRPr>
          </a:p>
          <a:p>
            <a:pPr lvl="1"/>
            <a:r>
              <a:rPr lang="fr-CA" sz="2000" dirty="0"/>
              <a:t>La convention de nommage la plus courante est </a:t>
            </a:r>
            <a:r>
              <a:rPr lang="fr-CA" sz="2000" b="1" dirty="0" err="1"/>
              <a:t>camelCase</a:t>
            </a:r>
            <a:r>
              <a:rPr lang="fr-CA" sz="2000" dirty="0"/>
              <a:t>. Dans cette convention, les noms sont constitués de plusieurs mots dont l'initiale est en capitale.</a:t>
            </a:r>
            <a:endParaRPr lang="fr-FR" sz="2000" dirty="0"/>
          </a:p>
        </p:txBody>
      </p:sp>
      <p:sp>
        <p:nvSpPr>
          <p:cNvPr id="5" name="Titre 1">
            <a:extLst>
              <a:ext uri="{FF2B5EF4-FFF2-40B4-BE49-F238E27FC236}">
                <a16:creationId xmlns:a16="http://schemas.microsoft.com/office/drawing/2014/main" id="{11410DCC-5C96-8BD1-7DCC-F23449D05B46}"/>
              </a:ext>
            </a:extLst>
          </p:cNvPr>
          <p:cNvSpPr txBox="1">
            <a:spLocks/>
          </p:cNvSpPr>
          <p:nvPr/>
        </p:nvSpPr>
        <p:spPr>
          <a:xfrm>
            <a:off x="4652782" y="1031172"/>
            <a:ext cx="2883945"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rPr>
              <a:t>La variable</a:t>
            </a:r>
          </a:p>
        </p:txBody>
      </p:sp>
    </p:spTree>
    <p:extLst>
      <p:ext uri="{BB962C8B-B14F-4D97-AF65-F5344CB8AC3E}">
        <p14:creationId xmlns:p14="http://schemas.microsoft.com/office/powerpoint/2010/main" val="3282998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conditions multiples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Dans certaines situations, nous pouvons vérifier plusieurs conditions pour un même résultat ; par exemple dans la même instruction if. Pour cela, il existe des </a:t>
            </a:r>
            <a:r>
              <a:rPr lang="fr-CA" b="1" dirty="0"/>
              <a:t>opérateurs logiques </a:t>
            </a:r>
            <a:r>
              <a:rPr lang="fr-CA" dirty="0"/>
              <a:t>:</a:t>
            </a:r>
          </a:p>
          <a:p>
            <a:pPr marL="685800" lvl="1">
              <a:buFont typeface="Arial" panose="05000000000000000000" pitchFamily="2" charset="2"/>
              <a:buChar char="•"/>
            </a:pPr>
            <a:r>
              <a:rPr lang="fr-CA" i="1" dirty="0"/>
              <a:t>&amp;&amp;</a:t>
            </a:r>
            <a:r>
              <a:rPr lang="fr-CA" dirty="0"/>
              <a:t>  – ET logique – pour vérifier si deux conditions sont </a:t>
            </a:r>
            <a:r>
              <a:rPr lang="fr-CA" b="1" dirty="0"/>
              <a:t>toutes les deux </a:t>
            </a:r>
            <a:r>
              <a:rPr lang="fr-CA" dirty="0"/>
              <a:t>vraies ;</a:t>
            </a:r>
            <a:endParaRPr lang="fr-CA" dirty="0">
              <a:cs typeface="Calibri" panose="020F0502020204030204"/>
            </a:endParaRPr>
          </a:p>
          <a:p>
            <a:pPr marL="685800" lvl="1">
              <a:buFont typeface="Arial" panose="05000000000000000000" pitchFamily="2" charset="2"/>
              <a:buChar char="•"/>
            </a:pPr>
            <a:r>
              <a:rPr lang="fr-CA" i="1" dirty="0"/>
              <a:t>||</a:t>
            </a:r>
            <a:r>
              <a:rPr lang="fr-CA" dirty="0"/>
              <a:t>    – OU logique – pour vérifier si </a:t>
            </a:r>
            <a:r>
              <a:rPr lang="fr-CA" b="1" dirty="0"/>
              <a:t>au moins une condition </a:t>
            </a:r>
            <a:r>
              <a:rPr lang="fr-CA" dirty="0"/>
              <a:t>est vraie ;</a:t>
            </a:r>
            <a:endParaRPr lang="fr-CA" dirty="0">
              <a:cs typeface="Calibri" panose="020F0502020204030204"/>
            </a:endParaRPr>
          </a:p>
          <a:p>
            <a:pPr marL="685800" lvl="1">
              <a:buFont typeface="Arial" panose="05000000000000000000" pitchFamily="2" charset="2"/>
              <a:buChar char="•"/>
            </a:pPr>
            <a:r>
              <a:rPr lang="fr-CA" i="1" dirty="0"/>
              <a:t>! </a:t>
            </a:r>
            <a:r>
              <a:rPr lang="fr-CA" dirty="0"/>
              <a:t>   – NON logique – pour vérifier si une condition </a:t>
            </a:r>
            <a:r>
              <a:rPr lang="fr-CA" b="1" dirty="0"/>
              <a:t>n'est pas </a:t>
            </a:r>
            <a:r>
              <a:rPr lang="fr-CA" dirty="0"/>
              <a:t>vraie. </a:t>
            </a:r>
            <a:endParaRPr lang="fr-CA" dirty="0">
              <a:cs typeface="Calibri" panose="020F0502020204030204"/>
            </a:endParaRPr>
          </a:p>
        </p:txBody>
      </p:sp>
    </p:spTree>
    <p:extLst>
      <p:ext uri="{BB962C8B-B14F-4D97-AF65-F5344CB8AC3E}">
        <p14:creationId xmlns:p14="http://schemas.microsoft.com/office/powerpoint/2010/main" val="2332961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conditions multiples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2DF5B58B-47AB-447E-8194-8F82E3C435BB}"/>
              </a:ext>
            </a:extLst>
          </p:cNvPr>
          <p:cNvSpPr/>
          <p:nvPr/>
        </p:nvSpPr>
        <p:spPr>
          <a:xfrm>
            <a:off x="2038665" y="2800554"/>
            <a:ext cx="8123583" cy="3038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3943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11</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Les opérateurs logiques</a:t>
            </a:r>
          </a:p>
        </p:txBody>
      </p:sp>
    </p:spTree>
    <p:extLst>
      <p:ext uri="{BB962C8B-B14F-4D97-AF65-F5344CB8AC3E}">
        <p14:creationId xmlns:p14="http://schemas.microsoft.com/office/powerpoint/2010/main" val="776320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 scope des variables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En JavaScript, les variables créées par   </a:t>
            </a:r>
            <a:r>
              <a:rPr lang="fr-CA" i="1" dirty="0"/>
              <a:t>let</a:t>
            </a:r>
            <a:r>
              <a:rPr lang="fr-CA" dirty="0"/>
              <a:t>  ou   </a:t>
            </a:r>
            <a:r>
              <a:rPr lang="fr-CA" i="1" dirty="0" err="1"/>
              <a:t>const</a:t>
            </a:r>
            <a:r>
              <a:rPr lang="fr-CA" dirty="0"/>
              <a:t>  ne peuvent être vues ou utilisées qu'à l'intérieur du </a:t>
            </a:r>
            <a:r>
              <a:rPr lang="fr-CA" b="1" dirty="0"/>
              <a:t>bloc de code </a:t>
            </a:r>
            <a:r>
              <a:rPr lang="fr-CA" dirty="0"/>
              <a:t>dans lequel elles sont déclarées.</a:t>
            </a:r>
          </a:p>
          <a:p>
            <a:pPr marL="0" indent="0">
              <a:buNone/>
            </a:pPr>
            <a:endParaRPr lang="fr-CA" dirty="0"/>
          </a:p>
          <a:p>
            <a:pPr marL="0" indent="0">
              <a:buNone/>
            </a:pPr>
            <a:r>
              <a:rPr lang="fr-CA" dirty="0"/>
              <a:t>Un bloc de code, aussi souvent appelé </a:t>
            </a:r>
            <a:r>
              <a:rPr lang="fr-CA" b="1" dirty="0"/>
              <a:t>bloc</a:t>
            </a:r>
            <a:r>
              <a:rPr lang="fr-CA" dirty="0"/>
              <a:t> tout court, est une section de code incluse entre accolades  {}.</a:t>
            </a:r>
          </a:p>
          <a:p>
            <a:pPr marL="0" indent="0">
              <a:buNone/>
            </a:pPr>
            <a:endParaRPr lang="fr-CA" dirty="0"/>
          </a:p>
          <a:p>
            <a:pPr marL="0" indent="0">
              <a:buNone/>
            </a:pPr>
            <a:r>
              <a:rPr lang="fr-CA" dirty="0"/>
              <a:t>Ce phénomène est appelé </a:t>
            </a:r>
            <a:r>
              <a:rPr lang="fr-CA" b="1" dirty="0"/>
              <a:t>portée des variables </a:t>
            </a:r>
            <a:r>
              <a:rPr lang="fr-CA" dirty="0"/>
              <a:t>ou </a:t>
            </a:r>
            <a:r>
              <a:rPr lang="fr-CA" b="1" dirty="0"/>
              <a:t>block scope </a:t>
            </a:r>
            <a:r>
              <a:rPr lang="fr-CA" dirty="0"/>
              <a:t>(en anglais). </a:t>
            </a:r>
          </a:p>
        </p:txBody>
      </p:sp>
    </p:spTree>
    <p:extLst>
      <p:ext uri="{BB962C8B-B14F-4D97-AF65-F5344CB8AC3E}">
        <p14:creationId xmlns:p14="http://schemas.microsoft.com/office/powerpoint/2010/main" val="34471540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81050"/>
          </a:xfrm>
        </p:spPr>
        <p:txBody>
          <a:bodyPr/>
          <a:lstStyle/>
          <a:p>
            <a:pPr algn="ctr"/>
            <a:r>
              <a:rPr lang="fr-FR" b="1" dirty="0">
                <a:solidFill>
                  <a:srgbClr val="0070C0"/>
                </a:solidFill>
              </a:rPr>
              <a:t>Le scope des variables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00137" y="1519238"/>
            <a:ext cx="9985375" cy="4957762"/>
          </a:xfrm>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bloc est représenté par une couleur différente.</a:t>
            </a:r>
          </a:p>
          <a:p>
            <a:pPr marL="0" indent="0">
              <a:buNone/>
            </a:pPr>
            <a:r>
              <a:rPr lang="fr-CA" dirty="0"/>
              <a:t>il n'y a pas de variable   </a:t>
            </a:r>
            <a:r>
              <a:rPr lang="fr-CA" dirty="0" err="1"/>
              <a:t>welcomeMessage</a:t>
            </a:r>
            <a:r>
              <a:rPr lang="fr-CA" dirty="0"/>
              <a:t>  de déclaré en dehors des blocs, ce qui remonte une erreur</a:t>
            </a:r>
          </a:p>
        </p:txBody>
      </p:sp>
      <p:sp>
        <p:nvSpPr>
          <p:cNvPr id="4" name="Rectangle 3">
            <a:extLst>
              <a:ext uri="{FF2B5EF4-FFF2-40B4-BE49-F238E27FC236}">
                <a16:creationId xmlns:a16="http://schemas.microsoft.com/office/drawing/2014/main" id="{896AEE79-F85D-477F-AF8A-4557138A09F4}"/>
              </a:ext>
            </a:extLst>
          </p:cNvPr>
          <p:cNvSpPr/>
          <p:nvPr/>
        </p:nvSpPr>
        <p:spPr>
          <a:xfrm>
            <a:off x="2029140" y="2276679"/>
            <a:ext cx="8123583" cy="2300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   </a:t>
            </a:r>
            <a:r>
              <a:rPr lang="fr-FR" sz="1600" b="0" dirty="0">
                <a:solidFill>
                  <a:srgbClr val="569CD6"/>
                </a:solidFill>
                <a:effectLst/>
                <a:highlight>
                  <a:srgbClr val="008000"/>
                </a:highlight>
                <a:latin typeface="Consolas" panose="020B0609020204030204" pitchFamily="49" charset="0"/>
              </a:rPr>
              <a:t>let</a:t>
            </a:r>
            <a:r>
              <a:rPr lang="fr-FR" sz="1600" b="0" dirty="0">
                <a:solidFill>
                  <a:srgbClr val="D4D4D4"/>
                </a:solidFill>
                <a:effectLst/>
                <a:highlight>
                  <a:srgbClr val="008000"/>
                </a:highlight>
                <a:latin typeface="Consolas" panose="020B0609020204030204" pitchFamily="49" charset="0"/>
              </a:rPr>
              <a:t> </a:t>
            </a:r>
            <a:r>
              <a:rPr lang="fr-FR" sz="1600" b="0" dirty="0" err="1">
                <a:solidFill>
                  <a:srgbClr val="9CDCFE"/>
                </a:solidFill>
                <a:effectLst/>
                <a:highlight>
                  <a:srgbClr val="008000"/>
                </a:highlight>
                <a:latin typeface="Consolas" panose="020B0609020204030204" pitchFamily="49" charset="0"/>
              </a:rPr>
              <a:t>welcomeMessage</a:t>
            </a:r>
            <a:r>
              <a:rPr lang="fr-FR" sz="1600" b="0" dirty="0">
                <a:solidFill>
                  <a:srgbClr val="D4D4D4"/>
                </a:solidFill>
                <a:effectLst/>
                <a:highlight>
                  <a:srgbClr val="008000"/>
                </a:highlight>
                <a:latin typeface="Consolas" panose="020B0609020204030204" pitchFamily="49" charset="0"/>
              </a:rPr>
              <a:t> = </a:t>
            </a:r>
            <a:r>
              <a:rPr lang="fr-FR" sz="1600" b="0" dirty="0">
                <a:solidFill>
                  <a:srgbClr val="CE9178"/>
                </a:solidFill>
                <a:effectLst/>
                <a:highlight>
                  <a:srgbClr val="008000"/>
                </a:highlight>
                <a:latin typeface="Consolas" panose="020B0609020204030204" pitchFamily="49" charset="0"/>
              </a:rPr>
              <a:t>'</a:t>
            </a:r>
            <a:r>
              <a:rPr lang="fr-FR" sz="1600" b="0" dirty="0" err="1">
                <a:solidFill>
                  <a:srgbClr val="CE9178"/>
                </a:solidFill>
                <a:effectLst/>
                <a:highlight>
                  <a:srgbClr val="008000"/>
                </a:highlight>
                <a:latin typeface="Consolas" panose="020B0609020204030204" pitchFamily="49" charset="0"/>
              </a:rPr>
              <a:t>Welcome</a:t>
            </a:r>
            <a:r>
              <a:rPr lang="fr-FR" sz="1600" b="0" dirty="0">
                <a:solidFill>
                  <a:srgbClr val="CE9178"/>
                </a:solidFill>
                <a:effectLst/>
                <a:highlight>
                  <a:srgbClr val="008000"/>
                </a:highlight>
                <a:latin typeface="Consolas" panose="020B0609020204030204" pitchFamily="49" charset="0"/>
              </a:rPr>
              <a:t> back!'</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   </a:t>
            </a:r>
            <a:r>
              <a:rPr lang="fr-FR" sz="1600" b="0" dirty="0">
                <a:solidFill>
                  <a:srgbClr val="569CD6"/>
                </a:solidFill>
                <a:effectLst/>
                <a:highlight>
                  <a:srgbClr val="800080"/>
                </a:highlight>
                <a:latin typeface="Consolas" panose="020B0609020204030204" pitchFamily="49" charset="0"/>
              </a:rPr>
              <a:t>let</a:t>
            </a:r>
            <a:r>
              <a:rPr lang="fr-FR" sz="1600" b="0" dirty="0">
                <a:solidFill>
                  <a:srgbClr val="D4D4D4"/>
                </a:solidFill>
                <a:effectLst/>
                <a:highlight>
                  <a:srgbClr val="800080"/>
                </a:highlight>
                <a:latin typeface="Consolas" panose="020B0609020204030204" pitchFamily="49" charset="0"/>
              </a:rPr>
              <a:t> </a:t>
            </a:r>
            <a:r>
              <a:rPr lang="fr-FR" sz="1600" b="0" dirty="0" err="1">
                <a:solidFill>
                  <a:srgbClr val="9CDCFE"/>
                </a:solidFill>
                <a:effectLst/>
                <a:highlight>
                  <a:srgbClr val="800080"/>
                </a:highlight>
                <a:latin typeface="Consolas" panose="020B0609020204030204" pitchFamily="49" charset="0"/>
              </a:rPr>
              <a:t>welcomeMessage</a:t>
            </a:r>
            <a:r>
              <a:rPr lang="fr-FR" sz="1600" b="0" dirty="0">
                <a:solidFill>
                  <a:srgbClr val="D4D4D4"/>
                </a:solidFill>
                <a:effectLst/>
                <a:highlight>
                  <a:srgbClr val="800080"/>
                </a:highlight>
                <a:latin typeface="Consolas" panose="020B0609020204030204" pitchFamily="49" charset="0"/>
              </a:rPr>
              <a:t> = </a:t>
            </a:r>
            <a:r>
              <a:rPr lang="fr-FR" sz="1600" b="0" dirty="0">
                <a:solidFill>
                  <a:srgbClr val="CE9178"/>
                </a:solidFill>
                <a:effectLst/>
                <a:highlight>
                  <a:srgbClr val="800080"/>
                </a:highlight>
                <a:latin typeface="Consolas" panose="020B0609020204030204" pitchFamily="49" charset="0"/>
              </a:rPr>
              <a:t>'</a:t>
            </a:r>
            <a:r>
              <a:rPr lang="fr-FR" sz="1600" b="0" dirty="0" err="1">
                <a:solidFill>
                  <a:srgbClr val="CE9178"/>
                </a:solidFill>
                <a:effectLst/>
                <a:highlight>
                  <a:srgbClr val="800080"/>
                </a:highlight>
                <a:latin typeface="Consolas" panose="020B0609020204030204" pitchFamily="49" charset="0"/>
              </a:rPr>
              <a:t>Welcome</a:t>
            </a:r>
            <a:r>
              <a:rPr lang="fr-FR" sz="1600" b="0" dirty="0">
                <a:solidFill>
                  <a:srgbClr val="CE9178"/>
                </a:solidFill>
                <a:effectLst/>
                <a:highlight>
                  <a:srgbClr val="800080"/>
                </a:highlight>
                <a:latin typeface="Consolas" panose="020B0609020204030204" pitchFamily="49" charset="0"/>
              </a:rPr>
              <a:t> new user!'</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renvoie une erreur</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36677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Le scope des variables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43012" y="1519238"/>
            <a:ext cx="9699625" cy="4195762"/>
          </a:xfrm>
        </p:spPr>
        <p:txBody>
          <a:bodyPr>
            <a:normAutofit/>
          </a:bodyPr>
          <a:lstStyle/>
          <a:p>
            <a:pPr marL="0" indent="0">
              <a:buNone/>
            </a:pPr>
            <a:r>
              <a:rPr lang="fr-CA" dirty="0"/>
              <a:t>Pour cet exemple, une bonne méthode sera de déclarer la variable dans la portée extérieure ou ce que nous appelons le scope parent, puis de la modifier à l'intérieur des blocs if  /  </a:t>
            </a:r>
            <a:r>
              <a:rPr lang="fr-CA" dirty="0" err="1"/>
              <a:t>else</a:t>
            </a:r>
            <a:endParaRPr lang="fr-CA" dirty="0"/>
          </a:p>
        </p:txBody>
      </p:sp>
      <p:sp>
        <p:nvSpPr>
          <p:cNvPr id="4" name="Rectangle 3">
            <a:extLst>
              <a:ext uri="{FF2B5EF4-FFF2-40B4-BE49-F238E27FC236}">
                <a16:creationId xmlns:a16="http://schemas.microsoft.com/office/drawing/2014/main" id="{896AEE79-F85D-477F-AF8A-4557138A09F4}"/>
              </a:ext>
            </a:extLst>
          </p:cNvPr>
          <p:cNvSpPr/>
          <p:nvPr/>
        </p:nvSpPr>
        <p:spPr>
          <a:xfrm>
            <a:off x="2038665" y="3286474"/>
            <a:ext cx="8123583" cy="2722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déclarer la variable ici</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back!'</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new user!'</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imprime '</a:t>
            </a:r>
            <a:r>
              <a:rPr lang="fr-FR" sz="1600" b="0" dirty="0" err="1">
                <a:solidFill>
                  <a:srgbClr val="FF6F00"/>
                </a:solidFill>
                <a:effectLst/>
                <a:latin typeface="Consolas" panose="020B0609020204030204" pitchFamily="49" charset="0"/>
              </a:rPr>
              <a:t>Welcome</a:t>
            </a:r>
            <a:r>
              <a:rPr lang="fr-FR" sz="1600" b="0" dirty="0">
                <a:solidFill>
                  <a:srgbClr val="FF6F00"/>
                </a:solidFill>
                <a:effectLst/>
                <a:latin typeface="Consolas" panose="020B0609020204030204" pitchFamily="49" charset="0"/>
              </a:rPr>
              <a:t> back!'</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92109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instructions switch</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38413"/>
            <a:ext cx="8947150" cy="3709987"/>
          </a:xfrm>
        </p:spPr>
        <p:txBody>
          <a:bodyPr vert="horz" lIns="91440" tIns="45720" rIns="91440" bIns="45720" rtlCol="0" anchor="t">
            <a:normAutofit/>
          </a:bodyPr>
          <a:lstStyle/>
          <a:p>
            <a:pPr marL="0" indent="0">
              <a:buNone/>
            </a:pPr>
            <a:r>
              <a:rPr lang="fr-CA" dirty="0"/>
              <a:t>Pour vérifier la valeur d'une variable par rapport à une liste de valeurs attendues, et réagir en conséquence, nous utilisons l'instruction   </a:t>
            </a:r>
            <a:r>
              <a:rPr lang="fr-CA" b="1" i="1" dirty="0"/>
              <a:t>switch</a:t>
            </a:r>
            <a:r>
              <a:rPr lang="fr-CA" i="1" dirty="0"/>
              <a:t>.</a:t>
            </a:r>
          </a:p>
          <a:p>
            <a:pPr marL="0" indent="0">
              <a:buNone/>
            </a:pPr>
            <a:r>
              <a:rPr lang="fr-CA" dirty="0"/>
              <a:t>Exemple</a:t>
            </a:r>
            <a:r>
              <a:rPr lang="fr-CA" i="1" dirty="0"/>
              <a:t> </a:t>
            </a:r>
            <a:r>
              <a:rPr lang="fr-CA" dirty="0"/>
              <a:t>: Supposons que vous ayez quelques objets utilisateurs. Vous souhaitez vérifier le type de compte de chaque utilisateur, pour envoyer un message personnalisé.</a:t>
            </a:r>
            <a:endParaRPr lang="fr-CA" dirty="0">
              <a:cs typeface="Calibri"/>
            </a:endParaRPr>
          </a:p>
        </p:txBody>
      </p:sp>
    </p:spTree>
    <p:extLst>
      <p:ext uri="{BB962C8B-B14F-4D97-AF65-F5344CB8AC3E}">
        <p14:creationId xmlns:p14="http://schemas.microsoft.com/office/powerpoint/2010/main" val="1742344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instructions switch</a:t>
            </a:r>
            <a:endParaRPr lang="fr-FR" b="1" dirty="0">
              <a:solidFill>
                <a:srgbClr val="0070C0"/>
              </a:solidFill>
              <a:cs typeface="Calibri Light"/>
            </a:endParaRPr>
          </a:p>
        </p:txBody>
      </p:sp>
      <p:sp>
        <p:nvSpPr>
          <p:cNvPr id="5" name="Espace réservé du contenu 4">
            <a:extLst>
              <a:ext uri="{FF2B5EF4-FFF2-40B4-BE49-F238E27FC236}">
                <a16:creationId xmlns:a16="http://schemas.microsoft.com/office/drawing/2014/main" id="{F323FAFB-377C-45A2-8160-99C648DF0E8C}"/>
              </a:ext>
            </a:extLst>
          </p:cNvPr>
          <p:cNvSpPr>
            <a:spLocks noGrp="1"/>
          </p:cNvSpPr>
          <p:nvPr>
            <p:ph idx="4294967295"/>
          </p:nvPr>
        </p:nvSpPr>
        <p:spPr>
          <a:xfrm>
            <a:off x="1624012" y="2052638"/>
            <a:ext cx="8947150" cy="4195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85000" lnSpcReduction="20000"/>
          </a:bodyPr>
          <a:lstStyle/>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39</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secondUser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"Graziella"</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31</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thirdUser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"Farid"</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40</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959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00100"/>
          </a:xfrm>
        </p:spPr>
        <p:txBody>
          <a:bodyPr/>
          <a:lstStyle/>
          <a:p>
            <a:pPr algn="ctr"/>
            <a:r>
              <a:rPr lang="fr-FR" b="1" dirty="0">
                <a:solidFill>
                  <a:srgbClr val="0070C0"/>
                </a:solidFill>
              </a:rPr>
              <a:t>Les instructions switch</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09662" y="1576388"/>
            <a:ext cx="9966325" cy="4948237"/>
          </a:xfrm>
        </p:spPr>
        <p:txBody>
          <a:bodyPr>
            <a:normAutofit/>
          </a:bodyPr>
          <a:lstStyle/>
          <a:p>
            <a:pPr marL="0" indent="0">
              <a:buNone/>
            </a:pPr>
            <a:r>
              <a:rPr lang="fr-CA" dirty="0"/>
              <a:t>Nous pouvons utiliser une instruction   </a:t>
            </a:r>
            <a:r>
              <a:rPr lang="fr-CA" i="1" dirty="0"/>
              <a:t>switch</a:t>
            </a:r>
            <a:r>
              <a:rPr lang="fr-CA" dirty="0"/>
              <a:t>  , qui prend la variable à vérifier et une liste de valeurs, comme différents cas :</a:t>
            </a:r>
          </a:p>
        </p:txBody>
      </p:sp>
      <p:sp>
        <p:nvSpPr>
          <p:cNvPr id="4" name="Rectangle 3">
            <a:extLst>
              <a:ext uri="{FF2B5EF4-FFF2-40B4-BE49-F238E27FC236}">
                <a16:creationId xmlns:a16="http://schemas.microsoft.com/office/drawing/2014/main" id="{3554AF77-9697-46A0-8D34-E32855F49830}"/>
              </a:ext>
            </a:extLst>
          </p:cNvPr>
          <p:cNvSpPr/>
          <p:nvPr/>
        </p:nvSpPr>
        <p:spPr>
          <a:xfrm>
            <a:off x="2033587" y="2816194"/>
            <a:ext cx="8123583" cy="3589088"/>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C586C0"/>
                </a:solidFill>
                <a:effectLst/>
                <a:latin typeface="Consolas" panose="020B0609020204030204" pitchFamily="49" charset="0"/>
              </a:rPr>
              <a:t>switch</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accountLevel</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case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normal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a:rPr>
              <a:t>    </a:t>
            </a:r>
            <a:r>
              <a:rPr lang="fr-FR" sz="1400" b="0" dirty="0">
                <a:solidFill>
                  <a:srgbClr val="C586C0"/>
                </a:solidFill>
                <a:effectLst/>
                <a:latin typeface="Consolas"/>
              </a:rPr>
              <a:t>break</a:t>
            </a:r>
            <a:r>
              <a:rPr lang="fr-FR" sz="1400" b="0" dirty="0">
                <a:solidFill>
                  <a:srgbClr val="D4D4D4"/>
                </a:solidFill>
                <a:effectLst/>
                <a:latin typeface="Consolas"/>
              </a:rPr>
              <a:t>;</a:t>
            </a:r>
            <a:endParaRPr lang="fr-FR" sz="1400" dirty="0">
              <a:solidFill>
                <a:srgbClr val="D4D4D4"/>
              </a:solidFill>
              <a:latin typeface="Consolas"/>
            </a:endParaRPr>
          </a:p>
          <a:p>
            <a:endParaRPr lang="fr-FR" sz="1400" dirty="0">
              <a:solidFill>
                <a:srgbClr val="D4D4D4"/>
              </a:solidFill>
              <a:latin typeface="Consolas"/>
            </a:endParaRPr>
          </a:p>
          <a:p>
            <a:r>
              <a:rPr lang="fr-FR" sz="1400" b="0" dirty="0">
                <a:solidFill>
                  <a:srgbClr val="D4D4D4"/>
                </a:solidFill>
                <a:effectLst/>
                <a:latin typeface="Consolas"/>
              </a:rPr>
              <a:t>  </a:t>
            </a:r>
            <a:r>
              <a:rPr lang="fr-FR" sz="1400" b="0" dirty="0">
                <a:solidFill>
                  <a:srgbClr val="C586C0"/>
                </a:solidFill>
                <a:effectLst/>
                <a:latin typeface="Consolas"/>
              </a:rPr>
              <a:t>case</a:t>
            </a:r>
            <a:r>
              <a:rPr lang="fr-FR" sz="1400" b="0" dirty="0">
                <a:solidFill>
                  <a:srgbClr val="D4D4D4"/>
                </a:solidFill>
                <a:effectLst/>
                <a:latin typeface="Consolas"/>
              </a:rPr>
              <a:t> </a:t>
            </a:r>
            <a:r>
              <a:rPr lang="fr-FR" sz="1400" b="0" dirty="0">
                <a:solidFill>
                  <a:srgbClr val="CE9178"/>
                </a:solidFill>
                <a:effectLst/>
                <a:latin typeface="Consolas"/>
              </a:rPr>
              <a:t>"premium"</a:t>
            </a:r>
            <a:r>
              <a:rPr lang="fr-FR" sz="1400" b="0" dirty="0">
                <a:solidFill>
                  <a:srgbClr val="D4D4D4"/>
                </a:solidFill>
                <a:effectLst/>
                <a:latin typeface="Consolas"/>
              </a:rPr>
              <a:t>:</a:t>
            </a:r>
            <a:endParaRPr lang="fr-FR">
              <a:latin typeface="Consolas"/>
            </a:endParaRP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a:rPr>
              <a:t>    </a:t>
            </a:r>
            <a:r>
              <a:rPr lang="fr-FR" sz="1400" b="0" dirty="0">
                <a:solidFill>
                  <a:srgbClr val="C586C0"/>
                </a:solidFill>
                <a:effectLst/>
                <a:latin typeface="Consolas"/>
              </a:rPr>
              <a:t>break</a:t>
            </a:r>
            <a:r>
              <a:rPr lang="fr-FR" sz="1400" b="0" dirty="0">
                <a:solidFill>
                  <a:srgbClr val="D4D4D4"/>
                </a:solidFill>
                <a:effectLst/>
                <a:latin typeface="Consolas"/>
              </a:rPr>
              <a:t>;</a:t>
            </a:r>
          </a:p>
          <a:p>
            <a:endParaRPr lang="fr-FR" sz="1400" dirty="0">
              <a:solidFill>
                <a:srgbClr val="D4D4D4"/>
              </a:solidFill>
              <a:latin typeface="Consolas"/>
            </a:endParaRPr>
          </a:p>
          <a:p>
            <a:r>
              <a:rPr lang="fr-FR" sz="1400" b="0" dirty="0">
                <a:solidFill>
                  <a:srgbClr val="D4D4D4"/>
                </a:solidFill>
                <a:effectLst/>
                <a:latin typeface="Consolas"/>
              </a:rPr>
              <a:t>  </a:t>
            </a:r>
            <a:r>
              <a:rPr lang="fr-FR" sz="1400" b="0" dirty="0">
                <a:solidFill>
                  <a:srgbClr val="C586C0"/>
                </a:solidFill>
                <a:effectLst/>
                <a:latin typeface="Consolas"/>
              </a:rPr>
              <a:t>case</a:t>
            </a:r>
            <a:r>
              <a:rPr lang="fr-FR" sz="1400" b="0" dirty="0">
                <a:solidFill>
                  <a:srgbClr val="D4D4D4"/>
                </a:solidFill>
                <a:effectLst/>
                <a:latin typeface="Consolas"/>
              </a:rPr>
              <a:t> </a:t>
            </a:r>
            <a:r>
              <a:rPr lang="fr-FR" sz="1400" b="0" dirty="0">
                <a:solidFill>
                  <a:srgbClr val="CE9178"/>
                </a:solidFill>
                <a:effectLst/>
                <a:latin typeface="Consolas"/>
              </a:rPr>
              <a:t>"</a:t>
            </a:r>
            <a:r>
              <a:rPr lang="fr-FR" sz="1400" b="0" dirty="0" err="1">
                <a:solidFill>
                  <a:srgbClr val="CE9178"/>
                </a:solidFill>
                <a:effectLst/>
                <a:latin typeface="Consolas"/>
              </a:rPr>
              <a:t>mega</a:t>
            </a:r>
            <a:r>
              <a:rPr lang="fr-FR" sz="1400" b="0" dirty="0">
                <a:solidFill>
                  <a:srgbClr val="CE9178"/>
                </a:solidFill>
                <a:effectLst/>
                <a:latin typeface="Consolas"/>
              </a:rPr>
              <a:t>-premium"</a:t>
            </a:r>
            <a:r>
              <a:rPr lang="fr-FR" sz="1400" b="0" dirty="0">
                <a:solidFill>
                  <a:srgbClr val="D4D4D4"/>
                </a:solidFill>
                <a:effectLst/>
                <a:latin typeface="Consolas"/>
              </a:rPr>
              <a:t>:</a:t>
            </a:r>
            <a:endParaRPr lang="fr-FR">
              <a:latin typeface="Consolas"/>
            </a:endParaRP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break</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default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Unknown</a:t>
            </a:r>
            <a:r>
              <a:rPr lang="fr-FR" sz="1400" b="0" dirty="0">
                <a:solidFill>
                  <a:srgbClr val="CE9178"/>
                </a:solidFill>
                <a:effectLst/>
                <a:latin typeface="Consolas" panose="020B0609020204030204" pitchFamily="49" charset="0"/>
              </a:rPr>
              <a:t>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 type!"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2167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019175"/>
          </a:xfrm>
        </p:spPr>
        <p:txBody>
          <a:bodyPr/>
          <a:lstStyle/>
          <a:p>
            <a:pPr algn="ctr"/>
            <a:r>
              <a:rPr lang="fr-FR" b="1" dirty="0">
                <a:solidFill>
                  <a:srgbClr val="0070C0"/>
                </a:solidFill>
              </a:rPr>
              <a:t>Les instructions switch</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33638"/>
            <a:ext cx="8947150" cy="4195762"/>
          </a:xfrm>
        </p:spPr>
        <p:txBody>
          <a:bodyPr vert="horz" lIns="91440" tIns="45720" rIns="91440" bIns="45720" rtlCol="0" anchor="t">
            <a:normAutofit/>
          </a:bodyPr>
          <a:lstStyle/>
          <a:p>
            <a:pPr marL="0" indent="0">
              <a:buNone/>
            </a:pPr>
            <a:r>
              <a:rPr lang="fr-CA" dirty="0"/>
              <a:t>L'instruction</a:t>
            </a:r>
            <a:r>
              <a:rPr lang="fr-CA" i="1" dirty="0"/>
              <a:t> </a:t>
            </a:r>
            <a:r>
              <a:rPr lang="fr-CA" b="1" i="1" dirty="0"/>
              <a:t>case</a:t>
            </a:r>
            <a:r>
              <a:rPr lang="fr-CA" i="1" dirty="0"/>
              <a:t> </a:t>
            </a:r>
            <a:r>
              <a:rPr lang="fr-CA" dirty="0"/>
              <a:t>reprend chaque cas pour mettre le message approprié, l'instruction </a:t>
            </a:r>
            <a:r>
              <a:rPr lang="fr-CA" b="1" i="1" dirty="0"/>
              <a:t>break</a:t>
            </a:r>
            <a:r>
              <a:rPr lang="fr-CA" i="1" dirty="0"/>
              <a:t> </a:t>
            </a:r>
            <a:r>
              <a:rPr lang="fr-CA" dirty="0"/>
              <a:t>permet d'éviter l'effet </a:t>
            </a:r>
            <a:r>
              <a:rPr lang="fr-CA" b="1" dirty="0"/>
              <a:t>cascade</a:t>
            </a:r>
            <a:r>
              <a:rPr lang="fr-CA" dirty="0"/>
              <a:t>, ainsi il interrompt l'exécution des cas suivants si le cas est vrai.</a:t>
            </a:r>
          </a:p>
          <a:p>
            <a:pPr marL="0" indent="0">
              <a:buNone/>
            </a:pPr>
            <a:endParaRPr lang="fr-CA" dirty="0"/>
          </a:p>
          <a:p>
            <a:pPr marL="0" indent="0">
              <a:buNone/>
            </a:pPr>
            <a:r>
              <a:rPr lang="fr-CA" dirty="0"/>
              <a:t>Le cas </a:t>
            </a:r>
            <a:r>
              <a:rPr lang="fr-CA" b="1" i="1" dirty="0"/>
              <a:t>default</a:t>
            </a:r>
            <a:r>
              <a:rPr lang="fr-CA" dirty="0"/>
              <a:t> sera exécuté que si la variable que nous vérifions ne correspond à aucune valeur répertoriée.</a:t>
            </a:r>
          </a:p>
        </p:txBody>
      </p:sp>
    </p:spTree>
    <p:extLst>
      <p:ext uri="{BB962C8B-B14F-4D97-AF65-F5344CB8AC3E}">
        <p14:creationId xmlns:p14="http://schemas.microsoft.com/office/powerpoint/2010/main" val="197564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81364" y="2052638"/>
            <a:ext cx="10422922" cy="4195762"/>
          </a:xfrm>
        </p:spPr>
        <p:txBody>
          <a:bodyPr/>
          <a:lstStyle/>
          <a:p>
            <a:pPr marL="0" indent="0">
              <a:buNone/>
            </a:pPr>
            <a:r>
              <a:rPr lang="fr-CA" dirty="0"/>
              <a:t>En JavaScript, la déclaration d'une variable se limite au mot clé let, suivi du nom de variable choisi :</a:t>
            </a:r>
          </a:p>
          <a:p>
            <a:pPr marL="0" indent="0">
              <a:buNone/>
            </a:pPr>
            <a:endParaRPr lang="fr-CA" dirty="0"/>
          </a:p>
          <a:p>
            <a:pPr marL="0" indent="0">
              <a:buNone/>
            </a:pPr>
            <a:r>
              <a:rPr lang="fr-FR" dirty="0"/>
              <a:t>		</a:t>
            </a:r>
          </a:p>
          <a:p>
            <a:pPr marL="0" indent="0">
              <a:buNone/>
            </a:pPr>
            <a:endParaRPr lang="fr-FR" dirty="0"/>
          </a:p>
          <a:p>
            <a:pPr marL="0" indent="0">
              <a:buNone/>
            </a:pPr>
            <a:r>
              <a:rPr lang="fr-CA" dirty="0"/>
              <a:t>Ici, nous déclarons (créons) et initialisons (donnons une valeur à) deux variables :   </a:t>
            </a:r>
            <a:r>
              <a:rPr lang="fr-CA" dirty="0" err="1"/>
              <a:t>numberOfCats</a:t>
            </a:r>
            <a:r>
              <a:rPr lang="fr-CA" dirty="0"/>
              <a:t>  et   </a:t>
            </a:r>
            <a:r>
              <a:rPr lang="fr-CA" dirty="0" err="1"/>
              <a:t>numberOfDogs</a:t>
            </a:r>
            <a:r>
              <a:rPr lang="fr-CA" dirty="0"/>
              <a:t>  .</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1020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numberOfDogs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
        <p:nvSpPr>
          <p:cNvPr id="6" name="Titre 1">
            <a:extLst>
              <a:ext uri="{FF2B5EF4-FFF2-40B4-BE49-F238E27FC236}">
                <a16:creationId xmlns:a16="http://schemas.microsoft.com/office/drawing/2014/main" id="{42C9D3D6-F79B-D3AC-3E26-859E7310FD93}"/>
              </a:ext>
            </a:extLst>
          </p:cNvPr>
          <p:cNvSpPr txBox="1">
            <a:spLocks/>
          </p:cNvSpPr>
          <p:nvPr/>
        </p:nvSpPr>
        <p:spPr>
          <a:xfrm>
            <a:off x="3905250" y="1031172"/>
            <a:ext cx="4379007"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70C0"/>
                </a:solidFill>
                <a:ea typeface="+mj-lt"/>
                <a:cs typeface="+mj-lt"/>
              </a:rPr>
              <a:t>Créer une variable</a:t>
            </a:r>
            <a:endParaRPr lang="fr-FR" b="1">
              <a:solidFill>
                <a:srgbClr val="0070C0"/>
              </a:solidFill>
              <a:cs typeface="Calibri Light"/>
            </a:endParaRPr>
          </a:p>
        </p:txBody>
      </p:sp>
    </p:spTree>
    <p:extLst>
      <p:ext uri="{BB962C8B-B14F-4D97-AF65-F5344CB8AC3E}">
        <p14:creationId xmlns:p14="http://schemas.microsoft.com/office/powerpoint/2010/main" val="2324021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Nous avons vu :</a:t>
            </a:r>
          </a:p>
          <a:p>
            <a:pPr lvl="1">
              <a:buFont typeface="Wingdings" panose="05000000000000000000" pitchFamily="2" charset="2"/>
              <a:buChar char="Ø"/>
            </a:pPr>
            <a:r>
              <a:rPr lang="fr-CA" dirty="0"/>
              <a:t>  le fonctionnement des instructions   </a:t>
            </a:r>
            <a:r>
              <a:rPr lang="fr-CA" b="1" dirty="0"/>
              <a:t>if/</a:t>
            </a:r>
            <a:r>
              <a:rPr lang="fr-CA" b="1" dirty="0" err="1"/>
              <a:t>else</a:t>
            </a:r>
            <a:r>
              <a:rPr lang="fr-CA" b="1" dirty="0"/>
              <a:t> </a:t>
            </a:r>
            <a:endParaRPr lang="fr-CA" b="1" dirty="0">
              <a:cs typeface="Calibri"/>
            </a:endParaRPr>
          </a:p>
          <a:p>
            <a:pPr lvl="1">
              <a:buFont typeface="Wingdings" panose="05000000000000000000" pitchFamily="2" charset="2"/>
              <a:buChar char="Ø"/>
            </a:pPr>
            <a:r>
              <a:rPr lang="fr-CA" dirty="0"/>
              <a:t>  les différents types de conditions pouvant être utilisés pour les instructions </a:t>
            </a:r>
            <a:r>
              <a:rPr lang="fr-CA" b="1" dirty="0"/>
              <a:t>if/</a:t>
            </a:r>
            <a:r>
              <a:rPr lang="fr-CA" b="1" dirty="0" err="1"/>
              <a:t>else</a:t>
            </a:r>
            <a:endParaRPr lang="fr-CA" b="1" dirty="0"/>
          </a:p>
          <a:p>
            <a:pPr lvl="1">
              <a:buFont typeface="Wingdings" panose="05000000000000000000" pitchFamily="2" charset="2"/>
              <a:buChar char="Ø"/>
            </a:pPr>
            <a:r>
              <a:rPr lang="fr-CA" dirty="0"/>
              <a:t>  comment regrouper les différentes conditions avec des opérateurs logiques</a:t>
            </a:r>
          </a:p>
          <a:p>
            <a:pPr lvl="1">
              <a:buFont typeface="Wingdings" panose="05000000000000000000" pitchFamily="2" charset="2"/>
              <a:buChar char="Ø"/>
            </a:pPr>
            <a:r>
              <a:rPr lang="fr-CA" dirty="0"/>
              <a:t>  la </a:t>
            </a:r>
            <a:r>
              <a:rPr lang="fr-CA" b="1" dirty="0"/>
              <a:t>portée des variables </a:t>
            </a:r>
            <a:r>
              <a:rPr lang="fr-CA" dirty="0"/>
              <a:t>ou le </a:t>
            </a:r>
            <a:r>
              <a:rPr lang="fr-CA" b="1" dirty="0"/>
              <a:t>scope</a:t>
            </a:r>
          </a:p>
          <a:p>
            <a:pPr lvl="1">
              <a:buFont typeface="Wingdings" panose="05000000000000000000" pitchFamily="2" charset="2"/>
              <a:buChar char="Ø"/>
            </a:pPr>
            <a:r>
              <a:rPr lang="fr-CA" dirty="0"/>
              <a:t>  l'instruction switch  pour comparaison à une liste de valeurs attendues.</a:t>
            </a:r>
          </a:p>
        </p:txBody>
      </p:sp>
    </p:spTree>
    <p:extLst>
      <p:ext uri="{BB962C8B-B14F-4D97-AF65-F5344CB8AC3E}">
        <p14:creationId xmlns:p14="http://schemas.microsoft.com/office/powerpoint/2010/main" val="2843528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La boucle for</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71537" y="2052638"/>
            <a:ext cx="10452100" cy="4195762"/>
          </a:xfrm>
        </p:spPr>
        <p:txBody>
          <a:bodyPr vert="horz" lIns="91440" tIns="45720" rIns="91440" bIns="45720" rtlCol="0" anchor="t">
            <a:normAutofit fontScale="92500"/>
          </a:bodyPr>
          <a:lstStyle/>
          <a:p>
            <a:pPr marL="0" indent="0">
              <a:buNone/>
            </a:pPr>
            <a:r>
              <a:rPr lang="fr-CA" dirty="0"/>
              <a:t>En programmation, il est possible d'utiliser des ensembles d'instructions à répéter plusieurs fois sans forcément connaître le nombre de fois mais à répéter jusqu'à atteindre une certaine condition. </a:t>
            </a:r>
          </a:p>
          <a:p>
            <a:pPr marL="0" indent="0">
              <a:buNone/>
            </a:pPr>
            <a:r>
              <a:rPr lang="fr-CA" dirty="0"/>
              <a:t>Pour cela, nous utiliserons des </a:t>
            </a:r>
            <a:r>
              <a:rPr lang="fr-CA" b="1" dirty="0"/>
              <a:t>boucles</a:t>
            </a:r>
            <a:r>
              <a:rPr lang="fr-CA" dirty="0"/>
              <a:t>.</a:t>
            </a:r>
          </a:p>
          <a:p>
            <a:pPr marL="0" indent="0">
              <a:buNone/>
            </a:pPr>
            <a:r>
              <a:rPr lang="fr-CA" dirty="0"/>
              <a:t>Pour la boucle </a:t>
            </a:r>
            <a:r>
              <a:rPr lang="fr-CA" b="1" i="1" dirty="0"/>
              <a:t>for</a:t>
            </a:r>
            <a:r>
              <a:rPr lang="fr-CA" i="1" dirty="0"/>
              <a:t> , </a:t>
            </a:r>
            <a:r>
              <a:rPr lang="fr-CA" dirty="0"/>
              <a:t>nous devons tout d'abord créer une variable d'indice appelée </a:t>
            </a:r>
            <a:r>
              <a:rPr lang="fr-CA" i="1" dirty="0"/>
              <a:t>i </a:t>
            </a:r>
            <a:r>
              <a:rPr lang="fr-CA" dirty="0"/>
              <a:t>qui servira de compteur pour le nombre d'exécutions de la boucle.</a:t>
            </a:r>
          </a:p>
          <a:p>
            <a:pPr marL="0" indent="0">
              <a:buNone/>
            </a:pPr>
            <a:r>
              <a:rPr lang="fr-CA" dirty="0"/>
              <a:t>Cet indice démarrera à 0.</a:t>
            </a:r>
          </a:p>
          <a:p>
            <a:pPr marL="0" indent="0">
              <a:buNone/>
            </a:pPr>
            <a:r>
              <a:rPr lang="fr-CA" dirty="0"/>
              <a:t>Dans la suite de la parenthèse, nous fixons la condition de poursuite de la boucle, dès que la condition n'est plus respectée, dès qu'elle est fausse, nous quittons la boucle.</a:t>
            </a:r>
          </a:p>
        </p:txBody>
      </p:sp>
    </p:spTree>
    <p:extLst>
      <p:ext uri="{BB962C8B-B14F-4D97-AF65-F5344CB8AC3E}">
        <p14:creationId xmlns:p14="http://schemas.microsoft.com/office/powerpoint/2010/main" val="33812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0E7E600-085D-47B3-9FC4-C0AAFA1D1BE9}"/>
              </a:ext>
            </a:extLst>
          </p:cNvPr>
          <p:cNvPicPr>
            <a:picLocks noGrp="1" noChangeAspect="1"/>
          </p:cNvPicPr>
          <p:nvPr>
            <p:ph idx="4294967295"/>
          </p:nvPr>
        </p:nvPicPr>
        <p:blipFill>
          <a:blip r:embed="rId2"/>
          <a:stretch>
            <a:fillRect/>
          </a:stretch>
        </p:blipFill>
        <p:spPr>
          <a:xfrm>
            <a:off x="2962275" y="1430338"/>
            <a:ext cx="6270625" cy="5235575"/>
          </a:xfrm>
          <a:prstGeom prst="rect">
            <a:avLst/>
          </a:prstGeom>
          <a:effectLst/>
        </p:spPr>
      </p:pic>
      <p:sp>
        <p:nvSpPr>
          <p:cNvPr id="4" name="Titre 1">
            <a:extLst>
              <a:ext uri="{FF2B5EF4-FFF2-40B4-BE49-F238E27FC236}">
                <a16:creationId xmlns:a16="http://schemas.microsoft.com/office/drawing/2014/main" id="{908DF52F-A903-B38C-D9A3-3924E5D870CC}"/>
              </a:ext>
            </a:extLst>
          </p:cNvPr>
          <p:cNvSpPr txBox="1">
            <a:spLocks/>
          </p:cNvSpPr>
          <p:nvPr/>
        </p:nvSpPr>
        <p:spPr>
          <a:xfrm>
            <a:off x="1395412" y="452438"/>
            <a:ext cx="9404350" cy="895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rPr>
              <a:t>La boucle for</a:t>
            </a:r>
            <a:endParaRPr lang="fr-FR" b="1" dirty="0">
              <a:solidFill>
                <a:srgbClr val="0070C0"/>
              </a:solidFill>
              <a:cs typeface="Calibri Light"/>
            </a:endParaRPr>
          </a:p>
        </p:txBody>
      </p:sp>
    </p:spTree>
    <p:extLst>
      <p:ext uri="{BB962C8B-B14F-4D97-AF65-F5344CB8AC3E}">
        <p14:creationId xmlns:p14="http://schemas.microsoft.com/office/powerpoint/2010/main" val="2306086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19150"/>
          </a:xfrm>
        </p:spPr>
        <p:txBody>
          <a:bodyPr/>
          <a:lstStyle/>
          <a:p>
            <a:pPr algn="ctr"/>
            <a:r>
              <a:rPr lang="fr-FR" b="1" dirty="0">
                <a:solidFill>
                  <a:srgbClr val="0070C0"/>
                </a:solidFill>
              </a:rPr>
              <a:t>La boucle for</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57250" y="1671638"/>
            <a:ext cx="10480675" cy="4738687"/>
          </a:xfrm>
        </p:spPr>
        <p:txBody>
          <a:bodyPr vert="horz" lIns="91440" tIns="45720" rIns="91440" bIns="45720" rtlCol="0" anchor="t">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cet exemple, nous avons déclaré 10 passagers au total à embarquer, donc tant qu'il y a des passagers à embarquer, la boucle fonctionne, une fois les 10 passagers embarqués, la boucle doit s'arrêter, ceci est représenté par </a:t>
            </a:r>
            <a:r>
              <a:rPr lang="fr-CA" i="1" dirty="0"/>
              <a:t>i &lt; </a:t>
            </a:r>
            <a:r>
              <a:rPr lang="fr-CA" i="1" dirty="0" err="1"/>
              <a:t>numberOfPassengers</a:t>
            </a:r>
            <a:r>
              <a:rPr lang="fr-CA" i="1" dirty="0"/>
              <a:t>.</a:t>
            </a:r>
          </a:p>
          <a:p>
            <a:pPr marL="0" indent="0">
              <a:buNone/>
            </a:pPr>
            <a:r>
              <a:rPr lang="fr-CA" i="1" dirty="0"/>
              <a:t>i++ </a:t>
            </a:r>
            <a:r>
              <a:rPr lang="fr-CA" dirty="0"/>
              <a:t>demande à la boucle for d'incrémenter i de 1 à chaque exécution.</a:t>
            </a:r>
            <a:endParaRPr lang="fr-CA" i="1" dirty="0"/>
          </a:p>
          <a:p>
            <a:pPr marL="0" indent="0">
              <a:buNone/>
            </a:pPr>
            <a:endParaRPr lang="fr-CA" dirty="0"/>
          </a:p>
        </p:txBody>
      </p:sp>
      <p:sp>
        <p:nvSpPr>
          <p:cNvPr id="4" name="Rectangle 3">
            <a:extLst>
              <a:ext uri="{FF2B5EF4-FFF2-40B4-BE49-F238E27FC236}">
                <a16:creationId xmlns:a16="http://schemas.microsoft.com/office/drawing/2014/main" id="{33F1A31A-D66A-4F62-9CEC-E09633F71BAE}"/>
              </a:ext>
            </a:extLst>
          </p:cNvPr>
          <p:cNvSpPr/>
          <p:nvPr/>
        </p:nvSpPr>
        <p:spPr>
          <a:xfrm>
            <a:off x="2038665" y="2280608"/>
            <a:ext cx="8123583" cy="1336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&lt;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"Passager embarqué !"</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"Tous les passagers ont embarqués !"</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60054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For…in et for…of</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967038"/>
            <a:ext cx="8947150" cy="3281362"/>
          </a:xfrm>
        </p:spPr>
        <p:txBody>
          <a:bodyPr vert="horz" lIns="91440" tIns="45720" rIns="91440" bIns="45720" rtlCol="0" anchor="t">
            <a:normAutofit/>
          </a:bodyPr>
          <a:lstStyle/>
          <a:p>
            <a:pPr marL="0" indent="0">
              <a:buNone/>
            </a:pPr>
            <a:r>
              <a:rPr lang="fr-CA" dirty="0"/>
              <a:t>La boucle   </a:t>
            </a:r>
            <a:r>
              <a:rPr lang="fr-CA" b="1" i="1" dirty="0"/>
              <a:t>for…in</a:t>
            </a:r>
            <a:r>
              <a:rPr lang="fr-CA" i="1" dirty="0"/>
              <a:t>  </a:t>
            </a:r>
            <a:r>
              <a:rPr lang="fr-CA" dirty="0"/>
              <a:t>est très comparable à l'exemple de boucle   for  normale, mais elle est plus facile à lire, et effectue tout le travail d'itération pour vous.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2865035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For… in et for… of</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i  démarre automatiquement à zéro et s'incrémente à chaque boucle jusqu'à terminer l'itération sur tous les passagers.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E6B8025-2635-4844-92A2-147D0A5E1271}"/>
              </a:ext>
            </a:extLst>
          </p:cNvPr>
          <p:cNvSpPr/>
          <p:nvPr/>
        </p:nvSpPr>
        <p:spPr>
          <a:xfrm>
            <a:off x="2033587" y="2051165"/>
            <a:ext cx="8123583" cy="1758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in</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71596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33425"/>
          </a:xfrm>
        </p:spPr>
        <p:txBody>
          <a:bodyPr/>
          <a:lstStyle/>
          <a:p>
            <a:pPr algn="ctr"/>
            <a:r>
              <a:rPr lang="fr-FR" b="1" dirty="0">
                <a:solidFill>
                  <a:srgbClr val="0070C0"/>
                </a:solidFill>
              </a:rPr>
              <a:t>For… in et for… of</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7750" y="1633538"/>
            <a:ext cx="10090150" cy="4614862"/>
          </a:xfrm>
        </p:spPr>
        <p:txBody>
          <a:bodyPr>
            <a:normAutofit fontScale="92500" lnSpcReduction="10000"/>
          </a:bodyPr>
          <a:lstStyle/>
          <a:p>
            <a:pPr marL="0" indent="0">
              <a:buNone/>
            </a:pPr>
            <a:r>
              <a:rPr lang="fr-CA" dirty="0"/>
              <a:t>Pour les cas où l'indice précis d'un élément n'est pas nécessaire pendant l'itération, vous pouvez utiliser une boucle   </a:t>
            </a:r>
            <a:r>
              <a:rPr lang="fr-CA" i="1" dirty="0"/>
              <a:t>for… of</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Ceci produit exactement le même résultat, mais de façon plus lisible, car vous n'avez pas à vous inquiéter des indices et des tableaux : vous recevez simplement chaque élément dans l'ordre.</a:t>
            </a:r>
          </a:p>
        </p:txBody>
      </p:sp>
      <p:sp>
        <p:nvSpPr>
          <p:cNvPr id="5" name="Rectangle 4">
            <a:extLst>
              <a:ext uri="{FF2B5EF4-FFF2-40B4-BE49-F238E27FC236}">
                <a16:creationId xmlns:a16="http://schemas.microsoft.com/office/drawing/2014/main" id="{F563B873-15BC-4D5E-A873-7E2EA39A6856}"/>
              </a:ext>
            </a:extLst>
          </p:cNvPr>
          <p:cNvSpPr/>
          <p:nvPr/>
        </p:nvSpPr>
        <p:spPr>
          <a:xfrm>
            <a:off x="2033587" y="2544193"/>
            <a:ext cx="8123583" cy="2242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of</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94247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12</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Les boucles </a:t>
            </a:r>
            <a:r>
              <a:rPr lang="fr-FR" i="1" dirty="0"/>
              <a:t>for</a:t>
            </a:r>
          </a:p>
        </p:txBody>
      </p:sp>
    </p:spTree>
    <p:extLst>
      <p:ext uri="{BB962C8B-B14F-4D97-AF65-F5344CB8AC3E}">
        <p14:creationId xmlns:p14="http://schemas.microsoft.com/office/powerpoint/2010/main" val="912410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66775"/>
          </a:xfrm>
        </p:spPr>
        <p:txBody>
          <a:bodyPr/>
          <a:lstStyle/>
          <a:p>
            <a:pPr algn="ctr"/>
            <a:r>
              <a:rPr lang="fr-FR" b="1" dirty="0">
                <a:solidFill>
                  <a:srgbClr val="0070C0"/>
                </a:solidFill>
              </a:rPr>
              <a:t>La boucle </a:t>
            </a:r>
            <a:r>
              <a:rPr lang="fr-FR" b="1" err="1">
                <a:solidFill>
                  <a:srgbClr val="0070C0"/>
                </a:solidFill>
              </a:rPr>
              <a:t>while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09637" y="1519238"/>
            <a:ext cx="10375900" cy="4729162"/>
          </a:xfrm>
        </p:spPr>
        <p:txBody>
          <a:bodyPr vert="horz" lIns="91440" tIns="45720" rIns="91440" bIns="45720" rtlCol="0" anchor="t">
            <a:normAutofit fontScale="85000" lnSpcReduction="20000"/>
          </a:bodyPr>
          <a:lstStyle/>
          <a:p>
            <a:pPr marL="0" indent="0">
              <a:buNone/>
            </a:pPr>
            <a:r>
              <a:rPr lang="fr-CA" dirty="0"/>
              <a:t>Une boucle </a:t>
            </a:r>
            <a:r>
              <a:rPr lang="fr-CA" b="1" i="1" dirty="0" err="1"/>
              <a:t>while</a:t>
            </a:r>
            <a:r>
              <a:rPr lang="fr-CA" dirty="0"/>
              <a:t> vérifie si une condition est vraie. Si c'est le cas, la boucle se poursuit, sinon elle s'arrête. 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Cette boucle </a:t>
            </a:r>
            <a:r>
              <a:rPr lang="fr-CA" b="1" i="1" dirty="0" err="1"/>
              <a:t>while</a:t>
            </a:r>
            <a:r>
              <a:rPr lang="fr-CA" i="1" dirty="0"/>
              <a:t> </a:t>
            </a:r>
            <a:r>
              <a:rPr lang="fr-CA" dirty="0"/>
              <a:t>poursuit son exécution jusqu'à ce que l'un des nombres   </a:t>
            </a:r>
            <a:r>
              <a:rPr lang="fr-CA" dirty="0" err="1"/>
              <a:t>seatsLeft</a:t>
            </a:r>
            <a:r>
              <a:rPr lang="fr-CA" dirty="0"/>
              <a:t>  et   </a:t>
            </a:r>
            <a:r>
              <a:rPr lang="fr-CA" dirty="0" err="1"/>
              <a:t>passengersStillToBoard</a:t>
            </a:r>
            <a:r>
              <a:rPr lang="fr-CA" dirty="0"/>
              <a:t>  atteigne zéro.</a:t>
            </a:r>
          </a:p>
        </p:txBody>
      </p:sp>
      <p:sp>
        <p:nvSpPr>
          <p:cNvPr id="4" name="Rectangle 3">
            <a:extLst>
              <a:ext uri="{FF2B5EF4-FFF2-40B4-BE49-F238E27FC236}">
                <a16:creationId xmlns:a16="http://schemas.microsoft.com/office/drawing/2014/main" id="{33F1A31A-D66A-4F62-9CEC-E09633F71BAE}"/>
              </a:ext>
            </a:extLst>
          </p:cNvPr>
          <p:cNvSpPr/>
          <p:nvPr/>
        </p:nvSpPr>
        <p:spPr>
          <a:xfrm>
            <a:off x="2033587" y="2296861"/>
            <a:ext cx="8123583" cy="2595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8</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err="1">
                <a:solidFill>
                  <a:srgbClr val="C586C0"/>
                </a:solidFill>
                <a:effectLst/>
                <a:latin typeface="Consolas" panose="020B0609020204030204" pitchFamily="49" charset="0"/>
              </a:rPr>
              <a:t>while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&amp;&amp;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p>
          <a:p>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un passager embarque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donc il y a un passager de moins à embarquer</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et un siège de moins</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imprime 8, car il y a 8 passagers pour 10 sièges</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04507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4772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805113"/>
            <a:ext cx="8947150" cy="3443287"/>
          </a:xfrm>
        </p:spPr>
        <p:txBody>
          <a:bodyPr>
            <a:normAutofit/>
          </a:bodyPr>
          <a:lstStyle/>
          <a:p>
            <a:pPr marL="0" indent="0">
              <a:buNone/>
            </a:pPr>
            <a:r>
              <a:rPr lang="fr-CA" dirty="0"/>
              <a:t>En JavaScript, il existe deux façons de répéter les tâches :</a:t>
            </a:r>
          </a:p>
          <a:p>
            <a:pPr marL="685800" lvl="1">
              <a:buFont typeface="Wingdings" panose="05000000000000000000" pitchFamily="2" charset="2"/>
              <a:buChar char="Ø"/>
            </a:pPr>
            <a:r>
              <a:rPr lang="fr-CA" dirty="0"/>
              <a:t>la boucle   </a:t>
            </a:r>
            <a:r>
              <a:rPr lang="fr-CA" b="1" i="1" dirty="0"/>
              <a:t>for</a:t>
            </a:r>
            <a:r>
              <a:rPr lang="fr-CA" dirty="0"/>
              <a:t>  , pour un nombre d'itérations fixe ;</a:t>
            </a:r>
          </a:p>
          <a:p>
            <a:pPr marL="685800" lvl="1">
              <a:buFont typeface="Wingdings" panose="05000000000000000000" pitchFamily="2" charset="2"/>
              <a:buChar char="Ø"/>
            </a:pPr>
            <a:r>
              <a:rPr lang="fr-CA" dirty="0"/>
              <a:t>la boucle   </a:t>
            </a:r>
            <a:r>
              <a:rPr lang="fr-CA" b="1" i="1" dirty="0" err="1"/>
              <a:t>while</a:t>
            </a:r>
            <a:r>
              <a:rPr lang="fr-CA" dirty="0"/>
              <a:t>  , quand le nombre d'itérations nécessaires est inconnu.</a:t>
            </a:r>
          </a:p>
        </p:txBody>
      </p:sp>
    </p:spTree>
    <p:extLst>
      <p:ext uri="{BB962C8B-B14F-4D97-AF65-F5344CB8AC3E}">
        <p14:creationId xmlns:p14="http://schemas.microsoft.com/office/powerpoint/2010/main" val="94847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idx="4294967295"/>
          </p:nvPr>
        </p:nvSpPr>
        <p:spPr>
          <a:xfrm>
            <a:off x="4720301" y="452438"/>
            <a:ext cx="2748907" cy="1400175"/>
          </a:xfrm>
        </p:spPr>
        <p:txBody>
          <a:bodyPr/>
          <a:lstStyle/>
          <a:p>
            <a:r>
              <a:rPr lang="fr-FR" b="1" dirty="0">
                <a:solidFill>
                  <a:srgbClr val="0070C0"/>
                </a:solidFill>
              </a:rPr>
              <a:t>Exercice 1</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4294967295"/>
          </p:nvPr>
        </p:nvSpPr>
        <p:spPr>
          <a:xfrm>
            <a:off x="2179899" y="2477043"/>
            <a:ext cx="7828264" cy="954851"/>
          </a:xfrm>
        </p:spPr>
        <p:txBody>
          <a:bodyPr/>
          <a:lstStyle/>
          <a:p>
            <a:r>
              <a:rPr lang="fr-FR" dirty="0"/>
              <a:t>Déclarer des variables et leurs donner une valeur.</a:t>
            </a:r>
          </a:p>
        </p:txBody>
      </p:sp>
    </p:spTree>
    <p:extLst>
      <p:ext uri="{BB962C8B-B14F-4D97-AF65-F5344CB8AC3E}">
        <p14:creationId xmlns:p14="http://schemas.microsoft.com/office/powerpoint/2010/main" val="261864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14375"/>
          </a:xfrm>
        </p:spPr>
        <p:txBody>
          <a:bodyPr>
            <a:normAutofit/>
          </a:bodyPr>
          <a:lstStyle/>
          <a:p>
            <a:pPr algn="ctr"/>
            <a:r>
              <a:rPr lang="fr-FR" b="1" dirty="0">
                <a:solidFill>
                  <a:srgbClr val="0070C0"/>
                </a:solidFill>
              </a:rPr>
              <a:t>Les fonctions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43000" y="1585913"/>
            <a:ext cx="9899650" cy="4195762"/>
          </a:xfrm>
        </p:spPr>
        <p:txBody>
          <a:bodyPr vert="horz" lIns="91440" tIns="45720" rIns="91440" bIns="45720" rtlCol="0" anchor="t">
            <a:normAutofit/>
          </a:bodyPr>
          <a:lstStyle/>
          <a:p>
            <a:pPr marL="0" indent="0">
              <a:buNone/>
            </a:pPr>
            <a:r>
              <a:rPr lang="fr-CA" dirty="0"/>
              <a:t>Une </a:t>
            </a:r>
            <a:r>
              <a:rPr lang="fr-CA" b="1" dirty="0"/>
              <a:t>fonction</a:t>
            </a:r>
            <a:r>
              <a:rPr lang="fr-CA" dirty="0"/>
              <a:t> est un bloc de code auquel vous attribuez un nom. Quand vous appelez cette fonction, vous exécutez le code qu'elle contient. </a:t>
            </a:r>
          </a:p>
          <a:p>
            <a:pPr marL="0" indent="0">
              <a:buNone/>
            </a:pPr>
            <a:r>
              <a:rPr lang="fr-CA" dirty="0"/>
              <a:t>Par exemple  </a:t>
            </a:r>
            <a:r>
              <a:rPr lang="fr-CA" b="1" i="1" dirty="0"/>
              <a:t>console.log()</a:t>
            </a:r>
            <a:r>
              <a:rPr lang="fr-CA" i="1" dirty="0"/>
              <a:t>  </a:t>
            </a:r>
            <a:r>
              <a:rPr lang="fr-CA" dirty="0"/>
              <a:t>, qui contient du code permettant d'imprimer sur la console.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61BB54FD-3D64-43D9-A518-BC150516A8BC}"/>
              </a:ext>
            </a:extLst>
          </p:cNvPr>
          <p:cNvSpPr/>
          <p:nvPr/>
        </p:nvSpPr>
        <p:spPr>
          <a:xfrm>
            <a:off x="2038665" y="3812211"/>
            <a:ext cx="8123583" cy="2292702"/>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FF6F00"/>
                </a:solidFill>
                <a:effectLst/>
                <a:latin typeface="Consolas" panose="020B0609020204030204" pitchFamily="49" charset="0"/>
              </a:rPr>
              <a:t>// On définit la fonction</a:t>
            </a:r>
            <a:endParaRPr lang="fr-CA" sz="1400" b="0" dirty="0">
              <a:solidFill>
                <a:srgbClr val="D4D4D4"/>
              </a:solidFill>
              <a:effectLst/>
              <a:latin typeface="Consolas" panose="020B0609020204030204" pitchFamily="49" charset="0"/>
            </a:endParaRPr>
          </a:p>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"Première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valeur1</a:t>
            </a:r>
            <a:r>
              <a:rPr lang="fr-CA" sz="1400" b="0" dirty="0">
                <a:solidFill>
                  <a:srgbClr val="D4D4D4"/>
                </a:solidFill>
                <a:effectLst/>
                <a:latin typeface="Consolas"/>
              </a:rPr>
              <a:t>);</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"Deuxième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valeur2</a:t>
            </a:r>
            <a:r>
              <a:rPr lang="fr-CA" sz="1400" b="0" dirty="0">
                <a:solidFill>
                  <a:srgbClr val="D4D4D4"/>
                </a:solidFill>
                <a:effectLst/>
                <a:latin typeface="Consolas"/>
              </a:rPr>
              <a:t>);</a:t>
            </a:r>
          </a:p>
          <a:p>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exécute la fonction</a:t>
            </a:r>
            <a:endParaRPr lang="fr-CA" sz="1400" b="0" dirty="0">
              <a:solidFill>
                <a:srgbClr val="D4D4D4"/>
              </a:solidFill>
              <a:effectLst/>
              <a:latin typeface="Consolas" panose="020B0609020204030204" pitchFamily="49" charset="0"/>
            </a:endParaRPr>
          </a:p>
          <a:p>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obtient dans la console</a:t>
            </a:r>
            <a:endParaRPr lang="fr-CA" sz="1400" b="0" dirty="0">
              <a:solidFill>
                <a:srgbClr val="D4D4D4"/>
              </a:solidFill>
              <a:effectLst/>
              <a:latin typeface="Consolas" panose="020B0609020204030204" pitchFamily="49" charset="0"/>
            </a:endParaRPr>
          </a:p>
          <a:p>
            <a:r>
              <a:rPr lang="fr-CA" sz="1400" b="0" dirty="0">
                <a:solidFill>
                  <a:srgbClr val="FF6F00"/>
                </a:solidFill>
                <a:effectLst/>
                <a:latin typeface="Consolas"/>
              </a:rPr>
              <a:t>// &gt; Première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12</a:t>
            </a:r>
            <a:endParaRPr lang="fr-CA" sz="1400" b="0" dirty="0">
              <a:solidFill>
                <a:srgbClr val="D4D4D4"/>
              </a:solidFill>
              <a:effectLst/>
              <a:latin typeface="Consolas"/>
            </a:endParaRPr>
          </a:p>
          <a:p>
            <a:r>
              <a:rPr lang="fr-CA" sz="1400" b="0" dirty="0">
                <a:solidFill>
                  <a:srgbClr val="FF6F00"/>
                </a:solidFill>
                <a:effectLst/>
                <a:latin typeface="Consolas"/>
              </a:rPr>
              <a:t>// &gt; Deuxième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Bonjour</a:t>
            </a:r>
            <a:endParaRPr lang="fr-CA" sz="1400" b="0" dirty="0">
              <a:solidFill>
                <a:srgbClr val="D4D4D4"/>
              </a:solidFill>
              <a:effectLst/>
              <a:latin typeface="Consolas"/>
            </a:endParaRPr>
          </a:p>
        </p:txBody>
      </p:sp>
    </p:spTree>
    <p:extLst>
      <p:ext uri="{BB962C8B-B14F-4D97-AF65-F5344CB8AC3E}">
        <p14:creationId xmlns:p14="http://schemas.microsoft.com/office/powerpoint/2010/main" val="2258915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33450"/>
          </a:xfrm>
        </p:spPr>
        <p:txBody>
          <a:bodyPr/>
          <a:lstStyle/>
          <a:p>
            <a:pPr algn="ctr"/>
            <a:r>
              <a:rPr lang="fr-FR" b="1" dirty="0">
                <a:solidFill>
                  <a:srgbClr val="0070C0"/>
                </a:solidFill>
              </a:rPr>
              <a:t>Les fonctions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42962" y="1604963"/>
            <a:ext cx="10509250" cy="4643437"/>
          </a:xfrm>
        </p:spPr>
        <p:txBody>
          <a:bodyPr>
            <a:normAutofit fontScale="92500" lnSpcReduction="20000"/>
          </a:bodyPr>
          <a:lstStyle/>
          <a:p>
            <a:pPr marL="0" indent="0">
              <a:buNone/>
            </a:pPr>
            <a:r>
              <a:rPr lang="fr-CA" dirty="0"/>
              <a:t>Beaucoup de fonctions ont besoin de variables pour effectuer leur travail. </a:t>
            </a:r>
          </a:p>
          <a:p>
            <a:pPr marL="0" indent="0">
              <a:buNone/>
            </a:pPr>
            <a:r>
              <a:rPr lang="fr-CA" dirty="0"/>
              <a:t>Quand vous créez ou </a:t>
            </a:r>
            <a:r>
              <a:rPr lang="fr-CA" b="1" dirty="0"/>
              <a:t>déclarez</a:t>
            </a:r>
            <a:r>
              <a:rPr lang="fr-CA" dirty="0"/>
              <a:t> une fonction, vous indiquez la liste des variables dont elle a besoin pour effectuer son travail : vous définissez les </a:t>
            </a:r>
            <a:r>
              <a:rPr lang="fr-CA" b="1" dirty="0"/>
              <a:t>paramètres</a:t>
            </a:r>
            <a:r>
              <a:rPr lang="fr-CA" dirty="0"/>
              <a:t> de la fonction.</a:t>
            </a:r>
          </a:p>
          <a:p>
            <a:pPr marL="0" indent="0">
              <a:buNone/>
            </a:pPr>
            <a:r>
              <a:rPr lang="fr-CA" dirty="0"/>
              <a:t>Ensuite, à l'appel de la fonction, vous lui attribuez des valeurs pour ses paramètres. </a:t>
            </a:r>
          </a:p>
          <a:p>
            <a:pPr marL="0" indent="0">
              <a:buNone/>
            </a:pPr>
            <a:r>
              <a:rPr lang="fr-CA" dirty="0"/>
              <a:t>Les valeurs sont les </a:t>
            </a:r>
            <a:r>
              <a:rPr lang="fr-CA" b="1" dirty="0"/>
              <a:t>arguments</a:t>
            </a:r>
            <a:r>
              <a:rPr lang="fr-CA" dirty="0"/>
              <a:t> d'appel.</a:t>
            </a:r>
          </a:p>
          <a:p>
            <a:pPr marL="0" indent="0">
              <a:buNone/>
            </a:pPr>
            <a:r>
              <a:rPr lang="fr-CA" dirty="0"/>
              <a:t>Enfin, votre fonction peut vous donner un résultat : une </a:t>
            </a:r>
            <a:r>
              <a:rPr lang="fr-CA" b="1" dirty="0"/>
              <a:t>valeur de retour</a:t>
            </a:r>
            <a:r>
              <a:rPr lang="fr-CA" dirty="0"/>
              <a:t>. </a:t>
            </a:r>
          </a:p>
          <a:p>
            <a:pPr marL="0" indent="0">
              <a:buNone/>
            </a:pPr>
            <a:r>
              <a:rPr lang="fr-CA" dirty="0"/>
              <a:t>Supposons que vous ayez une fonction qui compte le nombre de mots dans une chaîne :</a:t>
            </a:r>
          </a:p>
          <a:p>
            <a:pPr marL="685800" lvl="1">
              <a:buFont typeface="Wingdings" panose="05000000000000000000" pitchFamily="2" charset="2"/>
              <a:buChar char="Ø"/>
            </a:pPr>
            <a:r>
              <a:rPr lang="fr-CA" dirty="0"/>
              <a:t>le paramètre sera une chaîne dont vous allez compter les mots ;</a:t>
            </a:r>
          </a:p>
          <a:p>
            <a:pPr marL="685800" lvl="1">
              <a:buFont typeface="Wingdings" panose="05000000000000000000" pitchFamily="2" charset="2"/>
              <a:buChar char="Ø"/>
            </a:pPr>
            <a:r>
              <a:rPr lang="fr-CA" dirty="0"/>
              <a:t>l'argument sera toute chaîne attribuée à votre fonction quand vous l'appelez ;</a:t>
            </a:r>
          </a:p>
          <a:p>
            <a:pPr marL="685800" lvl="1">
              <a:buFont typeface="Wingdings" panose="05000000000000000000" pitchFamily="2" charset="2"/>
              <a:buChar char="Ø"/>
            </a:pPr>
            <a:r>
              <a:rPr lang="fr-CA" dirty="0"/>
              <a:t>la valeur de retour sera le nombre de mots.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108576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CC76F55-0DA9-4BC4-9768-CB747700EB3F}"/>
              </a:ext>
            </a:extLst>
          </p:cNvPr>
          <p:cNvSpPr/>
          <p:nvPr/>
        </p:nvSpPr>
        <p:spPr>
          <a:xfrm>
            <a:off x="2038350" y="2647038"/>
            <a:ext cx="8123583" cy="300425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déclaration de la fonction somme avec les paramètres a et b</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la valeur de retour, ici a + b</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On appelle la fonction avec les arguments d’appel 12 pour a et 5 pour b</a:t>
            </a:r>
            <a:endParaRPr lang="en-US" sz="2000" b="0" dirty="0">
              <a:solidFill>
                <a:srgbClr val="D4D4D4"/>
              </a:solidFill>
              <a:effectLst/>
              <a:latin typeface="Consolas" panose="020B0609020204030204" pitchFamily="49" charset="0"/>
            </a:endParaRPr>
          </a:p>
          <a:p>
            <a:r>
              <a:rPr lang="nn-NO" sz="2000" b="0" dirty="0">
                <a:solidFill>
                  <a:srgbClr val="9CDCFE"/>
                </a:solidFill>
                <a:effectLst/>
                <a:latin typeface="Consolas"/>
              </a:rPr>
              <a:t>console</a:t>
            </a:r>
            <a:r>
              <a:rPr lang="nn-NO" sz="2000" b="0" dirty="0">
                <a:solidFill>
                  <a:srgbClr val="D4D4D4"/>
                </a:solidFill>
                <a:effectLst/>
                <a:latin typeface="Consolas"/>
              </a:rPr>
              <a:t>.</a:t>
            </a:r>
            <a:r>
              <a:rPr lang="nn-NO" sz="2000" b="0" dirty="0">
                <a:solidFill>
                  <a:srgbClr val="DCDCAA"/>
                </a:solidFill>
                <a:effectLst/>
                <a:latin typeface="Consolas"/>
              </a:rPr>
              <a:t>log</a:t>
            </a:r>
            <a:r>
              <a:rPr lang="nn-NO" sz="2000" b="0" dirty="0">
                <a:solidFill>
                  <a:srgbClr val="D4D4D4"/>
                </a:solidFill>
                <a:effectLst/>
                <a:latin typeface="Consolas"/>
              </a:rPr>
              <a:t>(</a:t>
            </a:r>
            <a:r>
              <a:rPr lang="nn-NO" sz="2000" b="0" dirty="0">
                <a:solidFill>
                  <a:srgbClr val="DCDCAA"/>
                </a:solidFill>
                <a:effectLst/>
                <a:latin typeface="Consolas"/>
              </a:rPr>
              <a:t>somme</a:t>
            </a:r>
            <a:r>
              <a:rPr lang="nn-NO" sz="2000" b="0" dirty="0">
                <a:solidFill>
                  <a:srgbClr val="D4D4D4"/>
                </a:solidFill>
                <a:effectLst/>
                <a:latin typeface="Consolas"/>
              </a:rPr>
              <a:t>(</a:t>
            </a:r>
            <a:r>
              <a:rPr lang="nn-NO" sz="2000" b="0" dirty="0">
                <a:solidFill>
                  <a:srgbClr val="B5CEA8"/>
                </a:solidFill>
                <a:effectLst/>
                <a:latin typeface="Consolas"/>
              </a:rPr>
              <a:t>12</a:t>
            </a:r>
            <a:r>
              <a:rPr lang="nn-NO" sz="2000" b="0" dirty="0">
                <a:solidFill>
                  <a:srgbClr val="D4D4D4"/>
                </a:solidFill>
                <a:effectLst/>
                <a:latin typeface="Consolas"/>
              </a:rPr>
              <a:t>, </a:t>
            </a:r>
            <a:r>
              <a:rPr lang="nn-NO" sz="2000" b="0" dirty="0">
                <a:solidFill>
                  <a:srgbClr val="B5CEA8"/>
                </a:solidFill>
                <a:effectLst/>
                <a:latin typeface="Consolas"/>
              </a:rPr>
              <a:t>5</a:t>
            </a:r>
            <a:r>
              <a:rPr lang="nn-NO" sz="2000" dirty="0">
                <a:solidFill>
                  <a:srgbClr val="D4D4D4"/>
                </a:solidFill>
                <a:latin typeface="Consolas"/>
              </a:rPr>
              <a:t>));</a:t>
            </a:r>
            <a:endParaRPr lang="nn-NO"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24967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 fléchées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04913" y="2052638"/>
            <a:ext cx="9785350" cy="4195762"/>
          </a:xfrm>
        </p:spPr>
        <p:txBody>
          <a:bodyPr>
            <a:normAutofit/>
          </a:bodyPr>
          <a:lstStyle/>
          <a:p>
            <a:pPr marL="0" indent="0">
              <a:buNone/>
            </a:pPr>
            <a:r>
              <a:rPr lang="fr-CA" dirty="0"/>
              <a:t>Une </a:t>
            </a:r>
            <a:r>
              <a:rPr lang="fr-CA" b="1" dirty="0"/>
              <a:t>fonction fléchée </a:t>
            </a:r>
            <a:r>
              <a:rPr lang="fr-CA" dirty="0"/>
              <a:t>(</a:t>
            </a:r>
            <a:r>
              <a:rPr lang="fr-CA" b="1" dirty="0" err="1"/>
              <a:t>arrow</a:t>
            </a:r>
            <a:r>
              <a:rPr lang="fr-CA" b="1" dirty="0"/>
              <a:t> </a:t>
            </a:r>
            <a:r>
              <a:rPr lang="fr-CA" b="1" dirty="0" err="1"/>
              <a:t>function</a:t>
            </a:r>
            <a:r>
              <a:rPr lang="fr-CA" b="1" dirty="0"/>
              <a:t> </a:t>
            </a:r>
            <a:r>
              <a:rPr lang="fr-CA" dirty="0"/>
              <a:t>en anglais) permet d’avoir une syntaxe plus courte que les expressions de fonction. </a:t>
            </a:r>
          </a:p>
          <a:p>
            <a:pPr marL="0" indent="0">
              <a:buNone/>
            </a:pPr>
            <a:r>
              <a:rPr lang="fr-CA" dirty="0"/>
              <a:t>Les fonctions fléchées sont souvent anonymes et ne sont pas destinées à être utilisées pour déclarer des méthodes.</a:t>
            </a:r>
          </a:p>
          <a:p>
            <a:pPr marL="0" indent="0">
              <a:buNone/>
            </a:pPr>
            <a:r>
              <a:rPr lang="fr-CA" dirty="0"/>
              <a:t>Les fonctions fléchées n’ont pas besoin du couple d’accolades classique aux fonctions pour fonctionner et n’ont pas besoin non plus d’une expression return puisque celles-ci vont automatiquement évaluer l’expression à droite du signe </a:t>
            </a:r>
            <a:r>
              <a:rPr lang="fr-CA" b="1" dirty="0"/>
              <a:t>=&gt;</a:t>
            </a:r>
            <a:r>
              <a:rPr lang="fr-CA" dirty="0"/>
              <a:t> et retourner son résultat.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Tree>
    <p:extLst>
      <p:ext uri="{BB962C8B-B14F-4D97-AF65-F5344CB8AC3E}">
        <p14:creationId xmlns:p14="http://schemas.microsoft.com/office/powerpoint/2010/main" val="3442294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 fléchées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43D8706A-5ED2-47C5-A108-4F126AB2ABBB}"/>
              </a:ext>
            </a:extLst>
          </p:cNvPr>
          <p:cNvSpPr/>
          <p:nvPr/>
        </p:nvSpPr>
        <p:spPr>
          <a:xfrm>
            <a:off x="2034208" y="2677017"/>
            <a:ext cx="8123583" cy="281713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Fonction classique</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nn-NO" sz="2000" b="0" dirty="0">
                <a:solidFill>
                  <a:srgbClr val="9CDCFE"/>
                </a:solidFill>
                <a:effectLst/>
                <a:latin typeface="Consolas" panose="020B0609020204030204" pitchFamily="49" charset="0"/>
              </a:rPr>
              <a:t>console</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log</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somme</a:t>
            </a:r>
            <a:r>
              <a:rPr lang="nn-NO" sz="2000" b="0" dirty="0">
                <a:solidFill>
                  <a:srgbClr val="D4D4D4"/>
                </a:solidFill>
                <a:effectLst/>
                <a:latin typeface="Consolas" panose="020B0609020204030204" pitchFamily="49" charset="0"/>
              </a:rPr>
              <a:t>(</a:t>
            </a:r>
            <a:r>
              <a:rPr lang="nn-NO" sz="2000" b="0" dirty="0">
                <a:solidFill>
                  <a:srgbClr val="B5CEA8"/>
                </a:solidFill>
                <a:effectLst/>
                <a:latin typeface="Consolas" panose="020B0609020204030204" pitchFamily="49" charset="0"/>
              </a:rPr>
              <a:t>12</a:t>
            </a:r>
            <a:r>
              <a:rPr lang="nn-NO" sz="2000" b="0" dirty="0">
                <a:solidFill>
                  <a:srgbClr val="D4D4D4"/>
                </a:solidFill>
                <a:effectLst/>
                <a:latin typeface="Consolas" panose="020B0609020204030204" pitchFamily="49" charset="0"/>
              </a:rPr>
              <a:t>,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endParaRPr lang="nn-NO" sz="2000" dirty="0">
              <a:solidFill>
                <a:srgbClr val="D4D4D4"/>
              </a:solidFill>
              <a:latin typeface="Consolas"/>
            </a:endParaRPr>
          </a:p>
          <a:p>
            <a:r>
              <a:rPr lang="fr-CA" sz="2000" b="0" dirty="0">
                <a:solidFill>
                  <a:srgbClr val="FF6F00"/>
                </a:solidFill>
                <a:effectLst/>
                <a:latin typeface="Consolas"/>
              </a:rPr>
              <a:t>//</a:t>
            </a:r>
            <a:r>
              <a:rPr lang="fr-CA" sz="2000" dirty="0">
                <a:solidFill>
                  <a:srgbClr val="FF6F00"/>
                </a:solidFill>
                <a:latin typeface="Consolas"/>
              </a:rPr>
              <a:t> </a:t>
            </a:r>
            <a:r>
              <a:rPr lang="fr-CA" sz="2000" b="0" dirty="0">
                <a:solidFill>
                  <a:srgbClr val="FF6F00"/>
                </a:solidFill>
                <a:effectLst/>
                <a:latin typeface="Consolas"/>
              </a:rPr>
              <a:t>Équivalent en fonction fléchée : ES6</a:t>
            </a:r>
            <a:endParaRPr lang="fr-CA" sz="2000" b="0" dirty="0">
              <a:solidFill>
                <a:srgbClr val="D4D4D4"/>
              </a:solidFill>
              <a:effectLst/>
              <a:latin typeface="Consolas"/>
            </a:endParaRPr>
          </a:p>
          <a:p>
            <a:r>
              <a:rPr lang="fr-CA" sz="2000" b="0" dirty="0">
                <a:solidFill>
                  <a:srgbClr val="569CD6"/>
                </a:solidFill>
                <a:effectLst/>
                <a:latin typeface="Consolas" panose="020B0609020204030204" pitchFamily="49" charset="0"/>
              </a:rPr>
              <a:t>let</a:t>
            </a:r>
            <a:r>
              <a:rPr lang="fr-CA" sz="2000" b="0" dirty="0">
                <a:solidFill>
                  <a:srgbClr val="D4D4D4"/>
                </a:solidFill>
                <a:effectLst/>
                <a:latin typeface="Consolas" panose="020B0609020204030204" pitchFamily="49" charset="0"/>
              </a:rPr>
              <a:t> </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 </a:t>
            </a:r>
            <a:r>
              <a:rPr lang="fr-CA" sz="2000" b="0" dirty="0">
                <a:solidFill>
                  <a:srgbClr val="569CD6"/>
                </a:solidFill>
                <a:effectLst/>
                <a:latin typeface="Consolas" panose="020B0609020204030204" pitchFamily="49" charset="0"/>
              </a:rPr>
              <a:t>=&gt;</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a:t>
            </a:r>
          </a:p>
          <a:p>
            <a:r>
              <a:rPr lang="fr-CA" sz="2000" b="0" dirty="0">
                <a:solidFill>
                  <a:srgbClr val="9CDCFE"/>
                </a:solidFill>
                <a:effectLst/>
                <a:latin typeface="Consolas" panose="020B0609020204030204" pitchFamily="49" charset="0"/>
              </a:rPr>
              <a:t>console</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log</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a:t>
            </a:r>
            <a:r>
              <a:rPr lang="fr-CA" sz="2000" dirty="0">
                <a:solidFill>
                  <a:srgbClr val="B5CEA8"/>
                </a:solidFill>
                <a:latin typeface="Consolas" panose="020B0609020204030204" pitchFamily="49" charset="0"/>
              </a:rPr>
              <a:t>12</a:t>
            </a:r>
            <a:r>
              <a:rPr lang="fr-CA" sz="2000" b="0" dirty="0">
                <a:solidFill>
                  <a:srgbClr val="D4D4D4"/>
                </a:solidFill>
                <a:effectLst/>
                <a:latin typeface="Consolas" panose="020B0609020204030204" pitchFamily="49" charset="0"/>
              </a:rPr>
              <a:t>, </a:t>
            </a:r>
            <a:r>
              <a:rPr lang="fr-CA" sz="2000" dirty="0">
                <a:solidFill>
                  <a:srgbClr val="B5CEA8"/>
                </a:solidFill>
                <a:latin typeface="Consolas" panose="020B0609020204030204" pitchFamily="49" charset="0"/>
              </a:rPr>
              <a:t>5</a:t>
            </a:r>
            <a:r>
              <a:rPr lang="fr-CA" sz="2000" b="0" dirty="0">
                <a:solidFill>
                  <a:srgbClr val="D4D4D4"/>
                </a:solidFill>
                <a:effectLst/>
                <a:latin typeface="Consolas" panose="020B0609020204030204" pitchFamily="49" charset="0"/>
              </a:rPr>
              <a:t>));</a:t>
            </a:r>
            <a:endParaRPr lang="nn-NO"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064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13</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Calculer une moyenne</a:t>
            </a:r>
            <a:endParaRPr lang="fr-FR" i="1" dirty="0"/>
          </a:p>
        </p:txBody>
      </p:sp>
    </p:spTree>
    <p:extLst>
      <p:ext uri="{BB962C8B-B14F-4D97-AF65-F5344CB8AC3E}">
        <p14:creationId xmlns:p14="http://schemas.microsoft.com/office/powerpoint/2010/main" val="10827176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86038"/>
            <a:ext cx="8947150" cy="3662362"/>
          </a:xfrm>
        </p:spPr>
        <p:txBody>
          <a:bodyPr vert="horz" lIns="91440" tIns="45720" rIns="91440" bIns="45720" rtlCol="0" anchor="t">
            <a:normAutofit/>
          </a:bodyPr>
          <a:lstStyle/>
          <a:p>
            <a:pPr marL="0" indent="0">
              <a:buNone/>
            </a:pPr>
            <a:r>
              <a:rPr lang="fr-CA" dirty="0"/>
              <a:t>Nous avons vu :</a:t>
            </a:r>
          </a:p>
          <a:p>
            <a:pPr lvl="1">
              <a:buFont typeface="Wingdings" panose="05000000000000000000" pitchFamily="2" charset="2"/>
              <a:buChar char="Ø"/>
            </a:pPr>
            <a:r>
              <a:rPr lang="fr-CA" dirty="0"/>
              <a:t>  ce qu'est une </a:t>
            </a:r>
            <a:r>
              <a:rPr lang="fr-CA" b="1" dirty="0"/>
              <a:t>fonction</a:t>
            </a:r>
            <a:r>
              <a:rPr lang="fr-CA" dirty="0"/>
              <a:t>, comment en </a:t>
            </a:r>
            <a:r>
              <a:rPr lang="fr-CA" b="1" dirty="0"/>
              <a:t>déclarer</a:t>
            </a:r>
            <a:r>
              <a:rPr lang="fr-CA" dirty="0"/>
              <a:t> une et comment en </a:t>
            </a:r>
            <a:r>
              <a:rPr lang="fr-CA" b="1" dirty="0"/>
              <a:t>appeler</a:t>
            </a:r>
            <a:r>
              <a:rPr lang="fr-CA" dirty="0"/>
              <a:t> une</a:t>
            </a:r>
          </a:p>
          <a:p>
            <a:pPr lvl="1">
              <a:buFont typeface="Wingdings" panose="05000000000000000000" pitchFamily="2" charset="2"/>
              <a:buChar char="Ø"/>
            </a:pPr>
            <a:r>
              <a:rPr lang="fr-CA" dirty="0"/>
              <a:t>  ce que sont les </a:t>
            </a:r>
            <a:r>
              <a:rPr lang="fr-CA" b="1" dirty="0"/>
              <a:t>paramètres</a:t>
            </a:r>
            <a:r>
              <a:rPr lang="fr-CA" dirty="0"/>
              <a:t>, les </a:t>
            </a:r>
            <a:r>
              <a:rPr lang="fr-CA" b="1" dirty="0"/>
              <a:t>arguments</a:t>
            </a:r>
            <a:r>
              <a:rPr lang="fr-CA" dirty="0"/>
              <a:t> et les </a:t>
            </a:r>
            <a:r>
              <a:rPr lang="fr-CA" b="1" dirty="0"/>
              <a:t>valeurs de retour</a:t>
            </a:r>
          </a:p>
          <a:p>
            <a:pPr lvl="1">
              <a:buFont typeface="Wingdings" panose="05000000000000000000" pitchFamily="2" charset="2"/>
              <a:buChar char="Ø"/>
            </a:pPr>
            <a:r>
              <a:rPr lang="fr-CA" dirty="0"/>
              <a:t>  à écrire une fonction qui parcourt un tableau de nombres pour calculer leur moyenne</a:t>
            </a:r>
          </a:p>
        </p:txBody>
      </p:sp>
    </p:spTree>
    <p:extLst>
      <p:ext uri="{BB962C8B-B14F-4D97-AF65-F5344CB8AC3E}">
        <p14:creationId xmlns:p14="http://schemas.microsoft.com/office/powerpoint/2010/main" val="25424405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final</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3005138"/>
            <a:ext cx="8947150" cy="3243262"/>
          </a:xfrm>
        </p:spPr>
        <p:txBody>
          <a:bodyPr vert="horz" lIns="91440" tIns="45720" rIns="91440" bIns="45720" rtlCol="0" anchor="t">
            <a:normAutofit/>
          </a:bodyPr>
          <a:lstStyle/>
          <a:p>
            <a:pPr marL="0" indent="0">
              <a:buNone/>
            </a:pPr>
            <a:r>
              <a:rPr lang="fr-CA" dirty="0">
                <a:hlinkClick r:id="rId2"/>
              </a:rPr>
              <a:t>https://api.next.tech/api/v1/publishable_key/2A9CAA3419124E3E8C3F5AFCE5306292?content_id=e8174309-e22c-48d8-a368-1154d36270cc</a:t>
            </a:r>
            <a:endParaRPr lang="fr-CA" dirty="0"/>
          </a:p>
          <a:p>
            <a:pPr marL="0" indent="0">
              <a:buNone/>
            </a:pPr>
            <a:endParaRPr lang="fr-CA" dirty="0">
              <a:cs typeface="Calibri" panose="020F0502020204030204"/>
            </a:endParaRPr>
          </a:p>
        </p:txBody>
      </p:sp>
    </p:spTree>
    <p:extLst>
      <p:ext uri="{BB962C8B-B14F-4D97-AF65-F5344CB8AC3E}">
        <p14:creationId xmlns:p14="http://schemas.microsoft.com/office/powerpoint/2010/main" val="1713412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Variable</a:t>
            </a:r>
          </a:p>
          <a:p>
            <a:pPr marL="0" indent="0">
              <a:buNone/>
            </a:pPr>
            <a:r>
              <a:rPr lang="fr-CA" dirty="0"/>
              <a:t>Une variable permet d’associer un nom à une valeur. </a:t>
            </a:r>
          </a:p>
          <a:p>
            <a:pPr marL="0" indent="0">
              <a:buNone/>
            </a:pPr>
            <a:r>
              <a:rPr lang="fr-CA" dirty="0"/>
              <a:t>La valeur peut prendre plusieurs formes (texte, nombre, </a:t>
            </a:r>
            <a:r>
              <a:rPr lang="fr-CA" dirty="0" err="1"/>
              <a:t>boolean</a:t>
            </a:r>
            <a:r>
              <a:rPr lang="fr-CA" dirty="0"/>
              <a:t>, etc.).</a:t>
            </a:r>
          </a:p>
          <a:p>
            <a:pPr marL="0" indent="0">
              <a:buNone/>
            </a:pPr>
            <a:r>
              <a:rPr lang="fr-CA" dirty="0"/>
              <a:t>On la déclare avec le mot clé  </a:t>
            </a:r>
            <a:r>
              <a:rPr lang="fr-CA" b="1" i="1" dirty="0"/>
              <a:t>let</a:t>
            </a:r>
            <a:r>
              <a:rPr lang="fr-CA" dirty="0"/>
              <a:t> .</a:t>
            </a:r>
          </a:p>
          <a:p>
            <a:pPr marL="0" indent="0">
              <a:buNone/>
            </a:pPr>
            <a:r>
              <a:rPr lang="fr-CA" dirty="0"/>
              <a:t>Exemple :</a:t>
            </a:r>
          </a:p>
          <a:p>
            <a:pPr marL="0" indent="0">
              <a:buNone/>
            </a:pPr>
            <a:endParaRPr lang="fr-CA" dirty="0"/>
          </a:p>
        </p:txBody>
      </p:sp>
      <p:sp>
        <p:nvSpPr>
          <p:cNvPr id="4" name="Rectangle 3">
            <a:extLst>
              <a:ext uri="{FF2B5EF4-FFF2-40B4-BE49-F238E27FC236}">
                <a16:creationId xmlns:a16="http://schemas.microsoft.com/office/drawing/2014/main" id="{F43872B3-063A-4DC6-87D6-2776897CE450}"/>
              </a:ext>
            </a:extLst>
          </p:cNvPr>
          <p:cNvSpPr/>
          <p:nvPr/>
        </p:nvSpPr>
        <p:spPr>
          <a:xfrm>
            <a:off x="2033588" y="5110669"/>
            <a:ext cx="8123583" cy="531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maVariable</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"Contenu de la variable"</a:t>
            </a:r>
            <a:r>
              <a:rPr lang="fr-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9434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Constante</a:t>
            </a:r>
          </a:p>
          <a:p>
            <a:pPr marL="0" indent="0">
              <a:buNone/>
            </a:pPr>
            <a:r>
              <a:rPr lang="fr-CA" dirty="0"/>
              <a:t>Une constante est une variable qui a la particularité de ne pas pouvoir changer de valeur dans le temps. </a:t>
            </a:r>
          </a:p>
          <a:p>
            <a:pPr marL="0" indent="0">
              <a:buNone/>
            </a:pPr>
            <a:r>
              <a:rPr lang="fr-CA" dirty="0"/>
              <a:t>On la déclare avec le mot clé  </a:t>
            </a:r>
            <a:r>
              <a:rPr lang="fr-CA" b="1" i="1" dirty="0" err="1"/>
              <a:t>const</a:t>
            </a:r>
            <a:r>
              <a:rPr lang="fr-CA" dirty="0"/>
              <a:t>  .</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4682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maConstant</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"Production"</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9802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2072592" y="452438"/>
            <a:ext cx="8044325"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57250" y="2052638"/>
            <a:ext cx="10471149" cy="4195762"/>
          </a:xfrm>
        </p:spPr>
        <p:txBody>
          <a:bodyPr vert="horz" lIns="91440" tIns="45720" rIns="91440" bIns="45720" rtlCol="0" anchor="t">
            <a:normAutofit lnSpcReduction="10000"/>
          </a:bodyPr>
          <a:lstStyle/>
          <a:p>
            <a:pPr marL="0" indent="0">
              <a:buNone/>
            </a:pPr>
            <a:r>
              <a:rPr lang="fr-CA" dirty="0"/>
              <a:t>La façon la plus simple de modifier la valeur d'une variable est simplement de la réaffecter :</a:t>
            </a:r>
          </a:p>
          <a:p>
            <a:pPr marL="0" indent="0">
              <a:buNone/>
            </a:pPr>
            <a:endParaRPr lang="fr-FR" dirty="0"/>
          </a:p>
          <a:p>
            <a:pPr marL="0" indent="0">
              <a:buNone/>
            </a:pPr>
            <a:endParaRPr lang="fr-FR" dirty="0"/>
          </a:p>
          <a:p>
            <a:pPr marL="0" indent="0">
              <a:buNone/>
            </a:pPr>
            <a:r>
              <a:rPr lang="fr-CA" dirty="0"/>
              <a:t>Ici, nous déclarons la variable </a:t>
            </a:r>
            <a:r>
              <a:rPr lang="fr-CA" b="1" dirty="0" err="1"/>
              <a:t>numberOfCats</a:t>
            </a:r>
            <a:r>
              <a:rPr lang="fr-CA" dirty="0"/>
              <a:t> et l'initialisons à la valeur 3. Nous lui réaffectons ensuite la valeur 4 (</a:t>
            </a:r>
            <a:r>
              <a:rPr lang="fr-CA" b="1" dirty="0"/>
              <a:t>sans le mot clé let</a:t>
            </a:r>
            <a:r>
              <a:rPr lang="fr-CA" dirty="0"/>
              <a:t>, par ce que la variable a déjà été déclarée).</a:t>
            </a:r>
          </a:p>
          <a:p>
            <a:pPr marL="0" indent="0">
              <a:buNone/>
            </a:pPr>
            <a:r>
              <a:rPr lang="fr-CA" dirty="0"/>
              <a:t>Néanmoins, si c'était la seule façon de modifier une valeur de variable, vous ne pourriez pas en faire grand-chose. Voyons maintenant quelques </a:t>
            </a:r>
            <a:r>
              <a:rPr lang="fr-CA" b="1" dirty="0"/>
              <a:t>opérateurs</a:t>
            </a:r>
            <a:r>
              <a:rPr lang="fr-CA" dirty="0"/>
              <a:t>.</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712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48957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66800" y="2052638"/>
            <a:ext cx="10052050" cy="4195762"/>
          </a:xfrm>
        </p:spPr>
        <p:txBody>
          <a:bodyPr>
            <a:normAutofit lnSpcReduction="10000"/>
          </a:bodyPr>
          <a:lstStyle/>
          <a:p>
            <a:pPr marL="0" indent="0">
              <a:buNone/>
            </a:pPr>
            <a:r>
              <a:rPr lang="fr-CA" b="1" u="sng" dirty="0"/>
              <a:t>Type</a:t>
            </a:r>
          </a:p>
          <a:p>
            <a:pPr marL="0" indent="0">
              <a:buNone/>
            </a:pPr>
            <a:r>
              <a:rPr lang="fr-CA" dirty="0"/>
              <a:t>Un type correspond à la nature des valeurs que peut prendre une donnée (string, </a:t>
            </a:r>
            <a:r>
              <a:rPr lang="fr-CA" dirty="0" err="1"/>
              <a:t>number</a:t>
            </a:r>
            <a:r>
              <a:rPr lang="fr-CA" dirty="0"/>
              <a:t>, </a:t>
            </a:r>
            <a:r>
              <a:rPr lang="fr-CA" dirty="0" err="1"/>
              <a:t>array</a:t>
            </a:r>
            <a:r>
              <a:rPr lang="fr-CA" dirty="0"/>
              <a:t>, </a:t>
            </a:r>
            <a:r>
              <a:rPr lang="fr-CA" dirty="0" err="1"/>
              <a:t>etc</a:t>
            </a:r>
            <a:r>
              <a:rPr lang="fr-CA" dirty="0"/>
              <a:t>).</a:t>
            </a:r>
          </a:p>
          <a:p>
            <a:pPr marL="0" indent="0">
              <a:buNone/>
            </a:pPr>
            <a:r>
              <a:rPr lang="fr-CA" dirty="0"/>
              <a:t>Exemple :</a:t>
            </a:r>
          </a:p>
          <a:p>
            <a:pPr marL="0" indent="0">
              <a:buNone/>
            </a:pPr>
            <a:endParaRPr lang="fr-CA" dirty="0"/>
          </a:p>
          <a:p>
            <a:pPr marL="0" indent="0">
              <a:buNone/>
            </a:pPr>
            <a:r>
              <a:rPr lang="fr-CA" dirty="0"/>
              <a:t>Selon son type on peut appliquer divers actions sur une variable :</a:t>
            </a:r>
          </a:p>
          <a:p>
            <a:pPr marL="685800" lvl="1">
              <a:buFont typeface="Wingdings" panose="05000000000000000000" pitchFamily="2" charset="2"/>
              <a:buChar char="Ø"/>
            </a:pPr>
            <a:r>
              <a:rPr lang="fr-CA" dirty="0"/>
              <a:t>Les variables  </a:t>
            </a:r>
            <a:r>
              <a:rPr lang="fr-CA" b="1" dirty="0" err="1"/>
              <a:t>number</a:t>
            </a:r>
            <a:r>
              <a:rPr lang="fr-CA" dirty="0"/>
              <a:t>  pourront s’additionner, multiplier, etc.</a:t>
            </a:r>
          </a:p>
          <a:p>
            <a:pPr marL="685800" lvl="1">
              <a:buFont typeface="Wingdings" panose="05000000000000000000" pitchFamily="2" charset="2"/>
              <a:buChar char="Ø"/>
            </a:pPr>
            <a:r>
              <a:rPr lang="fr-CA" dirty="0"/>
              <a:t>Les variables  </a:t>
            </a:r>
            <a:r>
              <a:rPr lang="fr-CA" b="1" dirty="0"/>
              <a:t>string</a:t>
            </a:r>
            <a:r>
              <a:rPr lang="fr-CA" dirty="0"/>
              <a:t>  pourront est converti en majuscule avec la fonction  </a:t>
            </a:r>
            <a:r>
              <a:rPr lang="fr-CA" i="1" dirty="0" err="1"/>
              <a:t>maString.toUpperCase</a:t>
            </a:r>
            <a:r>
              <a:rPr lang="fr-CA" i="1" dirty="0"/>
              <a:t>()</a:t>
            </a:r>
          </a:p>
          <a:p>
            <a:pPr marL="685800" lvl="1">
              <a:buFont typeface="Wingdings" panose="05000000000000000000" pitchFamily="2" charset="2"/>
              <a:buChar char="Ø"/>
            </a:pPr>
            <a:r>
              <a:rPr lang="fr-CA" dirty="0"/>
              <a:t>Les autres types ont chacun des fonctionnalités associées.</a:t>
            </a:r>
          </a:p>
        </p:txBody>
      </p:sp>
      <p:sp>
        <p:nvSpPr>
          <p:cNvPr id="4" name="Rectangle 3">
            <a:extLst>
              <a:ext uri="{FF2B5EF4-FFF2-40B4-BE49-F238E27FC236}">
                <a16:creationId xmlns:a16="http://schemas.microsoft.com/office/drawing/2014/main" id="{F43872B3-063A-4DC6-87D6-2776897CE450}"/>
              </a:ext>
            </a:extLst>
          </p:cNvPr>
          <p:cNvSpPr/>
          <p:nvPr/>
        </p:nvSpPr>
        <p:spPr>
          <a:xfrm>
            <a:off x="2029140" y="375570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monTableau</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'b'</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'c</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monNombre</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123</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26249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28888"/>
            <a:ext cx="8947150" cy="3719512"/>
          </a:xfrm>
        </p:spPr>
        <p:txBody>
          <a:bodyPr>
            <a:normAutofit/>
          </a:bodyPr>
          <a:lstStyle/>
          <a:p>
            <a:pPr marL="0" indent="0">
              <a:buNone/>
            </a:pPr>
            <a:r>
              <a:rPr lang="fr-CA" b="1" u="sng" dirty="0"/>
              <a:t>Programmation orientée Objet (POO)</a:t>
            </a:r>
          </a:p>
          <a:p>
            <a:pPr marL="0" indent="0">
              <a:buNone/>
            </a:pPr>
            <a:r>
              <a:rPr lang="fr-CA" dirty="0"/>
              <a:t>La programmation orientée objet est un concept de programmation qui consiste à définir et faire interagir des éléments qu’on appelle “objets”. </a:t>
            </a:r>
          </a:p>
          <a:p>
            <a:pPr marL="0" indent="0">
              <a:buNone/>
            </a:pPr>
            <a:r>
              <a:rPr lang="fr-CA" dirty="0"/>
              <a:t>Un “objet” est un concept, une représentation, une idée qui se rattache au monde physique. </a:t>
            </a:r>
          </a:p>
          <a:p>
            <a:pPr marL="0" indent="0">
              <a:buNone/>
            </a:pPr>
            <a:r>
              <a:rPr lang="fr-CA" dirty="0"/>
              <a:t>Par exemple, un livre, une page de livre, une lettre, etc.</a:t>
            </a:r>
          </a:p>
        </p:txBody>
      </p:sp>
    </p:spTree>
    <p:extLst>
      <p:ext uri="{BB962C8B-B14F-4D97-AF65-F5344CB8AC3E}">
        <p14:creationId xmlns:p14="http://schemas.microsoft.com/office/powerpoint/2010/main" val="2665885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Classe</a:t>
            </a:r>
          </a:p>
          <a:p>
            <a:pPr marL="0" indent="0">
              <a:buNone/>
            </a:pPr>
            <a:r>
              <a:rPr lang="fr-CA" dirty="0"/>
              <a:t>En POO, une classe regroupe les méthodes et propriétés (attributs) qui se rapportent à un objet. </a:t>
            </a:r>
          </a:p>
          <a:p>
            <a:pPr marL="0" indent="0">
              <a:buNone/>
            </a:pPr>
            <a:r>
              <a:rPr lang="fr-CA" dirty="0"/>
              <a:t>Elle définit ce qu’est un objet et ce que l’on peut faire avec.</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461738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6863458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07632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7750" y="1852613"/>
            <a:ext cx="10090150" cy="4195762"/>
          </a:xfrm>
        </p:spPr>
        <p:txBody>
          <a:bodyPr>
            <a:normAutofit/>
          </a:bodyPr>
          <a:lstStyle/>
          <a:p>
            <a:pPr marL="0" indent="0">
              <a:buNone/>
            </a:pPr>
            <a:r>
              <a:rPr lang="fr-CA" b="1" u="sng" dirty="0"/>
              <a:t>Instance de classe</a:t>
            </a:r>
          </a:p>
          <a:p>
            <a:pPr marL="0" indent="0">
              <a:buNone/>
            </a:pPr>
            <a:r>
              <a:rPr lang="fr-CA" dirty="0"/>
              <a:t>L’instance de classe est la création d’un objet unique basée sur la définition d’une classe. </a:t>
            </a:r>
          </a:p>
          <a:p>
            <a:pPr marL="0" indent="0">
              <a:buNone/>
            </a:pPr>
            <a:r>
              <a:rPr lang="fr-CA" dirty="0"/>
              <a:t>Une instance est donc un élément unique créé à partir d’une classe.</a:t>
            </a:r>
          </a:p>
          <a:p>
            <a:pPr marL="0" indent="0">
              <a:buNone/>
            </a:pPr>
            <a:r>
              <a:rPr lang="fr-CA" dirty="0"/>
              <a:t>Par exemple, à partir d’une classe Maison, on peut créer 2 instances qui seront 2 maisons différentes mais basées sur les mêmes plans de construction.</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550906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monInstance</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905567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43163"/>
            <a:ext cx="8947150" cy="3805237"/>
          </a:xfrm>
        </p:spPr>
        <p:txBody>
          <a:bodyPr>
            <a:normAutofit/>
          </a:bodyPr>
          <a:lstStyle/>
          <a:p>
            <a:pPr marL="0" indent="0">
              <a:buNone/>
            </a:pPr>
            <a:r>
              <a:rPr lang="fr-CA" b="1" u="sng" dirty="0"/>
              <a:t>Propriété/attribut de classe</a:t>
            </a:r>
          </a:p>
          <a:p>
            <a:pPr marL="0" indent="0">
              <a:buNone/>
            </a:pPr>
            <a:r>
              <a:rPr lang="fr-CA" dirty="0"/>
              <a:t>La propriété (dite aussi attribut) de classe est une variable interne à une classe qui pourra évoluer. </a:t>
            </a:r>
          </a:p>
          <a:p>
            <a:pPr marL="0" indent="0">
              <a:buNone/>
            </a:pPr>
            <a:r>
              <a:rPr lang="fr-CA" dirty="0"/>
              <a:t>Par exemple, un objet maison a un nombre de portes de base, mais cette valeur peut évoluer selon les actions appliquées sur cette maison (des travaux, par exemple).</a:t>
            </a:r>
          </a:p>
        </p:txBody>
      </p:sp>
    </p:spTree>
    <p:extLst>
      <p:ext uri="{BB962C8B-B14F-4D97-AF65-F5344CB8AC3E}">
        <p14:creationId xmlns:p14="http://schemas.microsoft.com/office/powerpoint/2010/main" val="5707156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Propriété/attribut de classe</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3481345"/>
            <a:ext cx="8123583" cy="16797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constructor</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dirty="0">
                <a:solidFill>
                  <a:srgbClr val="569CD6"/>
                </a:solidFill>
                <a:latin typeface="Consolas"/>
              </a:rPr>
              <a:t>  </a:t>
            </a:r>
            <a:r>
              <a:rPr lang="fr-FR" sz="1400" b="0" dirty="0" err="1">
                <a:solidFill>
                  <a:srgbClr val="569CD6"/>
                </a:solidFill>
                <a:effectLst/>
                <a:latin typeface="Consolas"/>
              </a:rPr>
              <a:t>this</a:t>
            </a:r>
            <a:r>
              <a:rPr lang="fr-FR" sz="1400" b="0" dirty="0" err="1">
                <a:solidFill>
                  <a:srgbClr val="D4D4D4"/>
                </a:solidFill>
                <a:effectLst/>
                <a:latin typeface="Consolas"/>
              </a:rPr>
              <a:t>.</a:t>
            </a:r>
            <a:r>
              <a:rPr lang="fr-FR" sz="1400" b="0" dirty="0" err="1">
                <a:solidFill>
                  <a:srgbClr val="9CDCFE"/>
                </a:solidFill>
                <a:effectLst/>
                <a:latin typeface="Consolas"/>
              </a:rPr>
              <a:t>couleur</a:t>
            </a:r>
            <a:r>
              <a:rPr lang="fr-FR" sz="1400" b="0" dirty="0">
                <a:solidFill>
                  <a:srgbClr val="D4D4D4"/>
                </a:solidFill>
                <a:effectLst/>
                <a:latin typeface="Consolas"/>
              </a:rPr>
              <a:t> = </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75951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624138"/>
            <a:ext cx="8947150" cy="3624262"/>
          </a:xfrm>
        </p:spPr>
        <p:txBody>
          <a:bodyPr>
            <a:normAutofit/>
          </a:bodyPr>
          <a:lstStyle/>
          <a:p>
            <a:pPr marL="0" indent="0">
              <a:buNone/>
            </a:pPr>
            <a:r>
              <a:rPr lang="fr-CA" b="1" u="sng" dirty="0"/>
              <a:t>Méthode de classe</a:t>
            </a:r>
          </a:p>
          <a:p>
            <a:pPr marL="0" indent="0">
              <a:buNone/>
            </a:pPr>
            <a:r>
              <a:rPr lang="fr-CA" dirty="0"/>
              <a:t>La méthode de classe est une fonction interne à la classe qui permet d'exécuter des actions au sein de la classe instanciée. Par exemple, la méthode “peindre(couleur)” peut changer la propriété “couleur” de l’objet maison.</a:t>
            </a:r>
          </a:p>
        </p:txBody>
      </p:sp>
    </p:spTree>
    <p:extLst>
      <p:ext uri="{BB962C8B-B14F-4D97-AF65-F5344CB8AC3E}">
        <p14:creationId xmlns:p14="http://schemas.microsoft.com/office/powerpoint/2010/main" val="3084137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Méthode de classe</a:t>
            </a:r>
          </a:p>
          <a:p>
            <a:pPr marL="0" indent="0">
              <a:buNone/>
            </a:pPr>
            <a:r>
              <a:rPr lang="fr-CA" dirty="0"/>
              <a:t>Exemple :</a:t>
            </a:r>
          </a:p>
        </p:txBody>
      </p:sp>
      <p:sp>
        <p:nvSpPr>
          <p:cNvPr id="4" name="Rectangle 3">
            <a:extLst>
              <a:ext uri="{FF2B5EF4-FFF2-40B4-BE49-F238E27FC236}">
                <a16:creationId xmlns:a16="http://schemas.microsoft.com/office/drawing/2014/main" id="{0AB58634-0F59-40E5-90D0-605296C3F68D}"/>
              </a:ext>
            </a:extLst>
          </p:cNvPr>
          <p:cNvSpPr/>
          <p:nvPr/>
        </p:nvSpPr>
        <p:spPr>
          <a:xfrm>
            <a:off x="2038665" y="3262269"/>
            <a:ext cx="8123583" cy="263414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dirty="0">
                <a:solidFill>
                  <a:srgbClr val="569CD6"/>
                </a:solidFill>
                <a:latin typeface="Consolas"/>
              </a:rPr>
              <a:t>  </a:t>
            </a:r>
            <a:r>
              <a:rPr lang="fr-FR" sz="1400" b="0" dirty="0" err="1">
                <a:solidFill>
                  <a:srgbClr val="569CD6"/>
                </a:solidFill>
                <a:effectLst/>
                <a:latin typeface="Consolas"/>
              </a:rPr>
              <a:t>constructor</a:t>
            </a:r>
            <a:r>
              <a:rPr lang="fr-FR" sz="1400" b="0" dirty="0">
                <a:solidFill>
                  <a:srgbClr val="D4D4D4"/>
                </a:solidFill>
                <a:effectLst/>
                <a:latin typeface="Consolas"/>
              </a:rPr>
              <a:t>(</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dirty="0">
                <a:solidFill>
                  <a:srgbClr val="569CD6"/>
                </a:solidFill>
                <a:latin typeface="Consolas"/>
              </a:rPr>
              <a:t>    </a:t>
            </a:r>
            <a:r>
              <a:rPr lang="fr-FR" sz="1400" b="0" dirty="0" err="1">
                <a:solidFill>
                  <a:srgbClr val="569CD6"/>
                </a:solidFill>
                <a:effectLst/>
                <a:latin typeface="Consolas"/>
              </a:rPr>
              <a:t>this</a:t>
            </a:r>
            <a:r>
              <a:rPr lang="fr-FR" sz="1400" b="0" dirty="0" err="1">
                <a:solidFill>
                  <a:srgbClr val="D4D4D4"/>
                </a:solidFill>
                <a:effectLst/>
                <a:latin typeface="Consolas"/>
              </a:rPr>
              <a:t>.</a:t>
            </a:r>
            <a:r>
              <a:rPr lang="fr-FR" sz="1400" b="0" dirty="0" err="1">
                <a:solidFill>
                  <a:srgbClr val="9CDCFE"/>
                </a:solidFill>
                <a:effectLst/>
                <a:latin typeface="Consolas"/>
              </a:rPr>
              <a:t>couleur</a:t>
            </a:r>
            <a:r>
              <a:rPr lang="fr-FR" sz="1400" b="0" dirty="0">
                <a:solidFill>
                  <a:srgbClr val="D4D4D4"/>
                </a:solidFill>
                <a:effectLst/>
                <a:latin typeface="Consolas"/>
              </a:rPr>
              <a:t> = </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dirty="0">
                <a:solidFill>
                  <a:srgbClr val="D4D4D4"/>
                </a:solidFill>
                <a:latin typeface="Consolas"/>
              </a:rPr>
              <a:t>  </a:t>
            </a:r>
            <a:r>
              <a:rPr lang="fr-FR" sz="1400" b="0" dirty="0">
                <a:solidFill>
                  <a:srgbClr val="D4D4D4"/>
                </a:solidFill>
                <a:effectLst/>
                <a:latin typeface="Consolas"/>
              </a:rPr>
              <a:t>}</a:t>
            </a:r>
          </a:p>
          <a:p>
            <a:r>
              <a:rPr lang="fr-FR" sz="1400" dirty="0">
                <a:solidFill>
                  <a:srgbClr val="DCDCAA"/>
                </a:solidFill>
                <a:latin typeface="Consolas"/>
              </a:rPr>
              <a:t>  </a:t>
            </a:r>
            <a:r>
              <a:rPr lang="fr-FR" sz="1400" b="0" dirty="0" err="1">
                <a:solidFill>
                  <a:srgbClr val="DCDCAA"/>
                </a:solidFill>
                <a:effectLst/>
                <a:latin typeface="Consolas"/>
              </a:rPr>
              <a:t>changerCouleur</a:t>
            </a:r>
            <a:r>
              <a:rPr lang="fr-FR" sz="1400" b="0" dirty="0">
                <a:solidFill>
                  <a:srgbClr val="D4D4D4"/>
                </a:solidFill>
                <a:effectLst/>
                <a:latin typeface="Consolas"/>
              </a:rPr>
              <a:t>(</a:t>
            </a:r>
            <a:r>
              <a:rPr lang="fr-FR" sz="1400" b="0" dirty="0" err="1">
                <a:solidFill>
                  <a:srgbClr val="9CDCFE"/>
                </a:solidFill>
                <a:effectLst/>
                <a:latin typeface="Consolas"/>
              </a:rPr>
              <a:t>nouvelleCouleur</a:t>
            </a:r>
            <a:r>
              <a:rPr lang="fr-FR" sz="1400" b="0" dirty="0">
                <a:solidFill>
                  <a:srgbClr val="D4D4D4"/>
                </a:solidFill>
                <a:effectLst/>
                <a:latin typeface="Consolas"/>
              </a:rPr>
              <a:t>){</a:t>
            </a:r>
          </a:p>
          <a:p>
            <a:r>
              <a:rPr lang="fr-FR" sz="1400" dirty="0">
                <a:solidFill>
                  <a:srgbClr val="569CD6"/>
                </a:solidFill>
                <a:latin typeface="Consolas"/>
              </a:rPr>
              <a:t>    </a:t>
            </a:r>
            <a:r>
              <a:rPr lang="fr-FR" sz="1400" b="0" err="1">
                <a:solidFill>
                  <a:srgbClr val="569CD6"/>
                </a:solidFill>
                <a:effectLst/>
                <a:latin typeface="Consolas"/>
              </a:rPr>
              <a:t>this</a:t>
            </a:r>
            <a:r>
              <a:rPr lang="fr-FR" sz="1400" b="0" err="1">
                <a:solidFill>
                  <a:srgbClr val="D4D4D4"/>
                </a:solidFill>
                <a:effectLst/>
                <a:latin typeface="Consolas"/>
              </a:rPr>
              <a:t>.</a:t>
            </a:r>
            <a:r>
              <a:rPr lang="fr-FR" sz="1400" b="0" err="1">
                <a:solidFill>
                  <a:srgbClr val="9CDCFE"/>
                </a:solidFill>
                <a:effectLst/>
                <a:latin typeface="Consolas"/>
              </a:rPr>
              <a:t>couleur</a:t>
            </a:r>
            <a:r>
              <a:rPr lang="fr-FR" sz="1400" b="0" dirty="0">
                <a:solidFill>
                  <a:srgbClr val="D4D4D4"/>
                </a:solidFill>
                <a:effectLst/>
                <a:latin typeface="Consolas"/>
              </a:rPr>
              <a:t> = </a:t>
            </a:r>
            <a:r>
              <a:rPr lang="fr-FR" sz="1400" b="0" err="1">
                <a:solidFill>
                  <a:srgbClr val="9CDCFE"/>
                </a:solidFill>
                <a:effectLst/>
                <a:latin typeface="Consolas"/>
              </a:rPr>
              <a:t>nouvelleCouleur</a:t>
            </a:r>
            <a:r>
              <a:rPr lang="fr-FR" sz="1400" b="0" dirty="0">
                <a:solidFill>
                  <a:srgbClr val="D4D4D4"/>
                </a:solidFill>
                <a:effectLst/>
                <a:latin typeface="Consolas"/>
              </a:rPr>
              <a:t>;</a:t>
            </a:r>
          </a:p>
          <a:p>
            <a:r>
              <a:rPr lang="fr-FR" sz="1400" dirty="0">
                <a:solidFill>
                  <a:srgbClr val="D4D4D4"/>
                </a:solidFill>
                <a:latin typeface="Consolas"/>
              </a:rPr>
              <a:t>  </a:t>
            </a:r>
            <a:r>
              <a:rPr lang="fr-FR" sz="1400" b="0" dirty="0">
                <a:solidFill>
                  <a:srgbClr val="D4D4D4"/>
                </a:solidFill>
                <a:effectLst/>
                <a:latin typeface="Consolas"/>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changerCouleur</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'bleu'</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"bleu"</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7872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76513"/>
            <a:ext cx="8947150" cy="3671887"/>
          </a:xfrm>
        </p:spPr>
        <p:txBody>
          <a:bodyPr>
            <a:normAutofit/>
          </a:bodyPr>
          <a:lstStyle/>
          <a:p>
            <a:pPr marL="0" indent="0">
              <a:buNone/>
            </a:pPr>
            <a:r>
              <a:rPr lang="fr-CA" b="1" u="sng" dirty="0"/>
              <a:t>Collection</a:t>
            </a:r>
          </a:p>
          <a:p>
            <a:pPr marL="0" indent="0">
              <a:buNone/>
            </a:pPr>
            <a:r>
              <a:rPr lang="fr-CA" dirty="0"/>
              <a:t>Les collections sont des types de données qui permettent de ranger un ensemble de données dans une seule variable (comme ranger de la donnée dans un tableau). </a:t>
            </a:r>
          </a:p>
          <a:p>
            <a:pPr marL="0" indent="0">
              <a:buNone/>
            </a:pPr>
            <a:r>
              <a:rPr lang="fr-CA" dirty="0"/>
              <a:t>On trouve principalement deux types de collection : les </a:t>
            </a:r>
            <a:r>
              <a:rPr lang="fr-CA" dirty="0" err="1"/>
              <a:t>Array</a:t>
            </a:r>
            <a:r>
              <a:rPr lang="fr-CA" dirty="0"/>
              <a:t> et les Object.</a:t>
            </a:r>
          </a:p>
        </p:txBody>
      </p:sp>
    </p:spTree>
    <p:extLst>
      <p:ext uri="{BB962C8B-B14F-4D97-AF65-F5344CB8AC3E}">
        <p14:creationId xmlns:p14="http://schemas.microsoft.com/office/powerpoint/2010/main" val="29788048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Collection de type </a:t>
            </a:r>
            <a:r>
              <a:rPr lang="fr-CA" b="1" u="sng" dirty="0" err="1"/>
              <a:t>Array</a:t>
            </a:r>
            <a:endParaRPr lang="fr-CA" b="1" u="sng" dirty="0"/>
          </a:p>
          <a:p>
            <a:pPr marL="0" indent="0">
              <a:buNone/>
            </a:pPr>
            <a:r>
              <a:rPr lang="fr-CA" dirty="0"/>
              <a:t>Une collection de type </a:t>
            </a:r>
            <a:r>
              <a:rPr lang="fr-CA" dirty="0" err="1"/>
              <a:t>Array</a:t>
            </a:r>
            <a:r>
              <a:rPr lang="fr-CA" dirty="0"/>
              <a:t> permet de créer une liste ordonnée d’éléments. </a:t>
            </a:r>
          </a:p>
          <a:p>
            <a:pPr marL="0" indent="0">
              <a:buNone/>
            </a:pPr>
            <a:r>
              <a:rPr lang="fr-CA" dirty="0"/>
              <a:t>On accède à l’un de ces éléments par son index. </a:t>
            </a:r>
          </a:p>
          <a:p>
            <a:pPr marL="0" indent="0">
              <a:buNone/>
            </a:pPr>
            <a:r>
              <a:rPr lang="fr-CA" dirty="0"/>
              <a:t>Il faut savoir que le premier index est 0 et non pas 1.</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38665" y="5073417"/>
            <a:ext cx="8123583" cy="8388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a'</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'b'</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'c</a:t>
            </a:r>
            <a:r>
              <a:rPr lang="fr-CA" sz="1400" b="0" dirty="0">
                <a:solidFill>
                  <a:srgbClr val="CE9178"/>
                </a:solidFill>
                <a:effectLst/>
                <a:latin typeface="Consolas" panose="020B0609020204030204" pitchFamily="49" charset="0"/>
              </a:rPr>
              <a:t>'</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0</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donnera 'a' car c’est le premier élément du tableau</a:t>
            </a:r>
            <a:endParaRPr lang="fr-CA"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3240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7491F-74C7-40B8-B5D6-E12BE2279CB7}">
  <ds:schemaRefs>
    <ds:schemaRef ds:uri="http://schemas.microsoft.com/sharepoint/v3/contenttype/forms"/>
  </ds:schemaRefs>
</ds:datastoreItem>
</file>

<file path=customXml/itemProps2.xml><?xml version="1.0" encoding="utf-8"?>
<ds:datastoreItem xmlns:ds="http://schemas.openxmlformats.org/officeDocument/2006/customXml" ds:itemID="{674DCDC6-2704-43A0-B2C1-0D0B370CFFAF}">
  <ds:schemaRefs>
    <ds:schemaRef ds:uri="http://schemas.microsoft.com/office/2006/metadata/properties"/>
    <ds:schemaRef ds:uri="http://schemas.microsoft.com/office/infopath/2007/PartnerControls"/>
    <ds:schemaRef ds:uri="ff169a4e-b77a-438e-80a4-0800f20f8d95"/>
    <ds:schemaRef ds:uri="e7e3fc82-298b-4121-ac6d-4eb14224b4c0"/>
  </ds:schemaRefs>
</ds:datastoreItem>
</file>

<file path=customXml/itemProps3.xml><?xml version="1.0" encoding="utf-8"?>
<ds:datastoreItem xmlns:ds="http://schemas.openxmlformats.org/officeDocument/2006/customXml" ds:itemID="{E5914811-C47D-4EC1-971B-EF1D5263A7A4}"/>
</file>

<file path=docProps/app.xml><?xml version="1.0" encoding="utf-8"?>
<Properties xmlns="http://schemas.openxmlformats.org/officeDocument/2006/extended-properties" xmlns:vt="http://schemas.openxmlformats.org/officeDocument/2006/docPropsVTypes">
  <Template>Ion</Template>
  <TotalTime>24504</TotalTime>
  <Words>7286</Words>
  <Application>Microsoft Office PowerPoint</Application>
  <PresentationFormat>Widescreen</PresentationFormat>
  <Paragraphs>828</Paragraphs>
  <Slides>111</Slides>
  <Notes>0</Notes>
  <HiddenSlides>0</HiddenSlides>
  <MMClips>0</MMClips>
  <ScaleCrop>false</ScaleCrop>
  <HeadingPairs>
    <vt:vector size="4" baseType="variant">
      <vt:variant>
        <vt:lpstr>Theme</vt:lpstr>
      </vt:variant>
      <vt:variant>
        <vt:i4>2</vt:i4>
      </vt:variant>
      <vt:variant>
        <vt:lpstr>Slide Titles</vt:lpstr>
      </vt:variant>
      <vt:variant>
        <vt:i4>111</vt:i4>
      </vt:variant>
    </vt:vector>
  </HeadingPairs>
  <TitlesOfParts>
    <vt:vector size="113" baseType="lpstr">
      <vt:lpstr>Ion</vt:lpstr>
      <vt:lpstr>Thème Office</vt:lpstr>
      <vt:lpstr>PowerPoint Presentation</vt:lpstr>
      <vt:lpstr>Sommaire</vt:lpstr>
      <vt:lpstr>Intégrer JavaScript dans vos pages Web</vt:lpstr>
      <vt:lpstr>Intégrer JavaScript dans vos pages Web</vt:lpstr>
      <vt:lpstr>La variable</vt:lpstr>
      <vt:lpstr>PowerPoint Presentation</vt:lpstr>
      <vt:lpstr>PowerPoint Presentation</vt:lpstr>
      <vt:lpstr>Exercice 1</vt:lpstr>
      <vt:lpstr>Modifier la valeur d’une variable</vt:lpstr>
      <vt:lpstr>Modifier la valeur d’une variable</vt:lpstr>
      <vt:lpstr>Modifier la valeur d’une variable</vt:lpstr>
      <vt:lpstr>Modifier la valeur d’une variable</vt:lpstr>
      <vt:lpstr>Modifier la valeur d’une variable</vt:lpstr>
      <vt:lpstr>Modifier la valeur d’une variable</vt:lpstr>
      <vt:lpstr>Exercice 2</vt:lpstr>
      <vt:lpstr>Modifier la valeur d’une variable</vt:lpstr>
      <vt:lpstr>Les constantes</vt:lpstr>
      <vt:lpstr>Exercice 3</vt:lpstr>
      <vt:lpstr>En résumé</vt:lpstr>
      <vt:lpstr>Les types</vt:lpstr>
      <vt:lpstr>Les types</vt:lpstr>
      <vt:lpstr>Le type « number »</vt:lpstr>
      <vt:lpstr>Le type « string »</vt:lpstr>
      <vt:lpstr>Le type « string »</vt:lpstr>
      <vt:lpstr>Le type « string »</vt:lpstr>
      <vt:lpstr>Le type « boolean »</vt:lpstr>
      <vt:lpstr>Exercice 4</vt:lpstr>
      <vt:lpstr>En résumé</vt:lpstr>
      <vt:lpstr>Les objets</vt:lpstr>
      <vt:lpstr>Les objets</vt:lpstr>
      <vt:lpstr>Les objets</vt:lpstr>
      <vt:lpstr>Exercice 5</vt:lpstr>
      <vt:lpstr>Les objets</vt:lpstr>
      <vt:lpstr>Les objets (bracket notation)</vt:lpstr>
      <vt:lpstr>Les objets (bracket notation)</vt:lpstr>
      <vt:lpstr>Exercice 6</vt:lpstr>
      <vt:lpstr>Les classes</vt:lpstr>
      <vt:lpstr>Les classes</vt:lpstr>
      <vt:lpstr>Les classes</vt:lpstr>
      <vt:lpstr>Les classes</vt:lpstr>
      <vt:lpstr>Exercice 7</vt:lpstr>
      <vt:lpstr>En résumé</vt:lpstr>
      <vt:lpstr>Le tableau (array)</vt:lpstr>
      <vt:lpstr>Exercice 8</vt:lpstr>
      <vt:lpstr>Valeur et référence</vt:lpstr>
      <vt:lpstr>Valeur et référence</vt:lpstr>
      <vt:lpstr>Compter, ajouter et supprimer les éléments d’un tableau (array)</vt:lpstr>
      <vt:lpstr>Compter, ajouter et supprimer les éléments d’un tableau (array)</vt:lpstr>
      <vt:lpstr>Exercice 9</vt:lpstr>
      <vt:lpstr>En résumé</vt:lpstr>
      <vt:lpstr>Le déroulement du programme</vt:lpstr>
      <vt:lpstr>Les instructions conditionnelles if/else</vt:lpstr>
      <vt:lpstr>if/else avec les valeurs bouléens (boolean)</vt:lpstr>
      <vt:lpstr>if/else avec les valeurs bouléens (boolean)</vt:lpstr>
      <vt:lpstr>Les expressions</vt:lpstr>
      <vt:lpstr>Les expressions</vt:lpstr>
      <vt:lpstr>Les expressions</vt:lpstr>
      <vt:lpstr>Exercice 10</vt:lpstr>
      <vt:lpstr>L’égalité == ou ===</vt:lpstr>
      <vt:lpstr>Les conditions multiples</vt:lpstr>
      <vt:lpstr>Les conditions multiples</vt:lpstr>
      <vt:lpstr>Exercice 11</vt:lpstr>
      <vt:lpstr>Le scope des variables</vt:lpstr>
      <vt:lpstr>Le scope des variables</vt:lpstr>
      <vt:lpstr>Le scope des variables</vt:lpstr>
      <vt:lpstr>Les instructions switch</vt:lpstr>
      <vt:lpstr>Les instructions switch</vt:lpstr>
      <vt:lpstr>Les instructions switch</vt:lpstr>
      <vt:lpstr>Les instructions switch</vt:lpstr>
      <vt:lpstr>En résumé</vt:lpstr>
      <vt:lpstr>La boucle for</vt:lpstr>
      <vt:lpstr>PowerPoint Presentation</vt:lpstr>
      <vt:lpstr>La boucle for</vt:lpstr>
      <vt:lpstr>For…in et for…of</vt:lpstr>
      <vt:lpstr>For… in et for… of</vt:lpstr>
      <vt:lpstr>For… in et for… of</vt:lpstr>
      <vt:lpstr>Exercice 12</vt:lpstr>
      <vt:lpstr>La boucle while</vt:lpstr>
      <vt:lpstr>En résumé</vt:lpstr>
      <vt:lpstr>Les fonctions</vt:lpstr>
      <vt:lpstr>Les fonctions</vt:lpstr>
      <vt:lpstr>Les fonctions</vt:lpstr>
      <vt:lpstr>Les fonctions fléchées</vt:lpstr>
      <vt:lpstr>Les fonctions fléchées</vt:lpstr>
      <vt:lpstr>Exercice 13</vt:lpstr>
      <vt:lpstr>En résumé</vt:lpstr>
      <vt:lpstr>Exercice final</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 avec JavaScript (JS)</dc:title>
  <dc:creator>Wahim Hilal Ghoufle</dc:creator>
  <cp:lastModifiedBy>Wahim Hilal Ghoufle</cp:lastModifiedBy>
  <cp:revision>875</cp:revision>
  <dcterms:created xsi:type="dcterms:W3CDTF">2021-10-31T09:42:21Z</dcterms:created>
  <dcterms:modified xsi:type="dcterms:W3CDTF">2022-08-30T07:12:07Z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y fmtid="{D5CDD505-2E9C-101B-9397-08002B2CF9AE}" pid="3" name="MediaServiceImageTags">
    <vt:lpwstr/>
  </property>
</Properties>
</file>