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  <p:sldMasterId id="2147483648" r:id="rId5"/>
  </p:sldMasterIdLst>
  <p:notesMasterIdLst>
    <p:notesMasterId r:id="rId37"/>
  </p:notesMasterIdLst>
  <p:handoutMasterIdLst>
    <p:handoutMasterId r:id="rId38"/>
  </p:handoutMasterIdLst>
  <p:sldIdLst>
    <p:sldId id="256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96CA4-2DA6-9948-AE80-7982B0F2ED3F}" v="13" dt="2022-08-29T09:28:30.190"/>
    <p1510:client id="{F089265B-28BA-1C6C-5C42-46B5BD78BE82}" v="1343" dt="2022-08-30T07:10:4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9" autoAdjust="0"/>
  </p:normalViewPr>
  <p:slideViewPr>
    <p:cSldViewPr snapToGrid="0" showGuides="1">
      <p:cViewPr varScale="1">
        <p:scale>
          <a:sx n="111" d="100"/>
          <a:sy n="111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Baillot" userId="S::sbaillot@insy2s.fr::100668c0-7dbc-4031-b37e-f12834fa3702" providerId="AD" clId="Web-{32B96CA4-2DA6-9948-AE80-7982B0F2ED3F}"/>
    <pc:docChg chg="modSld">
      <pc:chgData name="Sylvain Baillot" userId="S::sbaillot@insy2s.fr::100668c0-7dbc-4031-b37e-f12834fa3702" providerId="AD" clId="Web-{32B96CA4-2DA6-9948-AE80-7982B0F2ED3F}" dt="2022-08-29T09:28:30.190" v="11" actId="20577"/>
      <pc:docMkLst>
        <pc:docMk/>
      </pc:docMkLst>
      <pc:sldChg chg="modSp">
        <pc:chgData name="Sylvain Baillot" userId="S::sbaillot@insy2s.fr::100668c0-7dbc-4031-b37e-f12834fa3702" providerId="AD" clId="Web-{32B96CA4-2DA6-9948-AE80-7982B0F2ED3F}" dt="2022-08-29T09:28:30.190" v="11" actId="20577"/>
        <pc:sldMkLst>
          <pc:docMk/>
          <pc:sldMk cId="2258915915" sldId="333"/>
        </pc:sldMkLst>
        <pc:spChg chg="mod">
          <ac:chgData name="Sylvain Baillot" userId="S::sbaillot@insy2s.fr::100668c0-7dbc-4031-b37e-f12834fa3702" providerId="AD" clId="Web-{32B96CA4-2DA6-9948-AE80-7982B0F2ED3F}" dt="2022-08-29T09:28:30.190" v="11" actId="20577"/>
          <ac:spMkLst>
            <pc:docMk/>
            <pc:sldMk cId="2258915915" sldId="333"/>
            <ac:spMk id="4" creationId="{61BB54FD-3D64-43D9-A518-BC150516A8BC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7:31.424" v="4" actId="20577"/>
        <pc:sldMkLst>
          <pc:docMk/>
          <pc:sldMk cId="824967142" sldId="364"/>
        </pc:sldMkLst>
        <pc:spChg chg="mod">
          <ac:chgData name="Sylvain Baillot" userId="S::sbaillot@insy2s.fr::100668c0-7dbc-4031-b37e-f12834fa3702" providerId="AD" clId="Web-{32B96CA4-2DA6-9948-AE80-7982B0F2ED3F}" dt="2022-08-29T09:27:31.424" v="4" actId="20577"/>
          <ac:spMkLst>
            <pc:docMk/>
            <pc:sldMk cId="824967142" sldId="364"/>
            <ac:spMk id="4" creationId="{FCC76F55-0DA9-4BC4-9768-CB747700EB3F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5:47.891" v="2" actId="20577"/>
        <pc:sldMkLst>
          <pc:docMk/>
          <pc:sldMk cId="2382064069" sldId="366"/>
        </pc:sldMkLst>
        <pc:spChg chg="mod">
          <ac:chgData name="Sylvain Baillot" userId="S::sbaillot@insy2s.fr::100668c0-7dbc-4031-b37e-f12834fa3702" providerId="AD" clId="Web-{32B96CA4-2DA6-9948-AE80-7982B0F2ED3F}" dt="2022-08-29T09:25:47.891" v="2" actId="20577"/>
          <ac:spMkLst>
            <pc:docMk/>
            <pc:sldMk cId="2382064069" sldId="366"/>
            <ac:spMk id="4" creationId="{43D8706A-5ED2-47C5-A108-4F126AB2ABBB}"/>
          </ac:spMkLst>
        </pc:spChg>
      </pc:sldChg>
    </pc:docChg>
  </pc:docChgLst>
  <pc:docChgLst>
    <pc:chgData name="Sylvain Baillot" userId="S::sbaillot@insy2s.fr::100668c0-7dbc-4031-b37e-f12834fa3702" providerId="AD" clId="Web-{F089265B-28BA-1C6C-5C42-46B5BD78BE82}"/>
    <pc:docChg chg="addSld delSld modSld addMainMaster">
      <pc:chgData name="Sylvain Baillot" userId="S::sbaillot@insy2s.fr::100668c0-7dbc-4031-b37e-f12834fa3702" providerId="AD" clId="Web-{F089265B-28BA-1C6C-5C42-46B5BD78BE82}" dt="2022-08-30T07:12:07.429" v="1346" actId="1076"/>
      <pc:docMkLst>
        <pc:docMk/>
      </pc:docMkLst>
      <pc:sldChg chg="addSp delSp modSp mod modClrScheme chgLayout">
        <pc:chgData name="Sylvain Baillot" userId="S::sbaillot@insy2s.fr::100668c0-7dbc-4031-b37e-f12834fa3702" providerId="AD" clId="Web-{F089265B-28BA-1C6C-5C42-46B5BD78BE82}" dt="2022-08-29T09:45:32.136" v="139" actId="20577"/>
        <pc:sldMkLst>
          <pc:docMk/>
          <pc:sldMk cId="261639688" sldId="256"/>
        </pc:sldMkLst>
        <pc:spChg chg="del mod ord">
          <ac:chgData name="Sylvain Baillot" userId="S::sbaillot@insy2s.fr::100668c0-7dbc-4031-b37e-f12834fa3702" providerId="AD" clId="Web-{F089265B-28BA-1C6C-5C42-46B5BD78BE82}" dt="2022-08-29T09:42:00.820" v="117"/>
          <ac:spMkLst>
            <pc:docMk/>
            <pc:sldMk cId="261639688" sldId="256"/>
            <ac:spMk id="2" creationId="{583C8E82-455C-4E0D-B408-FC7CF4156485}"/>
          </ac:spMkLst>
        </pc:spChg>
        <pc:spChg chg="add mod">
          <ac:chgData name="Sylvain Baillot" userId="S::sbaillot@insy2s.fr::100668c0-7dbc-4031-b37e-f12834fa3702" providerId="AD" clId="Web-{F089265B-28BA-1C6C-5C42-46B5BD78BE82}" dt="2022-08-29T09:45:32.136" v="139" actId="20577"/>
          <ac:spMkLst>
            <pc:docMk/>
            <pc:sldMk cId="261639688" sldId="256"/>
            <ac:spMk id="4" creationId="{076687B4-8B6F-D84C-30A1-65A31A9D38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18:18.880" v="315" actId="20577"/>
        <pc:sldMkLst>
          <pc:docMk/>
          <pc:sldMk cId="3079186380" sldId="257"/>
        </pc:sldMkLst>
        <pc:spChg chg="mod ord">
          <ac:chgData name="Sylvain Baillot" userId="S::sbaillot@insy2s.fr::100668c0-7dbc-4031-b37e-f12834fa3702" providerId="AD" clId="Web-{F089265B-28BA-1C6C-5C42-46B5BD78BE82}" dt="2022-08-29T10:16:36.394" v="307" actId="1076"/>
          <ac:spMkLst>
            <pc:docMk/>
            <pc:sldMk cId="3079186380" sldId="2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8:18.880" v="315" actId="20577"/>
          <ac:spMkLst>
            <pc:docMk/>
            <pc:sldMk cId="3079186380" sldId="257"/>
            <ac:spMk id="3" creationId="{9A5270E1-51E8-45B2-8F43-FF64D32DD3E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0:05.882" v="326" actId="20577"/>
        <pc:sldMkLst>
          <pc:docMk/>
          <pc:sldMk cId="3282998901" sldId="258"/>
        </pc:sldMkLst>
        <pc:spChg chg="del mod ord">
          <ac:chgData name="Sylvain Baillot" userId="S::sbaillot@insy2s.fr::100668c0-7dbc-4031-b37e-f12834fa3702" providerId="AD" clId="Web-{F089265B-28BA-1C6C-5C42-46B5BD78BE82}" dt="2022-08-29T10:17:55.536" v="311"/>
          <ac:spMkLst>
            <pc:docMk/>
            <pc:sldMk cId="3282998901" sldId="2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0:05.882" v="326" actId="20577"/>
          <ac:spMkLst>
            <pc:docMk/>
            <pc:sldMk cId="3282998901" sldId="258"/>
            <ac:spMk id="3" creationId="{9A5270E1-51E8-45B2-8F43-FF64D32DD3E6}"/>
          </ac:spMkLst>
        </pc:spChg>
        <pc:spChg chg="add">
          <ac:chgData name="Sylvain Baillot" userId="S::sbaillot@insy2s.fr::100668c0-7dbc-4031-b37e-f12834fa3702" providerId="AD" clId="Web-{F089265B-28BA-1C6C-5C42-46B5BD78BE82}" dt="2022-08-29T10:17:50.380" v="310"/>
          <ac:spMkLst>
            <pc:docMk/>
            <pc:sldMk cId="3282998901" sldId="258"/>
            <ac:spMk id="5" creationId="{11410DCC-5C96-8BD1-7DCC-F23449D05B4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2:26.165" v="344" actId="1076"/>
        <pc:sldMkLst>
          <pc:docMk/>
          <pc:sldMk cId="2324021340" sldId="259"/>
        </pc:sldMkLst>
        <pc:spChg chg="del mod ord">
          <ac:chgData name="Sylvain Baillot" userId="S::sbaillot@insy2s.fr::100668c0-7dbc-4031-b37e-f12834fa3702" providerId="AD" clId="Web-{F089265B-28BA-1C6C-5C42-46B5BD78BE82}" dt="2022-08-29T10:21:02.148" v="338"/>
          <ac:spMkLst>
            <pc:docMk/>
            <pc:sldMk cId="2324021340" sldId="2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1:18.242" v="340" actId="1076"/>
          <ac:spMkLst>
            <pc:docMk/>
            <pc:sldMk cId="2324021340" sldId="259"/>
            <ac:spMk id="3" creationId="{9A5270E1-51E8-45B2-8F43-FF64D32DD3E6}"/>
          </ac:spMkLst>
        </pc:spChg>
        <pc:spChg chg="add mod">
          <ac:chgData name="Sylvain Baillot" userId="S::sbaillot@insy2s.fr::100668c0-7dbc-4031-b37e-f12834fa3702" providerId="AD" clId="Web-{F089265B-28BA-1C6C-5C42-46B5BD78BE82}" dt="2022-08-29T10:22:26.165" v="344" actId="1076"/>
          <ac:spMkLst>
            <pc:docMk/>
            <pc:sldMk cId="2324021340" sldId="259"/>
            <ac:spMk id="6" creationId="{42C9D3D6-F79B-D3AC-3E26-859E7310FD93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5:32.214" v="365" actId="20577"/>
        <pc:sldMkLst>
          <pc:docMk/>
          <pc:sldMk cId="648957368" sldId="260"/>
        </pc:sldMkLst>
        <pc:spChg chg="mod ord">
          <ac:chgData name="Sylvain Baillot" userId="S::sbaillot@insy2s.fr::100668c0-7dbc-4031-b37e-f12834fa3702" providerId="AD" clId="Web-{F089265B-28BA-1C6C-5C42-46B5BD78BE82}" dt="2022-08-29T10:23:48.947" v="355"/>
          <ac:spMkLst>
            <pc:docMk/>
            <pc:sldMk cId="648957368" sldId="2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5:32.214" v="365" actId="20577"/>
          <ac:spMkLst>
            <pc:docMk/>
            <pc:sldMk cId="648957368" sldId="26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2:01.847" v="374" actId="1076"/>
        <pc:sldMkLst>
          <pc:docMk/>
          <pc:sldMk cId="1784723464" sldId="261"/>
        </pc:sldMkLst>
        <pc:spChg chg="mod ord">
          <ac:chgData name="Sylvain Baillot" userId="S::sbaillot@insy2s.fr::100668c0-7dbc-4031-b37e-f12834fa3702" providerId="AD" clId="Web-{F089265B-28BA-1C6C-5C42-46B5BD78BE82}" dt="2022-08-29T10:25:47.980" v="369" actId="1076"/>
          <ac:spMkLst>
            <pc:docMk/>
            <pc:sldMk cId="1784723464" sldId="26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1:48.409" v="372" actId="1076"/>
          <ac:spMkLst>
            <pc:docMk/>
            <pc:sldMk cId="1784723464" sldId="26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1:54.737" v="373" actId="1076"/>
          <ac:spMkLst>
            <pc:docMk/>
            <pc:sldMk cId="1784723464" sldId="261"/>
            <ac:spMk id="5" creationId="{4BA717A7-D5F4-40FB-8429-6169354FC149}"/>
          </ac:spMkLst>
        </pc:spChg>
        <pc:spChg chg="mod">
          <ac:chgData name="Sylvain Baillot" userId="S::sbaillot@insy2s.fr::100668c0-7dbc-4031-b37e-f12834fa3702" providerId="AD" clId="Web-{F089265B-28BA-1C6C-5C42-46B5BD78BE82}" dt="2022-08-29T12:02:01.847" v="374" actId="1076"/>
          <ac:spMkLst>
            <pc:docMk/>
            <pc:sldMk cId="1784723464" sldId="261"/>
            <ac:spMk id="7" creationId="{99192409-8471-4D46-88E4-D737C16AB25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3:46.036" v="382" actId="20577"/>
        <pc:sldMkLst>
          <pc:docMk/>
          <pc:sldMk cId="2489350085" sldId="262"/>
        </pc:sldMkLst>
        <pc:spChg chg="mod ord">
          <ac:chgData name="Sylvain Baillot" userId="S::sbaillot@insy2s.fr::100668c0-7dbc-4031-b37e-f12834fa3702" providerId="AD" clId="Web-{F089265B-28BA-1C6C-5C42-46B5BD78BE82}" dt="2022-08-29T12:02:48.488" v="378" actId="1076"/>
          <ac:spMkLst>
            <pc:docMk/>
            <pc:sldMk cId="2489350085" sldId="26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3:09.739" v="379" actId="1076"/>
          <ac:spMkLst>
            <pc:docMk/>
            <pc:sldMk cId="2489350085" sldId="26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3:46.036" v="382" actId="20577"/>
          <ac:spMkLst>
            <pc:docMk/>
            <pc:sldMk cId="2489350085" sldId="262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4:42.662" v="390" actId="20577"/>
        <pc:sldMkLst>
          <pc:docMk/>
          <pc:sldMk cId="1810027199" sldId="263"/>
        </pc:sldMkLst>
        <pc:spChg chg="mod ord">
          <ac:chgData name="Sylvain Baillot" userId="S::sbaillot@insy2s.fr::100668c0-7dbc-4031-b37e-f12834fa3702" providerId="AD" clId="Web-{F089265B-28BA-1C6C-5C42-46B5BD78BE82}" dt="2022-08-29T12:04:08.318" v="387" actId="1076"/>
          <ac:spMkLst>
            <pc:docMk/>
            <pc:sldMk cId="1810027199" sldId="26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4:08.318" v="386" actId="1076"/>
          <ac:spMkLst>
            <pc:docMk/>
            <pc:sldMk cId="1810027199" sldId="26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4:42.662" v="390" actId="20577"/>
          <ac:spMkLst>
            <pc:docMk/>
            <pc:sldMk cId="1810027199" sldId="263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5:22.413" v="397" actId="1076"/>
        <pc:sldMkLst>
          <pc:docMk/>
          <pc:sldMk cId="3391068544" sldId="264"/>
        </pc:sldMkLst>
        <pc:spChg chg="mod ord">
          <ac:chgData name="Sylvain Baillot" userId="S::sbaillot@insy2s.fr::100668c0-7dbc-4031-b37e-f12834fa3702" providerId="AD" clId="Web-{F089265B-28BA-1C6C-5C42-46B5BD78BE82}" dt="2022-08-29T12:05:09.694" v="395" actId="1076"/>
          <ac:spMkLst>
            <pc:docMk/>
            <pc:sldMk cId="3391068544" sldId="2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5:09.678" v="394" actId="1076"/>
          <ac:spMkLst>
            <pc:docMk/>
            <pc:sldMk cId="3391068544" sldId="2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22.413" v="397" actId="1076"/>
          <ac:spMkLst>
            <pc:docMk/>
            <pc:sldMk cId="3391068544" sldId="264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6:45.695" v="405" actId="1076"/>
        <pc:sldMkLst>
          <pc:docMk/>
          <pc:sldMk cId="3421248293" sldId="265"/>
        </pc:sldMkLst>
        <pc:spChg chg="mod ord">
          <ac:chgData name="Sylvain Baillot" userId="S::sbaillot@insy2s.fr::100668c0-7dbc-4031-b37e-f12834fa3702" providerId="AD" clId="Web-{F089265B-28BA-1C6C-5C42-46B5BD78BE82}" dt="2022-08-29T12:05:54.617" v="402" actId="1076"/>
          <ac:spMkLst>
            <pc:docMk/>
            <pc:sldMk cId="3421248293" sldId="2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6:45.695" v="405" actId="1076"/>
          <ac:spMkLst>
            <pc:docMk/>
            <pc:sldMk cId="3421248293" sldId="26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59.007" v="403" actId="1076"/>
          <ac:spMkLst>
            <pc:docMk/>
            <pc:sldMk cId="3421248293" sldId="265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9:16.276" v="422" actId="1076"/>
        <pc:sldMkLst>
          <pc:docMk/>
          <pc:sldMk cId="218229680" sldId="266"/>
        </pc:sldMkLst>
        <pc:spChg chg="mod ord">
          <ac:chgData name="Sylvain Baillot" userId="S::sbaillot@insy2s.fr::100668c0-7dbc-4031-b37e-f12834fa3702" providerId="AD" clId="Web-{F089265B-28BA-1C6C-5C42-46B5BD78BE82}" dt="2022-08-29T12:07:58.962" v="414" actId="1076"/>
          <ac:spMkLst>
            <pc:docMk/>
            <pc:sldMk cId="218229680" sldId="2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9:12.979" v="421" actId="20577"/>
          <ac:spMkLst>
            <pc:docMk/>
            <pc:sldMk cId="218229680" sldId="26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9:16.276" v="422" actId="1076"/>
          <ac:spMkLst>
            <pc:docMk/>
            <pc:sldMk cId="218229680" sldId="266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1:35.312" v="432" actId="1076"/>
        <pc:sldMkLst>
          <pc:docMk/>
          <pc:sldMk cId="3943129456" sldId="267"/>
        </pc:sldMkLst>
        <pc:spChg chg="mod ord">
          <ac:chgData name="Sylvain Baillot" userId="S::sbaillot@insy2s.fr::100668c0-7dbc-4031-b37e-f12834fa3702" providerId="AD" clId="Web-{F089265B-28BA-1C6C-5C42-46B5BD78BE82}" dt="2022-08-29T12:10:17.248" v="427" actId="14100"/>
          <ac:spMkLst>
            <pc:docMk/>
            <pc:sldMk cId="3943129456" sldId="26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0:41.108" v="431" actId="20577"/>
          <ac:spMkLst>
            <pc:docMk/>
            <pc:sldMk cId="3943129456" sldId="26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11:35.312" v="432" actId="1076"/>
          <ac:spMkLst>
            <pc:docMk/>
            <pc:sldMk cId="3943129456" sldId="267"/>
            <ac:spMk id="4" creationId="{B8AA33E8-0373-4CB2-83FE-102900F732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3:16.822" v="350" actId="1076"/>
        <pc:sldMkLst>
          <pc:docMk/>
          <pc:sldMk cId="261864591" sldId="268"/>
        </pc:sldMkLst>
        <pc:spChg chg="mod ord">
          <ac:chgData name="Sylvain Baillot" userId="S::sbaillot@insy2s.fr::100668c0-7dbc-4031-b37e-f12834fa3702" providerId="AD" clId="Web-{F089265B-28BA-1C6C-5C42-46B5BD78BE82}" dt="2022-08-29T10:23:05.837" v="348" actId="1076"/>
          <ac:spMkLst>
            <pc:docMk/>
            <pc:sldMk cId="261864591" sldId="268"/>
            <ac:spMk id="2" creationId="{3AACDC22-2EC6-4C8A-B997-C2001C209AB3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3:16.822" v="350" actId="1076"/>
          <ac:spMkLst>
            <pc:docMk/>
            <pc:sldMk cId="261864591" sldId="268"/>
            <ac:spMk id="3" creationId="{3AD3FAE4-DA03-490B-93FB-DC8025D2329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7:33.212" v="410" actId="1076"/>
        <pc:sldMkLst>
          <pc:docMk/>
          <pc:sldMk cId="3848359145" sldId="269"/>
        </pc:sldMkLst>
        <pc:spChg chg="mod ord">
          <ac:chgData name="Sylvain Baillot" userId="S::sbaillot@insy2s.fr::100668c0-7dbc-4031-b37e-f12834fa3702" providerId="AD" clId="Web-{F089265B-28BA-1C6C-5C42-46B5BD78BE82}" dt="2022-08-29T12:07:18.915" v="409" actId="1076"/>
          <ac:spMkLst>
            <pc:docMk/>
            <pc:sldMk cId="3848359145" sldId="269"/>
            <ac:spMk id="2" creationId="{AC165E8F-06AC-4F47-A957-00805AED59E1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7:33.212" v="410" actId="1076"/>
          <ac:spMkLst>
            <pc:docMk/>
            <pc:sldMk cId="3848359145" sldId="269"/>
            <ac:spMk id="3" creationId="{BE1A7263-0B4C-473C-8481-CE8B8CCD73CA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2:27.375" v="437" actId="1076"/>
        <pc:sldMkLst>
          <pc:docMk/>
          <pc:sldMk cId="2234895000" sldId="270"/>
        </pc:sldMkLst>
        <pc:spChg chg="mod ord">
          <ac:chgData name="Sylvain Baillot" userId="S::sbaillot@insy2s.fr::100668c0-7dbc-4031-b37e-f12834fa3702" providerId="AD" clId="Web-{F089265B-28BA-1C6C-5C42-46B5BD78BE82}" dt="2022-08-29T12:12:27.375" v="437" actId="1076"/>
          <ac:spMkLst>
            <pc:docMk/>
            <pc:sldMk cId="2234895000" sldId="27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2:27.375" v="436" actId="1076"/>
          <ac:spMkLst>
            <pc:docMk/>
            <pc:sldMk cId="2234895000" sldId="27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3:49.517" v="445" actId="20577"/>
        <pc:sldMkLst>
          <pc:docMk/>
          <pc:sldMk cId="2741908216" sldId="271"/>
        </pc:sldMkLst>
        <pc:spChg chg="mod ord">
          <ac:chgData name="Sylvain Baillot" userId="S::sbaillot@insy2s.fr::100668c0-7dbc-4031-b37e-f12834fa3702" providerId="AD" clId="Web-{F089265B-28BA-1C6C-5C42-46B5BD78BE82}" dt="2022-08-29T12:12:56.735" v="442" actId="1076"/>
          <ac:spMkLst>
            <pc:docMk/>
            <pc:sldMk cId="2741908216" sldId="27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3:49.517" v="445" actId="20577"/>
          <ac:spMkLst>
            <pc:docMk/>
            <pc:sldMk cId="2741908216" sldId="27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4:15.971" v="451" actId="1076"/>
        <pc:sldMkLst>
          <pc:docMk/>
          <pc:sldMk cId="4212441334" sldId="272"/>
        </pc:sldMkLst>
        <pc:spChg chg="mod ord">
          <ac:chgData name="Sylvain Baillot" userId="S::sbaillot@insy2s.fr::100668c0-7dbc-4031-b37e-f12834fa3702" providerId="AD" clId="Web-{F089265B-28BA-1C6C-5C42-46B5BD78BE82}" dt="2022-08-29T12:14:15.971" v="451" actId="1076"/>
          <ac:spMkLst>
            <pc:docMk/>
            <pc:sldMk cId="4212441334" sldId="27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4:15.971" v="450" actId="1076"/>
          <ac:spMkLst>
            <pc:docMk/>
            <pc:sldMk cId="4212441334" sldId="27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0:18.462" v="462" actId="1076"/>
        <pc:sldMkLst>
          <pc:docMk/>
          <pc:sldMk cId="3386761952" sldId="273"/>
        </pc:sldMkLst>
        <pc:spChg chg="mod ord">
          <ac:chgData name="Sylvain Baillot" userId="S::sbaillot@insy2s.fr::100668c0-7dbc-4031-b37e-f12834fa3702" providerId="AD" clId="Web-{F089265B-28BA-1C6C-5C42-46B5BD78BE82}" dt="2022-08-29T12:17:45.943" v="460" actId="1076"/>
          <ac:spMkLst>
            <pc:docMk/>
            <pc:sldMk cId="3386761952" sldId="27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0:18.462" v="462" actId="1076"/>
          <ac:spMkLst>
            <pc:docMk/>
            <pc:sldMk cId="3386761952" sldId="27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7:00.826" v="520" actId="20577"/>
        <pc:sldMkLst>
          <pc:docMk/>
          <pc:sldMk cId="481399646" sldId="274"/>
        </pc:sldMkLst>
        <pc:spChg chg="mod ord">
          <ac:chgData name="Sylvain Baillot" userId="S::sbaillot@insy2s.fr::100668c0-7dbc-4031-b37e-f12834fa3702" providerId="AD" clId="Web-{F089265B-28BA-1C6C-5C42-46B5BD78BE82}" dt="2022-08-29T12:22:00.995" v="466" actId="1076"/>
          <ac:spMkLst>
            <pc:docMk/>
            <pc:sldMk cId="481399646" sldId="27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7:00.826" v="520" actId="20577"/>
          <ac:spMkLst>
            <pc:docMk/>
            <pc:sldMk cId="481399646" sldId="27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2:38.386" v="468" actId="1076"/>
          <ac:spMkLst>
            <pc:docMk/>
            <pc:sldMk cId="481399646" sldId="274"/>
            <ac:spMk id="4" creationId="{DB7202C9-7C0F-46B2-8C8C-F37CCC57BF3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6:58.734" v="484" actId="14100"/>
        <pc:sldMkLst>
          <pc:docMk/>
          <pc:sldMk cId="3558116927" sldId="275"/>
        </pc:sldMkLst>
        <pc:spChg chg="mod ord">
          <ac:chgData name="Sylvain Baillot" userId="S::sbaillot@insy2s.fr::100668c0-7dbc-4031-b37e-f12834fa3702" providerId="AD" clId="Web-{F089265B-28BA-1C6C-5C42-46B5BD78BE82}" dt="2022-08-29T12:25:55.358" v="478" actId="1076"/>
          <ac:spMkLst>
            <pc:docMk/>
            <pc:sldMk cId="3558116927" sldId="27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6:58.734" v="484" actId="14100"/>
          <ac:spMkLst>
            <pc:docMk/>
            <pc:sldMk cId="3558116927" sldId="27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6:45.015" v="482" actId="1076"/>
          <ac:spMkLst>
            <pc:docMk/>
            <pc:sldMk cId="3558116927" sldId="275"/>
            <ac:spMk id="5" creationId="{AF6740B4-6E70-4DDA-ABBB-38993773B8F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8:52.578" v="522" actId="20577"/>
        <pc:sldMkLst>
          <pc:docMk/>
          <pc:sldMk cId="1949980617" sldId="276"/>
        </pc:sldMkLst>
        <pc:spChg chg="mod ord">
          <ac:chgData name="Sylvain Baillot" userId="S::sbaillot@insy2s.fr::100668c0-7dbc-4031-b37e-f12834fa3702" providerId="AD" clId="Web-{F089265B-28BA-1C6C-5C42-46B5BD78BE82}" dt="2022-08-29T12:27:47.688" v="489" actId="1076"/>
          <ac:spMkLst>
            <pc:docMk/>
            <pc:sldMk cId="1949980617" sldId="27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8:52.578" v="522" actId="20577"/>
          <ac:spMkLst>
            <pc:docMk/>
            <pc:sldMk cId="1949980617" sldId="27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7:52.579" v="491" actId="1076"/>
          <ac:spMkLst>
            <pc:docMk/>
            <pc:sldMk cId="1949980617" sldId="276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0:00.142" v="535" actId="1076"/>
        <pc:sldMkLst>
          <pc:docMk/>
          <pc:sldMk cId="3168009148" sldId="277"/>
        </pc:sldMkLst>
        <pc:spChg chg="mod ord">
          <ac:chgData name="Sylvain Baillot" userId="S::sbaillot@insy2s.fr::100668c0-7dbc-4031-b37e-f12834fa3702" providerId="AD" clId="Web-{F089265B-28BA-1C6C-5C42-46B5BD78BE82}" dt="2022-08-29T12:39:37.094" v="531" actId="1076"/>
          <ac:spMkLst>
            <pc:docMk/>
            <pc:sldMk cId="3168009148" sldId="27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9:47.813" v="533" actId="1076"/>
          <ac:spMkLst>
            <pc:docMk/>
            <pc:sldMk cId="3168009148" sldId="27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40:00.142" v="535" actId="1076"/>
          <ac:spMkLst>
            <pc:docMk/>
            <pc:sldMk cId="3168009148" sldId="277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2:22.769" v="541" actId="1076"/>
        <pc:sldMkLst>
          <pc:docMk/>
          <pc:sldMk cId="1746111049" sldId="278"/>
        </pc:sldMkLst>
        <pc:spChg chg="mod ord">
          <ac:chgData name="Sylvain Baillot" userId="S::sbaillot@insy2s.fr::100668c0-7dbc-4031-b37e-f12834fa3702" providerId="AD" clId="Web-{F089265B-28BA-1C6C-5C42-46B5BD78BE82}" dt="2022-08-29T12:41:14.815" v="540" actId="1076"/>
          <ac:spMkLst>
            <pc:docMk/>
            <pc:sldMk cId="1746111049" sldId="27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42:22.769" v="541" actId="1076"/>
          <ac:spMkLst>
            <pc:docMk/>
            <pc:sldMk cId="1746111049" sldId="27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5:44.629" v="456" actId="1076"/>
        <pc:sldMkLst>
          <pc:docMk/>
          <pc:sldMk cId="1396756319" sldId="279"/>
        </pc:sldMkLst>
        <pc:spChg chg="mod ord">
          <ac:chgData name="Sylvain Baillot" userId="S::sbaillot@insy2s.fr::100668c0-7dbc-4031-b37e-f12834fa3702" providerId="AD" clId="Web-{F089265B-28BA-1C6C-5C42-46B5BD78BE82}" dt="2022-08-29T12:15:44.629" v="456" actId="1076"/>
          <ac:spMkLst>
            <pc:docMk/>
            <pc:sldMk cId="1396756319" sldId="27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5:44.629" v="455" actId="1076"/>
          <ac:spMkLst>
            <pc:docMk/>
            <pc:sldMk cId="1396756319" sldId="27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1:14.966" v="548" actId="14100"/>
        <pc:sldMkLst>
          <pc:docMk/>
          <pc:sldMk cId="1733704586" sldId="280"/>
        </pc:sldMkLst>
        <pc:spChg chg="mod ord">
          <ac:chgData name="Sylvain Baillot" userId="S::sbaillot@insy2s.fr::100668c0-7dbc-4031-b37e-f12834fa3702" providerId="AD" clId="Web-{F089265B-28BA-1C6C-5C42-46B5BD78BE82}" dt="2022-08-29T12:44:15.443" v="546" actId="20577"/>
          <ac:spMkLst>
            <pc:docMk/>
            <pc:sldMk cId="1733704586" sldId="28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1:14.966" v="548" actId="14100"/>
          <ac:spMkLst>
            <pc:docMk/>
            <pc:sldMk cId="1733704586" sldId="28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2:32.108" v="560" actId="14100"/>
        <pc:sldMkLst>
          <pc:docMk/>
          <pc:sldMk cId="812086571" sldId="281"/>
        </pc:sldMkLst>
        <pc:spChg chg="mod ord">
          <ac:chgData name="Sylvain Baillot" userId="S::sbaillot@insy2s.fr::100668c0-7dbc-4031-b37e-f12834fa3702" providerId="AD" clId="Web-{F089265B-28BA-1C6C-5C42-46B5BD78BE82}" dt="2022-08-29T12:51:39.045" v="553" actId="1076"/>
          <ac:spMkLst>
            <pc:docMk/>
            <pc:sldMk cId="812086571" sldId="28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2:32.108" v="560" actId="14100"/>
          <ac:spMkLst>
            <pc:docMk/>
            <pc:sldMk cId="812086571" sldId="28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5:06.004" v="580" actId="1076"/>
        <pc:sldMkLst>
          <pc:docMk/>
          <pc:sldMk cId="3866209126" sldId="282"/>
        </pc:sldMkLst>
        <pc:spChg chg="mod ord">
          <ac:chgData name="Sylvain Baillot" userId="S::sbaillot@insy2s.fr::100668c0-7dbc-4031-b37e-f12834fa3702" providerId="AD" clId="Web-{F089265B-28BA-1C6C-5C42-46B5BD78BE82}" dt="2022-08-29T12:53:22.346" v="565" actId="1076"/>
          <ac:spMkLst>
            <pc:docMk/>
            <pc:sldMk cId="3866209126" sldId="28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5:02.098" v="579" actId="1076"/>
          <ac:spMkLst>
            <pc:docMk/>
            <pc:sldMk cId="3866209126" sldId="28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55:06.004" v="580" actId="1076"/>
          <ac:spMkLst>
            <pc:docMk/>
            <pc:sldMk cId="3866209126" sldId="282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09.255" v="586" actId="1076"/>
        <pc:sldMkLst>
          <pc:docMk/>
          <pc:sldMk cId="2568082504" sldId="283"/>
        </pc:sldMkLst>
        <pc:spChg chg="mod ord">
          <ac:chgData name="Sylvain Baillot" userId="S::sbaillot@insy2s.fr::100668c0-7dbc-4031-b37e-f12834fa3702" providerId="AD" clId="Web-{F089265B-28BA-1C6C-5C42-46B5BD78BE82}" dt="2022-08-29T12:55:52.145" v="584" actId="1076"/>
          <ac:spMkLst>
            <pc:docMk/>
            <pc:sldMk cId="2568082504" sldId="28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09.255" v="586" actId="1076"/>
          <ac:spMkLst>
            <pc:docMk/>
            <pc:sldMk cId="2568082504" sldId="28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44.599" v="591" actId="1076"/>
        <pc:sldMkLst>
          <pc:docMk/>
          <pc:sldMk cId="3078156852" sldId="284"/>
        </pc:sldMkLst>
        <pc:spChg chg="mod ord">
          <ac:chgData name="Sylvain Baillot" userId="S::sbaillot@insy2s.fr::100668c0-7dbc-4031-b37e-f12834fa3702" providerId="AD" clId="Web-{F089265B-28BA-1C6C-5C42-46B5BD78BE82}" dt="2022-08-29T12:56:44.599" v="591" actId="1076"/>
          <ac:spMkLst>
            <pc:docMk/>
            <pc:sldMk cId="3078156852" sldId="284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44.599" v="590" actId="1076"/>
          <ac:spMkLst>
            <pc:docMk/>
            <pc:sldMk cId="3078156852" sldId="284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1:59.120" v="608" actId="20577"/>
        <pc:sldMkLst>
          <pc:docMk/>
          <pc:sldMk cId="3112161490" sldId="285"/>
        </pc:sldMkLst>
        <pc:spChg chg="mod ord">
          <ac:chgData name="Sylvain Baillot" userId="S::sbaillot@insy2s.fr::100668c0-7dbc-4031-b37e-f12834fa3702" providerId="AD" clId="Web-{F089265B-28BA-1C6C-5C42-46B5BD78BE82}" dt="2022-08-29T12:58:58.352" v="595" actId="1076"/>
          <ac:spMkLst>
            <pc:docMk/>
            <pc:sldMk cId="3112161490" sldId="28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9:09.789" v="596" actId="1076"/>
          <ac:spMkLst>
            <pc:docMk/>
            <pc:sldMk cId="3112161490" sldId="28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1:59.120" v="608" actId="20577"/>
          <ac:spMkLst>
            <pc:docMk/>
            <pc:sldMk cId="3112161490" sldId="285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2:27.308" v="615" actId="20577"/>
        <pc:sldMkLst>
          <pc:docMk/>
          <pc:sldMk cId="3711680179" sldId="286"/>
        </pc:sldMkLst>
        <pc:spChg chg="mod ord">
          <ac:chgData name="Sylvain Baillot" userId="S::sbaillot@insy2s.fr::100668c0-7dbc-4031-b37e-f12834fa3702" providerId="AD" clId="Web-{F089265B-28BA-1C6C-5C42-46B5BD78BE82}" dt="2022-08-29T13:01:31.542" v="603" actId="1076"/>
          <ac:spMkLst>
            <pc:docMk/>
            <pc:sldMk cId="3711680179" sldId="28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1:31.526" v="602" actId="1076"/>
          <ac:spMkLst>
            <pc:docMk/>
            <pc:sldMk cId="3711680179" sldId="28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2:27.308" v="615" actId="20577"/>
          <ac:spMkLst>
            <pc:docMk/>
            <pc:sldMk cId="3711680179" sldId="286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40.981" v="625" actId="20577"/>
        <pc:sldMkLst>
          <pc:docMk/>
          <pc:sldMk cId="925292407" sldId="287"/>
        </pc:sldMkLst>
        <pc:spChg chg="mod ord">
          <ac:chgData name="Sylvain Baillot" userId="S::sbaillot@insy2s.fr::100668c0-7dbc-4031-b37e-f12834fa3702" providerId="AD" clId="Web-{F089265B-28BA-1C6C-5C42-46B5BD78BE82}" dt="2022-08-29T13:02:52.746" v="621" actId="20577"/>
          <ac:spMkLst>
            <pc:docMk/>
            <pc:sldMk cId="925292407" sldId="28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2:40.684" v="617" actId="1076"/>
          <ac:spMkLst>
            <pc:docMk/>
            <pc:sldMk cId="925292407" sldId="28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3:40.981" v="625" actId="20577"/>
          <ac:spMkLst>
            <pc:docMk/>
            <pc:sldMk cId="925292407" sldId="287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59.326" v="630" actId="1076"/>
        <pc:sldMkLst>
          <pc:docMk/>
          <pc:sldMk cId="3817116088" sldId="288"/>
        </pc:sldMkLst>
        <pc:spChg chg="mod ord">
          <ac:chgData name="Sylvain Baillot" userId="S::sbaillot@insy2s.fr::100668c0-7dbc-4031-b37e-f12834fa3702" providerId="AD" clId="Web-{F089265B-28BA-1C6C-5C42-46B5BD78BE82}" dt="2022-08-29T13:03:59.326" v="630" actId="1076"/>
          <ac:spMkLst>
            <pc:docMk/>
            <pc:sldMk cId="3817116088" sldId="28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3:59.310" v="629" actId="1076"/>
          <ac:spMkLst>
            <pc:docMk/>
            <pc:sldMk cId="3817116088" sldId="28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4:38.982" v="638" actId="1076"/>
        <pc:sldMkLst>
          <pc:docMk/>
          <pc:sldMk cId="2308889281" sldId="289"/>
        </pc:sldMkLst>
        <pc:spChg chg="mod ord">
          <ac:chgData name="Sylvain Baillot" userId="S::sbaillot@insy2s.fr::100668c0-7dbc-4031-b37e-f12834fa3702" providerId="AD" clId="Web-{F089265B-28BA-1C6C-5C42-46B5BD78BE82}" dt="2022-08-29T13:04:22.967" v="635" actId="1076"/>
          <ac:spMkLst>
            <pc:docMk/>
            <pc:sldMk cId="2308889281" sldId="28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4:34.092" v="637" actId="1076"/>
          <ac:spMkLst>
            <pc:docMk/>
            <pc:sldMk cId="2308889281" sldId="28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4:38.982" v="638" actId="1076"/>
          <ac:spMkLst>
            <pc:docMk/>
            <pc:sldMk cId="2308889281" sldId="289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5:16.374" v="644" actId="1076"/>
        <pc:sldMkLst>
          <pc:docMk/>
          <pc:sldMk cId="3615727202" sldId="290"/>
        </pc:sldMkLst>
        <pc:spChg chg="mod ord">
          <ac:chgData name="Sylvain Baillot" userId="S::sbaillot@insy2s.fr::100668c0-7dbc-4031-b37e-f12834fa3702" providerId="AD" clId="Web-{F089265B-28BA-1C6C-5C42-46B5BD78BE82}" dt="2022-08-29T13:05:12.514" v="643" actId="1076"/>
          <ac:spMkLst>
            <pc:docMk/>
            <pc:sldMk cId="3615727202" sldId="29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5:12.499" v="642" actId="1076"/>
          <ac:spMkLst>
            <pc:docMk/>
            <pc:sldMk cId="3615727202" sldId="29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5:16.374" v="644" actId="1076"/>
          <ac:spMkLst>
            <pc:docMk/>
            <pc:sldMk cId="3615727202" sldId="290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6:38.422" v="657" actId="20577"/>
        <pc:sldMkLst>
          <pc:docMk/>
          <pc:sldMk cId="3409936622" sldId="291"/>
        </pc:sldMkLst>
        <pc:spChg chg="mod ord">
          <ac:chgData name="Sylvain Baillot" userId="S::sbaillot@insy2s.fr::100668c0-7dbc-4031-b37e-f12834fa3702" providerId="AD" clId="Web-{F089265B-28BA-1C6C-5C42-46B5BD78BE82}" dt="2022-08-29T13:06:17.969" v="652" actId="14100"/>
          <ac:spMkLst>
            <pc:docMk/>
            <pc:sldMk cId="3409936622" sldId="29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6:38.422" v="657" actId="20577"/>
          <ac:spMkLst>
            <pc:docMk/>
            <pc:sldMk cId="3409936622" sldId="29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6:35.047" v="656" actId="1076"/>
          <ac:spMkLst>
            <pc:docMk/>
            <pc:sldMk cId="3409936622" sldId="291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8:39.643" v="671" actId="1076"/>
        <pc:sldMkLst>
          <pc:docMk/>
          <pc:sldMk cId="2787439979" sldId="292"/>
        </pc:sldMkLst>
        <pc:spChg chg="mod ord">
          <ac:chgData name="Sylvain Baillot" userId="S::sbaillot@insy2s.fr::100668c0-7dbc-4031-b37e-f12834fa3702" providerId="AD" clId="Web-{F089265B-28BA-1C6C-5C42-46B5BD78BE82}" dt="2022-08-29T13:07:20.813" v="662" actId="1076"/>
          <ac:spMkLst>
            <pc:docMk/>
            <pc:sldMk cId="2787439979" sldId="29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7:20.813" v="661" actId="1076"/>
          <ac:spMkLst>
            <pc:docMk/>
            <pc:sldMk cId="2787439979" sldId="29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8:39.643" v="671" actId="1076"/>
          <ac:spMkLst>
            <pc:docMk/>
            <pc:sldMk cId="2787439979" sldId="292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4:38.539" v="703" actId="20577"/>
        <pc:sldMkLst>
          <pc:docMk/>
          <pc:sldMk cId="3185611242" sldId="293"/>
        </pc:sldMkLst>
        <pc:spChg chg="mod ord">
          <ac:chgData name="Sylvain Baillot" userId="S::sbaillot@insy2s.fr::100668c0-7dbc-4031-b37e-f12834fa3702" providerId="AD" clId="Web-{F089265B-28BA-1C6C-5C42-46B5BD78BE82}" dt="2022-08-29T13:14:38.539" v="703" actId="20577"/>
          <ac:spMkLst>
            <pc:docMk/>
            <pc:sldMk cId="3185611242" sldId="293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9:22.472" v="673" actId="1076"/>
          <ac:spMkLst>
            <pc:docMk/>
            <pc:sldMk cId="3185611242" sldId="293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1:50.099" v="687" actId="1076"/>
        <pc:sldMkLst>
          <pc:docMk/>
          <pc:sldMk cId="3140553101" sldId="294"/>
        </pc:sldMkLst>
        <pc:spChg chg="mod ord">
          <ac:chgData name="Sylvain Baillot" userId="S::sbaillot@insy2s.fr::100668c0-7dbc-4031-b37e-f12834fa3702" providerId="AD" clId="Web-{F089265B-28BA-1C6C-5C42-46B5BD78BE82}" dt="2022-08-29T13:10:03.394" v="677" actId="1076"/>
          <ac:spMkLst>
            <pc:docMk/>
            <pc:sldMk cId="3140553101" sldId="29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1:50.099" v="687" actId="1076"/>
          <ac:spMkLst>
            <pc:docMk/>
            <pc:sldMk cId="3140553101" sldId="29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3:55.304" v="701" actId="20577"/>
        <pc:sldMkLst>
          <pc:docMk/>
          <pc:sldMk cId="2382248219" sldId="295"/>
        </pc:sldMkLst>
        <pc:spChg chg="mod ord">
          <ac:chgData name="Sylvain Baillot" userId="S::sbaillot@insy2s.fr::100668c0-7dbc-4031-b37e-f12834fa3702" providerId="AD" clId="Web-{F089265B-28BA-1C6C-5C42-46B5BD78BE82}" dt="2022-08-29T13:13:55.304" v="701" actId="20577"/>
          <ac:spMkLst>
            <pc:docMk/>
            <pc:sldMk cId="2382248219" sldId="29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3.569" v="697" actId="1076"/>
          <ac:spMkLst>
            <pc:docMk/>
            <pc:sldMk cId="2382248219" sldId="295"/>
            <ac:spMk id="3" creationId="{9A5270E1-51E8-45B2-8F43-FF64D32DD3E6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5.866" v="698" actId="1076"/>
          <ac:spMkLst>
            <pc:docMk/>
            <pc:sldMk cId="2382248219" sldId="295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7:21.386" v="715" actId="1076"/>
        <pc:sldMkLst>
          <pc:docMk/>
          <pc:sldMk cId="3047043654" sldId="296"/>
        </pc:sldMkLst>
        <pc:spChg chg="mod ord">
          <ac:chgData name="Sylvain Baillot" userId="S::sbaillot@insy2s.fr::100668c0-7dbc-4031-b37e-f12834fa3702" providerId="AD" clId="Web-{F089265B-28BA-1C6C-5C42-46B5BD78BE82}" dt="2022-08-29T13:17:21.386" v="715" actId="1076"/>
          <ac:spMkLst>
            <pc:docMk/>
            <pc:sldMk cId="3047043654" sldId="29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7:21.370" v="714" actId="1076"/>
          <ac:spMkLst>
            <pc:docMk/>
            <pc:sldMk cId="3047043654" sldId="29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6:39.870" v="710" actId="14100"/>
        <pc:sldMkLst>
          <pc:docMk/>
          <pc:sldMk cId="2077994314" sldId="297"/>
        </pc:sldMkLst>
        <pc:spChg chg="mod ord">
          <ac:chgData name="Sylvain Baillot" userId="S::sbaillot@insy2s.fr::100668c0-7dbc-4031-b37e-f12834fa3702" providerId="AD" clId="Web-{F089265B-28BA-1C6C-5C42-46B5BD78BE82}" dt="2022-08-29T13:15:40.572" v="708" actId="1076"/>
          <ac:spMkLst>
            <pc:docMk/>
            <pc:sldMk cId="2077994314" sldId="29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5:40.572" v="707" actId="1076"/>
          <ac:spMkLst>
            <pc:docMk/>
            <pc:sldMk cId="2077994314" sldId="29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6:39.870" v="710" actId="14100"/>
          <ac:spMkLst>
            <pc:docMk/>
            <pc:sldMk cId="2077994314" sldId="297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9:59.873" v="730" actId="1076"/>
        <pc:sldMkLst>
          <pc:docMk/>
          <pc:sldMk cId="3138158612" sldId="298"/>
        </pc:sldMkLst>
        <pc:spChg chg="mod ord">
          <ac:chgData name="Sylvain Baillot" userId="S::sbaillot@insy2s.fr::100668c0-7dbc-4031-b37e-f12834fa3702" providerId="AD" clId="Web-{F089265B-28BA-1C6C-5C42-46B5BD78BE82}" dt="2022-08-29T13:19:31.513" v="726" actId="14100"/>
          <ac:spMkLst>
            <pc:docMk/>
            <pc:sldMk cId="3138158612" sldId="29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9:46.138" v="728" actId="14100"/>
          <ac:spMkLst>
            <pc:docMk/>
            <pc:sldMk cId="3138158612" sldId="29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9:59.873" v="730" actId="1076"/>
          <ac:spMkLst>
            <pc:docMk/>
            <pc:sldMk cId="3138158612" sldId="298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2:14.016" v="738" actId="1076"/>
        <pc:sldMkLst>
          <pc:docMk/>
          <pc:sldMk cId="3023824221" sldId="299"/>
        </pc:sldMkLst>
        <pc:spChg chg="mod ord">
          <ac:chgData name="Sylvain Baillot" userId="S::sbaillot@insy2s.fr::100668c0-7dbc-4031-b37e-f12834fa3702" providerId="AD" clId="Web-{F089265B-28BA-1C6C-5C42-46B5BD78BE82}" dt="2022-08-29T13:21:33.906" v="735" actId="1076"/>
          <ac:spMkLst>
            <pc:docMk/>
            <pc:sldMk cId="3023824221" sldId="29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1:33.890" v="734" actId="1076"/>
          <ac:spMkLst>
            <pc:docMk/>
            <pc:sldMk cId="3023824221" sldId="29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1:44.265" v="736" actId="1076"/>
          <ac:spMkLst>
            <pc:docMk/>
            <pc:sldMk cId="3023824221" sldId="299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2:14.016" v="738" actId="1076"/>
          <ac:spMkLst>
            <pc:docMk/>
            <pc:sldMk cId="3023824221" sldId="299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3:35.502" v="745" actId="1076"/>
        <pc:sldMkLst>
          <pc:docMk/>
          <pc:sldMk cId="958693967" sldId="300"/>
        </pc:sldMkLst>
        <pc:spChg chg="mod ord">
          <ac:chgData name="Sylvain Baillot" userId="S::sbaillot@insy2s.fr::100668c0-7dbc-4031-b37e-f12834fa3702" providerId="AD" clId="Web-{F089265B-28BA-1C6C-5C42-46B5BD78BE82}" dt="2022-08-29T13:23:22.642" v="743" actId="1076"/>
          <ac:spMkLst>
            <pc:docMk/>
            <pc:sldMk cId="958693967" sldId="30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3:22.626" v="742" actId="1076"/>
          <ac:spMkLst>
            <pc:docMk/>
            <pc:sldMk cId="958693967" sldId="30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3:27.095" v="744" actId="1076"/>
          <ac:spMkLst>
            <pc:docMk/>
            <pc:sldMk cId="958693967" sldId="300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3:35.502" v="745" actId="1076"/>
          <ac:spMkLst>
            <pc:docMk/>
            <pc:sldMk cId="958693967" sldId="300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13.129" v="750" actId="1076"/>
        <pc:sldMkLst>
          <pc:docMk/>
          <pc:sldMk cId="2227045298" sldId="301"/>
        </pc:sldMkLst>
        <pc:spChg chg="mod ord">
          <ac:chgData name="Sylvain Baillot" userId="S::sbaillot@insy2s.fr::100668c0-7dbc-4031-b37e-f12834fa3702" providerId="AD" clId="Web-{F089265B-28BA-1C6C-5C42-46B5BD78BE82}" dt="2022-08-29T14:03:13.129" v="750" actId="1076"/>
          <ac:spMkLst>
            <pc:docMk/>
            <pc:sldMk cId="2227045298" sldId="301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13.129" v="749" actId="1076"/>
          <ac:spMkLst>
            <pc:docMk/>
            <pc:sldMk cId="2227045298" sldId="301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31.566" v="755" actId="1076"/>
        <pc:sldMkLst>
          <pc:docMk/>
          <pc:sldMk cId="420041546" sldId="302"/>
        </pc:sldMkLst>
        <pc:spChg chg="mod ord">
          <ac:chgData name="Sylvain Baillot" userId="S::sbaillot@insy2s.fr::100668c0-7dbc-4031-b37e-f12834fa3702" providerId="AD" clId="Web-{F089265B-28BA-1C6C-5C42-46B5BD78BE82}" dt="2022-08-29T14:03:31.566" v="755" actId="1076"/>
          <ac:spMkLst>
            <pc:docMk/>
            <pc:sldMk cId="420041546" sldId="30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31.551" v="754" actId="1076"/>
          <ac:spMkLst>
            <pc:docMk/>
            <pc:sldMk cId="420041546" sldId="302"/>
            <ac:spMk id="3" creationId="{9A5270E1-51E8-45B2-8F43-FF64D32DD3E6}"/>
          </ac:spMkLst>
        </pc:spChg>
      </pc:sldChg>
      <pc:sldChg chg="addSp modSp mod modClrScheme chgLayout">
        <pc:chgData name="Sylvain Baillot" userId="S::sbaillot@insy2s.fr::100668c0-7dbc-4031-b37e-f12834fa3702" providerId="AD" clId="Web-{F089265B-28BA-1C6C-5C42-46B5BD78BE82}" dt="2022-08-29T10:15:15.550" v="298" actId="14100"/>
        <pc:sldMkLst>
          <pc:docMk/>
          <pc:sldMk cId="3392213243" sldId="303"/>
        </pc:sldMkLst>
        <pc:spChg chg="mod ord">
          <ac:chgData name="Sylvain Baillot" userId="S::sbaillot@insy2s.fr::100668c0-7dbc-4031-b37e-f12834fa3702" providerId="AD" clId="Web-{F089265B-28BA-1C6C-5C42-46B5BD78BE82}" dt="2022-08-29T09:56:01.472" v="191" actId="1076"/>
          <ac:spMkLst>
            <pc:docMk/>
            <pc:sldMk cId="3392213243" sldId="303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5:15.550" v="298" actId="14100"/>
          <ac:spMkLst>
            <pc:docMk/>
            <pc:sldMk cId="3392213243" sldId="303"/>
            <ac:spMk id="3" creationId="{127DE494-307C-40C8-BF9C-AF98170D873F}"/>
          </ac:spMkLst>
        </pc:spChg>
        <pc:spChg chg="mod">
          <ac:chgData name="Sylvain Baillot" userId="S::sbaillot@insy2s.fr::100668c0-7dbc-4031-b37e-f12834fa3702" providerId="AD" clId="Web-{F089265B-28BA-1C6C-5C42-46B5BD78BE82}" dt="2022-08-29T10:15:03.237" v="297" actId="1076"/>
          <ac:spMkLst>
            <pc:docMk/>
            <pc:sldMk cId="3392213243" sldId="303"/>
            <ac:spMk id="4" creationId="{C7E0763C-2503-454F-A6E3-707F4DECA2C5}"/>
          </ac:spMkLst>
        </pc:spChg>
        <pc:picChg chg="add mod">
          <ac:chgData name="Sylvain Baillot" userId="S::sbaillot@insy2s.fr::100668c0-7dbc-4031-b37e-f12834fa3702" providerId="AD" clId="Web-{F089265B-28BA-1C6C-5C42-46B5BD78BE82}" dt="2022-08-29T10:08:45.294" v="210"/>
          <ac:picMkLst>
            <pc:docMk/>
            <pc:sldMk cId="3392213243" sldId="303"/>
            <ac:picMk id="5" creationId="{D5DD2EA6-D5B3-DBC7-982A-7313525BF3DA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4:02.111" v="182" actId="20577"/>
        <pc:sldMkLst>
          <pc:docMk/>
          <pc:sldMk cId="1381688849" sldId="304"/>
        </pc:sldMkLst>
        <pc:spChg chg="mod ord">
          <ac:chgData name="Sylvain Baillot" userId="S::sbaillot@insy2s.fr::100668c0-7dbc-4031-b37e-f12834fa3702" providerId="AD" clId="Web-{F089265B-28BA-1C6C-5C42-46B5BD78BE82}" dt="2022-08-29T09:53:17.032" v="179" actId="1076"/>
          <ac:spMkLst>
            <pc:docMk/>
            <pc:sldMk cId="1381688849" sldId="304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4:02.111" v="182" actId="20577"/>
          <ac:spMkLst>
            <pc:docMk/>
            <pc:sldMk cId="1381688849" sldId="304"/>
            <ac:spMk id="3" creationId="{127DE494-307C-40C8-BF9C-AF98170D87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4:09.332" v="760" actId="1076"/>
        <pc:sldMkLst>
          <pc:docMk/>
          <pc:sldMk cId="704968878" sldId="305"/>
        </pc:sldMkLst>
        <pc:spChg chg="mod ord">
          <ac:chgData name="Sylvain Baillot" userId="S::sbaillot@insy2s.fr::100668c0-7dbc-4031-b37e-f12834fa3702" providerId="AD" clId="Web-{F089265B-28BA-1C6C-5C42-46B5BD78BE82}" dt="2022-08-29T14:04:09.332" v="760" actId="1076"/>
          <ac:spMkLst>
            <pc:docMk/>
            <pc:sldMk cId="704968878" sldId="30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4:09.332" v="759" actId="1076"/>
          <ac:spMkLst>
            <pc:docMk/>
            <pc:sldMk cId="704968878" sldId="30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5:29.177" v="775" actId="14100"/>
        <pc:sldMkLst>
          <pc:docMk/>
          <pc:sldMk cId="1566834818" sldId="306"/>
        </pc:sldMkLst>
        <pc:spChg chg="mod ord">
          <ac:chgData name="Sylvain Baillot" userId="S::sbaillot@insy2s.fr::100668c0-7dbc-4031-b37e-f12834fa3702" providerId="AD" clId="Web-{F089265B-28BA-1C6C-5C42-46B5BD78BE82}" dt="2022-08-29T14:05:16.114" v="771" actId="14100"/>
          <ac:spMkLst>
            <pc:docMk/>
            <pc:sldMk cId="1566834818" sldId="30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5:29.177" v="775" actId="14100"/>
          <ac:spMkLst>
            <pc:docMk/>
            <pc:sldMk cId="1566834818" sldId="30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39.647" v="790" actId="1076"/>
        <pc:sldMkLst>
          <pc:docMk/>
          <pc:sldMk cId="4042382613" sldId="307"/>
        </pc:sldMkLst>
        <pc:spChg chg="mod ord">
          <ac:chgData name="Sylvain Baillot" userId="S::sbaillot@insy2s.fr::100668c0-7dbc-4031-b37e-f12834fa3702" providerId="AD" clId="Web-{F089265B-28BA-1C6C-5C42-46B5BD78BE82}" dt="2022-08-29T14:07:33.147" v="789" actId="1076"/>
          <ac:spMkLst>
            <pc:docMk/>
            <pc:sldMk cId="4042382613" sldId="30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33.131" v="788" actId="1076"/>
          <ac:spMkLst>
            <pc:docMk/>
            <pc:sldMk cId="4042382613" sldId="30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39.647" v="790" actId="1076"/>
          <ac:spMkLst>
            <pc:docMk/>
            <pc:sldMk cId="4042382613" sldId="307"/>
            <ac:spMk id="5" creationId="{E4B10D0D-B3AE-4031-9F8E-8F7B171543D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14.209" v="784" actId="1076"/>
        <pc:sldMkLst>
          <pc:docMk/>
          <pc:sldMk cId="522272978" sldId="308"/>
        </pc:sldMkLst>
        <pc:spChg chg="mod ord">
          <ac:chgData name="Sylvain Baillot" userId="S::sbaillot@insy2s.fr::100668c0-7dbc-4031-b37e-f12834fa3702" providerId="AD" clId="Web-{F089265B-28BA-1C6C-5C42-46B5BD78BE82}" dt="2022-08-29T14:06:23.146" v="780" actId="1076"/>
          <ac:spMkLst>
            <pc:docMk/>
            <pc:sldMk cId="522272978" sldId="30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14.209" v="784" actId="1076"/>
          <ac:spMkLst>
            <pc:docMk/>
            <pc:sldMk cId="522272978" sldId="30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03.896" v="783" actId="1076"/>
          <ac:spMkLst>
            <pc:docMk/>
            <pc:sldMk cId="522272978" sldId="308"/>
            <ac:spMk id="4" creationId="{32312C26-10DC-4108-B019-4549446F76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9:49.898" v="811" actId="20577"/>
        <pc:sldMkLst>
          <pc:docMk/>
          <pc:sldMk cId="1676840461" sldId="309"/>
        </pc:sldMkLst>
        <pc:spChg chg="mod ord">
          <ac:chgData name="Sylvain Baillot" userId="S::sbaillot@insy2s.fr::100668c0-7dbc-4031-b37e-f12834fa3702" providerId="AD" clId="Web-{F089265B-28BA-1C6C-5C42-46B5BD78BE82}" dt="2022-08-29T14:08:14.897" v="795" actId="1076"/>
          <ac:spMkLst>
            <pc:docMk/>
            <pc:sldMk cId="1676840461" sldId="30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9:49.898" v="811" actId="20577"/>
          <ac:spMkLst>
            <pc:docMk/>
            <pc:sldMk cId="1676840461" sldId="30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07.289" v="817" actId="1076"/>
        <pc:sldMkLst>
          <pc:docMk/>
          <pc:sldMk cId="3022280771" sldId="310"/>
        </pc:sldMkLst>
        <pc:spChg chg="mod ord">
          <ac:chgData name="Sylvain Baillot" userId="S::sbaillot@insy2s.fr::100668c0-7dbc-4031-b37e-f12834fa3702" providerId="AD" clId="Web-{F089265B-28BA-1C6C-5C42-46B5BD78BE82}" dt="2022-08-29T14:10:04.601" v="816" actId="1076"/>
          <ac:spMkLst>
            <pc:docMk/>
            <pc:sldMk cId="3022280771" sldId="31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04.585" v="815" actId="1076"/>
          <ac:spMkLst>
            <pc:docMk/>
            <pc:sldMk cId="3022280771" sldId="31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07.289" v="817" actId="1076"/>
          <ac:spMkLst>
            <pc:docMk/>
            <pc:sldMk cId="3022280771" sldId="310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38.601" v="823" actId="1076"/>
        <pc:sldMkLst>
          <pc:docMk/>
          <pc:sldMk cId="1963819299" sldId="311"/>
        </pc:sldMkLst>
        <pc:spChg chg="mod ord">
          <ac:chgData name="Sylvain Baillot" userId="S::sbaillot@insy2s.fr::100668c0-7dbc-4031-b37e-f12834fa3702" providerId="AD" clId="Web-{F089265B-28BA-1C6C-5C42-46B5BD78BE82}" dt="2022-08-29T14:10:34.648" v="822" actId="1076"/>
          <ac:spMkLst>
            <pc:docMk/>
            <pc:sldMk cId="1963819299" sldId="31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34.648" v="821" actId="1076"/>
          <ac:spMkLst>
            <pc:docMk/>
            <pc:sldMk cId="1963819299" sldId="31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38.601" v="823" actId="1076"/>
          <ac:spMkLst>
            <pc:docMk/>
            <pc:sldMk cId="1963819299" sldId="311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1:19.195" v="828" actId="1076"/>
        <pc:sldMkLst>
          <pc:docMk/>
          <pc:sldMk cId="3744874372" sldId="312"/>
        </pc:sldMkLst>
        <pc:spChg chg="mod ord">
          <ac:chgData name="Sylvain Baillot" userId="S::sbaillot@insy2s.fr::100668c0-7dbc-4031-b37e-f12834fa3702" providerId="AD" clId="Web-{F089265B-28BA-1C6C-5C42-46B5BD78BE82}" dt="2022-08-29T14:11:19.195" v="828" actId="1076"/>
          <ac:spMkLst>
            <pc:docMk/>
            <pc:sldMk cId="3744874372" sldId="312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1:19.180" v="827" actId="1076"/>
          <ac:spMkLst>
            <pc:docMk/>
            <pc:sldMk cId="3744874372" sldId="312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3:34.400" v="845" actId="14100"/>
        <pc:sldMkLst>
          <pc:docMk/>
          <pc:sldMk cId="3899046183" sldId="313"/>
        </pc:sldMkLst>
        <pc:spChg chg="mod ord">
          <ac:chgData name="Sylvain Baillot" userId="S::sbaillot@insy2s.fr::100668c0-7dbc-4031-b37e-f12834fa3702" providerId="AD" clId="Web-{F089265B-28BA-1C6C-5C42-46B5BD78BE82}" dt="2022-08-29T14:11:56.383" v="835" actId="1076"/>
          <ac:spMkLst>
            <pc:docMk/>
            <pc:sldMk cId="3899046183" sldId="31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3:34.400" v="845" actId="14100"/>
          <ac:spMkLst>
            <pc:docMk/>
            <pc:sldMk cId="3899046183" sldId="31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00.791" v="851" actId="20577"/>
        <pc:sldMkLst>
          <pc:docMk/>
          <pc:sldMk cId="2332961603" sldId="314"/>
        </pc:sldMkLst>
        <pc:spChg chg="mod ord">
          <ac:chgData name="Sylvain Baillot" userId="S::sbaillot@insy2s.fr::100668c0-7dbc-4031-b37e-f12834fa3702" providerId="AD" clId="Web-{F089265B-28BA-1C6C-5C42-46B5BD78BE82}" dt="2022-08-29T14:13:54.556" v="850" actId="1076"/>
          <ac:spMkLst>
            <pc:docMk/>
            <pc:sldMk cId="2332961603" sldId="31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00.791" v="851" actId="20577"/>
          <ac:spMkLst>
            <pc:docMk/>
            <pc:sldMk cId="2332961603" sldId="31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52.901" v="857" actId="1076"/>
        <pc:sldMkLst>
          <pc:docMk/>
          <pc:sldMk cId="1013943485" sldId="315"/>
        </pc:sldMkLst>
        <pc:spChg chg="mod ord">
          <ac:chgData name="Sylvain Baillot" userId="S::sbaillot@insy2s.fr::100668c0-7dbc-4031-b37e-f12834fa3702" providerId="AD" clId="Web-{F089265B-28BA-1C6C-5C42-46B5BD78BE82}" dt="2022-08-29T14:14:48.869" v="856" actId="1076"/>
          <ac:spMkLst>
            <pc:docMk/>
            <pc:sldMk cId="1013943485" sldId="31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48.869" v="855" actId="1076"/>
          <ac:spMkLst>
            <pc:docMk/>
            <pc:sldMk cId="1013943485" sldId="31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4:52.901" v="857" actId="1076"/>
          <ac:spMkLst>
            <pc:docMk/>
            <pc:sldMk cId="1013943485" sldId="315"/>
            <ac:spMk id="4" creationId="{2DF5B58B-47AB-447E-8194-8F82E3C435B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5:25.010" v="862" actId="1076"/>
        <pc:sldMkLst>
          <pc:docMk/>
          <pc:sldMk cId="776320008" sldId="316"/>
        </pc:sldMkLst>
        <pc:spChg chg="mod ord">
          <ac:chgData name="Sylvain Baillot" userId="S::sbaillot@insy2s.fr::100668c0-7dbc-4031-b37e-f12834fa3702" providerId="AD" clId="Web-{F089265B-28BA-1C6C-5C42-46B5BD78BE82}" dt="2022-08-29T14:15:25.010" v="862" actId="1076"/>
          <ac:spMkLst>
            <pc:docMk/>
            <pc:sldMk cId="776320008" sldId="31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5:25.010" v="861" actId="1076"/>
          <ac:spMkLst>
            <pc:docMk/>
            <pc:sldMk cId="776320008" sldId="31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6:37.823" v="869" actId="20577"/>
        <pc:sldMkLst>
          <pc:docMk/>
          <pc:sldMk cId="3447154025" sldId="317"/>
        </pc:sldMkLst>
        <pc:spChg chg="mod ord">
          <ac:chgData name="Sylvain Baillot" userId="S::sbaillot@insy2s.fr::100668c0-7dbc-4031-b37e-f12834fa3702" providerId="AD" clId="Web-{F089265B-28BA-1C6C-5C42-46B5BD78BE82}" dt="2022-08-29T14:15:48.245" v="867" actId="1076"/>
          <ac:spMkLst>
            <pc:docMk/>
            <pc:sldMk cId="3447154025" sldId="31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6:37.823" v="869" actId="20577"/>
          <ac:spMkLst>
            <pc:docMk/>
            <pc:sldMk cId="3447154025" sldId="31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8:12.449" v="881" actId="1076"/>
        <pc:sldMkLst>
          <pc:docMk/>
          <pc:sldMk cId="2936677098" sldId="318"/>
        </pc:sldMkLst>
        <pc:spChg chg="mod ord">
          <ac:chgData name="Sylvain Baillot" userId="S::sbaillot@insy2s.fr::100668c0-7dbc-4031-b37e-f12834fa3702" providerId="AD" clId="Web-{F089265B-28BA-1C6C-5C42-46B5BD78BE82}" dt="2022-08-29T14:17:39.761" v="876" actId="20577"/>
          <ac:spMkLst>
            <pc:docMk/>
            <pc:sldMk cId="2936677098" sldId="31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8:08.840" v="880" actId="1076"/>
          <ac:spMkLst>
            <pc:docMk/>
            <pc:sldMk cId="2936677098" sldId="31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8:12.449" v="881" actId="1076"/>
          <ac:spMkLst>
            <pc:docMk/>
            <pc:sldMk cId="2936677098" sldId="318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0:01.388" v="891" actId="20577"/>
        <pc:sldMkLst>
          <pc:docMk/>
          <pc:sldMk cId="2892109727" sldId="319"/>
        </pc:sldMkLst>
        <pc:spChg chg="mod ord">
          <ac:chgData name="Sylvain Baillot" userId="S::sbaillot@insy2s.fr::100668c0-7dbc-4031-b37e-f12834fa3702" providerId="AD" clId="Web-{F089265B-28BA-1C6C-5C42-46B5BD78BE82}" dt="2022-08-29T14:20:01.388" v="891" actId="20577"/>
          <ac:spMkLst>
            <pc:docMk/>
            <pc:sldMk cId="2892109727" sldId="31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9:49.747" v="888" actId="1076"/>
          <ac:spMkLst>
            <pc:docMk/>
            <pc:sldMk cId="2892109727" sldId="31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9:31.841" v="886" actId="1076"/>
          <ac:spMkLst>
            <pc:docMk/>
            <pc:sldMk cId="2892109727" sldId="319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23.623" v="910" actId="20577"/>
        <pc:sldMkLst>
          <pc:docMk/>
          <pc:sldMk cId="1742344712" sldId="320"/>
        </pc:sldMkLst>
        <pc:spChg chg="mod ord">
          <ac:chgData name="Sylvain Baillot" userId="S::sbaillot@insy2s.fr::100668c0-7dbc-4031-b37e-f12834fa3702" providerId="AD" clId="Web-{F089265B-28BA-1C6C-5C42-46B5BD78BE82}" dt="2022-08-29T14:20:50.419" v="896" actId="1076"/>
          <ac:spMkLst>
            <pc:docMk/>
            <pc:sldMk cId="1742344712" sldId="32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23.623" v="910" actId="20577"/>
          <ac:spMkLst>
            <pc:docMk/>
            <pc:sldMk cId="1742344712" sldId="32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48.264" v="917" actId="1076"/>
        <pc:sldMkLst>
          <pc:docMk/>
          <pc:sldMk cId="103959409" sldId="321"/>
        </pc:sldMkLst>
        <pc:spChg chg="mod ord">
          <ac:chgData name="Sylvain Baillot" userId="S::sbaillot@insy2s.fr::100668c0-7dbc-4031-b37e-f12834fa3702" providerId="AD" clId="Web-{F089265B-28BA-1C6C-5C42-46B5BD78BE82}" dt="2022-08-29T14:22:41.045" v="915" actId="1076"/>
          <ac:spMkLst>
            <pc:docMk/>
            <pc:sldMk cId="103959409" sldId="32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48.264" v="917" actId="1076"/>
          <ac:spMkLst>
            <pc:docMk/>
            <pc:sldMk cId="103959409" sldId="321"/>
            <ac:spMk id="5" creationId="{F323FAFB-377C-45A2-8160-99C648DF0E8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5:14.562" v="936" actId="1076"/>
        <pc:sldMkLst>
          <pc:docMk/>
          <pc:sldMk cId="3422167259" sldId="322"/>
        </pc:sldMkLst>
        <pc:spChg chg="mod ord">
          <ac:chgData name="Sylvain Baillot" userId="S::sbaillot@insy2s.fr::100668c0-7dbc-4031-b37e-f12834fa3702" providerId="AD" clId="Web-{F089265B-28BA-1C6C-5C42-46B5BD78BE82}" dt="2022-08-29T14:23:51.718" v="925" actId="14100"/>
          <ac:spMkLst>
            <pc:docMk/>
            <pc:sldMk cId="3422167259" sldId="32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5:14.562" v="936" actId="1076"/>
          <ac:spMkLst>
            <pc:docMk/>
            <pc:sldMk cId="3422167259" sldId="32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25:01.078" v="934" actId="20577"/>
          <ac:spMkLst>
            <pc:docMk/>
            <pc:sldMk cId="3422167259" sldId="322"/>
            <ac:spMk id="4" creationId="{3554AF77-9697-46A0-8D34-E32855F4983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6:19.204" v="949" actId="20577"/>
        <pc:sldMkLst>
          <pc:docMk/>
          <pc:sldMk cId="1975645945" sldId="323"/>
        </pc:sldMkLst>
        <pc:spChg chg="mod ord">
          <ac:chgData name="Sylvain Baillot" userId="S::sbaillot@insy2s.fr::100668c0-7dbc-4031-b37e-f12834fa3702" providerId="AD" clId="Web-{F089265B-28BA-1C6C-5C42-46B5BD78BE82}" dt="2022-08-29T14:25:44.172" v="944" actId="14100"/>
          <ac:spMkLst>
            <pc:docMk/>
            <pc:sldMk cId="1975645945" sldId="32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6:19.204" v="949" actId="20577"/>
          <ac:spMkLst>
            <pc:docMk/>
            <pc:sldMk cId="1975645945" sldId="32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7:31.501" v="966" actId="20577"/>
        <pc:sldMkLst>
          <pc:docMk/>
          <pc:sldMk cId="2843528762" sldId="324"/>
        </pc:sldMkLst>
        <pc:spChg chg="mod ord">
          <ac:chgData name="Sylvain Baillot" userId="S::sbaillot@insy2s.fr::100668c0-7dbc-4031-b37e-f12834fa3702" providerId="AD" clId="Web-{F089265B-28BA-1C6C-5C42-46B5BD78BE82}" dt="2022-08-29T14:26:51.798" v="953" actId="1076"/>
          <ac:spMkLst>
            <pc:docMk/>
            <pc:sldMk cId="2843528762" sldId="32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7:31.501" v="966" actId="20577"/>
          <ac:spMkLst>
            <pc:docMk/>
            <pc:sldMk cId="2843528762" sldId="32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8:16.923" v="973" actId="20577"/>
        <pc:sldMkLst>
          <pc:docMk/>
          <pc:sldMk cId="33812268" sldId="325"/>
        </pc:sldMkLst>
        <pc:spChg chg="mod ord">
          <ac:chgData name="Sylvain Baillot" userId="S::sbaillot@insy2s.fr::100668c0-7dbc-4031-b37e-f12834fa3702" providerId="AD" clId="Web-{F089265B-28BA-1C6C-5C42-46B5BD78BE82}" dt="2022-08-29T14:27:52.751" v="971" actId="1076"/>
          <ac:spMkLst>
            <pc:docMk/>
            <pc:sldMk cId="33812268" sldId="32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8:16.923" v="973" actId="20577"/>
          <ac:spMkLst>
            <pc:docMk/>
            <pc:sldMk cId="33812268" sldId="32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1:17.472" v="994" actId="1076"/>
        <pc:sldMkLst>
          <pc:docMk/>
          <pc:sldMk cId="2396005402" sldId="326"/>
        </pc:sldMkLst>
        <pc:spChg chg="mod ord">
          <ac:chgData name="Sylvain Baillot" userId="S::sbaillot@insy2s.fr::100668c0-7dbc-4031-b37e-f12834fa3702" providerId="AD" clId="Web-{F089265B-28BA-1C6C-5C42-46B5BD78BE82}" dt="2022-08-29T14:30:51.331" v="988" actId="1076"/>
          <ac:spMkLst>
            <pc:docMk/>
            <pc:sldMk cId="2396005402" sldId="32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1:09.300" v="993" actId="14100"/>
          <ac:spMkLst>
            <pc:docMk/>
            <pc:sldMk cId="2396005402" sldId="32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1:17.472" v="994" actId="1076"/>
          <ac:spMkLst>
            <pc:docMk/>
            <pc:sldMk cId="2396005402" sldId="326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2:24.957" v="1005" actId="20577"/>
        <pc:sldMkLst>
          <pc:docMk/>
          <pc:sldMk cId="2865035862" sldId="327"/>
        </pc:sldMkLst>
        <pc:spChg chg="mod ord">
          <ac:chgData name="Sylvain Baillot" userId="S::sbaillot@insy2s.fr::100668c0-7dbc-4031-b37e-f12834fa3702" providerId="AD" clId="Web-{F089265B-28BA-1C6C-5C42-46B5BD78BE82}" dt="2022-08-29T14:32:15.582" v="1002" actId="20577"/>
          <ac:spMkLst>
            <pc:docMk/>
            <pc:sldMk cId="2865035862" sldId="32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24.957" v="1005" actId="20577"/>
          <ac:spMkLst>
            <pc:docMk/>
            <pc:sldMk cId="2865035862" sldId="32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3:52.817" v="1012" actId="20577"/>
        <pc:sldMkLst>
          <pc:docMk/>
          <pc:sldMk cId="2571596539" sldId="328"/>
        </pc:sldMkLst>
        <pc:spChg chg="mod ord">
          <ac:chgData name="Sylvain Baillot" userId="S::sbaillot@insy2s.fr::100668c0-7dbc-4031-b37e-f12834fa3702" providerId="AD" clId="Web-{F089265B-28BA-1C6C-5C42-46B5BD78BE82}" dt="2022-08-29T14:33:52.817" v="1012" actId="20577"/>
          <ac:spMkLst>
            <pc:docMk/>
            <pc:sldMk cId="2571596539" sldId="32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57.207" v="1007" actId="1076"/>
          <ac:spMkLst>
            <pc:docMk/>
            <pc:sldMk cId="2571596539" sldId="32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3:08.004" v="1009" actId="1076"/>
          <ac:spMkLst>
            <pc:docMk/>
            <pc:sldMk cId="2571596539" sldId="328"/>
            <ac:spMk id="4" creationId="{FE6B8025-2635-4844-92A2-147D0A5E1271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4:38.380" v="1024" actId="1076"/>
        <pc:sldMkLst>
          <pc:docMk/>
          <pc:sldMk cId="594247593" sldId="329"/>
        </pc:sldMkLst>
        <pc:spChg chg="mod ord">
          <ac:chgData name="Sylvain Baillot" userId="S::sbaillot@insy2s.fr::100668c0-7dbc-4031-b37e-f12834fa3702" providerId="AD" clId="Web-{F089265B-28BA-1C6C-5C42-46B5BD78BE82}" dt="2022-08-29T14:34:31.271" v="1022" actId="14100"/>
          <ac:spMkLst>
            <pc:docMk/>
            <pc:sldMk cId="594247593" sldId="32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4:34.349" v="1023" actId="14100"/>
          <ac:spMkLst>
            <pc:docMk/>
            <pc:sldMk cId="594247593" sldId="32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4:38.380" v="1024" actId="1076"/>
          <ac:spMkLst>
            <pc:docMk/>
            <pc:sldMk cId="594247593" sldId="329"/>
            <ac:spMk id="5" creationId="{F563B873-15BC-4D5E-A873-7E2EA39A685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5:25.427" v="1029" actId="1076"/>
        <pc:sldMkLst>
          <pc:docMk/>
          <pc:sldMk cId="912410421" sldId="330"/>
        </pc:sldMkLst>
        <pc:spChg chg="mod ord">
          <ac:chgData name="Sylvain Baillot" userId="S::sbaillot@insy2s.fr::100668c0-7dbc-4031-b37e-f12834fa3702" providerId="AD" clId="Web-{F089265B-28BA-1C6C-5C42-46B5BD78BE82}" dt="2022-08-29T14:35:25.427" v="1029" actId="1076"/>
          <ac:spMkLst>
            <pc:docMk/>
            <pc:sldMk cId="912410421" sldId="33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5:25.427" v="1028" actId="1076"/>
          <ac:spMkLst>
            <pc:docMk/>
            <pc:sldMk cId="912410421" sldId="33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7:43.788" v="1049" actId="20577"/>
        <pc:sldMkLst>
          <pc:docMk/>
          <pc:sldMk cId="4004507745" sldId="331"/>
        </pc:sldMkLst>
        <pc:spChg chg="mod ord">
          <ac:chgData name="Sylvain Baillot" userId="S::sbaillot@insy2s.fr::100668c0-7dbc-4031-b37e-f12834fa3702" providerId="AD" clId="Web-{F089265B-28BA-1C6C-5C42-46B5BD78BE82}" dt="2022-08-29T14:36:23.475" v="1037" actId="14100"/>
          <ac:spMkLst>
            <pc:docMk/>
            <pc:sldMk cId="4004507745" sldId="33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7:43.788" v="1049" actId="20577"/>
          <ac:spMkLst>
            <pc:docMk/>
            <pc:sldMk cId="4004507745" sldId="33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6:35.115" v="1040" actId="1076"/>
          <ac:spMkLst>
            <pc:docMk/>
            <pc:sldMk cId="4004507745" sldId="331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8:16.684" v="1060" actId="14100"/>
        <pc:sldMkLst>
          <pc:docMk/>
          <pc:sldMk cId="948479467" sldId="332"/>
        </pc:sldMkLst>
        <pc:spChg chg="mod ord">
          <ac:chgData name="Sylvain Baillot" userId="S::sbaillot@insy2s.fr::100668c0-7dbc-4031-b37e-f12834fa3702" providerId="AD" clId="Web-{F089265B-28BA-1C6C-5C42-46B5BD78BE82}" dt="2022-08-29T14:38:13.840" v="1059" actId="14100"/>
          <ac:spMkLst>
            <pc:docMk/>
            <pc:sldMk cId="948479467" sldId="33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8:16.684" v="1060" actId="14100"/>
          <ac:spMkLst>
            <pc:docMk/>
            <pc:sldMk cId="948479467" sldId="33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0:09.497" v="1073" actId="20577"/>
        <pc:sldMkLst>
          <pc:docMk/>
          <pc:sldMk cId="2258915915" sldId="333"/>
        </pc:sldMkLst>
        <pc:spChg chg="mod ord">
          <ac:chgData name="Sylvain Baillot" userId="S::sbaillot@insy2s.fr::100668c0-7dbc-4031-b37e-f12834fa3702" providerId="AD" clId="Web-{F089265B-28BA-1C6C-5C42-46B5BD78BE82}" dt="2022-08-29T14:39:40.200" v="1070" actId="14100"/>
          <ac:spMkLst>
            <pc:docMk/>
            <pc:sldMk cId="2258915915" sldId="33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0:09.497" v="1073" actId="20577"/>
          <ac:spMkLst>
            <pc:docMk/>
            <pc:sldMk cId="2258915915" sldId="33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9:51.544" v="1072" actId="1076"/>
          <ac:spMkLst>
            <pc:docMk/>
            <pc:sldMk cId="2258915915" sldId="333"/>
            <ac:spMk id="4" creationId="{61BB54FD-3D64-43D9-A518-BC150516A8B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1:01.310" v="1081" actId="14100"/>
        <pc:sldMkLst>
          <pc:docMk/>
          <pc:sldMk cId="108576214" sldId="334"/>
        </pc:sldMkLst>
        <pc:spChg chg="mod ord">
          <ac:chgData name="Sylvain Baillot" userId="S::sbaillot@insy2s.fr::100668c0-7dbc-4031-b37e-f12834fa3702" providerId="AD" clId="Web-{F089265B-28BA-1C6C-5C42-46B5BD78BE82}" dt="2022-08-29T14:40:56.076" v="1080" actId="14100"/>
          <ac:spMkLst>
            <pc:docMk/>
            <pc:sldMk cId="108576214" sldId="33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1:01.310" v="1081" actId="14100"/>
          <ac:spMkLst>
            <pc:docMk/>
            <pc:sldMk cId="108576214" sldId="33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35.719" v="1107" actId="1076"/>
        <pc:sldMkLst>
          <pc:docMk/>
          <pc:sldMk cId="1082717699" sldId="335"/>
        </pc:sldMkLst>
        <pc:spChg chg="mod ord">
          <ac:chgData name="Sylvain Baillot" userId="S::sbaillot@insy2s.fr::100668c0-7dbc-4031-b37e-f12834fa3702" providerId="AD" clId="Web-{F089265B-28BA-1C6C-5C42-46B5BD78BE82}" dt="2022-08-29T14:44:35.719" v="1107" actId="1076"/>
          <ac:spMkLst>
            <pc:docMk/>
            <pc:sldMk cId="1082717699" sldId="335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35.703" v="1106" actId="1076"/>
          <ac:spMkLst>
            <pc:docMk/>
            <pc:sldMk cId="1082717699" sldId="335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16.781" v="1119" actId="14100"/>
        <pc:sldMkLst>
          <pc:docMk/>
          <pc:sldMk cId="2542440598" sldId="336"/>
        </pc:sldMkLst>
        <pc:spChg chg="mod ord">
          <ac:chgData name="Sylvain Baillot" userId="S::sbaillot@insy2s.fr::100668c0-7dbc-4031-b37e-f12834fa3702" providerId="AD" clId="Web-{F089265B-28BA-1C6C-5C42-46B5BD78BE82}" dt="2022-08-29T14:44:54.234" v="1112" actId="1076"/>
          <ac:spMkLst>
            <pc:docMk/>
            <pc:sldMk cId="2542440598" sldId="33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16.781" v="1119" actId="14100"/>
          <ac:spMkLst>
            <pc:docMk/>
            <pc:sldMk cId="2542440598" sldId="33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54.454" v="1127" actId="14100"/>
        <pc:sldMkLst>
          <pc:docMk/>
          <pc:sldMk cId="1713412693" sldId="337"/>
        </pc:sldMkLst>
        <pc:spChg chg="mod ord">
          <ac:chgData name="Sylvain Baillot" userId="S::sbaillot@insy2s.fr::100668c0-7dbc-4031-b37e-f12834fa3702" providerId="AD" clId="Web-{F089265B-28BA-1C6C-5C42-46B5BD78BE82}" dt="2022-08-29T14:45:36.844" v="1124" actId="1076"/>
          <ac:spMkLst>
            <pc:docMk/>
            <pc:sldMk cId="1713412693" sldId="33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54.454" v="1127" actId="14100"/>
          <ac:spMkLst>
            <pc:docMk/>
            <pc:sldMk cId="1713412693" sldId="33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7:56.549" v="1142" actId="20577"/>
        <pc:sldMkLst>
          <pc:docMk/>
          <pc:sldMk cId="3594348644" sldId="338"/>
        </pc:sldMkLst>
        <pc:spChg chg="mod ord">
          <ac:chgData name="Sylvain Baillot" userId="S::sbaillot@insy2s.fr::100668c0-7dbc-4031-b37e-f12834fa3702" providerId="AD" clId="Web-{F089265B-28BA-1C6C-5C42-46B5BD78BE82}" dt="2022-08-29T14:47:56.549" v="1142" actId="20577"/>
          <ac:spMkLst>
            <pc:docMk/>
            <pc:sldMk cId="3594348644" sldId="33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7:44.689" v="1139" actId="20577"/>
          <ac:spMkLst>
            <pc:docMk/>
            <pc:sldMk cId="3594348644" sldId="33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7:39.064" v="1138" actId="14100"/>
          <ac:spMkLst>
            <pc:docMk/>
            <pc:sldMk cId="3594348644" sldId="338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8:28.392" v="1149" actId="1076"/>
        <pc:sldMkLst>
          <pc:docMk/>
          <pc:sldMk cId="2198022435" sldId="339"/>
        </pc:sldMkLst>
        <pc:spChg chg="mod ord">
          <ac:chgData name="Sylvain Baillot" userId="S::sbaillot@insy2s.fr::100668c0-7dbc-4031-b37e-f12834fa3702" providerId="AD" clId="Web-{F089265B-28BA-1C6C-5C42-46B5BD78BE82}" dt="2022-08-29T14:48:14.174" v="1147" actId="1076"/>
          <ac:spMkLst>
            <pc:docMk/>
            <pc:sldMk cId="2198022435" sldId="33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8:22.549" v="1148" actId="20577"/>
          <ac:spMkLst>
            <pc:docMk/>
            <pc:sldMk cId="2198022435" sldId="33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8:28.392" v="1149" actId="1076"/>
          <ac:spMkLst>
            <pc:docMk/>
            <pc:sldMk cId="2198022435" sldId="339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17.127" v="1157" actId="1076"/>
        <pc:sldMkLst>
          <pc:docMk/>
          <pc:sldMk cId="3326249694" sldId="340"/>
        </pc:sldMkLst>
        <pc:spChg chg="mod ord">
          <ac:chgData name="Sylvain Baillot" userId="S::sbaillot@insy2s.fr::100668c0-7dbc-4031-b37e-f12834fa3702" providerId="AD" clId="Web-{F089265B-28BA-1C6C-5C42-46B5BD78BE82}" dt="2022-08-29T14:48:46.752" v="1153" actId="1076"/>
          <ac:spMkLst>
            <pc:docMk/>
            <pc:sldMk cId="3326249694" sldId="34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11.424" v="1156" actId="1076"/>
          <ac:spMkLst>
            <pc:docMk/>
            <pc:sldMk cId="3326249694" sldId="34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9:17.127" v="1157" actId="1076"/>
          <ac:spMkLst>
            <pc:docMk/>
            <pc:sldMk cId="3326249694" sldId="340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57.003" v="1163" actId="14100"/>
        <pc:sldMkLst>
          <pc:docMk/>
          <pc:sldMk cId="2665885877" sldId="341"/>
        </pc:sldMkLst>
        <pc:spChg chg="mod ord">
          <ac:chgData name="Sylvain Baillot" userId="S::sbaillot@insy2s.fr::100668c0-7dbc-4031-b37e-f12834fa3702" providerId="AD" clId="Web-{F089265B-28BA-1C6C-5C42-46B5BD78BE82}" dt="2022-08-29T14:49:49.878" v="1162" actId="1076"/>
          <ac:spMkLst>
            <pc:docMk/>
            <pc:sldMk cId="2665885877" sldId="34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57.003" v="1163" actId="14100"/>
          <ac:spMkLst>
            <pc:docMk/>
            <pc:sldMk cId="2665885877" sldId="34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0:41.316" v="1169" actId="20577"/>
        <pc:sldMkLst>
          <pc:docMk/>
          <pc:sldMk cId="686345814" sldId="342"/>
        </pc:sldMkLst>
        <pc:spChg chg="mod ord">
          <ac:chgData name="Sylvain Baillot" userId="S::sbaillot@insy2s.fr::100668c0-7dbc-4031-b37e-f12834fa3702" providerId="AD" clId="Web-{F089265B-28BA-1C6C-5C42-46B5BD78BE82}" dt="2022-08-29T14:50:41.316" v="1169" actId="20577"/>
          <ac:spMkLst>
            <pc:docMk/>
            <pc:sldMk cId="686345814" sldId="34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0:26.034" v="1165" actId="1076"/>
          <ac:spMkLst>
            <pc:docMk/>
            <pc:sldMk cId="686345814" sldId="34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0:32.894" v="1166" actId="1076"/>
          <ac:spMkLst>
            <pc:docMk/>
            <pc:sldMk cId="686345814" sldId="342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26.332" v="1179" actId="1076"/>
        <pc:sldMkLst>
          <pc:docMk/>
          <pc:sldMk cId="1890556758" sldId="343"/>
        </pc:sldMkLst>
        <pc:spChg chg="mod ord">
          <ac:chgData name="Sylvain Baillot" userId="S::sbaillot@insy2s.fr::100668c0-7dbc-4031-b37e-f12834fa3702" providerId="AD" clId="Web-{F089265B-28BA-1C6C-5C42-46B5BD78BE82}" dt="2022-08-29T14:51:12.691" v="1176" actId="14100"/>
          <ac:spMkLst>
            <pc:docMk/>
            <pc:sldMk cId="1890556758" sldId="34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20.722" v="1178" actId="1076"/>
          <ac:spMkLst>
            <pc:docMk/>
            <pc:sldMk cId="1890556758" sldId="34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1:26.332" v="1179" actId="1076"/>
          <ac:spMkLst>
            <pc:docMk/>
            <pc:sldMk cId="1890556758" sldId="343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54.269" v="1185" actId="1076"/>
        <pc:sldMkLst>
          <pc:docMk/>
          <pc:sldMk cId="570715610" sldId="344"/>
        </pc:sldMkLst>
        <pc:spChg chg="mod ord">
          <ac:chgData name="Sylvain Baillot" userId="S::sbaillot@insy2s.fr::100668c0-7dbc-4031-b37e-f12834fa3702" providerId="AD" clId="Web-{F089265B-28BA-1C6C-5C42-46B5BD78BE82}" dt="2022-08-29T14:51:42.629" v="1183" actId="1076"/>
          <ac:spMkLst>
            <pc:docMk/>
            <pc:sldMk cId="570715610" sldId="34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54.269" v="1185" actId="1076"/>
          <ac:spMkLst>
            <pc:docMk/>
            <pc:sldMk cId="570715610" sldId="34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34.817" v="1194" actId="20577"/>
        <pc:sldMkLst>
          <pc:docMk/>
          <pc:sldMk cId="2317595131" sldId="345"/>
        </pc:sldMkLst>
        <pc:spChg chg="mod ord">
          <ac:chgData name="Sylvain Baillot" userId="S::sbaillot@insy2s.fr::100668c0-7dbc-4031-b37e-f12834fa3702" providerId="AD" clId="Web-{F089265B-28BA-1C6C-5C42-46B5BD78BE82}" dt="2022-08-29T14:52:15.254" v="1190" actId="1076"/>
          <ac:spMkLst>
            <pc:docMk/>
            <pc:sldMk cId="2317595131" sldId="34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15.254" v="1189" actId="1076"/>
          <ac:spMkLst>
            <pc:docMk/>
            <pc:sldMk cId="2317595131" sldId="34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2:34.817" v="1194" actId="20577"/>
          <ac:spMkLst>
            <pc:docMk/>
            <pc:sldMk cId="2317595131" sldId="345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56.457" v="1200" actId="14100"/>
        <pc:sldMkLst>
          <pc:docMk/>
          <pc:sldMk cId="308413777" sldId="346"/>
        </pc:sldMkLst>
        <pc:spChg chg="mod ord">
          <ac:chgData name="Sylvain Baillot" userId="S::sbaillot@insy2s.fr::100668c0-7dbc-4031-b37e-f12834fa3702" providerId="AD" clId="Web-{F089265B-28BA-1C6C-5C42-46B5BD78BE82}" dt="2022-08-29T14:52:52.082" v="1199" actId="1076"/>
          <ac:spMkLst>
            <pc:docMk/>
            <pc:sldMk cId="308413777" sldId="34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56.457" v="1200" actId="14100"/>
          <ac:spMkLst>
            <pc:docMk/>
            <pc:sldMk cId="308413777" sldId="34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15.975" v="1216" actId="20577"/>
        <pc:sldMkLst>
          <pc:docMk/>
          <pc:sldMk cId="3137872376" sldId="347"/>
        </pc:sldMkLst>
        <pc:spChg chg="mod ord">
          <ac:chgData name="Sylvain Baillot" userId="S::sbaillot@insy2s.fr::100668c0-7dbc-4031-b37e-f12834fa3702" providerId="AD" clId="Web-{F089265B-28BA-1C6C-5C42-46B5BD78BE82}" dt="2022-08-29T14:53:14.504" v="1204" actId="1076"/>
          <ac:spMkLst>
            <pc:docMk/>
            <pc:sldMk cId="3137872376" sldId="34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3:23.505" v="1205" actId="1076"/>
          <ac:spMkLst>
            <pc:docMk/>
            <pc:sldMk cId="3137872376" sldId="34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4:15.975" v="1216" actId="20577"/>
          <ac:spMkLst>
            <pc:docMk/>
            <pc:sldMk cId="3137872376" sldId="347"/>
            <ac:spMk id="4" creationId="{0AB58634-0F59-40E5-90D0-605296C3F68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39.225" v="1222" actId="14100"/>
        <pc:sldMkLst>
          <pc:docMk/>
          <pc:sldMk cId="2978804889" sldId="348"/>
        </pc:sldMkLst>
        <pc:spChg chg="mod ord">
          <ac:chgData name="Sylvain Baillot" userId="S::sbaillot@insy2s.fr::100668c0-7dbc-4031-b37e-f12834fa3702" providerId="AD" clId="Web-{F089265B-28BA-1C6C-5C42-46B5BD78BE82}" dt="2022-08-29T14:54:31.662" v="1221" actId="1076"/>
          <ac:spMkLst>
            <pc:docMk/>
            <pc:sldMk cId="2978804889" sldId="34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4:39.225" v="1222" actId="14100"/>
          <ac:spMkLst>
            <pc:docMk/>
            <pc:sldMk cId="2978804889" sldId="34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5:17.600" v="1228" actId="1076"/>
        <pc:sldMkLst>
          <pc:docMk/>
          <pc:sldMk cId="3232402958" sldId="349"/>
        </pc:sldMkLst>
        <pc:spChg chg="mod ord">
          <ac:chgData name="Sylvain Baillot" userId="S::sbaillot@insy2s.fr::100668c0-7dbc-4031-b37e-f12834fa3702" providerId="AD" clId="Web-{F089265B-28BA-1C6C-5C42-46B5BD78BE82}" dt="2022-08-29T14:55:14.288" v="1227" actId="1076"/>
          <ac:spMkLst>
            <pc:docMk/>
            <pc:sldMk cId="3232402958" sldId="34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5:14.288" v="1226" actId="1076"/>
          <ac:spMkLst>
            <pc:docMk/>
            <pc:sldMk cId="3232402958" sldId="34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5:17.600" v="1228" actId="1076"/>
          <ac:spMkLst>
            <pc:docMk/>
            <pc:sldMk cId="3232402958" sldId="349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6:35.195" v="1239" actId="1076"/>
        <pc:sldMkLst>
          <pc:docMk/>
          <pc:sldMk cId="2275048186" sldId="350"/>
        </pc:sldMkLst>
        <pc:spChg chg="mod ord">
          <ac:chgData name="Sylvain Baillot" userId="S::sbaillot@insy2s.fr::100668c0-7dbc-4031-b37e-f12834fa3702" providerId="AD" clId="Web-{F089265B-28BA-1C6C-5C42-46B5BD78BE82}" dt="2022-08-29T14:56:23.726" v="1237" actId="14100"/>
          <ac:spMkLst>
            <pc:docMk/>
            <pc:sldMk cId="2275048186" sldId="35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6:29.882" v="1238" actId="1076"/>
          <ac:spMkLst>
            <pc:docMk/>
            <pc:sldMk cId="2275048186" sldId="35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6:35.195" v="1239" actId="1076"/>
          <ac:spMkLst>
            <pc:docMk/>
            <pc:sldMk cId="2275048186" sldId="350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8:19.133" v="1259" actId="1076"/>
        <pc:sldMkLst>
          <pc:docMk/>
          <pc:sldMk cId="4038597325" sldId="351"/>
        </pc:sldMkLst>
        <pc:spChg chg="mod ord">
          <ac:chgData name="Sylvain Baillot" userId="S::sbaillot@insy2s.fr::100668c0-7dbc-4031-b37e-f12834fa3702" providerId="AD" clId="Web-{F089265B-28BA-1C6C-5C42-46B5BD78BE82}" dt="2022-08-29T14:57:10.586" v="1244" actId="1076"/>
          <ac:spMkLst>
            <pc:docMk/>
            <pc:sldMk cId="4038597325" sldId="35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8:17.618" v="1258" actId="20577"/>
          <ac:spMkLst>
            <pc:docMk/>
            <pc:sldMk cId="4038597325" sldId="35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8:19.133" v="1259" actId="1076"/>
          <ac:spMkLst>
            <pc:docMk/>
            <pc:sldMk cId="4038597325" sldId="351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9:15.509" v="1269" actId="1076"/>
        <pc:sldMkLst>
          <pc:docMk/>
          <pc:sldMk cId="3907506981" sldId="352"/>
        </pc:sldMkLst>
        <pc:spChg chg="mod ord">
          <ac:chgData name="Sylvain Baillot" userId="S::sbaillot@insy2s.fr::100668c0-7dbc-4031-b37e-f12834fa3702" providerId="AD" clId="Web-{F089265B-28BA-1C6C-5C42-46B5BD78BE82}" dt="2022-08-29T14:58:52.180" v="1265" actId="14100"/>
          <ac:spMkLst>
            <pc:docMk/>
            <pc:sldMk cId="3907506981" sldId="35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9:13.446" v="1268" actId="20577"/>
          <ac:spMkLst>
            <pc:docMk/>
            <pc:sldMk cId="3907506981" sldId="35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9:15.509" v="1269" actId="1076"/>
          <ac:spMkLst>
            <pc:docMk/>
            <pc:sldMk cId="3907506981" sldId="352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0:42.525" v="1283" actId="20577"/>
        <pc:sldMkLst>
          <pc:docMk/>
          <pc:sldMk cId="2913550766" sldId="353"/>
        </pc:sldMkLst>
        <pc:spChg chg="mod ord">
          <ac:chgData name="Sylvain Baillot" userId="S::sbaillot@insy2s.fr::100668c0-7dbc-4031-b37e-f12834fa3702" providerId="AD" clId="Web-{F089265B-28BA-1C6C-5C42-46B5BD78BE82}" dt="2022-08-29T14:59:55.478" v="1274" actId="1076"/>
          <ac:spMkLst>
            <pc:docMk/>
            <pc:sldMk cId="2913550766" sldId="35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0:42.525" v="1283" actId="20577"/>
          <ac:spMkLst>
            <pc:docMk/>
            <pc:sldMk cId="2913550766" sldId="35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1:24.713" v="1294" actId="20577"/>
        <pc:sldMkLst>
          <pc:docMk/>
          <pc:sldMk cId="3435527735" sldId="354"/>
        </pc:sldMkLst>
        <pc:spChg chg="mod ord">
          <ac:chgData name="Sylvain Baillot" userId="S::sbaillot@insy2s.fr::100668c0-7dbc-4031-b37e-f12834fa3702" providerId="AD" clId="Web-{F089265B-28BA-1C6C-5C42-46B5BD78BE82}" dt="2022-08-29T15:01:02.525" v="1288" actId="1076"/>
          <ac:spMkLst>
            <pc:docMk/>
            <pc:sldMk cId="3435527735" sldId="35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02.525" v="1287" actId="1076"/>
          <ac:spMkLst>
            <pc:docMk/>
            <pc:sldMk cId="3435527735" sldId="35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1:24.713" v="1294" actId="20577"/>
          <ac:spMkLst>
            <pc:docMk/>
            <pc:sldMk cId="3435527735" sldId="354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03.776" v="1304" actId="1076"/>
        <pc:sldMkLst>
          <pc:docMk/>
          <pc:sldMk cId="4187806266" sldId="355"/>
        </pc:sldMkLst>
        <pc:spChg chg="mod ord">
          <ac:chgData name="Sylvain Baillot" userId="S::sbaillot@insy2s.fr::100668c0-7dbc-4031-b37e-f12834fa3702" providerId="AD" clId="Web-{F089265B-28BA-1C6C-5C42-46B5BD78BE82}" dt="2022-08-29T15:01:56.057" v="1302" actId="14100"/>
          <ac:spMkLst>
            <pc:docMk/>
            <pc:sldMk cId="4187806266" sldId="35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58.807" v="1303" actId="14100"/>
          <ac:spMkLst>
            <pc:docMk/>
            <pc:sldMk cId="4187806266" sldId="35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03.776" v="1304" actId="1076"/>
          <ac:spMkLst>
            <pc:docMk/>
            <pc:sldMk cId="4187806266" sldId="355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31.651" v="1310" actId="14100"/>
        <pc:sldMkLst>
          <pc:docMk/>
          <pc:sldMk cId="2085477632" sldId="356"/>
        </pc:sldMkLst>
        <pc:spChg chg="mod ord">
          <ac:chgData name="Sylvain Baillot" userId="S::sbaillot@insy2s.fr::100668c0-7dbc-4031-b37e-f12834fa3702" providerId="AD" clId="Web-{F089265B-28BA-1C6C-5C42-46B5BD78BE82}" dt="2022-08-29T15:02:28.151" v="1309" actId="1076"/>
          <ac:spMkLst>
            <pc:docMk/>
            <pc:sldMk cId="2085477632" sldId="35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31.651" v="1310" actId="14100"/>
          <ac:spMkLst>
            <pc:docMk/>
            <pc:sldMk cId="2085477632" sldId="35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55.651" v="1318" actId="20577"/>
        <pc:sldMkLst>
          <pc:docMk/>
          <pc:sldMk cId="1249272610" sldId="357"/>
        </pc:sldMkLst>
        <pc:spChg chg="mod ord">
          <ac:chgData name="Sylvain Baillot" userId="S::sbaillot@insy2s.fr::100668c0-7dbc-4031-b37e-f12834fa3702" providerId="AD" clId="Web-{F089265B-28BA-1C6C-5C42-46B5BD78BE82}" dt="2022-08-29T15:02:46.745" v="1315" actId="1076"/>
          <ac:spMkLst>
            <pc:docMk/>
            <pc:sldMk cId="1249272610" sldId="3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46.729" v="1314" actId="1076"/>
          <ac:spMkLst>
            <pc:docMk/>
            <pc:sldMk cId="1249272610" sldId="35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55.651" v="1318" actId="20577"/>
          <ac:spMkLst>
            <pc:docMk/>
            <pc:sldMk cId="1249272610" sldId="357"/>
            <ac:spMk id="4" creationId="{7432EB87-DBD0-4324-A767-E928DDC17FC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8:53.236" v="1324" actId="14100"/>
        <pc:sldMkLst>
          <pc:docMk/>
          <pc:sldMk cId="1623711092" sldId="358"/>
        </pc:sldMkLst>
        <pc:spChg chg="mod ord">
          <ac:chgData name="Sylvain Baillot" userId="S::sbaillot@insy2s.fr::100668c0-7dbc-4031-b37e-f12834fa3702" providerId="AD" clId="Web-{F089265B-28BA-1C6C-5C42-46B5BD78BE82}" dt="2022-08-30T07:08:14.126" v="1323" actId="20577"/>
          <ac:spMkLst>
            <pc:docMk/>
            <pc:sldMk cId="1623711092" sldId="3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8:53.236" v="1324" actId="14100"/>
          <ac:spMkLst>
            <pc:docMk/>
            <pc:sldMk cId="1623711092" sldId="35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9:26.911" v="1337" actId="1076"/>
        <pc:sldMkLst>
          <pc:docMk/>
          <pc:sldMk cId="4197652214" sldId="359"/>
        </pc:sldMkLst>
        <pc:spChg chg="mod ord">
          <ac:chgData name="Sylvain Baillot" userId="S::sbaillot@insy2s.fr::100668c0-7dbc-4031-b37e-f12834fa3702" providerId="AD" clId="Web-{F089265B-28BA-1C6C-5C42-46B5BD78BE82}" dt="2022-08-30T07:09:18.536" v="1334" actId="1076"/>
          <ac:spMkLst>
            <pc:docMk/>
            <pc:sldMk cId="4197652214" sldId="3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9:18.536" v="1336" actId="1076"/>
          <ac:spMkLst>
            <pc:docMk/>
            <pc:sldMk cId="4197652214" sldId="35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09:26.911" v="1337" actId="1076"/>
          <ac:spMkLst>
            <pc:docMk/>
            <pc:sldMk cId="4197652214" sldId="359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0:44.115" v="1345" actId="14100"/>
        <pc:sldMkLst>
          <pc:docMk/>
          <pc:sldMk cId="3473727923" sldId="360"/>
        </pc:sldMkLst>
        <pc:spChg chg="mod ord">
          <ac:chgData name="Sylvain Baillot" userId="S::sbaillot@insy2s.fr::100668c0-7dbc-4031-b37e-f12834fa3702" providerId="AD" clId="Web-{F089265B-28BA-1C6C-5C42-46B5BD78BE82}" dt="2022-08-30T07:10:39.584" v="1344" actId="14100"/>
          <ac:spMkLst>
            <pc:docMk/>
            <pc:sldMk cId="3473727923" sldId="3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10:44.115" v="1345" actId="14100"/>
          <ac:spMkLst>
            <pc:docMk/>
            <pc:sldMk cId="3473727923" sldId="36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10:27.178" v="1340" actId="1076"/>
          <ac:spMkLst>
            <pc:docMk/>
            <pc:sldMk cId="3473727923" sldId="360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2:07.429" v="1346" actId="1076"/>
        <pc:sldMkLst>
          <pc:docMk/>
          <pc:sldMk cId="3764759516" sldId="361"/>
        </pc:sldMkLst>
        <pc:graphicFrameChg chg="mod">
          <ac:chgData name="Sylvain Baillot" userId="S::sbaillot@insy2s.fr::100668c0-7dbc-4031-b37e-f12834fa3702" providerId="AD" clId="Web-{F089265B-28BA-1C6C-5C42-46B5BD78BE82}" dt="2022-08-30T07:12:07.429" v="1346" actId="1076"/>
          <ac:graphicFrameMkLst>
            <pc:docMk/>
            <pc:sldMk cId="3764759516" sldId="361"/>
            <ac:graphicFrameMk id="8" creationId="{442B4B0E-190C-4934-891C-5944FB5CCF77}"/>
          </ac:graphicFrameMkLst>
        </pc:graphicFrameChg>
      </pc:sldChg>
      <pc:sldChg chg="addSp delSp modSp mod modClrScheme delDesignElem chgLayout">
        <pc:chgData name="Sylvain Baillot" userId="S::sbaillot@insy2s.fr::100668c0-7dbc-4031-b37e-f12834fa3702" providerId="AD" clId="Web-{F089265B-28BA-1C6C-5C42-46B5BD78BE82}" dt="2022-08-29T14:30:04.503" v="982" actId="14100"/>
        <pc:sldMkLst>
          <pc:docMk/>
          <pc:sldMk cId="2306086165" sldId="362"/>
        </pc:sldMkLst>
        <pc:spChg chg="del mod ord">
          <ac:chgData name="Sylvain Baillot" userId="S::sbaillot@insy2s.fr::100668c0-7dbc-4031-b37e-f12834fa3702" providerId="AD" clId="Web-{F089265B-28BA-1C6C-5C42-46B5BD78BE82}" dt="2022-08-29T14:29:56.362" v="980"/>
          <ac:spMkLst>
            <pc:docMk/>
            <pc:sldMk cId="2306086165" sldId="362"/>
            <ac:spMk id="2" creationId="{9E892192-BDA8-4B4F-A5EC-E8A38D3E0642}"/>
          </ac:spMkLst>
        </pc:spChg>
        <pc:spChg chg="add mod">
          <ac:chgData name="Sylvain Baillot" userId="S::sbaillot@insy2s.fr::100668c0-7dbc-4031-b37e-f12834fa3702" providerId="AD" clId="Web-{F089265B-28BA-1C6C-5C42-46B5BD78BE82}" dt="2022-08-29T14:30:04.503" v="982" actId="14100"/>
          <ac:spMkLst>
            <pc:docMk/>
            <pc:sldMk cId="2306086165" sldId="362"/>
            <ac:spMk id="4" creationId="{908DF52F-A903-B38C-D9A3-3924E5D870C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14" creationId="{4AC0CD9D-7610-4620-93B4-798CCD9AB581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0" creationId="{DE4D62F9-188E-4530-84C2-24BDEE4BEB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2" creationId="{757B325C-3E35-45CF-9D07-3BCB281F3B9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4" creationId="{C24BEC42-AFF3-40D1-93A2-A27A42E1E23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6" creationId="{608F427C-1EC9-4280-9367-F2B3AA063E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8" creationId="{F98810A7-E114-447A-A7D6-69B27CFB5650}"/>
          </ac:spMkLst>
        </pc:spChg>
        <pc:picChg chg="mod ord">
          <ac:chgData name="Sylvain Baillot" userId="S::sbaillot@insy2s.fr::100668c0-7dbc-4031-b37e-f12834fa3702" providerId="AD" clId="Web-{F089265B-28BA-1C6C-5C42-46B5BD78BE82}" dt="2022-08-29T14:29:42.987" v="979" actId="14100"/>
          <ac:picMkLst>
            <pc:docMk/>
            <pc:sldMk cId="2306086165" sldId="362"/>
            <ac:picMk id="5" creationId="{90E7E600-085D-47B3-9FC4-C0AAFA1D1BE9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0" creationId="{41B68C77-138E-4BF7-A276-BD0C78A4219F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2" creationId="{7C268552-D473-46ED-B1B8-422042C4DEF1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6" creationId="{B9238B3E-24AA-439A-B527-6C5DF6D72145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8" creationId="{69F01145-BEA3-4CBF-AA21-10077B948CA8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1:14.265" v="163" actId="1076"/>
        <pc:sldMkLst>
          <pc:docMk/>
          <pc:sldMk cId="1718473170" sldId="363"/>
        </pc:sldMkLst>
        <pc:spChg chg="mod ord">
          <ac:chgData name="Sylvain Baillot" userId="S::sbaillot@insy2s.fr::100668c0-7dbc-4031-b37e-f12834fa3702" providerId="AD" clId="Web-{F089265B-28BA-1C6C-5C42-46B5BD78BE82}" dt="2022-08-29T09:48:31.888" v="150" actId="20577"/>
          <ac:spMkLst>
            <pc:docMk/>
            <pc:sldMk cId="1718473170" sldId="363"/>
            <ac:spMk id="2" creationId="{AE835A41-D8C5-4A89-9399-600DE2D1900D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65" v="163" actId="1076"/>
          <ac:spMkLst>
            <pc:docMk/>
            <pc:sldMk cId="1718473170" sldId="363"/>
            <ac:spMk id="3" creationId="{9F4AB074-4322-4A48-BC6C-6406C43DC4C3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34" v="162" actId="1076"/>
          <ac:spMkLst>
            <pc:docMk/>
            <pc:sldMk cId="1718473170" sldId="363"/>
            <ac:spMk id="4" creationId="{AF023268-FCBC-4255-9C6A-27F14B2BD72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08.998" v="1087" actId="1076"/>
        <pc:sldMkLst>
          <pc:docMk/>
          <pc:sldMk cId="824967142" sldId="364"/>
        </pc:sldMkLst>
        <pc:spChg chg="mod ord">
          <ac:chgData name="Sylvain Baillot" userId="S::sbaillot@insy2s.fr::100668c0-7dbc-4031-b37e-f12834fa3702" providerId="AD" clId="Web-{F089265B-28BA-1C6C-5C42-46B5BD78BE82}" dt="2022-08-29T14:42:08.998" v="1087" actId="1076"/>
          <ac:spMkLst>
            <pc:docMk/>
            <pc:sldMk cId="824967142" sldId="3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08.967" v="1085" actId="1076"/>
          <ac:spMkLst>
            <pc:docMk/>
            <pc:sldMk cId="824967142" sldId="3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2:08.983" v="1086" actId="1076"/>
          <ac:spMkLst>
            <pc:docMk/>
            <pc:sldMk cId="824967142" sldId="364"/>
            <ac:spMk id="4" creationId="{FCC76F55-0DA9-4BC4-9768-CB747700EB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55.499" v="1097" actId="1076"/>
        <pc:sldMkLst>
          <pc:docMk/>
          <pc:sldMk cId="3442294650" sldId="365"/>
        </pc:sldMkLst>
        <pc:spChg chg="mod ord">
          <ac:chgData name="Sylvain Baillot" userId="S::sbaillot@insy2s.fr::100668c0-7dbc-4031-b37e-f12834fa3702" providerId="AD" clId="Web-{F089265B-28BA-1C6C-5C42-46B5BD78BE82}" dt="2022-08-29T14:42:55.468" v="1096" actId="1076"/>
          <ac:spMkLst>
            <pc:docMk/>
            <pc:sldMk cId="3442294650" sldId="3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55.499" v="1097" actId="1076"/>
          <ac:spMkLst>
            <pc:docMk/>
            <pc:sldMk cId="3442294650" sldId="36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16.218" v="1102" actId="1076"/>
        <pc:sldMkLst>
          <pc:docMk/>
          <pc:sldMk cId="2382064069" sldId="366"/>
        </pc:sldMkLst>
        <pc:spChg chg="mod ord">
          <ac:chgData name="Sylvain Baillot" userId="S::sbaillot@insy2s.fr::100668c0-7dbc-4031-b37e-f12834fa3702" providerId="AD" clId="Web-{F089265B-28BA-1C6C-5C42-46B5BD78BE82}" dt="2022-08-29T14:44:16.218" v="1102" actId="1076"/>
          <ac:spMkLst>
            <pc:docMk/>
            <pc:sldMk cId="2382064069" sldId="3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16.218" v="1101" actId="1076"/>
          <ac:spMkLst>
            <pc:docMk/>
            <pc:sldMk cId="2382064069" sldId="366"/>
            <ac:spMk id="3" creationId="{9A5270E1-51E8-45B2-8F43-FF64D32DD3E6}"/>
          </ac:spMkLst>
        </pc:spChg>
      </pc:sldChg>
      <pc:sldChg chg="add del">
        <pc:chgData name="Sylvain Baillot" userId="S::sbaillot@insy2s.fr::100668c0-7dbc-4031-b37e-f12834fa3702" providerId="AD" clId="Web-{F089265B-28BA-1C6C-5C42-46B5BD78BE82}" dt="2022-08-29T09:57:10.910" v="192"/>
        <pc:sldMkLst>
          <pc:docMk/>
          <pc:sldMk cId="3113408237" sldId="367"/>
        </pc:sldMkLst>
      </pc:sldChg>
      <pc:sldChg chg="add del">
        <pc:chgData name="Sylvain Baillot" userId="S::sbaillot@insy2s.fr::100668c0-7dbc-4031-b37e-f12834fa3702" providerId="AD" clId="Web-{F089265B-28BA-1C6C-5C42-46B5BD78BE82}" dt="2022-08-29T09:57:10.910" v="193"/>
        <pc:sldMkLst>
          <pc:docMk/>
          <pc:sldMk cId="230615411" sldId="368"/>
        </pc:sldMkLst>
      </pc:sldChg>
      <pc:sldMasterChg chg="add addSldLayout">
        <pc:chgData name="Sylvain Baillot" userId="S::sbaillot@insy2s.fr::100668c0-7dbc-4031-b37e-f12834fa3702" providerId="AD" clId="Web-{F089265B-28BA-1C6C-5C42-46B5BD78BE82}" dt="2022-08-29T09:38:57.490" v="0"/>
        <pc:sldMasterMkLst>
          <pc:docMk/>
          <pc:sldMasterMk cId="2378502603" sldId="2147483648"/>
        </pc:sldMasterMkLst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306216588" sldId="2147483649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1959336579" sldId="2147483650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2003499572" sldId="21474836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8C1EC96-AF16-9DBD-C523-728CCC8F45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197B33-8B91-F4CD-22AE-A2D50E498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C3E01-91FE-4073-A5BB-579B48A5AFAD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314E3C-5846-6408-07B7-4CE4B0850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3C9829-A177-A9D5-D51A-45063AA2CB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57499-1645-45BC-A1FA-B07922356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2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6205-5F6C-4378-A353-694829A09DB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2F8B-A4B9-474B-B417-FDE8CF5A2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9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5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03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2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233656" y="-18393"/>
            <a:ext cx="2958344" cy="565210"/>
            <a:chOff x="1216702" y="-755745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7" y="-755745"/>
              <a:ext cx="5639749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	POO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91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	</a:t>
              </a: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POO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13">
            <a:extLst>
              <a:ext uri="{FF2B5EF4-FFF2-40B4-BE49-F238E27FC236}">
                <a16:creationId xmlns:a16="http://schemas.microsoft.com/office/drawing/2014/main" id="{076687B4-8B6F-D84C-30A1-65A31A9D3838}"/>
              </a:ext>
            </a:extLst>
          </p:cNvPr>
          <p:cNvSpPr txBox="1"/>
          <p:nvPr/>
        </p:nvSpPr>
        <p:spPr>
          <a:xfrm>
            <a:off x="5453872" y="2820865"/>
            <a:ext cx="6701482" cy="12267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Programmation Orienté Objet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(POO)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L'instanciation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49B9E-C3D9-4400-8574-A0830669B4F4}"/>
              </a:ext>
            </a:extLst>
          </p:cNvPr>
          <p:cNvSpPr>
            <a:spLocks noGrp="1"/>
          </p:cNvSpPr>
          <p:nvPr/>
        </p:nvSpPr>
        <p:spPr bwMode="auto">
          <a:xfrm>
            <a:off x="1389673" y="1619524"/>
            <a:ext cx="9404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Instance </a:t>
            </a:r>
          </a:p>
          <a:p>
            <a:pPr lvl="1" eaLnBrk="1" hangingPunct="1"/>
            <a:r>
              <a:rPr lang="fr-FR" altLang="fr-FR"/>
              <a:t> Un objet constituant un exemplaire de la classe</a:t>
            </a:r>
          </a:p>
          <a:p>
            <a:pPr lvl="1" eaLnBrk="1" hangingPunct="1"/>
            <a:r>
              <a:rPr lang="fr-FR" altLang="fr-FR"/>
              <a:t>obtenu par moulage du dictionnaire des variables et détenant les valeurs de ces variables. </a:t>
            </a:r>
          </a:p>
          <a:p>
            <a:pPr lvl="1" eaLnBrk="1" hangingPunct="1"/>
            <a:r>
              <a:rPr lang="fr-FR" altLang="fr-FR"/>
              <a:t>Son comportement est défini par les méthodes de sa classe</a:t>
            </a:r>
          </a:p>
          <a:p>
            <a:pPr lvl="1" eaLnBrk="1" hangingPunct="1"/>
            <a:r>
              <a:rPr lang="fr-FR" altLang="fr-FR"/>
              <a:t>Par abus de langage « instance » = « objet » </a:t>
            </a:r>
          </a:p>
          <a:p>
            <a:pPr eaLnBrk="1" hangingPunct="1"/>
            <a:r>
              <a:rPr lang="fr-FR" altLang="fr-FR"/>
              <a:t>Exemple :</a:t>
            </a:r>
          </a:p>
          <a:p>
            <a:pPr lvl="1" eaLnBrk="1" hangingPunct="1"/>
            <a:r>
              <a:rPr lang="fr-FR" altLang="fr-FR"/>
              <a:t>si nous avons une classe voiture, alors votre voiture est une instance particulière de la classe voiture.</a:t>
            </a:r>
          </a:p>
          <a:p>
            <a:pPr lvl="1" eaLnBrk="1" hangingPunct="1"/>
            <a:r>
              <a:rPr lang="fr-FR" altLang="fr-FR"/>
              <a:t>Classe = concept, description</a:t>
            </a:r>
          </a:p>
          <a:p>
            <a:pPr lvl="1" eaLnBrk="1" hangingPunct="1"/>
            <a:r>
              <a:rPr lang="fr-FR" altLang="fr-FR"/>
              <a:t>Objet = représentant </a:t>
            </a:r>
            <a:r>
              <a:rPr lang="fr-FR" altLang="fr-FR" b="1" i="1"/>
              <a:t>concret</a:t>
            </a:r>
            <a:r>
              <a:rPr lang="fr-FR" altLang="fr-FR"/>
              <a:t>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215022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9B18-53A2-4016-6A54-33A856D5710C}"/>
              </a:ext>
            </a:extLst>
          </p:cNvPr>
          <p:cNvSpPr>
            <a:spLocks noGrp="1"/>
          </p:cNvSpPr>
          <p:nvPr/>
        </p:nvSpPr>
        <p:spPr bwMode="auto">
          <a:xfrm>
            <a:off x="2209800" y="2064398"/>
            <a:ext cx="7772400" cy="272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L'appel de </a:t>
            </a:r>
            <a:r>
              <a:rPr lang="fr-FR" altLang="fr-FR" sz="2400" dirty="0">
                <a:solidFill>
                  <a:srgbClr val="00016C"/>
                </a:solidFill>
              </a:rPr>
              <a:t>new</a:t>
            </a:r>
            <a:r>
              <a:rPr lang="fr-FR" altLang="fr-FR" sz="2400" dirty="0"/>
              <a:t> pour créer un nouvel objet déclenche, dans l'ordre :</a:t>
            </a:r>
          </a:p>
          <a:p>
            <a:pPr lvl="1" eaLnBrk="1" hangingPunct="1"/>
            <a:r>
              <a:rPr lang="fr-FR" altLang="fr-FR" sz="2000" dirty="0"/>
              <a:t>L'allocation mémoire nécessaire au stockage de ce nouvel objet et l'initialisation par défaut de ces attributs,</a:t>
            </a:r>
          </a:p>
          <a:p>
            <a:pPr lvl="1" eaLnBrk="1" hangingPunct="1"/>
            <a:r>
              <a:rPr lang="fr-FR" altLang="fr-FR" sz="2000" dirty="0"/>
              <a:t>L'initialisation explicite des attributs</a:t>
            </a:r>
          </a:p>
          <a:p>
            <a:pPr lvl="1" eaLnBrk="1" hangingPunct="1"/>
            <a:r>
              <a:rPr lang="fr-FR" altLang="fr-FR" sz="2000" dirty="0"/>
              <a:t>L'exécution d'un constructeur.</a:t>
            </a:r>
          </a:p>
          <a:p>
            <a:pPr eaLnBrk="1" hangingPunct="1"/>
            <a:r>
              <a:rPr lang="fr-FR" altLang="fr-FR" sz="2400" dirty="0"/>
              <a:t>Un </a:t>
            </a:r>
            <a:r>
              <a:rPr lang="fr-FR" altLang="fr-FR" sz="2400" u="sng" dirty="0">
                <a:solidFill>
                  <a:srgbClr val="00016C"/>
                </a:solidFill>
              </a:rPr>
              <a:t>constructeur</a:t>
            </a:r>
            <a:r>
              <a:rPr lang="fr-FR" altLang="fr-FR" sz="2400" dirty="0"/>
              <a:t> est une méthode d'initialisation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27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9B18-53A2-4016-6A54-33A856D5710C}"/>
              </a:ext>
            </a:extLst>
          </p:cNvPr>
          <p:cNvSpPr>
            <a:spLocks noGrp="1"/>
          </p:cNvSpPr>
          <p:nvPr/>
        </p:nvSpPr>
        <p:spPr bwMode="auto">
          <a:xfrm>
            <a:off x="2209800" y="2064398"/>
            <a:ext cx="7772400" cy="272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L'appel de </a:t>
            </a:r>
            <a:r>
              <a:rPr lang="fr-FR" altLang="fr-FR" sz="2400" dirty="0">
                <a:solidFill>
                  <a:srgbClr val="00016C"/>
                </a:solidFill>
              </a:rPr>
              <a:t>new</a:t>
            </a:r>
            <a:r>
              <a:rPr lang="fr-FR" altLang="fr-FR" sz="2400" dirty="0"/>
              <a:t> pour créer un nouvel objet déclenche, dans l'ordre :</a:t>
            </a:r>
          </a:p>
          <a:p>
            <a:pPr lvl="1" eaLnBrk="1" hangingPunct="1"/>
            <a:r>
              <a:rPr lang="fr-FR" altLang="fr-FR" dirty="0"/>
              <a:t>L'allocation mémoire nécessaire au stockage de ce nouvel objet et l'initialisation par défaut de ces attributs,</a:t>
            </a:r>
          </a:p>
          <a:p>
            <a:pPr lvl="1" eaLnBrk="1" hangingPunct="1"/>
            <a:r>
              <a:rPr lang="fr-FR" altLang="fr-FR" dirty="0"/>
              <a:t>L'initialisation explicite des attributs</a:t>
            </a:r>
          </a:p>
          <a:p>
            <a:pPr lvl="1" eaLnBrk="1" hangingPunct="1"/>
            <a:r>
              <a:rPr lang="fr-FR" altLang="fr-FR" dirty="0"/>
              <a:t>L'exécution d'un constructeur.</a:t>
            </a:r>
          </a:p>
          <a:p>
            <a:pPr eaLnBrk="1" hangingPunct="1"/>
            <a:r>
              <a:rPr lang="fr-FR" altLang="fr-FR" sz="2400" dirty="0"/>
              <a:t>Un </a:t>
            </a:r>
            <a:r>
              <a:rPr lang="fr-FR" altLang="fr-FR" sz="2400" u="sng" dirty="0">
                <a:solidFill>
                  <a:srgbClr val="00016C"/>
                </a:solidFill>
              </a:rPr>
              <a:t>constructeur</a:t>
            </a:r>
            <a:r>
              <a:rPr lang="fr-FR" altLang="fr-FR" sz="2400" dirty="0"/>
              <a:t> est une méthode d'initialisation.</a:t>
            </a:r>
          </a:p>
        </p:txBody>
      </p:sp>
    </p:spTree>
    <p:extLst>
      <p:ext uri="{BB962C8B-B14F-4D97-AF65-F5344CB8AC3E}">
        <p14:creationId xmlns:p14="http://schemas.microsoft.com/office/powerpoint/2010/main" val="90024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EB0B17-FCCE-3DAA-177A-3EDEC2664CA7}"/>
              </a:ext>
            </a:extLst>
          </p:cNvPr>
          <p:cNvSpPr>
            <a:spLocks noGrp="1"/>
          </p:cNvSpPr>
          <p:nvPr/>
        </p:nvSpPr>
        <p:spPr bwMode="auto">
          <a:xfrm>
            <a:off x="2088502" y="1923439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/>
              <a:t>Le constructeur est une méthode sans type de retour.</a:t>
            </a:r>
          </a:p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/>
            <a:r>
              <a:rPr lang="fr-FR" altLang="fr-FR" dirty="0"/>
              <a:t>Toute classe possède au moins un constructeur. Si le programmeur ne l'écrit pas, il en existe un par défaut, sans paramètres, de code vide.</a:t>
            </a:r>
          </a:p>
        </p:txBody>
      </p:sp>
    </p:spTree>
    <p:extLst>
      <p:ext uri="{BB962C8B-B14F-4D97-AF65-F5344CB8AC3E}">
        <p14:creationId xmlns:p14="http://schemas.microsoft.com/office/powerpoint/2010/main" val="97664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91FD-D39D-EF09-E054-DFB07D98EA8D}"/>
              </a:ext>
            </a:extLst>
          </p:cNvPr>
          <p:cNvSpPr>
            <a:spLocks noGrp="1"/>
          </p:cNvSpPr>
          <p:nvPr/>
        </p:nvSpPr>
        <p:spPr bwMode="auto">
          <a:xfrm>
            <a:off x="2044174" y="1771039"/>
            <a:ext cx="809534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Pour une même classe, il peut y avoir plusieurs constructeurs, de signatures différentes (surcharge).</a:t>
            </a:r>
          </a:p>
          <a:p>
            <a:pPr eaLnBrk="1" hangingPunct="1"/>
            <a:r>
              <a:rPr lang="fr-FR" altLang="fr-FR" sz="2400" dirty="0"/>
              <a:t>L'appel de ces constructeurs est réalisé avec le </a:t>
            </a:r>
            <a:r>
              <a:rPr lang="fr-FR" altLang="fr-FR" sz="2400" dirty="0">
                <a:solidFill>
                  <a:srgbClr val="00016C"/>
                </a:solidFill>
                <a:latin typeface="Times" panose="02020603050405020304" pitchFamily="18" charset="0"/>
              </a:rPr>
              <a:t>new</a:t>
            </a:r>
            <a:r>
              <a:rPr lang="fr-FR" altLang="fr-FR" sz="2400" dirty="0"/>
              <a:t> auquel on fait passer les paramètres.</a:t>
            </a:r>
          </a:p>
          <a:p>
            <a:pPr lvl="1" eaLnBrk="1" hangingPunct="1"/>
            <a:r>
              <a:rPr lang="fr-FR" altLang="fr-FR" sz="2000" b="1" dirty="0">
                <a:solidFill>
                  <a:srgbClr val="00016C"/>
                </a:solidFill>
                <a:latin typeface="Times" panose="02020603050405020304" pitchFamily="18" charset="0"/>
              </a:rPr>
              <a:t>p1 = new Personne("Pierre", "Richard", 56);</a:t>
            </a:r>
            <a:endParaRPr lang="fr-FR" altLang="fr-FR" sz="2000" dirty="0">
              <a:latin typeface="Courier" pitchFamily="49" charset="0"/>
            </a:endParaRPr>
          </a:p>
          <a:p>
            <a:pPr eaLnBrk="1" hangingPunct="1"/>
            <a:r>
              <a:rPr lang="fr-FR" altLang="fr-FR" sz="2400" dirty="0"/>
              <a:t>Déclenchement du "bon" constructeur </a:t>
            </a:r>
          </a:p>
          <a:p>
            <a:pPr lvl="1" eaLnBrk="1" hangingPunct="1"/>
            <a:r>
              <a:rPr lang="fr-FR" altLang="fr-FR" sz="2000" dirty="0"/>
              <a:t>Il se fait en fonction des paramètres passés lors de l'appel (nombre et types). C'est le mécanisme de "</a:t>
            </a:r>
            <a:r>
              <a:rPr lang="fr-FR" altLang="fr-FR" sz="2000" dirty="0" err="1"/>
              <a:t>lookup</a:t>
            </a:r>
            <a:r>
              <a:rPr lang="fr-FR" altLang="fr-FR" sz="2000" dirty="0"/>
              <a:t>".</a:t>
            </a:r>
          </a:p>
          <a:p>
            <a:pPr eaLnBrk="1" hangingPunct="1"/>
            <a:r>
              <a:rPr lang="fr-FR" altLang="fr-FR" sz="2400" u="sng" dirty="0">
                <a:solidFill>
                  <a:srgbClr val="CC0000"/>
                </a:solidFill>
              </a:rPr>
              <a:t>Attention</a:t>
            </a:r>
            <a:r>
              <a:rPr lang="fr-FR" altLang="fr-FR" sz="1800" dirty="0"/>
              <a:t> </a:t>
            </a:r>
            <a:endParaRPr lang="fr-FR" altLang="fr-FR" sz="2400" dirty="0"/>
          </a:p>
          <a:p>
            <a:pPr lvl="1" eaLnBrk="1" hangingPunct="1"/>
            <a:r>
              <a:rPr lang="fr-FR" altLang="fr-FR" sz="2000" dirty="0"/>
              <a:t>Si le programmeur crée un constructeur (même si c'est un constructeur avec paramètres), le constructeur par défaut n'est plus disponible. Attention aux erreurs de compilation !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2527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Objets, tableaux, types de 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5E466-3A03-5C25-2C09-E7D333EC464A}"/>
              </a:ext>
            </a:extLst>
          </p:cNvPr>
          <p:cNvSpPr>
            <a:spLocks noGrp="1"/>
          </p:cNvSpPr>
          <p:nvPr/>
        </p:nvSpPr>
        <p:spPr bwMode="auto">
          <a:xfrm>
            <a:off x="1074703" y="2265786"/>
            <a:ext cx="10042593" cy="232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/>
              <a:t>Lorsqu'une variable est d'un type objet ou tableau, ce n'est pas l'objet ou le tableau lui-même qui est stocké dans la variable mais une </a:t>
            </a:r>
            <a:r>
              <a:rPr lang="fr-FR" altLang="fr-FR" dirty="0">
                <a:solidFill>
                  <a:srgbClr val="00016C"/>
                </a:solidFill>
              </a:rPr>
              <a:t>référence</a:t>
            </a:r>
            <a:r>
              <a:rPr lang="fr-FR" altLang="fr-FR" dirty="0"/>
              <a:t> vers cet objet ou ce tableau.</a:t>
            </a:r>
          </a:p>
          <a:p>
            <a:pPr eaLnBrk="1" hangingPunct="1"/>
            <a:r>
              <a:rPr lang="fr-FR" altLang="fr-FR" dirty="0"/>
              <a:t>Lorsqu'une variable est d'un type de base, la variable contient la valeur.</a:t>
            </a:r>
          </a:p>
        </p:txBody>
      </p:sp>
    </p:spTree>
    <p:extLst>
      <p:ext uri="{BB962C8B-B14F-4D97-AF65-F5344CB8AC3E}">
        <p14:creationId xmlns:p14="http://schemas.microsoft.com/office/powerpoint/2010/main" val="24676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Attributs d'un 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F09FD-D3E8-6D65-56DD-FE5E83EE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95" y="2351314"/>
            <a:ext cx="8962409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2400" dirty="0">
                <a:latin typeface="Perpetua" panose="02020502060401020303" pitchFamily="18" charset="0"/>
              </a:rPr>
              <a:t>Contrairement aux variables, les attributs d'une classe, s'ils ne sont pas initialisés, se voient affecter automatiquement une valeur par défaut.</a:t>
            </a:r>
          </a:p>
          <a:p>
            <a:pPr algn="just" eaLnBrk="1" hangingPunct="1"/>
            <a:r>
              <a:rPr lang="fr-FR" altLang="fr-FR" sz="2400" dirty="0">
                <a:latin typeface="Perpetua" panose="02020502060401020303" pitchFamily="18" charset="0"/>
              </a:rPr>
              <a:t>Cette valeur vaut : </a:t>
            </a:r>
            <a:r>
              <a:rPr lang="fr-FR" altLang="fr-FR" sz="2400" dirty="0">
                <a:solidFill>
                  <a:srgbClr val="00016C"/>
                </a:solidFill>
                <a:latin typeface="Perpetua" panose="02020502060401020303" pitchFamily="18" charset="0"/>
              </a:rPr>
              <a:t>0</a:t>
            </a:r>
            <a:r>
              <a:rPr lang="fr-FR" altLang="fr-FR" sz="2400" dirty="0">
                <a:latin typeface="Perpetua" panose="02020502060401020303" pitchFamily="18" charset="0"/>
              </a:rPr>
              <a:t> pour les variables numériques, </a:t>
            </a:r>
            <a:r>
              <a:rPr lang="fr-FR" altLang="fr-FR" sz="2400" dirty="0">
                <a:solidFill>
                  <a:srgbClr val="00016C"/>
                </a:solidFill>
                <a:latin typeface="Perpetua" panose="02020502060401020303" pitchFamily="18" charset="0"/>
              </a:rPr>
              <a:t>false</a:t>
            </a:r>
            <a:r>
              <a:rPr lang="fr-FR" altLang="fr-FR" sz="2400" dirty="0">
                <a:latin typeface="Perpetua" panose="02020502060401020303" pitchFamily="18" charset="0"/>
              </a:rPr>
              <a:t> pour les booléens, et </a:t>
            </a:r>
            <a:r>
              <a:rPr lang="fr-FR" altLang="fr-FR" sz="2400" dirty="0" err="1">
                <a:solidFill>
                  <a:srgbClr val="00016C"/>
                </a:solidFill>
                <a:latin typeface="Perpetua" panose="02020502060401020303" pitchFamily="18" charset="0"/>
              </a:rPr>
              <a:t>null</a:t>
            </a:r>
            <a:r>
              <a:rPr lang="fr-FR" altLang="fr-FR" sz="2400" dirty="0">
                <a:latin typeface="Perpetua" panose="02020502060401020303" pitchFamily="18" charset="0"/>
              </a:rPr>
              <a:t> pour les références.</a:t>
            </a:r>
          </a:p>
        </p:txBody>
      </p:sp>
    </p:spTree>
    <p:extLst>
      <p:ext uri="{BB962C8B-B14F-4D97-AF65-F5344CB8AC3E}">
        <p14:creationId xmlns:p14="http://schemas.microsoft.com/office/powerpoint/2010/main" val="336466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Méthodes et paramètres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1DCAC-7EA2-B981-AFD2-286B83736451}"/>
              </a:ext>
            </a:extLst>
          </p:cNvPr>
          <p:cNvSpPr>
            <a:spLocks noGrp="1"/>
          </p:cNvSpPr>
          <p:nvPr/>
        </p:nvSpPr>
        <p:spPr bwMode="auto">
          <a:xfrm>
            <a:off x="1326758" y="1847239"/>
            <a:ext cx="953017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fr-FR" altLang="fr-FR"/>
              <a:t>La notion de méthodes dans les langages objets</a:t>
            </a:r>
          </a:p>
          <a:p>
            <a:pPr eaLnBrk="1" hangingPunct="1"/>
            <a:r>
              <a:rPr lang="fr-FR" altLang="fr-FR"/>
              <a:t>Proches de la notion de procédure ou de fonction dans les langages procéduraux. </a:t>
            </a:r>
          </a:p>
          <a:p>
            <a:pPr eaLnBrk="1" hangingPunct="1"/>
            <a:r>
              <a:rPr lang="fr-FR" altLang="fr-FR"/>
              <a:t>La méthode c’est avant tout le regroupement d’un ensemble d’instructions suffisamment générique pour pouvoir être réutilisées</a:t>
            </a:r>
          </a:p>
          <a:p>
            <a:pPr eaLnBrk="1" hangingPunct="1"/>
            <a:r>
              <a:rPr lang="fr-FR" altLang="fr-FR"/>
              <a:t>Comme pour les procédures ou les fonctions (au sens mathématiques) on peut passer des paramètres aux méthodes et ces dernières peuvent renvoyer des valeurs (grâce au mot clé </a:t>
            </a:r>
            <a:r>
              <a:rPr lang="fr-FR" altLang="fr-FR">
                <a:solidFill>
                  <a:srgbClr val="00016C"/>
                </a:solidFill>
              </a:rPr>
              <a:t>return</a:t>
            </a:r>
            <a:r>
              <a:rPr lang="fr-FR" altLang="fr-FR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067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622E-5535-9C4A-E463-5A4AAE8D1DE1}"/>
              </a:ext>
            </a:extLst>
          </p:cNvPr>
          <p:cNvSpPr>
            <a:spLocks noGrp="1"/>
          </p:cNvSpPr>
          <p:nvPr/>
        </p:nvSpPr>
        <p:spPr bwMode="auto">
          <a:xfrm>
            <a:off x="1631038" y="1745709"/>
            <a:ext cx="89216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Notion d'encapsulation : </a:t>
            </a:r>
          </a:p>
          <a:p>
            <a:pPr lvl="1" eaLnBrk="1" hangingPunct="1"/>
            <a:r>
              <a:rPr lang="fr-FR" altLang="fr-FR"/>
              <a:t>les données et les procédures qui les manipulent sont regroupées dans une même entité, l'objet. </a:t>
            </a:r>
          </a:p>
          <a:p>
            <a:pPr lvl="1" eaLnBrk="1" hangingPunct="1"/>
            <a:r>
              <a:rPr lang="fr-FR" altLang="fr-FR"/>
              <a:t>Les détails d'implémentation sont cachés, le monde extérieur n'ayant accès aux données que par l'intermédiaire d'un ensemble d'opérations constituant l'</a:t>
            </a:r>
            <a:r>
              <a:rPr lang="fr-FR" altLang="fr-FR" b="1"/>
              <a:t>interface</a:t>
            </a:r>
            <a:r>
              <a:rPr lang="fr-FR" altLang="fr-FR"/>
              <a:t> de l'objet. </a:t>
            </a:r>
          </a:p>
          <a:p>
            <a:pPr lvl="1" eaLnBrk="1" hangingPunct="1"/>
            <a:r>
              <a:rPr lang="fr-FR" altLang="fr-FR"/>
              <a:t>Le programmeur n'a pas à se soucier de la représentation physique des entités utilisées et peut raisonner en termes d'abstractions.</a:t>
            </a:r>
            <a:endParaRPr lang="fr-FR" altLang="fr-FR" b="1"/>
          </a:p>
        </p:txBody>
      </p:sp>
    </p:spTree>
    <p:extLst>
      <p:ext uri="{BB962C8B-B14F-4D97-AF65-F5344CB8AC3E}">
        <p14:creationId xmlns:p14="http://schemas.microsoft.com/office/powerpoint/2010/main" val="255408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L'encapsulation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41542-1FB7-7CC0-B45D-967A09211C6A}"/>
              </a:ext>
            </a:extLst>
          </p:cNvPr>
          <p:cNvSpPr>
            <a:spLocks noGrp="1"/>
          </p:cNvSpPr>
          <p:nvPr/>
        </p:nvSpPr>
        <p:spPr bwMode="auto">
          <a:xfrm>
            <a:off x="1441315" y="1768151"/>
            <a:ext cx="93010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Programmation dirigée par les données : </a:t>
            </a:r>
          </a:p>
          <a:p>
            <a:pPr lvl="1" eaLnBrk="1" hangingPunct="1"/>
            <a:r>
              <a:rPr lang="fr-FR" altLang="fr-FR"/>
              <a:t>pour développer une application, le programmeur commence par définir les classes d'objets appropriées, avec leurs opérations spécifiques.</a:t>
            </a:r>
          </a:p>
          <a:p>
            <a:pPr lvl="1" eaLnBrk="1" hangingPunct="1"/>
            <a:r>
              <a:rPr lang="fr-FR" altLang="fr-FR"/>
              <a:t>chaque entité manipulée dans le programme est un représentant  (ou instance) d'une de ces classes. </a:t>
            </a:r>
          </a:p>
          <a:p>
            <a:pPr lvl="1" eaLnBrk="1" hangingPunct="1"/>
            <a:r>
              <a:rPr lang="fr-FR" altLang="fr-FR"/>
              <a:t>L'univers de l'application est par conséquent composé d'un ensemble d'objets qui détiennent, chacun pour sa part, les clés de leur comportement.</a:t>
            </a:r>
          </a:p>
        </p:txBody>
      </p:sp>
    </p:spTree>
    <p:extLst>
      <p:ext uri="{BB962C8B-B14F-4D97-AF65-F5344CB8AC3E}">
        <p14:creationId xmlns:p14="http://schemas.microsoft.com/office/powerpoint/2010/main" val="73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Concept d'objet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AD8A7-C76F-CBF9-D4DF-D530EA37C56D}"/>
              </a:ext>
            </a:extLst>
          </p:cNvPr>
          <p:cNvSpPr>
            <a:spLocks noGrp="1"/>
          </p:cNvSpPr>
          <p:nvPr/>
        </p:nvSpPr>
        <p:spPr bwMode="auto">
          <a:xfrm>
            <a:off x="1868455" y="1549767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Qu’est-ce qu’un objet ?</a:t>
            </a:r>
          </a:p>
          <a:p>
            <a:pPr lvl="1" eaLnBrk="1" hangingPunct="1"/>
            <a:r>
              <a:rPr lang="fr-FR" altLang="fr-FR"/>
              <a:t>Le monde qui nous entoure est composé d'objets</a:t>
            </a:r>
          </a:p>
          <a:p>
            <a:pPr lvl="1" eaLnBrk="1" hangingPunct="1"/>
            <a:r>
              <a:rPr lang="fr-FR" altLang="fr-FR"/>
              <a:t>Ces objets ont tous deux caractéristiques</a:t>
            </a:r>
          </a:p>
          <a:p>
            <a:pPr lvl="2" eaLnBrk="1" hangingPunct="1"/>
            <a:r>
              <a:rPr lang="fr-FR" altLang="fr-FR"/>
              <a:t>un état</a:t>
            </a:r>
          </a:p>
          <a:p>
            <a:pPr lvl="2" eaLnBrk="1" hangingPunct="1"/>
            <a:r>
              <a:rPr lang="fr-FR" altLang="fr-FR"/>
              <a:t>un comportement</a:t>
            </a:r>
          </a:p>
          <a:p>
            <a:pPr eaLnBrk="1" hangingPunct="1"/>
            <a:r>
              <a:rPr lang="fr-FR" altLang="fr-FR"/>
              <a:t>Exemples d’objets du monde réel</a:t>
            </a:r>
          </a:p>
          <a:p>
            <a:pPr lvl="1" eaLnBrk="1" hangingPunct="1"/>
            <a:r>
              <a:rPr lang="fr-FR" altLang="fr-FR"/>
              <a:t>chien</a:t>
            </a:r>
          </a:p>
          <a:p>
            <a:pPr lvl="2" eaLnBrk="1" hangingPunct="1"/>
            <a:r>
              <a:rPr lang="fr-FR" altLang="fr-FR"/>
              <a:t>état : nom, couleur, race, poids.... </a:t>
            </a:r>
          </a:p>
          <a:p>
            <a:pPr lvl="2" eaLnBrk="1" hangingPunct="1"/>
            <a:r>
              <a:rPr lang="fr-FR" altLang="fr-FR"/>
              <a:t>comportement : manger,aboyer,renifler... </a:t>
            </a:r>
          </a:p>
          <a:p>
            <a:pPr lvl="1" eaLnBrk="1" hangingPunct="1"/>
            <a:r>
              <a:rPr lang="fr-FR" altLang="fr-FR"/>
              <a:t>Bicyclette</a:t>
            </a:r>
          </a:p>
          <a:p>
            <a:pPr lvl="2" eaLnBrk="1" hangingPunct="1"/>
            <a:r>
              <a:rPr lang="fr-FR" altLang="fr-FR"/>
              <a:t>état : nombre de vitesses, vitesse courante, couleur</a:t>
            </a:r>
          </a:p>
          <a:p>
            <a:pPr lvl="2" eaLnBrk="1" hangingPunct="1"/>
            <a:r>
              <a:rPr lang="fr-FR" altLang="fr-FR"/>
              <a:t>comportement : tourner, accélérer, changer de vitesse </a:t>
            </a:r>
          </a:p>
        </p:txBody>
      </p:sp>
    </p:spTree>
    <p:extLst>
      <p:ext uri="{BB962C8B-B14F-4D97-AF65-F5344CB8AC3E}">
        <p14:creationId xmlns:p14="http://schemas.microsoft.com/office/powerpoint/2010/main" val="138168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A0A1E-F0CD-4E56-3061-9C3D252548F9}"/>
              </a:ext>
            </a:extLst>
          </p:cNvPr>
          <p:cNvSpPr>
            <a:spLocks noGrp="1"/>
          </p:cNvSpPr>
          <p:nvPr/>
        </p:nvSpPr>
        <p:spPr bwMode="auto">
          <a:xfrm>
            <a:off x="1583871" y="2039939"/>
            <a:ext cx="8903737" cy="372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Chaque attribut et chaque méthode d'une classe peut être :</a:t>
            </a:r>
          </a:p>
          <a:p>
            <a:pPr lvl="1" eaLnBrk="1" hangingPunct="1"/>
            <a:r>
              <a:rPr lang="fr-FR" altLang="fr-FR" sz="2000" dirty="0"/>
              <a:t>visible depuis les instances de toutes les classes d'une application. En d'autres termes, son nom peut être utilisé dans l'écriture d'une méthode de ces classes. Il est alors </a:t>
            </a:r>
            <a:r>
              <a:rPr lang="fr-FR" altLang="fr-FR" sz="2000" b="1" u="sng" dirty="0"/>
              <a:t>public</a:t>
            </a:r>
            <a:r>
              <a:rPr lang="fr-FR" altLang="fr-FR" sz="2000" dirty="0"/>
              <a:t>. </a:t>
            </a:r>
          </a:p>
          <a:p>
            <a:pPr lvl="1" eaLnBrk="1" hangingPunct="1"/>
            <a:r>
              <a:rPr lang="fr-FR" altLang="fr-FR" sz="2000" dirty="0"/>
              <a:t>visible uniquement depuis les instances de sa classe. En d'autres termes, son nom peut être utilisé uniquement dans l'écriture d'une méthode de sa classe. Il est alors </a:t>
            </a:r>
            <a:r>
              <a:rPr lang="fr-FR" altLang="fr-FR" sz="2000" b="1" u="sng" dirty="0"/>
              <a:t>privé</a:t>
            </a:r>
            <a:r>
              <a:rPr lang="fr-FR" altLang="fr-FR" sz="2000" dirty="0"/>
              <a:t>.</a:t>
            </a:r>
          </a:p>
          <a:p>
            <a:pPr eaLnBrk="1" hangingPunct="1"/>
            <a:r>
              <a:rPr lang="fr-FR" altLang="fr-FR" sz="2400" dirty="0"/>
              <a:t>Les mots réservés sont :</a:t>
            </a:r>
          </a:p>
          <a:p>
            <a:pPr lvl="1" eaLnBrk="1" hangingPunct="1"/>
            <a:r>
              <a:rPr lang="fr-FR" altLang="fr-FR" sz="2000" b="1" dirty="0">
                <a:solidFill>
                  <a:srgbClr val="00016C"/>
                </a:solidFill>
                <a:latin typeface="Times" panose="02020603050405020304" pitchFamily="18" charset="0"/>
              </a:rPr>
              <a:t>public</a:t>
            </a:r>
            <a:endParaRPr lang="fr-FR" altLang="fr-FR" sz="2000" dirty="0"/>
          </a:p>
          <a:p>
            <a:pPr lvl="1" eaLnBrk="1" hangingPunct="1"/>
            <a:r>
              <a:rPr lang="fr-FR" altLang="fr-FR" sz="2000" b="1" dirty="0" err="1">
                <a:solidFill>
                  <a:srgbClr val="00016C"/>
                </a:solidFill>
                <a:latin typeface="Times" panose="02020603050405020304" pitchFamily="18" charset="0"/>
              </a:rPr>
              <a:t>private</a:t>
            </a:r>
            <a:endParaRPr lang="fr-FR" altLang="fr-FR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8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65099-8597-64AD-62BE-6C227D597C84}"/>
              </a:ext>
            </a:extLst>
          </p:cNvPr>
          <p:cNvSpPr>
            <a:spLocks noGrp="1"/>
          </p:cNvSpPr>
          <p:nvPr/>
        </p:nvSpPr>
        <p:spPr bwMode="auto">
          <a:xfrm>
            <a:off x="1348009" y="1789923"/>
            <a:ext cx="948767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En toute rigueur, il faudrait toujours que :</a:t>
            </a:r>
          </a:p>
          <a:p>
            <a:pPr lvl="1" eaLnBrk="1" hangingPunct="1"/>
            <a:r>
              <a:rPr lang="fr-FR" altLang="fr-FR"/>
              <a:t>les attributs ne soient pas visibles,</a:t>
            </a:r>
          </a:p>
          <a:p>
            <a:pPr lvl="2" eaLnBrk="1" hangingPunct="1"/>
            <a:r>
              <a:rPr lang="fr-FR" altLang="fr-FR"/>
              <a:t>Les attributs ne devraient pouvoir être lus ou modifiés que par l'intermédiaire de méthodes prenant en charge les vérifications et effets de bord éventuels.</a:t>
            </a:r>
          </a:p>
          <a:p>
            <a:pPr lvl="1" eaLnBrk="1" hangingPunct="1"/>
            <a:r>
              <a:rPr lang="fr-FR" altLang="fr-FR"/>
              <a:t>les méthodes "utilitaires" ne soient pas visibles,</a:t>
            </a:r>
          </a:p>
          <a:p>
            <a:pPr lvl="1" eaLnBrk="1" hangingPunct="1"/>
            <a:r>
              <a:rPr lang="fr-FR" altLang="fr-FR"/>
              <a:t>seules les fonctionnalités de l'objet, destinées à être utilisées par d'autres objets soient visibles.</a:t>
            </a:r>
          </a:p>
          <a:p>
            <a:pPr lvl="1" eaLnBrk="1" hangingPunct="1"/>
            <a:r>
              <a:rPr lang="fr-FR" altLang="fr-FR"/>
              <a:t>C’est la notion d’encapsulation</a:t>
            </a:r>
          </a:p>
        </p:txBody>
      </p:sp>
    </p:spTree>
    <p:extLst>
      <p:ext uri="{BB962C8B-B14F-4D97-AF65-F5344CB8AC3E}">
        <p14:creationId xmlns:p14="http://schemas.microsoft.com/office/powerpoint/2010/main" val="325224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65099-8597-64AD-62BE-6C227D597C84}"/>
              </a:ext>
            </a:extLst>
          </p:cNvPr>
          <p:cNvSpPr>
            <a:spLocks noGrp="1"/>
          </p:cNvSpPr>
          <p:nvPr/>
        </p:nvSpPr>
        <p:spPr bwMode="auto">
          <a:xfrm>
            <a:off x="1348009" y="1789923"/>
            <a:ext cx="948767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En toute rigueur, il faudrait toujours que :</a:t>
            </a:r>
          </a:p>
          <a:p>
            <a:pPr lvl="1" eaLnBrk="1" hangingPunct="1"/>
            <a:r>
              <a:rPr lang="fr-FR" altLang="fr-FR"/>
              <a:t>les attributs ne soient pas visibles,</a:t>
            </a:r>
          </a:p>
          <a:p>
            <a:pPr lvl="2" eaLnBrk="1" hangingPunct="1"/>
            <a:r>
              <a:rPr lang="fr-FR" altLang="fr-FR"/>
              <a:t>Les attributs ne devraient pouvoir être lus ou modifiés que par l'intermédiaire de méthodes prenant en charge les vérifications et effets de bord éventuels.</a:t>
            </a:r>
          </a:p>
          <a:p>
            <a:pPr lvl="1" eaLnBrk="1" hangingPunct="1"/>
            <a:r>
              <a:rPr lang="fr-FR" altLang="fr-FR"/>
              <a:t>les méthodes "utilitaires" ne soient pas visibles,</a:t>
            </a:r>
          </a:p>
          <a:p>
            <a:pPr lvl="1" eaLnBrk="1" hangingPunct="1"/>
            <a:r>
              <a:rPr lang="fr-FR" altLang="fr-FR"/>
              <a:t>seules les fonctionnalités de l'objet, destinées à être utilisées par d'autres objets soient visibles.</a:t>
            </a:r>
          </a:p>
          <a:p>
            <a:pPr lvl="1" eaLnBrk="1" hangingPunct="1"/>
            <a:r>
              <a:rPr lang="fr-FR" altLang="fr-FR"/>
              <a:t>C’est la notion d’encapsulation</a:t>
            </a:r>
          </a:p>
        </p:txBody>
      </p:sp>
    </p:spTree>
    <p:extLst>
      <p:ext uri="{BB962C8B-B14F-4D97-AF65-F5344CB8AC3E}">
        <p14:creationId xmlns:p14="http://schemas.microsoft.com/office/powerpoint/2010/main" val="34454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Attributs de classe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5812A-9357-D51D-552A-F6125A2F024B}"/>
              </a:ext>
            </a:extLst>
          </p:cNvPr>
          <p:cNvSpPr>
            <a:spLocks noGrp="1"/>
          </p:cNvSpPr>
          <p:nvPr/>
        </p:nvSpPr>
        <p:spPr bwMode="auto">
          <a:xfrm>
            <a:off x="1464642" y="1712167"/>
            <a:ext cx="92544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Il peut s'avérer nécessaire de définir un attribut dont la valeur soit partagée par toutes les instances d'une classe. On parle de </a:t>
            </a:r>
            <a:r>
              <a:rPr lang="fr-FR" altLang="fr-FR" u="sng"/>
              <a:t>variable de classe</a:t>
            </a:r>
            <a:r>
              <a:rPr lang="fr-FR" altLang="fr-FR"/>
              <a:t>.</a:t>
            </a:r>
          </a:p>
          <a:p>
            <a:pPr eaLnBrk="1" hangingPunct="1"/>
            <a:r>
              <a:rPr lang="fr-FR" altLang="fr-FR"/>
              <a:t>Ces variables sont, de plus, stockées une seule fois pour toutes les instances d'une classe.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 b="1"/>
              <a:t>Accès</a:t>
            </a:r>
            <a:r>
              <a:rPr lang="fr-FR" altLang="fr-FR"/>
              <a:t> :</a:t>
            </a:r>
          </a:p>
          <a:p>
            <a:pPr lvl="1" eaLnBrk="1" hangingPunct="1"/>
            <a:r>
              <a:rPr lang="fr-FR" altLang="fr-FR"/>
              <a:t>depuis une méthode de la classe comme pour tout autre attribut,</a:t>
            </a:r>
          </a:p>
          <a:p>
            <a:pPr lvl="1" eaLnBrk="1" hangingPunct="1"/>
            <a:r>
              <a:rPr lang="fr-FR" altLang="fr-FR"/>
              <a:t>via une instance de la classe,</a:t>
            </a:r>
          </a:p>
          <a:p>
            <a:pPr lvl="1" eaLnBrk="1" hangingPunct="1"/>
            <a:r>
              <a:rPr lang="fr-FR" altLang="fr-FR"/>
              <a:t>à l'aide du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3246201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Composition d'un objet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F00DF0-58A8-A461-0C7F-8CC7A8AF190D}"/>
              </a:ext>
            </a:extLst>
          </p:cNvPr>
          <p:cNvSpPr>
            <a:spLocks noGrp="1"/>
          </p:cNvSpPr>
          <p:nvPr/>
        </p:nvSpPr>
        <p:spPr bwMode="auto">
          <a:xfrm>
            <a:off x="894184" y="1549766"/>
            <a:ext cx="7772400" cy="293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Un objet peut être composé à partir d’autres objets</a:t>
            </a:r>
            <a:br>
              <a:rPr lang="fr-FR" altLang="fr-FR" sz="2400" dirty="0"/>
            </a:br>
            <a:r>
              <a:rPr lang="fr-FR" altLang="fr-FR" sz="2400" dirty="0"/>
              <a:t>Exemple : Une voiture composée de</a:t>
            </a:r>
          </a:p>
          <a:p>
            <a:pPr lvl="1" eaLnBrk="1" hangingPunct="1"/>
            <a:r>
              <a:rPr lang="fr-FR" altLang="fr-FR" sz="2000" b="1" dirty="0"/>
              <a:t>4 roues ,chacune composée</a:t>
            </a:r>
          </a:p>
          <a:p>
            <a:pPr lvl="2" eaLnBrk="1" hangingPunct="1"/>
            <a:r>
              <a:rPr lang="fr-FR" altLang="fr-FR" sz="1800" b="1" dirty="0"/>
              <a:t>d’un pneu </a:t>
            </a:r>
          </a:p>
          <a:p>
            <a:pPr lvl="1" eaLnBrk="1" hangingPunct="1"/>
            <a:r>
              <a:rPr lang="fr-FR" altLang="fr-FR" sz="2000" b="1" dirty="0"/>
              <a:t>d’un moteur composé</a:t>
            </a:r>
          </a:p>
          <a:p>
            <a:pPr lvl="2" eaLnBrk="1" hangingPunct="1"/>
            <a:r>
              <a:rPr lang="fr-FR" altLang="fr-FR" sz="1800" b="1" dirty="0"/>
              <a:t>de plusieurs cylindres</a:t>
            </a:r>
          </a:p>
          <a:p>
            <a:pPr lvl="1" eaLnBrk="1" hangingPunct="1"/>
            <a:r>
              <a:rPr lang="fr-FR" altLang="fr-FR" sz="2000" b="1" dirty="0"/>
              <a:t>de portières </a:t>
            </a:r>
          </a:p>
          <a:p>
            <a:pPr lvl="1" eaLnBrk="1" hangingPunct="1"/>
            <a:r>
              <a:rPr lang="fr-FR" altLang="fr-FR" sz="2000" b="1" dirty="0"/>
              <a:t>etc…</a:t>
            </a:r>
            <a:endParaRPr lang="fr-FR" altLang="fr-FR" b="1" dirty="0"/>
          </a:p>
          <a:p>
            <a:pPr lvl="1" eaLnBrk="1" hangingPunct="1"/>
            <a:endParaRPr lang="fr-FR" altLang="fr-FR" b="1" dirty="0"/>
          </a:p>
          <a:p>
            <a:pPr eaLnBrk="1" hangingPunct="1"/>
            <a:endParaRPr lang="fr-FR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0A31-9656-70CF-7F3D-EFB0AC2B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58" y="1646809"/>
            <a:ext cx="1458491" cy="114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6D104-5DFB-3C2F-5BED-5E480BE2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30" y="2886536"/>
            <a:ext cx="6864958" cy="2646415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F7607D49-9759-562B-4AF2-AC396AAA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030" y="5712619"/>
            <a:ext cx="6715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400" dirty="0" err="1">
                <a:latin typeface="Times New Roman" panose="02020603050405020304" pitchFamily="18" charset="0"/>
              </a:rPr>
              <a:t>Chaque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composant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est</a:t>
            </a:r>
            <a:r>
              <a:rPr lang="en-US" altLang="fr-FR" sz="2400" dirty="0">
                <a:latin typeface="Times New Roman" panose="02020603050405020304" pitchFamily="18" charset="0"/>
              </a:rPr>
              <a:t> un </a:t>
            </a:r>
            <a:r>
              <a:rPr lang="en-US" altLang="fr-FR" sz="2400" dirty="0" err="1">
                <a:latin typeface="Times New Roman" panose="02020603050405020304" pitchFamily="18" charset="0"/>
              </a:rPr>
              <a:t>attribut</a:t>
            </a:r>
            <a:r>
              <a:rPr lang="en-US" altLang="fr-FR" sz="2400" dirty="0">
                <a:latin typeface="Times New Roman" panose="02020603050405020304" pitchFamily="18" charset="0"/>
              </a:rPr>
              <a:t> de </a:t>
            </a:r>
            <a:r>
              <a:rPr lang="en-US" altLang="fr-FR" sz="2400" dirty="0" err="1">
                <a:latin typeface="Times New Roman" panose="02020603050405020304" pitchFamily="18" charset="0"/>
              </a:rPr>
              <a:t>l’objet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composé</a:t>
            </a:r>
            <a:endParaRPr lang="en-US" altLang="fr-FR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0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Composition d'un objet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0A31-9656-70CF-7F3D-EFB0AC2B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158" y="1209832"/>
            <a:ext cx="1458491" cy="114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77801-1D1D-F3B6-16E5-90F8F47C3BF1}"/>
              </a:ext>
            </a:extLst>
          </p:cNvPr>
          <p:cNvSpPr>
            <a:spLocks noGrp="1"/>
          </p:cNvSpPr>
          <p:nvPr/>
        </p:nvSpPr>
        <p:spPr bwMode="auto">
          <a:xfrm>
            <a:off x="1389673" y="1704975"/>
            <a:ext cx="7772400" cy="109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fr-FR" dirty="0" err="1"/>
              <a:t>L’instanciation</a:t>
            </a:r>
            <a:r>
              <a:rPr lang="en-US" altLang="fr-FR" dirty="0"/>
              <a:t> d’un objet </a:t>
            </a:r>
            <a:r>
              <a:rPr lang="en-US" altLang="fr-FR" dirty="0" err="1"/>
              <a:t>composé</a:t>
            </a:r>
            <a:r>
              <a:rPr lang="en-US" altLang="fr-FR" dirty="0"/>
              <a:t> </a:t>
            </a:r>
            <a:r>
              <a:rPr lang="en-US" altLang="fr-FR" dirty="0" err="1"/>
              <a:t>instancié</a:t>
            </a:r>
            <a:r>
              <a:rPr lang="en-US" altLang="fr-FR" dirty="0"/>
              <a:t> </a:t>
            </a:r>
            <a:r>
              <a:rPr lang="en-US" altLang="fr-FR" dirty="0" err="1"/>
              <a:t>ainsi</a:t>
            </a:r>
            <a:r>
              <a:rPr lang="en-US" altLang="fr-FR" dirty="0"/>
              <a:t> </a:t>
            </a:r>
            <a:r>
              <a:rPr lang="en-US" altLang="fr-FR" dirty="0" smtClean="0"/>
              <a:t>que </a:t>
            </a:r>
            <a:r>
              <a:rPr lang="en-US" altLang="fr-FR" dirty="0" err="1" smtClean="0"/>
              <a:t>tous</a:t>
            </a:r>
            <a:r>
              <a:rPr lang="en-US" altLang="fr-FR" dirty="0" smtClean="0"/>
              <a:t> </a:t>
            </a:r>
            <a:r>
              <a:rPr lang="en-US" altLang="fr-FR" dirty="0"/>
              <a:t>les </a:t>
            </a:r>
            <a:r>
              <a:rPr lang="en-US" altLang="fr-FR" dirty="0" err="1"/>
              <a:t>objets</a:t>
            </a:r>
            <a:r>
              <a:rPr lang="en-US" altLang="fr-FR" dirty="0"/>
              <a:t> qui le </a:t>
            </a:r>
            <a:r>
              <a:rPr lang="en-US" altLang="fr-FR" dirty="0" err="1"/>
              <a:t>composent</a:t>
            </a:r>
            <a:endParaRPr lang="en-US" alt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EA91B-DD82-D26D-B255-CB98299EFBFA}"/>
              </a:ext>
            </a:extLst>
          </p:cNvPr>
          <p:cNvSpPr/>
          <p:nvPr/>
        </p:nvSpPr>
        <p:spPr>
          <a:xfrm>
            <a:off x="1389673" y="3000375"/>
            <a:ext cx="1401152" cy="828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47ABA-D2D7-0F80-7EEB-884FB7F14D39}"/>
              </a:ext>
            </a:extLst>
          </p:cNvPr>
          <p:cNvSpPr/>
          <p:nvPr/>
        </p:nvSpPr>
        <p:spPr>
          <a:xfrm>
            <a:off x="3610946" y="3023703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900FD-DCFF-D7EC-5588-0E901F940721}"/>
              </a:ext>
            </a:extLst>
          </p:cNvPr>
          <p:cNvSpPr/>
          <p:nvPr/>
        </p:nvSpPr>
        <p:spPr>
          <a:xfrm>
            <a:off x="5593406" y="3023703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Portière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F0A2F-9176-44DE-B3CB-007422C35927}"/>
              </a:ext>
            </a:extLst>
          </p:cNvPr>
          <p:cNvSpPr/>
          <p:nvPr/>
        </p:nvSpPr>
        <p:spPr>
          <a:xfrm>
            <a:off x="7773995" y="3000375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Portière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9E6CD-E6FD-7BF4-391F-10B91902AC03}"/>
              </a:ext>
            </a:extLst>
          </p:cNvPr>
          <p:cNvSpPr/>
          <p:nvPr/>
        </p:nvSpPr>
        <p:spPr>
          <a:xfrm>
            <a:off x="1389673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F0902-A250-F8D4-F60D-41DF16B8684E}"/>
              </a:ext>
            </a:extLst>
          </p:cNvPr>
          <p:cNvSpPr/>
          <p:nvPr/>
        </p:nvSpPr>
        <p:spPr>
          <a:xfrm>
            <a:off x="1389674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015AE-3F6A-9AF7-6D41-3CAFD4E14DFD}"/>
              </a:ext>
            </a:extLst>
          </p:cNvPr>
          <p:cNvSpPr/>
          <p:nvPr/>
        </p:nvSpPr>
        <p:spPr>
          <a:xfrm>
            <a:off x="3795998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DC11FF-C308-DC7E-EDF6-11801E2038D8}"/>
              </a:ext>
            </a:extLst>
          </p:cNvPr>
          <p:cNvSpPr/>
          <p:nvPr/>
        </p:nvSpPr>
        <p:spPr>
          <a:xfrm>
            <a:off x="3795999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1C53F-9444-10A9-8A2A-94045BC2F4C3}"/>
              </a:ext>
            </a:extLst>
          </p:cNvPr>
          <p:cNvSpPr/>
          <p:nvPr/>
        </p:nvSpPr>
        <p:spPr>
          <a:xfrm>
            <a:off x="5880808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48A830-2AFB-05AD-B4FB-D6B5F9FE2748}"/>
              </a:ext>
            </a:extLst>
          </p:cNvPr>
          <p:cNvSpPr/>
          <p:nvPr/>
        </p:nvSpPr>
        <p:spPr>
          <a:xfrm>
            <a:off x="5880809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ED4E86-71F0-CAED-1DD7-63C8D990287E}"/>
              </a:ext>
            </a:extLst>
          </p:cNvPr>
          <p:cNvSpPr/>
          <p:nvPr/>
        </p:nvSpPr>
        <p:spPr>
          <a:xfrm>
            <a:off x="7959047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17448-2117-A64C-5342-6CE8F79F2D47}"/>
              </a:ext>
            </a:extLst>
          </p:cNvPr>
          <p:cNvSpPr/>
          <p:nvPr/>
        </p:nvSpPr>
        <p:spPr>
          <a:xfrm>
            <a:off x="7959048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5FC03-1952-D0F8-8CC7-537E11C3B5C8}"/>
              </a:ext>
            </a:extLst>
          </p:cNvPr>
          <p:cNvSpPr/>
          <p:nvPr/>
        </p:nvSpPr>
        <p:spPr>
          <a:xfrm>
            <a:off x="9858497" y="4293650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F6A2-E494-37B1-B65B-BE07CEDDF4ED}"/>
              </a:ext>
            </a:extLst>
          </p:cNvPr>
          <p:cNvSpPr/>
          <p:nvPr/>
        </p:nvSpPr>
        <p:spPr>
          <a:xfrm>
            <a:off x="9858498" y="5328349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D8614DC-B283-AF4C-1672-2B69DC21FEF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90249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E68799A-F8B5-5630-5CE2-2ACC47BFE4DC}"/>
              </a:ext>
            </a:extLst>
          </p:cNvPr>
          <p:cNvCxnSpPr/>
          <p:nvPr/>
        </p:nvCxnSpPr>
        <p:spPr>
          <a:xfrm>
            <a:off x="4496574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6F519C-2F5D-3237-634B-926472D94CD3}"/>
              </a:ext>
            </a:extLst>
          </p:cNvPr>
          <p:cNvCxnSpPr/>
          <p:nvPr/>
        </p:nvCxnSpPr>
        <p:spPr>
          <a:xfrm>
            <a:off x="6581384" y="5042585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8478508-375B-5CA2-7DD1-6021AA63D5B7}"/>
              </a:ext>
            </a:extLst>
          </p:cNvPr>
          <p:cNvCxnSpPr/>
          <p:nvPr/>
        </p:nvCxnSpPr>
        <p:spPr>
          <a:xfrm>
            <a:off x="8666193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33707BF-8394-B2E6-FE71-FAF76C3DE113}"/>
              </a:ext>
            </a:extLst>
          </p:cNvPr>
          <p:cNvCxnSpPr/>
          <p:nvPr/>
        </p:nvCxnSpPr>
        <p:spPr>
          <a:xfrm>
            <a:off x="10559073" y="4984115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10FEA9-348F-57C8-A7DE-48AD03EFE9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90248" y="3834241"/>
            <a:ext cx="1" cy="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541C8E4-FCAC-D8E0-AFD7-ABA20AD1B81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09790" y="3834241"/>
            <a:ext cx="2086784" cy="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633DAA6-4855-36E7-651F-ED82DA2B1B0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322524" y="3805723"/>
            <a:ext cx="4258860" cy="54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AFA8CC-10DB-D602-D66C-DFF5665835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238187" y="3839908"/>
            <a:ext cx="6421436" cy="5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A802F41-C69F-CFC0-4711-B426988DF1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17960" y="3812141"/>
            <a:ext cx="8141113" cy="48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BBC7257-34AA-1A8F-B62C-9889D5AA004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824" y="3312461"/>
            <a:ext cx="820122" cy="1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D695F4-6B70-6219-DB1C-8D70EB62E5C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90823" y="3082143"/>
            <a:ext cx="2802583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75C3102-87F0-FEED-24A2-861D03A4DB9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90823" y="3000375"/>
            <a:ext cx="4983172" cy="4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595B728-04AB-50EC-31A4-FECC647CE5E3}"/>
              </a:ext>
            </a:extLst>
          </p:cNvPr>
          <p:cNvSpPr txBox="1"/>
          <p:nvPr/>
        </p:nvSpPr>
        <p:spPr>
          <a:xfrm>
            <a:off x="3943312" y="3999637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RoueAVD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F89D03-0355-99A0-EF30-8A565FF3851B}"/>
              </a:ext>
            </a:extLst>
          </p:cNvPr>
          <p:cNvSpPr txBox="1"/>
          <p:nvPr/>
        </p:nvSpPr>
        <p:spPr>
          <a:xfrm>
            <a:off x="1556916" y="3946418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RoueAVG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2FF4B25-0411-58B3-E135-94230C57D0D5}"/>
              </a:ext>
            </a:extLst>
          </p:cNvPr>
          <p:cNvSpPr txBox="1"/>
          <p:nvPr/>
        </p:nvSpPr>
        <p:spPr>
          <a:xfrm>
            <a:off x="6061995" y="3917296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RoueARG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A71DDC2-9257-029C-1385-B6153E77881E}"/>
              </a:ext>
            </a:extLst>
          </p:cNvPr>
          <p:cNvSpPr txBox="1"/>
          <p:nvPr/>
        </p:nvSpPr>
        <p:spPr>
          <a:xfrm>
            <a:off x="8140234" y="3933507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RoueARD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9BFB3A-8CA9-9987-67B8-858BFE8814D8}"/>
              </a:ext>
            </a:extLst>
          </p:cNvPr>
          <p:cNvSpPr txBox="1"/>
          <p:nvPr/>
        </p:nvSpPr>
        <p:spPr>
          <a:xfrm>
            <a:off x="9926677" y="3839908"/>
            <a:ext cx="14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RoueSecours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87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 Concept d'héritage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9C432-8A30-DC13-78F8-378354297F2B}"/>
              </a:ext>
            </a:extLst>
          </p:cNvPr>
          <p:cNvSpPr>
            <a:spLocks noGrp="1"/>
          </p:cNvSpPr>
          <p:nvPr/>
        </p:nvSpPr>
        <p:spPr bwMode="auto">
          <a:xfrm>
            <a:off x="1887629" y="1894114"/>
            <a:ext cx="84084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La modélisation du monde réel nécessite une classification des objets qui le composent</a:t>
            </a:r>
          </a:p>
          <a:p>
            <a:pPr eaLnBrk="1" hangingPunct="1"/>
            <a:r>
              <a:rPr lang="fr-FR" altLang="fr-FR"/>
              <a:t>Classification = distribution systématique en catégories</a:t>
            </a:r>
            <a:br>
              <a:rPr lang="fr-FR" altLang="fr-FR"/>
            </a:br>
            <a:r>
              <a:rPr lang="fr-FR" altLang="fr-FR"/>
              <a:t>selon des critères précis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Classification = hiérarchie de classes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Exemples : </a:t>
            </a:r>
          </a:p>
          <a:p>
            <a:pPr lvl="1" eaLnBrk="1" hangingPunct="1"/>
            <a:r>
              <a:rPr lang="en-US" altLang="fr-FR">
                <a:solidFill>
                  <a:srgbClr val="000000"/>
                </a:solidFill>
              </a:rPr>
              <a:t>classification des éléments chimiques</a:t>
            </a:r>
          </a:p>
          <a:p>
            <a:pPr lvl="1" eaLnBrk="1" hangingPunct="1"/>
            <a:r>
              <a:rPr lang="en-US" altLang="fr-FR">
                <a:solidFill>
                  <a:srgbClr val="000000"/>
                </a:solidFill>
              </a:rPr>
              <a:t>classification des êtres vivants</a:t>
            </a:r>
          </a:p>
          <a:p>
            <a:pPr lvl="1" eaLnBrk="1" hangingPunct="1"/>
            <a:endParaRPr lang="en-US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Exemple d'héritage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32922B1D-C316-1BBA-6D99-45E240D4E8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9041" y="2104604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475804-DC22-DCAD-F2AE-DEEF89487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441" y="2104604"/>
            <a:ext cx="11430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2960EC1-6F72-58D1-111E-65923A7F07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1641" y="3041229"/>
            <a:ext cx="6858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E3153A2-F947-E455-F51E-878AA57C1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941" y="3955629"/>
            <a:ext cx="5715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5241642-96BC-FCF9-5EA0-32EDC9B2D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441" y="3955629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50171FF-959A-6552-4B07-D2D0D6574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041" y="3041229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0208FEB-4C89-BE3F-F20C-54B635E51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341" y="3155529"/>
            <a:ext cx="0" cy="251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60E2DD5-D3EA-0C14-99B5-EF910742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341" y="1647404"/>
            <a:ext cx="25146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Forme géométrique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DECBFBE-52D1-5610-EF93-BE2BE9C63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41" y="26983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Polygone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C0D84D1-680F-9DB9-93E7-C23030CA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641" y="26983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Ellipse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58A5F86-1535-165B-19AA-C58793CC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6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Cercle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41C593E-D5F4-AD8C-BE5B-8136F54F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0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Triangle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E217FBD-EBD0-DA94-4C51-8C91CD98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6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Quadrilatère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32A479F-8375-458A-7C07-925D7E8F2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041" y="4412829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Triangle</a:t>
            </a:r>
          </a:p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Rectangle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C6F7E1-DB85-055D-4242-A1D9794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441" y="4412829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Triangle</a:t>
            </a:r>
          </a:p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equilateral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87898B3-99B0-9151-0E42-0D6588E7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841" y="4412829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Rectangle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306D50D3-B68B-3E3A-01D8-242782D1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841" y="5327229"/>
            <a:ext cx="11049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Carré</a:t>
            </a:r>
            <a:endParaRPr lang="fr-FR" altLang="fr-FR" sz="2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5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F353A-5EC0-EF30-E1B5-6BC66C2E0A04}"/>
              </a:ext>
            </a:extLst>
          </p:cNvPr>
          <p:cNvSpPr>
            <a:spLocks noGrp="1"/>
          </p:cNvSpPr>
          <p:nvPr/>
        </p:nvSpPr>
        <p:spPr bwMode="auto">
          <a:xfrm>
            <a:off x="1202093" y="2259174"/>
            <a:ext cx="9787813" cy="233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00016C"/>
                </a:solidFill>
              </a:rPr>
              <a:t>Héritage</a:t>
            </a:r>
            <a:r>
              <a:rPr lang="fr-FR" altLang="fr-FR" dirty="0"/>
              <a:t> : mécanisme permettant le partage et la réutilisation de propriétés entre les objets. La relation d’héritage est une relation de généralisation / spécialisation. </a:t>
            </a:r>
          </a:p>
          <a:p>
            <a:pPr eaLnBrk="1" hangingPunct="1"/>
            <a:r>
              <a:rPr lang="fr-FR" altLang="fr-FR" dirty="0"/>
              <a:t>La classe parente est la </a:t>
            </a:r>
            <a:r>
              <a:rPr lang="fr-FR" altLang="fr-FR" dirty="0">
                <a:solidFill>
                  <a:srgbClr val="00016C"/>
                </a:solidFill>
              </a:rPr>
              <a:t>superclasse.</a:t>
            </a:r>
            <a:endParaRPr lang="fr-FR" altLang="fr-FR" dirty="0"/>
          </a:p>
          <a:p>
            <a:pPr eaLnBrk="1" hangingPunct="1"/>
            <a:r>
              <a:rPr lang="fr-FR" altLang="fr-FR" dirty="0"/>
              <a:t>La classe qui hérite est la </a:t>
            </a:r>
            <a:r>
              <a:rPr lang="fr-FR" altLang="fr-FR" dirty="0">
                <a:solidFill>
                  <a:srgbClr val="00016C"/>
                </a:solidFill>
              </a:rPr>
              <a:t>sous-classe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25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Héritage : représentation graphique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0EEB6B2-DCD1-5F69-4494-0B2A395D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1720721"/>
            <a:ext cx="2633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med"/>
              </a14:hiddenLine>
            </a:ext>
          </a:extLst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A230109D-BF92-F947-42D8-4AA13D33273F}"/>
              </a:ext>
            </a:extLst>
          </p:cNvPr>
          <p:cNvGrpSpPr>
            <a:grpSpLocks/>
          </p:cNvGrpSpPr>
          <p:nvPr/>
        </p:nvGrpSpPr>
        <p:grpSpPr bwMode="auto">
          <a:xfrm>
            <a:off x="4986337" y="2558921"/>
            <a:ext cx="2627313" cy="336550"/>
            <a:chOff x="2352" y="1584"/>
            <a:chExt cx="1655" cy="212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8F1042B3-96B4-4EEA-3455-A35A767F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584"/>
              <a:ext cx="8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Superclasse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CC84203-D64D-B104-5F9F-9A457A3A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584"/>
              <a:ext cx="816" cy="96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800E0E2E-E7E1-4357-C3D9-298ED3A9A030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4006721"/>
            <a:ext cx="3109912" cy="336550"/>
            <a:chOff x="2313" y="2496"/>
            <a:chExt cx="1959" cy="212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EDF7BC26-A6AF-8682-6D8D-1605F4EB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496"/>
              <a:ext cx="10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Lien d’héritage 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44C3060-74AB-2957-2566-4FF45BAB9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3" y="2544"/>
              <a:ext cx="864" cy="48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978BAAC4-C43A-8F9E-AB85-8D20D3F92AFF}"/>
              </a:ext>
            </a:extLst>
          </p:cNvPr>
          <p:cNvGrpSpPr>
            <a:grpSpLocks/>
          </p:cNvGrpSpPr>
          <p:nvPr/>
        </p:nvGrpSpPr>
        <p:grpSpPr bwMode="auto">
          <a:xfrm>
            <a:off x="5762626" y="4692521"/>
            <a:ext cx="2278063" cy="336550"/>
            <a:chOff x="2841" y="2928"/>
            <a:chExt cx="1435" cy="21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FAA2618-31F0-B218-EE92-E1531F17E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928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Sous-classe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2952496D-641D-FA43-77BB-5FC01446C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1" y="3024"/>
              <a:ext cx="528" cy="0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6E95BAAA-446C-ED0B-95F9-ADB69BC0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7" y="5738943"/>
            <a:ext cx="48768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fr-FR" altLang="fr-FR">
                <a:latin typeface="Perpetua" panose="02020502060401020303" pitchFamily="18" charset="0"/>
              </a:rPr>
              <a:t>Représentation avec UML d’un héritage (simple)</a:t>
            </a:r>
          </a:p>
        </p:txBody>
      </p:sp>
    </p:spTree>
    <p:extLst>
      <p:ext uri="{BB962C8B-B14F-4D97-AF65-F5344CB8AC3E}">
        <p14:creationId xmlns:p14="http://schemas.microsoft.com/office/powerpoint/2010/main" val="1438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L'approche 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7AFC2-D031-3764-ED5B-6CA8966B0A66}"/>
              </a:ext>
            </a:extLst>
          </p:cNvPr>
          <p:cNvSpPr>
            <a:spLocks noGrp="1"/>
          </p:cNvSpPr>
          <p:nvPr/>
        </p:nvSpPr>
        <p:spPr bwMode="auto">
          <a:xfrm>
            <a:off x="2015148" y="183268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fr-FR" altLang="fr-FR" sz="2000"/>
              <a:t>L’approche objet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 b="1">
                <a:solidFill>
                  <a:srgbClr val="00016C"/>
                </a:solidFill>
              </a:rPr>
              <a:t>Programmation dirigé par les données</a:t>
            </a:r>
            <a:r>
              <a:rPr lang="fr-FR" altLang="fr-FR" sz="1800"/>
              <a:t> et non par les traitements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Notion d’encapsulation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1800"/>
              <a:t>les données et les procédures qui les manipulent (on parle de méthodes) sont regroupés dans une même entité (la classe).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000"/>
              <a:t>Un objet informatique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maintient son état dans des variables (appelées </a:t>
            </a:r>
            <a:r>
              <a:rPr lang="fr-FR" altLang="fr-FR" sz="1800" b="1" i="1"/>
              <a:t>attributs</a:t>
            </a:r>
            <a:r>
              <a:rPr lang="fr-FR" altLang="fr-FR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implémente son comportement à l'aide de méthodes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fr-FR" sz="1800"/>
              <a:t>objet informatique = regroupement logiciel de variables et de méthodes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000"/>
              <a:t>Cycle de vie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construction (en mémoire)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Utilisation (changements d’état par affectations, comportements par exécution de méthodes)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destruction</a:t>
            </a:r>
          </a:p>
          <a:p>
            <a:pPr lvl="2" eaLnBrk="1" hangingPunct="1">
              <a:lnSpc>
                <a:spcPct val="90000"/>
              </a:lnSpc>
            </a:pPr>
            <a:endParaRPr lang="fr-FR" altLang="fr-FR" sz="1800"/>
          </a:p>
        </p:txBody>
      </p:sp>
    </p:spTree>
    <p:extLst>
      <p:ext uri="{BB962C8B-B14F-4D97-AF65-F5344CB8AC3E}">
        <p14:creationId xmlns:p14="http://schemas.microsoft.com/office/powerpoint/2010/main" val="3267189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Les constructeurs et l'héritage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BE528-6ECE-C076-CE86-B9A989C6140F}"/>
              </a:ext>
            </a:extLst>
          </p:cNvPr>
          <p:cNvSpPr>
            <a:spLocks noGrp="1"/>
          </p:cNvSpPr>
          <p:nvPr/>
        </p:nvSpPr>
        <p:spPr bwMode="auto">
          <a:xfrm>
            <a:off x="1659294" y="175882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/>
            <a:r>
              <a:rPr lang="fr-FR" altLang="fr-FR" dirty="0"/>
              <a:t>par défaut le constructeur d’une sous-classe appelle le constructeur "par défaut" (celui qui ne reçoit pas de paramètres) de la superclasse. 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Pour forcer l'appel d'un constructeur précis, on utilisera le mot réservé </a:t>
            </a:r>
            <a:r>
              <a:rPr lang="fr-FR" altLang="fr-FR" b="1" dirty="0">
                <a:solidFill>
                  <a:srgbClr val="00016C"/>
                </a:solidFill>
              </a:rPr>
              <a:t>super</a:t>
            </a:r>
            <a:r>
              <a:rPr lang="fr-FR" altLang="fr-FR" b="1" dirty="0"/>
              <a:t>.</a:t>
            </a:r>
            <a:r>
              <a:rPr lang="fr-FR" altLang="fr-FR" dirty="0"/>
              <a:t> Cet appel devra être la </a:t>
            </a:r>
            <a:r>
              <a:rPr lang="fr-FR" altLang="fr-FR" b="1" dirty="0"/>
              <a:t>première</a:t>
            </a:r>
            <a:r>
              <a:rPr lang="fr-FR" altLang="fr-FR" dirty="0"/>
              <a:t> </a:t>
            </a:r>
            <a:r>
              <a:rPr lang="fr-FR" altLang="fr-FR" b="1" dirty="0"/>
              <a:t>instruction</a:t>
            </a:r>
            <a:r>
              <a:rPr lang="fr-FR" altLang="fr-FR" dirty="0"/>
              <a:t> du constructeur.</a:t>
            </a:r>
            <a:endParaRPr lang="fr-FR" altLang="fr-FR" sz="1800" dirty="0"/>
          </a:p>
          <a:p>
            <a:pPr lvl="1" eaLnBrk="1" hangingPunct="1"/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1905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Redéfinition de méthodes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6E40C-A60D-64EB-2353-4BBBC464B48C}"/>
              </a:ext>
            </a:extLst>
          </p:cNvPr>
          <p:cNvSpPr>
            <a:spLocks noGrp="1"/>
          </p:cNvSpPr>
          <p:nvPr/>
        </p:nvSpPr>
        <p:spPr bwMode="auto">
          <a:xfrm>
            <a:off x="1118632" y="2090057"/>
            <a:ext cx="9946432" cy="285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800" dirty="0"/>
              <a:t>Une sous-classe peut </a:t>
            </a:r>
            <a:r>
              <a:rPr lang="fr-FR" altLang="fr-FR" sz="2800" u="sng" dirty="0"/>
              <a:t>redéfinir</a:t>
            </a:r>
            <a:r>
              <a:rPr lang="fr-FR" altLang="fr-FR" sz="2800" dirty="0"/>
              <a:t> des méthodes de ses superclasses (directe ou indirectes), à des fins de </a:t>
            </a:r>
            <a:r>
              <a:rPr lang="fr-FR" altLang="fr-FR" sz="2800" u="sng" dirty="0"/>
              <a:t>spécialisation</a:t>
            </a:r>
            <a:r>
              <a:rPr lang="fr-FR" altLang="fr-FR" sz="2800" dirty="0"/>
              <a:t>.</a:t>
            </a:r>
          </a:p>
          <a:p>
            <a:pPr lvl="1" eaLnBrk="1" hangingPunct="1"/>
            <a:r>
              <a:rPr lang="fr-FR" altLang="fr-FR" dirty="0"/>
              <a:t>Le terme anglophone est "</a:t>
            </a:r>
            <a:r>
              <a:rPr lang="fr-FR" altLang="fr-FR" b="1" i="1" u="sng" dirty="0" err="1"/>
              <a:t>overriding</a:t>
            </a:r>
            <a:r>
              <a:rPr lang="fr-FR" altLang="fr-FR" dirty="0"/>
              <a:t>". </a:t>
            </a:r>
          </a:p>
          <a:p>
            <a:pPr lvl="1" eaLnBrk="1" hangingPunct="1"/>
            <a:r>
              <a:rPr lang="fr-FR" altLang="fr-FR" dirty="0"/>
              <a:t>La méthode redéfinie </a:t>
            </a:r>
            <a:r>
              <a:rPr lang="fr-FR" altLang="fr-FR" b="1" dirty="0"/>
              <a:t>doit avoir la même signature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Concept de classe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C5228-008D-20BC-0E5D-4B13BC6A91E8}"/>
              </a:ext>
            </a:extLst>
          </p:cNvPr>
          <p:cNvSpPr>
            <a:spLocks noGrp="1"/>
          </p:cNvSpPr>
          <p:nvPr/>
        </p:nvSpPr>
        <p:spPr bwMode="auto">
          <a:xfrm>
            <a:off x="2093167" y="1963316"/>
            <a:ext cx="8229600" cy="343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En informatique, la </a:t>
            </a:r>
            <a:r>
              <a:rPr lang="fr-FR" altLang="fr-FR" sz="2400" dirty="0">
                <a:solidFill>
                  <a:srgbClr val="00016C"/>
                </a:solidFill>
              </a:rPr>
              <a:t>classe est un modèle</a:t>
            </a:r>
            <a:r>
              <a:rPr lang="fr-FR" altLang="fr-FR" sz="2400" dirty="0"/>
              <a:t> décrivant les caractéristiques communes et le comportement d’un ensemble d’objets : la classe est un moule et l’objet est ce qui est moulé à partir de cette classe</a:t>
            </a:r>
          </a:p>
          <a:p>
            <a:pPr eaLnBrk="1" hangingPunct="1"/>
            <a:r>
              <a:rPr lang="fr-FR" altLang="fr-FR" sz="2400" dirty="0"/>
              <a:t>Mais l'état de chaque objet est indépendant des autres</a:t>
            </a:r>
          </a:p>
          <a:p>
            <a:pPr lvl="1" eaLnBrk="1" hangingPunct="1"/>
            <a:r>
              <a:rPr lang="fr-FR" altLang="fr-FR" sz="2000" dirty="0"/>
              <a:t>Les objets sont des représentations dynamiques (appelées instances) du modèle défini au travers de la classe</a:t>
            </a:r>
          </a:p>
          <a:p>
            <a:pPr lvl="1" eaLnBrk="1" hangingPunct="1"/>
            <a:r>
              <a:rPr lang="fr-FR" altLang="fr-FR" sz="2000" dirty="0"/>
              <a:t>Une classe permet d’instancier plusieurs objets</a:t>
            </a:r>
          </a:p>
          <a:p>
            <a:pPr lvl="1" eaLnBrk="1" hangingPunct="1"/>
            <a:r>
              <a:rPr lang="fr-FR" altLang="fr-FR" sz="2000" dirty="0"/>
              <a:t>Chaque objet est une instance d’une seule classe</a:t>
            </a:r>
          </a:p>
        </p:txBody>
      </p:sp>
    </p:spTree>
    <p:extLst>
      <p:ext uri="{BB962C8B-B14F-4D97-AF65-F5344CB8AC3E}">
        <p14:creationId xmlns:p14="http://schemas.microsoft.com/office/powerpoint/2010/main" val="6742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La classe : définition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66367-814D-7D5D-0A13-1047DE47CAB8}"/>
              </a:ext>
            </a:extLst>
          </p:cNvPr>
          <p:cNvSpPr>
            <a:spLocks noGrp="1"/>
          </p:cNvSpPr>
          <p:nvPr/>
        </p:nvSpPr>
        <p:spPr bwMode="auto">
          <a:xfrm>
            <a:off x="1389673" y="1943100"/>
            <a:ext cx="890918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>
                <a:solidFill>
                  <a:srgbClr val="00016C"/>
                </a:solidFill>
              </a:rPr>
              <a:t>Classe</a:t>
            </a:r>
            <a:r>
              <a:rPr lang="fr-FR" altLang="fr-FR" sz="2400"/>
              <a:t> : description d’une famille d’objets ayant une même structure et un même comportement. Elle est caractérisée par :</a:t>
            </a:r>
          </a:p>
          <a:p>
            <a:pPr lvl="1" eaLnBrk="1" hangingPunct="1"/>
            <a:r>
              <a:rPr lang="fr-FR" altLang="fr-FR" sz="2000"/>
              <a:t>Un nom</a:t>
            </a:r>
          </a:p>
          <a:p>
            <a:pPr lvl="1" eaLnBrk="1" hangingPunct="1"/>
            <a:r>
              <a:rPr lang="fr-FR" altLang="fr-FR" sz="2000"/>
              <a:t>Une composante statique : des </a:t>
            </a:r>
            <a:r>
              <a:rPr lang="fr-FR" altLang="fr-FR" sz="2000" b="1">
                <a:solidFill>
                  <a:srgbClr val="00016C"/>
                </a:solidFill>
              </a:rPr>
              <a:t>champs</a:t>
            </a:r>
            <a:r>
              <a:rPr lang="fr-FR" altLang="fr-FR" sz="2000"/>
              <a:t> (ou </a:t>
            </a:r>
            <a:r>
              <a:rPr lang="fr-FR" altLang="fr-FR" sz="2000" b="1">
                <a:solidFill>
                  <a:srgbClr val="00016C"/>
                </a:solidFill>
              </a:rPr>
              <a:t>attributs</a:t>
            </a:r>
            <a:r>
              <a:rPr lang="fr-FR" altLang="fr-FR" sz="2000"/>
              <a:t>) nommés ayant une valeur. Ils caractérisent l’état des objets pendant l’exécution du programme</a:t>
            </a:r>
          </a:p>
          <a:p>
            <a:pPr lvl="1" eaLnBrk="1" hangingPunct="1"/>
            <a:r>
              <a:rPr lang="fr-FR" altLang="fr-FR" sz="2000"/>
              <a:t>Une composante dynamique : des </a:t>
            </a:r>
            <a:r>
              <a:rPr lang="fr-FR" altLang="fr-FR" sz="2000" b="1">
                <a:solidFill>
                  <a:srgbClr val="00016C"/>
                </a:solidFill>
              </a:rPr>
              <a:t>méthodes</a:t>
            </a:r>
            <a:r>
              <a:rPr lang="fr-FR" altLang="fr-FR" sz="2000"/>
              <a:t> représentant le comportement des objets de cette classe. Elles manipulent les attributs des objets  et caractérisent les actions pouvant être effectuées par les objets.</a:t>
            </a:r>
          </a:p>
        </p:txBody>
      </p:sp>
    </p:spTree>
    <p:extLst>
      <p:ext uri="{BB962C8B-B14F-4D97-AF65-F5344CB8AC3E}">
        <p14:creationId xmlns:p14="http://schemas.microsoft.com/office/powerpoint/2010/main" val="27300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La classe : représentation graphique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F0EE947-7355-0CF0-856E-44B3983C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7" y="2175587"/>
            <a:ext cx="2561253" cy="325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D786E4F-0B08-2822-15CA-7FF0720F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426" y="2269017"/>
            <a:ext cx="1183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latin typeface="Perpetua" panose="02020502060401020303" pitchFamily="18" charset="0"/>
              </a:rPr>
              <a:t>Nom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2557B31-3F4D-0622-7EEC-428370DDA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480" y="4346140"/>
            <a:ext cx="2095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dirty="0">
                <a:latin typeface="Perpetua" panose="02020502060401020303" pitchFamily="18" charset="0"/>
              </a:rPr>
              <a:t>Méthodes</a:t>
            </a:r>
            <a:endParaRPr lang="fr-FR" altLang="fr-FR" sz="2000" dirty="0">
              <a:latin typeface="Perpetua" panose="02020502060401020303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D9757D1-C5E1-C9D9-F5C6-2D86F043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99" y="3083891"/>
            <a:ext cx="1215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latin typeface="Perpetua" panose="02020502060401020303" pitchFamily="18" charset="0"/>
              </a:rPr>
              <a:t>Attribues</a:t>
            </a:r>
            <a:endParaRPr lang="fr-FR" altLang="fr-FR" sz="2400" dirty="0">
              <a:latin typeface="Perpetua" panose="02020502060401020303" pitchFamily="18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6FEF7B-FFC7-5F78-DD85-0A047AE3C1D6}"/>
              </a:ext>
            </a:extLst>
          </p:cNvPr>
          <p:cNvCxnSpPr>
            <a:cxnSpLocks/>
          </p:cNvCxnSpPr>
          <p:nvPr/>
        </p:nvCxnSpPr>
        <p:spPr>
          <a:xfrm flipH="1">
            <a:off x="6012901" y="2453683"/>
            <a:ext cx="56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8BA01B-CBA2-B480-5F38-F95B30A6B025}"/>
              </a:ext>
            </a:extLst>
          </p:cNvPr>
          <p:cNvCxnSpPr>
            <a:cxnSpLocks/>
          </p:cNvCxnSpPr>
          <p:nvPr/>
        </p:nvCxnSpPr>
        <p:spPr>
          <a:xfrm flipH="1">
            <a:off x="6002536" y="3268557"/>
            <a:ext cx="72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11070D-31ED-BC99-11B1-2534ABFB0F3C}"/>
              </a:ext>
            </a:extLst>
          </p:cNvPr>
          <p:cNvCxnSpPr>
            <a:cxnSpLocks/>
          </p:cNvCxnSpPr>
          <p:nvPr/>
        </p:nvCxnSpPr>
        <p:spPr>
          <a:xfrm flipH="1">
            <a:off x="6012901" y="4518859"/>
            <a:ext cx="101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BA1D8349-62FB-D481-5ADD-5DBFEB8A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058" y="5539782"/>
            <a:ext cx="7332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2000" dirty="0">
                <a:latin typeface="Perpetua" panose="02020502060401020303" pitchFamily="18" charset="0"/>
              </a:rPr>
              <a:t>Une classe représentée avec la notation UML (</a:t>
            </a:r>
            <a:r>
              <a:rPr lang="fr-FR" altLang="fr-FR" sz="2000" dirty="0" err="1">
                <a:latin typeface="Perpetua" panose="02020502060401020303" pitchFamily="18" charset="0"/>
              </a:rPr>
              <a:t>Unified</a:t>
            </a:r>
            <a:r>
              <a:rPr lang="fr-FR" altLang="fr-FR" sz="2000" dirty="0">
                <a:latin typeface="Perpetua" panose="02020502060401020303" pitchFamily="18" charset="0"/>
              </a:rPr>
              <a:t> Modeling </a:t>
            </a:r>
            <a:r>
              <a:rPr lang="fr-FR" altLang="fr-FR" sz="2000" dirty="0" err="1">
                <a:latin typeface="Perpetua" panose="02020502060401020303" pitchFamily="18" charset="0"/>
              </a:rPr>
              <a:t>Language</a:t>
            </a:r>
            <a:r>
              <a:rPr lang="fr-FR" altLang="fr-FR" sz="2000" dirty="0">
                <a:latin typeface="Perpetua" panose="02020502060401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8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Modificateurs d'accès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BAC78C8C-8166-3F4F-B506-3703C8541202}"/>
              </a:ext>
            </a:extLst>
          </p:cNvPr>
          <p:cNvSpPr txBox="1"/>
          <p:nvPr/>
        </p:nvSpPr>
        <p:spPr>
          <a:xfrm>
            <a:off x="1915135" y="2283148"/>
            <a:ext cx="8353425" cy="286232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2000" dirty="0"/>
              <a:t>Un modificateur indique si les autres classes de l'application pourront accéder ou non à la classe/méthode/attribut (qualifié par la suite d'« item »).</a:t>
            </a:r>
          </a:p>
          <a:p>
            <a:pPr eaLnBrk="1" hangingPunct="1">
              <a:defRPr/>
            </a:pPr>
            <a:r>
              <a:rPr lang="fr-FR" sz="2000" dirty="0"/>
              <a:t>Ces modificateurs sont au nombre de quatre :</a:t>
            </a:r>
          </a:p>
          <a:p>
            <a:pPr eaLnBrk="1" hangingPunct="1">
              <a:defRPr/>
            </a:pPr>
            <a:endParaRPr lang="fr-FR" sz="2000" dirty="0"/>
          </a:p>
          <a:p>
            <a:pPr eaLnBrk="1" hangingPunct="1">
              <a:defRPr/>
            </a:pPr>
            <a:r>
              <a:rPr lang="fr-FR" sz="2000" dirty="0">
                <a:solidFill>
                  <a:srgbClr val="00016C"/>
                </a:solidFill>
                <a:latin typeface="+mn-lt"/>
                <a:cs typeface="+mn-cs"/>
              </a:rPr>
              <a:t>public</a:t>
            </a:r>
            <a:r>
              <a:rPr lang="fr-FR" sz="2000" dirty="0"/>
              <a:t> : toutes les classes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protected</a:t>
            </a:r>
            <a:r>
              <a:rPr lang="fr-FR" sz="2000" dirty="0"/>
              <a:t> : seules les classes dérivées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private</a:t>
            </a:r>
            <a:r>
              <a:rPr lang="fr-FR" sz="2000" dirty="0"/>
              <a:t> : l'item est seulement accessible depuis l'intérieur de la classe où il est défini.</a:t>
            </a:r>
          </a:p>
        </p:txBody>
      </p:sp>
    </p:spTree>
    <p:extLst>
      <p:ext uri="{BB962C8B-B14F-4D97-AF65-F5344CB8AC3E}">
        <p14:creationId xmlns:p14="http://schemas.microsoft.com/office/powerpoint/2010/main" val="70106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Modificateurs d'accès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BAC78C8C-8166-3F4F-B506-3703C8541202}"/>
              </a:ext>
            </a:extLst>
          </p:cNvPr>
          <p:cNvSpPr txBox="1"/>
          <p:nvPr/>
        </p:nvSpPr>
        <p:spPr>
          <a:xfrm>
            <a:off x="1915135" y="2283148"/>
            <a:ext cx="8353425" cy="286232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2000" dirty="0"/>
              <a:t>Un modificateur indique si les autres classes de l'application pourront accéder ou non à la classe/méthode/attribut (qualifié par la suite d'« item »).</a:t>
            </a:r>
          </a:p>
          <a:p>
            <a:pPr eaLnBrk="1" hangingPunct="1">
              <a:defRPr/>
            </a:pPr>
            <a:r>
              <a:rPr lang="fr-FR" sz="2000" dirty="0"/>
              <a:t>Ces modificateurs sont au nombre de quatre :</a:t>
            </a:r>
          </a:p>
          <a:p>
            <a:pPr eaLnBrk="1" hangingPunct="1">
              <a:defRPr/>
            </a:pPr>
            <a:endParaRPr lang="fr-FR" sz="2000" dirty="0"/>
          </a:p>
          <a:p>
            <a:pPr eaLnBrk="1" hangingPunct="1">
              <a:defRPr/>
            </a:pPr>
            <a:r>
              <a:rPr lang="fr-FR" sz="2000" dirty="0">
                <a:solidFill>
                  <a:srgbClr val="00016C"/>
                </a:solidFill>
                <a:latin typeface="+mn-lt"/>
                <a:cs typeface="+mn-cs"/>
              </a:rPr>
              <a:t>public</a:t>
            </a:r>
            <a:r>
              <a:rPr lang="fr-FR" sz="2000" dirty="0"/>
              <a:t> : toutes les classes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protected</a:t>
            </a:r>
            <a:r>
              <a:rPr lang="fr-FR" sz="2000" dirty="0"/>
              <a:t> : seules les classes dérivées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private</a:t>
            </a:r>
            <a:r>
              <a:rPr lang="fr-FR" sz="2000" dirty="0"/>
              <a:t> : l'item est seulement accessible depuis l'intérieur de la classe où il est défini.</a:t>
            </a:r>
          </a:p>
        </p:txBody>
      </p:sp>
    </p:spTree>
    <p:extLst>
      <p:ext uri="{BB962C8B-B14F-4D97-AF65-F5344CB8AC3E}">
        <p14:creationId xmlns:p14="http://schemas.microsoft.com/office/powerpoint/2010/main" val="27461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L'instanciation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22D70-C661-5E6D-EE61-D2995D4ADA10}"/>
              </a:ext>
            </a:extLst>
          </p:cNvPr>
          <p:cNvSpPr>
            <a:spLocks noGrp="1"/>
          </p:cNvSpPr>
          <p:nvPr/>
        </p:nvSpPr>
        <p:spPr bwMode="auto">
          <a:xfrm>
            <a:off x="1447543" y="2072281"/>
            <a:ext cx="9296913" cy="331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Instanciation : concrétisation d’une classe en un objet « </a:t>
            </a:r>
            <a:r>
              <a:rPr lang="fr-FR" altLang="fr-FR" i="1"/>
              <a:t>concret</a:t>
            </a:r>
            <a:r>
              <a:rPr lang="fr-FR" altLang="fr-FR"/>
              <a:t> ». </a:t>
            </a:r>
          </a:p>
          <a:p>
            <a:pPr lvl="1" eaLnBrk="1" hangingPunct="1"/>
            <a:r>
              <a:rPr lang="fr-FR" altLang="fr-FR"/>
              <a:t>Dans nos programmes Java nous allons définir des classes et  </a:t>
            </a:r>
            <a:r>
              <a:rPr lang="fr-FR" altLang="fr-FR" b="1" i="1"/>
              <a:t>instancier</a:t>
            </a:r>
            <a:r>
              <a:rPr lang="fr-FR" altLang="fr-FR"/>
              <a:t> ces classes en des objets. Le fonctionnement du programme résultera de l’interaction entre ces objets « </a:t>
            </a:r>
            <a:r>
              <a:rPr lang="fr-FR" altLang="fr-FR" b="1" i="1"/>
              <a:t>instanciés</a:t>
            </a:r>
            <a:r>
              <a:rPr lang="fr-FR" altLang="fr-FR"/>
              <a:t> ».</a:t>
            </a:r>
          </a:p>
          <a:p>
            <a:pPr lvl="1" eaLnBrk="1" hangingPunct="1"/>
            <a:r>
              <a:rPr lang="fr-FR" altLang="fr-FR"/>
              <a:t>En Programmation Orientée Objet, on décrit des classes et l’application en elle-même va être constituée des objets instanciés, à partir de ces classes, qui vont communiquer et agir les uns sur les autres.</a:t>
            </a:r>
          </a:p>
        </p:txBody>
      </p:sp>
    </p:spTree>
    <p:extLst>
      <p:ext uri="{BB962C8B-B14F-4D97-AF65-F5344CB8AC3E}">
        <p14:creationId xmlns:p14="http://schemas.microsoft.com/office/powerpoint/2010/main" val="9851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7" ma:contentTypeDescription="Crée un document." ma:contentTypeScope="" ma:versionID="84f2d84326ade83e67ec3be1b5541fbe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9215c50c2145a4592a4cfe68f9ede7e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C79C4E-43C8-48DF-ADDD-2A86710BC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ff54e1-a636-46f6-9b69-8f3822d67a0e"/>
    <ds:schemaRef ds:uri="8d2c9915-5c45-4ad6-a671-8c5c261169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57491F-74C7-40B8-B5D6-E12BE2279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DCDC6-2704-43A0-B2C1-0D0B370CFFAF}">
  <ds:schemaRefs>
    <ds:schemaRef ds:uri="http://schemas.microsoft.com/office/2006/metadata/properties"/>
    <ds:schemaRef ds:uri="http://schemas.microsoft.com/office/infopath/2007/PartnerControls"/>
    <ds:schemaRef ds:uri="ff169a4e-b77a-438e-80a4-0800f20f8d95"/>
    <ds:schemaRef ds:uri="e7e3fc82-298b-4121-ac6d-4eb14224b4c0"/>
    <ds:schemaRef ds:uri="8d2c9915-5c45-4ad6-a671-8c5c261169ac"/>
    <ds:schemaRef ds:uri="a0ff54e1-a636-46f6-9b69-8f3822d67a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26490</TotalTime>
  <Words>1563</Words>
  <Application>Microsoft Office PowerPoint</Application>
  <PresentationFormat>Grand écran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Courier</vt:lpstr>
      <vt:lpstr>Monotype Sorts</vt:lpstr>
      <vt:lpstr>Perpetua</vt:lpstr>
      <vt:lpstr>Times</vt:lpstr>
      <vt:lpstr>Times New Roman</vt:lpstr>
      <vt:lpstr>Wingdings 2</vt:lpstr>
      <vt:lpstr>Wingdings 3</vt:lpstr>
      <vt:lpstr>Ion</vt:lpstr>
      <vt:lpstr>Thème Office</vt:lpstr>
      <vt:lpstr>Présentation PowerPoint</vt:lpstr>
      <vt:lpstr>Concept d'objet</vt:lpstr>
      <vt:lpstr>L'approche objet</vt:lpstr>
      <vt:lpstr>Concept de classe</vt:lpstr>
      <vt:lpstr>La classe : définition</vt:lpstr>
      <vt:lpstr>La classe : représentation graphique</vt:lpstr>
      <vt:lpstr>Modificateurs d'accès</vt:lpstr>
      <vt:lpstr>Modificateurs d'accès</vt:lpstr>
      <vt:lpstr>L'instanciation</vt:lpstr>
      <vt:lpstr>L'instanciation</vt:lpstr>
      <vt:lpstr>Les constructeurs</vt:lpstr>
      <vt:lpstr>Les constructeurs</vt:lpstr>
      <vt:lpstr>Les constructeurs</vt:lpstr>
      <vt:lpstr>Les constructeurs</vt:lpstr>
      <vt:lpstr>Objets, tableaux, types de base</vt:lpstr>
      <vt:lpstr>Attributs d'un objet</vt:lpstr>
      <vt:lpstr>Méthodes et paramètres</vt:lpstr>
      <vt:lpstr>L'encapsulation</vt:lpstr>
      <vt:lpstr>L'encapsulation</vt:lpstr>
      <vt:lpstr>Contrôle d'accès</vt:lpstr>
      <vt:lpstr>Contrôle d'accès</vt:lpstr>
      <vt:lpstr>Contrôle d'accès</vt:lpstr>
      <vt:lpstr>Attributs de classe</vt:lpstr>
      <vt:lpstr>Composition d'un objet</vt:lpstr>
      <vt:lpstr>Composition d'un objet</vt:lpstr>
      <vt:lpstr>Le Concept d'héritage</vt:lpstr>
      <vt:lpstr>Exemple d'héritage</vt:lpstr>
      <vt:lpstr> Héritage</vt:lpstr>
      <vt:lpstr> Héritage : représentation graphique</vt:lpstr>
      <vt:lpstr> Les constructeurs et l'héritage</vt:lpstr>
      <vt:lpstr> Redéfinition de méthodes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JavaScript (JS)</dc:title>
  <dc:creator>Wahim Hilal Ghoufle</dc:creator>
  <cp:lastModifiedBy>BUR_OF16</cp:lastModifiedBy>
  <cp:revision>885</cp:revision>
  <dcterms:created xsi:type="dcterms:W3CDTF">2021-10-31T09:42:21Z</dcterms:created>
  <dcterms:modified xsi:type="dcterms:W3CDTF">2022-10-11T14:51:52Z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  <property fmtid="{D5CDD505-2E9C-101B-9397-08002B2CF9AE}" pid="3" name="MediaServiceImageTags">
    <vt:lpwstr/>
  </property>
</Properties>
</file>