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  <p:sldMasterId id="2147483648" r:id="rId5"/>
  </p:sldMasterIdLst>
  <p:notesMasterIdLst>
    <p:notesMasterId r:id="rId18"/>
  </p:notesMasterIdLst>
  <p:sldIdLst>
    <p:sldId id="256" r:id="rId6"/>
    <p:sldId id="304" r:id="rId7"/>
    <p:sldId id="303" r:id="rId8"/>
    <p:sldId id="367" r:id="rId9"/>
    <p:sldId id="368" r:id="rId10"/>
    <p:sldId id="370" r:id="rId11"/>
    <p:sldId id="371" r:id="rId12"/>
    <p:sldId id="372" r:id="rId13"/>
    <p:sldId id="373" r:id="rId14"/>
    <p:sldId id="374" r:id="rId15"/>
    <p:sldId id="375" r:id="rId16"/>
    <p:sldId id="3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96CA4-2DA6-9948-AE80-7982B0F2ED3F}" v="13" dt="2022-08-29T09:28:30.190"/>
    <p1510:client id="{F089265B-28BA-1C6C-5C42-46B5BD78BE82}" v="1343" dt="2022-08-30T07:10:44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29" autoAdjust="0"/>
  </p:normalViewPr>
  <p:slideViewPr>
    <p:cSldViewPr snapToGrid="0" showGuides="1">
      <p:cViewPr varScale="1">
        <p:scale>
          <a:sx n="110" d="100"/>
          <a:sy n="110" d="100"/>
        </p:scale>
        <p:origin x="6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22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Baillot" userId="S::sbaillot@insy2s.fr::100668c0-7dbc-4031-b37e-f12834fa3702" providerId="AD" clId="Web-{32B96CA4-2DA6-9948-AE80-7982B0F2ED3F}"/>
    <pc:docChg chg="modSld">
      <pc:chgData name="Sylvain Baillot" userId="S::sbaillot@insy2s.fr::100668c0-7dbc-4031-b37e-f12834fa3702" providerId="AD" clId="Web-{32B96CA4-2DA6-9948-AE80-7982B0F2ED3F}" dt="2022-08-29T09:28:30.190" v="11" actId="20577"/>
      <pc:docMkLst>
        <pc:docMk/>
      </pc:docMkLst>
      <pc:sldChg chg="modSp">
        <pc:chgData name="Sylvain Baillot" userId="S::sbaillot@insy2s.fr::100668c0-7dbc-4031-b37e-f12834fa3702" providerId="AD" clId="Web-{32B96CA4-2DA6-9948-AE80-7982B0F2ED3F}" dt="2022-08-29T09:28:30.190" v="11" actId="20577"/>
        <pc:sldMkLst>
          <pc:docMk/>
          <pc:sldMk cId="2258915915" sldId="333"/>
        </pc:sldMkLst>
        <pc:spChg chg="mod">
          <ac:chgData name="Sylvain Baillot" userId="S::sbaillot@insy2s.fr::100668c0-7dbc-4031-b37e-f12834fa3702" providerId="AD" clId="Web-{32B96CA4-2DA6-9948-AE80-7982B0F2ED3F}" dt="2022-08-29T09:28:30.190" v="11" actId="20577"/>
          <ac:spMkLst>
            <pc:docMk/>
            <pc:sldMk cId="2258915915" sldId="333"/>
            <ac:spMk id="4" creationId="{61BB54FD-3D64-43D9-A518-BC150516A8BC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7:31.424" v="4" actId="20577"/>
        <pc:sldMkLst>
          <pc:docMk/>
          <pc:sldMk cId="824967142" sldId="364"/>
        </pc:sldMkLst>
        <pc:spChg chg="mod">
          <ac:chgData name="Sylvain Baillot" userId="S::sbaillot@insy2s.fr::100668c0-7dbc-4031-b37e-f12834fa3702" providerId="AD" clId="Web-{32B96CA4-2DA6-9948-AE80-7982B0F2ED3F}" dt="2022-08-29T09:27:31.424" v="4" actId="20577"/>
          <ac:spMkLst>
            <pc:docMk/>
            <pc:sldMk cId="824967142" sldId="364"/>
            <ac:spMk id="4" creationId="{FCC76F55-0DA9-4BC4-9768-CB747700EB3F}"/>
          </ac:spMkLst>
        </pc:spChg>
      </pc:sldChg>
      <pc:sldChg chg="modSp">
        <pc:chgData name="Sylvain Baillot" userId="S::sbaillot@insy2s.fr::100668c0-7dbc-4031-b37e-f12834fa3702" providerId="AD" clId="Web-{32B96CA4-2DA6-9948-AE80-7982B0F2ED3F}" dt="2022-08-29T09:25:47.891" v="2" actId="20577"/>
        <pc:sldMkLst>
          <pc:docMk/>
          <pc:sldMk cId="2382064069" sldId="366"/>
        </pc:sldMkLst>
        <pc:spChg chg="mod">
          <ac:chgData name="Sylvain Baillot" userId="S::sbaillot@insy2s.fr::100668c0-7dbc-4031-b37e-f12834fa3702" providerId="AD" clId="Web-{32B96CA4-2DA6-9948-AE80-7982B0F2ED3F}" dt="2022-08-29T09:25:47.891" v="2" actId="20577"/>
          <ac:spMkLst>
            <pc:docMk/>
            <pc:sldMk cId="2382064069" sldId="366"/>
            <ac:spMk id="4" creationId="{43D8706A-5ED2-47C5-A108-4F126AB2ABBB}"/>
          </ac:spMkLst>
        </pc:spChg>
      </pc:sldChg>
    </pc:docChg>
  </pc:docChgLst>
  <pc:docChgLst>
    <pc:chgData name="Sylvain Baillot" userId="S::sbaillot@insy2s.fr::100668c0-7dbc-4031-b37e-f12834fa3702" providerId="AD" clId="Web-{F089265B-28BA-1C6C-5C42-46B5BD78BE82}"/>
    <pc:docChg chg="addSld delSld modSld addMainMaster">
      <pc:chgData name="Sylvain Baillot" userId="S::sbaillot@insy2s.fr::100668c0-7dbc-4031-b37e-f12834fa3702" providerId="AD" clId="Web-{F089265B-28BA-1C6C-5C42-46B5BD78BE82}" dt="2022-08-30T07:12:07.429" v="1346" actId="1076"/>
      <pc:docMkLst>
        <pc:docMk/>
      </pc:docMkLst>
      <pc:sldChg chg="addSp delSp modSp mod modClrScheme chgLayout">
        <pc:chgData name="Sylvain Baillot" userId="S::sbaillot@insy2s.fr::100668c0-7dbc-4031-b37e-f12834fa3702" providerId="AD" clId="Web-{F089265B-28BA-1C6C-5C42-46B5BD78BE82}" dt="2022-08-29T09:45:32.136" v="139" actId="20577"/>
        <pc:sldMkLst>
          <pc:docMk/>
          <pc:sldMk cId="261639688" sldId="256"/>
        </pc:sldMkLst>
        <pc:spChg chg="del mod ord">
          <ac:chgData name="Sylvain Baillot" userId="S::sbaillot@insy2s.fr::100668c0-7dbc-4031-b37e-f12834fa3702" providerId="AD" clId="Web-{F089265B-28BA-1C6C-5C42-46B5BD78BE82}" dt="2022-08-29T09:42:00.820" v="117"/>
          <ac:spMkLst>
            <pc:docMk/>
            <pc:sldMk cId="261639688" sldId="256"/>
            <ac:spMk id="2" creationId="{583C8E82-455C-4E0D-B408-FC7CF4156485}"/>
          </ac:spMkLst>
        </pc:spChg>
        <pc:spChg chg="add mod">
          <ac:chgData name="Sylvain Baillot" userId="S::sbaillot@insy2s.fr::100668c0-7dbc-4031-b37e-f12834fa3702" providerId="AD" clId="Web-{F089265B-28BA-1C6C-5C42-46B5BD78BE82}" dt="2022-08-29T09:45:32.136" v="139" actId="20577"/>
          <ac:spMkLst>
            <pc:docMk/>
            <pc:sldMk cId="261639688" sldId="256"/>
            <ac:spMk id="4" creationId="{076687B4-8B6F-D84C-30A1-65A31A9D38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18:18.880" v="315" actId="20577"/>
        <pc:sldMkLst>
          <pc:docMk/>
          <pc:sldMk cId="3079186380" sldId="257"/>
        </pc:sldMkLst>
        <pc:spChg chg="mod ord">
          <ac:chgData name="Sylvain Baillot" userId="S::sbaillot@insy2s.fr::100668c0-7dbc-4031-b37e-f12834fa3702" providerId="AD" clId="Web-{F089265B-28BA-1C6C-5C42-46B5BD78BE82}" dt="2022-08-29T10:16:36.394" v="307" actId="1076"/>
          <ac:spMkLst>
            <pc:docMk/>
            <pc:sldMk cId="3079186380" sldId="2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8:18.880" v="315" actId="20577"/>
          <ac:spMkLst>
            <pc:docMk/>
            <pc:sldMk cId="3079186380" sldId="257"/>
            <ac:spMk id="3" creationId="{9A5270E1-51E8-45B2-8F43-FF64D32DD3E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0:05.882" v="326" actId="20577"/>
        <pc:sldMkLst>
          <pc:docMk/>
          <pc:sldMk cId="3282998901" sldId="258"/>
        </pc:sldMkLst>
        <pc:spChg chg="del mod ord">
          <ac:chgData name="Sylvain Baillot" userId="S::sbaillot@insy2s.fr::100668c0-7dbc-4031-b37e-f12834fa3702" providerId="AD" clId="Web-{F089265B-28BA-1C6C-5C42-46B5BD78BE82}" dt="2022-08-29T10:17:55.536" v="311"/>
          <ac:spMkLst>
            <pc:docMk/>
            <pc:sldMk cId="3282998901" sldId="2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0:05.882" v="326" actId="20577"/>
          <ac:spMkLst>
            <pc:docMk/>
            <pc:sldMk cId="3282998901" sldId="258"/>
            <ac:spMk id="3" creationId="{9A5270E1-51E8-45B2-8F43-FF64D32DD3E6}"/>
          </ac:spMkLst>
        </pc:spChg>
        <pc:spChg chg="add">
          <ac:chgData name="Sylvain Baillot" userId="S::sbaillot@insy2s.fr::100668c0-7dbc-4031-b37e-f12834fa3702" providerId="AD" clId="Web-{F089265B-28BA-1C6C-5C42-46B5BD78BE82}" dt="2022-08-29T10:17:50.380" v="310"/>
          <ac:spMkLst>
            <pc:docMk/>
            <pc:sldMk cId="3282998901" sldId="258"/>
            <ac:spMk id="5" creationId="{11410DCC-5C96-8BD1-7DCC-F23449D05B46}"/>
          </ac:spMkLst>
        </pc:spChg>
      </pc:sldChg>
      <pc:sldChg chg="addSp delSp modSp mod modClrScheme chgLayout">
        <pc:chgData name="Sylvain Baillot" userId="S::sbaillot@insy2s.fr::100668c0-7dbc-4031-b37e-f12834fa3702" providerId="AD" clId="Web-{F089265B-28BA-1C6C-5C42-46B5BD78BE82}" dt="2022-08-29T10:22:26.165" v="344" actId="1076"/>
        <pc:sldMkLst>
          <pc:docMk/>
          <pc:sldMk cId="2324021340" sldId="259"/>
        </pc:sldMkLst>
        <pc:spChg chg="del mod ord">
          <ac:chgData name="Sylvain Baillot" userId="S::sbaillot@insy2s.fr::100668c0-7dbc-4031-b37e-f12834fa3702" providerId="AD" clId="Web-{F089265B-28BA-1C6C-5C42-46B5BD78BE82}" dt="2022-08-29T10:21:02.148" v="338"/>
          <ac:spMkLst>
            <pc:docMk/>
            <pc:sldMk cId="2324021340" sldId="2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1:18.242" v="340" actId="1076"/>
          <ac:spMkLst>
            <pc:docMk/>
            <pc:sldMk cId="2324021340" sldId="259"/>
            <ac:spMk id="3" creationId="{9A5270E1-51E8-45B2-8F43-FF64D32DD3E6}"/>
          </ac:spMkLst>
        </pc:spChg>
        <pc:spChg chg="add mod">
          <ac:chgData name="Sylvain Baillot" userId="S::sbaillot@insy2s.fr::100668c0-7dbc-4031-b37e-f12834fa3702" providerId="AD" clId="Web-{F089265B-28BA-1C6C-5C42-46B5BD78BE82}" dt="2022-08-29T10:22:26.165" v="344" actId="1076"/>
          <ac:spMkLst>
            <pc:docMk/>
            <pc:sldMk cId="2324021340" sldId="259"/>
            <ac:spMk id="6" creationId="{42C9D3D6-F79B-D3AC-3E26-859E7310FD93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5:32.214" v="365" actId="20577"/>
        <pc:sldMkLst>
          <pc:docMk/>
          <pc:sldMk cId="648957368" sldId="260"/>
        </pc:sldMkLst>
        <pc:spChg chg="mod ord">
          <ac:chgData name="Sylvain Baillot" userId="S::sbaillot@insy2s.fr::100668c0-7dbc-4031-b37e-f12834fa3702" providerId="AD" clId="Web-{F089265B-28BA-1C6C-5C42-46B5BD78BE82}" dt="2022-08-29T10:23:48.947" v="355"/>
          <ac:spMkLst>
            <pc:docMk/>
            <pc:sldMk cId="648957368" sldId="2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5:32.214" v="365" actId="20577"/>
          <ac:spMkLst>
            <pc:docMk/>
            <pc:sldMk cId="648957368" sldId="26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2:01.847" v="374" actId="1076"/>
        <pc:sldMkLst>
          <pc:docMk/>
          <pc:sldMk cId="1784723464" sldId="261"/>
        </pc:sldMkLst>
        <pc:spChg chg="mod ord">
          <ac:chgData name="Sylvain Baillot" userId="S::sbaillot@insy2s.fr::100668c0-7dbc-4031-b37e-f12834fa3702" providerId="AD" clId="Web-{F089265B-28BA-1C6C-5C42-46B5BD78BE82}" dt="2022-08-29T10:25:47.980" v="369" actId="1076"/>
          <ac:spMkLst>
            <pc:docMk/>
            <pc:sldMk cId="1784723464" sldId="26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1:48.409" v="372" actId="1076"/>
          <ac:spMkLst>
            <pc:docMk/>
            <pc:sldMk cId="1784723464" sldId="26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1:54.737" v="373" actId="1076"/>
          <ac:spMkLst>
            <pc:docMk/>
            <pc:sldMk cId="1784723464" sldId="261"/>
            <ac:spMk id="5" creationId="{4BA717A7-D5F4-40FB-8429-6169354FC149}"/>
          </ac:spMkLst>
        </pc:spChg>
        <pc:spChg chg="mod">
          <ac:chgData name="Sylvain Baillot" userId="S::sbaillot@insy2s.fr::100668c0-7dbc-4031-b37e-f12834fa3702" providerId="AD" clId="Web-{F089265B-28BA-1C6C-5C42-46B5BD78BE82}" dt="2022-08-29T12:02:01.847" v="374" actId="1076"/>
          <ac:spMkLst>
            <pc:docMk/>
            <pc:sldMk cId="1784723464" sldId="261"/>
            <ac:spMk id="7" creationId="{99192409-8471-4D46-88E4-D737C16AB25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3:46.036" v="382" actId="20577"/>
        <pc:sldMkLst>
          <pc:docMk/>
          <pc:sldMk cId="2489350085" sldId="262"/>
        </pc:sldMkLst>
        <pc:spChg chg="mod ord">
          <ac:chgData name="Sylvain Baillot" userId="S::sbaillot@insy2s.fr::100668c0-7dbc-4031-b37e-f12834fa3702" providerId="AD" clId="Web-{F089265B-28BA-1C6C-5C42-46B5BD78BE82}" dt="2022-08-29T12:02:48.488" v="378" actId="1076"/>
          <ac:spMkLst>
            <pc:docMk/>
            <pc:sldMk cId="2489350085" sldId="26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3:09.739" v="379" actId="1076"/>
          <ac:spMkLst>
            <pc:docMk/>
            <pc:sldMk cId="2489350085" sldId="26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3:46.036" v="382" actId="20577"/>
          <ac:spMkLst>
            <pc:docMk/>
            <pc:sldMk cId="2489350085" sldId="262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4:42.662" v="390" actId="20577"/>
        <pc:sldMkLst>
          <pc:docMk/>
          <pc:sldMk cId="1810027199" sldId="263"/>
        </pc:sldMkLst>
        <pc:spChg chg="mod ord">
          <ac:chgData name="Sylvain Baillot" userId="S::sbaillot@insy2s.fr::100668c0-7dbc-4031-b37e-f12834fa3702" providerId="AD" clId="Web-{F089265B-28BA-1C6C-5C42-46B5BD78BE82}" dt="2022-08-29T12:04:08.318" v="387" actId="1076"/>
          <ac:spMkLst>
            <pc:docMk/>
            <pc:sldMk cId="1810027199" sldId="26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4:08.318" v="386" actId="1076"/>
          <ac:spMkLst>
            <pc:docMk/>
            <pc:sldMk cId="1810027199" sldId="26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4:42.662" v="390" actId="20577"/>
          <ac:spMkLst>
            <pc:docMk/>
            <pc:sldMk cId="1810027199" sldId="263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5:22.413" v="397" actId="1076"/>
        <pc:sldMkLst>
          <pc:docMk/>
          <pc:sldMk cId="3391068544" sldId="264"/>
        </pc:sldMkLst>
        <pc:spChg chg="mod ord">
          <ac:chgData name="Sylvain Baillot" userId="S::sbaillot@insy2s.fr::100668c0-7dbc-4031-b37e-f12834fa3702" providerId="AD" clId="Web-{F089265B-28BA-1C6C-5C42-46B5BD78BE82}" dt="2022-08-29T12:05:09.694" v="395" actId="1076"/>
          <ac:spMkLst>
            <pc:docMk/>
            <pc:sldMk cId="3391068544" sldId="2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5:09.678" v="394" actId="1076"/>
          <ac:spMkLst>
            <pc:docMk/>
            <pc:sldMk cId="3391068544" sldId="2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22.413" v="397" actId="1076"/>
          <ac:spMkLst>
            <pc:docMk/>
            <pc:sldMk cId="3391068544" sldId="264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6:45.695" v="405" actId="1076"/>
        <pc:sldMkLst>
          <pc:docMk/>
          <pc:sldMk cId="3421248293" sldId="265"/>
        </pc:sldMkLst>
        <pc:spChg chg="mod ord">
          <ac:chgData name="Sylvain Baillot" userId="S::sbaillot@insy2s.fr::100668c0-7dbc-4031-b37e-f12834fa3702" providerId="AD" clId="Web-{F089265B-28BA-1C6C-5C42-46B5BD78BE82}" dt="2022-08-29T12:05:54.617" v="402" actId="1076"/>
          <ac:spMkLst>
            <pc:docMk/>
            <pc:sldMk cId="3421248293" sldId="2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6:45.695" v="405" actId="1076"/>
          <ac:spMkLst>
            <pc:docMk/>
            <pc:sldMk cId="3421248293" sldId="26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5:59.007" v="403" actId="1076"/>
          <ac:spMkLst>
            <pc:docMk/>
            <pc:sldMk cId="3421248293" sldId="265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9:16.276" v="422" actId="1076"/>
        <pc:sldMkLst>
          <pc:docMk/>
          <pc:sldMk cId="218229680" sldId="266"/>
        </pc:sldMkLst>
        <pc:spChg chg="mod ord">
          <ac:chgData name="Sylvain Baillot" userId="S::sbaillot@insy2s.fr::100668c0-7dbc-4031-b37e-f12834fa3702" providerId="AD" clId="Web-{F089265B-28BA-1C6C-5C42-46B5BD78BE82}" dt="2022-08-29T12:07:58.962" v="414" actId="1076"/>
          <ac:spMkLst>
            <pc:docMk/>
            <pc:sldMk cId="218229680" sldId="2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9:12.979" v="421" actId="20577"/>
          <ac:spMkLst>
            <pc:docMk/>
            <pc:sldMk cId="218229680" sldId="26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09:16.276" v="422" actId="1076"/>
          <ac:spMkLst>
            <pc:docMk/>
            <pc:sldMk cId="218229680" sldId="266"/>
            <ac:spMk id="5" creationId="{4BA717A7-D5F4-40FB-8429-6169354FC14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1:35.312" v="432" actId="1076"/>
        <pc:sldMkLst>
          <pc:docMk/>
          <pc:sldMk cId="3943129456" sldId="267"/>
        </pc:sldMkLst>
        <pc:spChg chg="mod ord">
          <ac:chgData name="Sylvain Baillot" userId="S::sbaillot@insy2s.fr::100668c0-7dbc-4031-b37e-f12834fa3702" providerId="AD" clId="Web-{F089265B-28BA-1C6C-5C42-46B5BD78BE82}" dt="2022-08-29T12:10:17.248" v="427" actId="14100"/>
          <ac:spMkLst>
            <pc:docMk/>
            <pc:sldMk cId="3943129456" sldId="26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0:41.108" v="431" actId="20577"/>
          <ac:spMkLst>
            <pc:docMk/>
            <pc:sldMk cId="3943129456" sldId="26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11:35.312" v="432" actId="1076"/>
          <ac:spMkLst>
            <pc:docMk/>
            <pc:sldMk cId="3943129456" sldId="267"/>
            <ac:spMk id="4" creationId="{B8AA33E8-0373-4CB2-83FE-102900F73238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0:23:16.822" v="350" actId="1076"/>
        <pc:sldMkLst>
          <pc:docMk/>
          <pc:sldMk cId="261864591" sldId="268"/>
        </pc:sldMkLst>
        <pc:spChg chg="mod ord">
          <ac:chgData name="Sylvain Baillot" userId="S::sbaillot@insy2s.fr::100668c0-7dbc-4031-b37e-f12834fa3702" providerId="AD" clId="Web-{F089265B-28BA-1C6C-5C42-46B5BD78BE82}" dt="2022-08-29T10:23:05.837" v="348" actId="1076"/>
          <ac:spMkLst>
            <pc:docMk/>
            <pc:sldMk cId="261864591" sldId="268"/>
            <ac:spMk id="2" creationId="{3AACDC22-2EC6-4C8A-B997-C2001C209AB3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23:16.822" v="350" actId="1076"/>
          <ac:spMkLst>
            <pc:docMk/>
            <pc:sldMk cId="261864591" sldId="268"/>
            <ac:spMk id="3" creationId="{3AD3FAE4-DA03-490B-93FB-DC8025D2329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07:33.212" v="410" actId="1076"/>
        <pc:sldMkLst>
          <pc:docMk/>
          <pc:sldMk cId="3848359145" sldId="269"/>
        </pc:sldMkLst>
        <pc:spChg chg="mod ord">
          <ac:chgData name="Sylvain Baillot" userId="S::sbaillot@insy2s.fr::100668c0-7dbc-4031-b37e-f12834fa3702" providerId="AD" clId="Web-{F089265B-28BA-1C6C-5C42-46B5BD78BE82}" dt="2022-08-29T12:07:18.915" v="409" actId="1076"/>
          <ac:spMkLst>
            <pc:docMk/>
            <pc:sldMk cId="3848359145" sldId="269"/>
            <ac:spMk id="2" creationId="{AC165E8F-06AC-4F47-A957-00805AED59E1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07:33.212" v="410" actId="1076"/>
          <ac:spMkLst>
            <pc:docMk/>
            <pc:sldMk cId="3848359145" sldId="269"/>
            <ac:spMk id="3" creationId="{BE1A7263-0B4C-473C-8481-CE8B8CCD73CA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2:27.375" v="437" actId="1076"/>
        <pc:sldMkLst>
          <pc:docMk/>
          <pc:sldMk cId="2234895000" sldId="270"/>
        </pc:sldMkLst>
        <pc:spChg chg="mod ord">
          <ac:chgData name="Sylvain Baillot" userId="S::sbaillot@insy2s.fr::100668c0-7dbc-4031-b37e-f12834fa3702" providerId="AD" clId="Web-{F089265B-28BA-1C6C-5C42-46B5BD78BE82}" dt="2022-08-29T12:12:27.375" v="437" actId="1076"/>
          <ac:spMkLst>
            <pc:docMk/>
            <pc:sldMk cId="2234895000" sldId="27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2:27.375" v="436" actId="1076"/>
          <ac:spMkLst>
            <pc:docMk/>
            <pc:sldMk cId="2234895000" sldId="27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3:49.517" v="445" actId="20577"/>
        <pc:sldMkLst>
          <pc:docMk/>
          <pc:sldMk cId="2741908216" sldId="271"/>
        </pc:sldMkLst>
        <pc:spChg chg="mod ord">
          <ac:chgData name="Sylvain Baillot" userId="S::sbaillot@insy2s.fr::100668c0-7dbc-4031-b37e-f12834fa3702" providerId="AD" clId="Web-{F089265B-28BA-1C6C-5C42-46B5BD78BE82}" dt="2022-08-29T12:12:56.735" v="442" actId="1076"/>
          <ac:spMkLst>
            <pc:docMk/>
            <pc:sldMk cId="2741908216" sldId="27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3:49.517" v="445" actId="20577"/>
          <ac:spMkLst>
            <pc:docMk/>
            <pc:sldMk cId="2741908216" sldId="27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4:15.971" v="451" actId="1076"/>
        <pc:sldMkLst>
          <pc:docMk/>
          <pc:sldMk cId="4212441334" sldId="272"/>
        </pc:sldMkLst>
        <pc:spChg chg="mod ord">
          <ac:chgData name="Sylvain Baillot" userId="S::sbaillot@insy2s.fr::100668c0-7dbc-4031-b37e-f12834fa3702" providerId="AD" clId="Web-{F089265B-28BA-1C6C-5C42-46B5BD78BE82}" dt="2022-08-29T12:14:15.971" v="451" actId="1076"/>
          <ac:spMkLst>
            <pc:docMk/>
            <pc:sldMk cId="4212441334" sldId="27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4:15.971" v="450" actId="1076"/>
          <ac:spMkLst>
            <pc:docMk/>
            <pc:sldMk cId="4212441334" sldId="27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0:18.462" v="462" actId="1076"/>
        <pc:sldMkLst>
          <pc:docMk/>
          <pc:sldMk cId="3386761952" sldId="273"/>
        </pc:sldMkLst>
        <pc:spChg chg="mod ord">
          <ac:chgData name="Sylvain Baillot" userId="S::sbaillot@insy2s.fr::100668c0-7dbc-4031-b37e-f12834fa3702" providerId="AD" clId="Web-{F089265B-28BA-1C6C-5C42-46B5BD78BE82}" dt="2022-08-29T12:17:45.943" v="460" actId="1076"/>
          <ac:spMkLst>
            <pc:docMk/>
            <pc:sldMk cId="3386761952" sldId="27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0:18.462" v="462" actId="1076"/>
          <ac:spMkLst>
            <pc:docMk/>
            <pc:sldMk cId="3386761952" sldId="27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7:00.826" v="520" actId="20577"/>
        <pc:sldMkLst>
          <pc:docMk/>
          <pc:sldMk cId="481399646" sldId="274"/>
        </pc:sldMkLst>
        <pc:spChg chg="mod ord">
          <ac:chgData name="Sylvain Baillot" userId="S::sbaillot@insy2s.fr::100668c0-7dbc-4031-b37e-f12834fa3702" providerId="AD" clId="Web-{F089265B-28BA-1C6C-5C42-46B5BD78BE82}" dt="2022-08-29T12:22:00.995" v="466" actId="1076"/>
          <ac:spMkLst>
            <pc:docMk/>
            <pc:sldMk cId="481399646" sldId="27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7:00.826" v="520" actId="20577"/>
          <ac:spMkLst>
            <pc:docMk/>
            <pc:sldMk cId="481399646" sldId="27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2:38.386" v="468" actId="1076"/>
          <ac:spMkLst>
            <pc:docMk/>
            <pc:sldMk cId="481399646" sldId="274"/>
            <ac:spMk id="4" creationId="{DB7202C9-7C0F-46B2-8C8C-F37CCC57BF3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26:58.734" v="484" actId="14100"/>
        <pc:sldMkLst>
          <pc:docMk/>
          <pc:sldMk cId="3558116927" sldId="275"/>
        </pc:sldMkLst>
        <pc:spChg chg="mod ord">
          <ac:chgData name="Sylvain Baillot" userId="S::sbaillot@insy2s.fr::100668c0-7dbc-4031-b37e-f12834fa3702" providerId="AD" clId="Web-{F089265B-28BA-1C6C-5C42-46B5BD78BE82}" dt="2022-08-29T12:25:55.358" v="478" actId="1076"/>
          <ac:spMkLst>
            <pc:docMk/>
            <pc:sldMk cId="3558116927" sldId="27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26:58.734" v="484" actId="14100"/>
          <ac:spMkLst>
            <pc:docMk/>
            <pc:sldMk cId="3558116927" sldId="27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6:45.015" v="482" actId="1076"/>
          <ac:spMkLst>
            <pc:docMk/>
            <pc:sldMk cId="3558116927" sldId="275"/>
            <ac:spMk id="5" creationId="{AF6740B4-6E70-4DDA-ABBB-38993773B8F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38:52.578" v="522" actId="20577"/>
        <pc:sldMkLst>
          <pc:docMk/>
          <pc:sldMk cId="1949980617" sldId="276"/>
        </pc:sldMkLst>
        <pc:spChg chg="mod ord">
          <ac:chgData name="Sylvain Baillot" userId="S::sbaillot@insy2s.fr::100668c0-7dbc-4031-b37e-f12834fa3702" providerId="AD" clId="Web-{F089265B-28BA-1C6C-5C42-46B5BD78BE82}" dt="2022-08-29T12:27:47.688" v="489" actId="1076"/>
          <ac:spMkLst>
            <pc:docMk/>
            <pc:sldMk cId="1949980617" sldId="27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8:52.578" v="522" actId="20577"/>
          <ac:spMkLst>
            <pc:docMk/>
            <pc:sldMk cId="1949980617" sldId="27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27:52.579" v="491" actId="1076"/>
          <ac:spMkLst>
            <pc:docMk/>
            <pc:sldMk cId="1949980617" sldId="276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0:00.142" v="535" actId="1076"/>
        <pc:sldMkLst>
          <pc:docMk/>
          <pc:sldMk cId="3168009148" sldId="277"/>
        </pc:sldMkLst>
        <pc:spChg chg="mod ord">
          <ac:chgData name="Sylvain Baillot" userId="S::sbaillot@insy2s.fr::100668c0-7dbc-4031-b37e-f12834fa3702" providerId="AD" clId="Web-{F089265B-28BA-1C6C-5C42-46B5BD78BE82}" dt="2022-08-29T12:39:37.094" v="531" actId="1076"/>
          <ac:spMkLst>
            <pc:docMk/>
            <pc:sldMk cId="3168009148" sldId="27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39:47.813" v="533" actId="1076"/>
          <ac:spMkLst>
            <pc:docMk/>
            <pc:sldMk cId="3168009148" sldId="27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40:00.142" v="535" actId="1076"/>
          <ac:spMkLst>
            <pc:docMk/>
            <pc:sldMk cId="3168009148" sldId="277"/>
            <ac:spMk id="6" creationId="{392664BF-8551-41D9-B587-9CFFE2988975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42:22.769" v="541" actId="1076"/>
        <pc:sldMkLst>
          <pc:docMk/>
          <pc:sldMk cId="1746111049" sldId="278"/>
        </pc:sldMkLst>
        <pc:spChg chg="mod ord">
          <ac:chgData name="Sylvain Baillot" userId="S::sbaillot@insy2s.fr::100668c0-7dbc-4031-b37e-f12834fa3702" providerId="AD" clId="Web-{F089265B-28BA-1C6C-5C42-46B5BD78BE82}" dt="2022-08-29T12:41:14.815" v="540" actId="1076"/>
          <ac:spMkLst>
            <pc:docMk/>
            <pc:sldMk cId="1746111049" sldId="27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42:22.769" v="541" actId="1076"/>
          <ac:spMkLst>
            <pc:docMk/>
            <pc:sldMk cId="1746111049" sldId="27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15:44.629" v="456" actId="1076"/>
        <pc:sldMkLst>
          <pc:docMk/>
          <pc:sldMk cId="1396756319" sldId="279"/>
        </pc:sldMkLst>
        <pc:spChg chg="mod ord">
          <ac:chgData name="Sylvain Baillot" userId="S::sbaillot@insy2s.fr::100668c0-7dbc-4031-b37e-f12834fa3702" providerId="AD" clId="Web-{F089265B-28BA-1C6C-5C42-46B5BD78BE82}" dt="2022-08-29T12:15:44.629" v="456" actId="1076"/>
          <ac:spMkLst>
            <pc:docMk/>
            <pc:sldMk cId="1396756319" sldId="27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15:44.629" v="455" actId="1076"/>
          <ac:spMkLst>
            <pc:docMk/>
            <pc:sldMk cId="1396756319" sldId="27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1:14.966" v="548" actId="14100"/>
        <pc:sldMkLst>
          <pc:docMk/>
          <pc:sldMk cId="1733704586" sldId="280"/>
        </pc:sldMkLst>
        <pc:spChg chg="mod ord">
          <ac:chgData name="Sylvain Baillot" userId="S::sbaillot@insy2s.fr::100668c0-7dbc-4031-b37e-f12834fa3702" providerId="AD" clId="Web-{F089265B-28BA-1C6C-5C42-46B5BD78BE82}" dt="2022-08-29T12:44:15.443" v="546" actId="20577"/>
          <ac:spMkLst>
            <pc:docMk/>
            <pc:sldMk cId="1733704586" sldId="28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1:14.966" v="548" actId="14100"/>
          <ac:spMkLst>
            <pc:docMk/>
            <pc:sldMk cId="1733704586" sldId="28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2:32.108" v="560" actId="14100"/>
        <pc:sldMkLst>
          <pc:docMk/>
          <pc:sldMk cId="812086571" sldId="281"/>
        </pc:sldMkLst>
        <pc:spChg chg="mod ord">
          <ac:chgData name="Sylvain Baillot" userId="S::sbaillot@insy2s.fr::100668c0-7dbc-4031-b37e-f12834fa3702" providerId="AD" clId="Web-{F089265B-28BA-1C6C-5C42-46B5BD78BE82}" dt="2022-08-29T12:51:39.045" v="553" actId="1076"/>
          <ac:spMkLst>
            <pc:docMk/>
            <pc:sldMk cId="812086571" sldId="28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2:32.108" v="560" actId="14100"/>
          <ac:spMkLst>
            <pc:docMk/>
            <pc:sldMk cId="812086571" sldId="28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5:06.004" v="580" actId="1076"/>
        <pc:sldMkLst>
          <pc:docMk/>
          <pc:sldMk cId="3866209126" sldId="282"/>
        </pc:sldMkLst>
        <pc:spChg chg="mod ord">
          <ac:chgData name="Sylvain Baillot" userId="S::sbaillot@insy2s.fr::100668c0-7dbc-4031-b37e-f12834fa3702" providerId="AD" clId="Web-{F089265B-28BA-1C6C-5C42-46B5BD78BE82}" dt="2022-08-29T12:53:22.346" v="565" actId="1076"/>
          <ac:spMkLst>
            <pc:docMk/>
            <pc:sldMk cId="3866209126" sldId="28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5:02.098" v="579" actId="1076"/>
          <ac:spMkLst>
            <pc:docMk/>
            <pc:sldMk cId="3866209126" sldId="28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2:55:06.004" v="580" actId="1076"/>
          <ac:spMkLst>
            <pc:docMk/>
            <pc:sldMk cId="3866209126" sldId="282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09.255" v="586" actId="1076"/>
        <pc:sldMkLst>
          <pc:docMk/>
          <pc:sldMk cId="2568082504" sldId="283"/>
        </pc:sldMkLst>
        <pc:spChg chg="mod ord">
          <ac:chgData name="Sylvain Baillot" userId="S::sbaillot@insy2s.fr::100668c0-7dbc-4031-b37e-f12834fa3702" providerId="AD" clId="Web-{F089265B-28BA-1C6C-5C42-46B5BD78BE82}" dt="2022-08-29T12:55:52.145" v="584" actId="1076"/>
          <ac:spMkLst>
            <pc:docMk/>
            <pc:sldMk cId="2568082504" sldId="28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09.255" v="586" actId="1076"/>
          <ac:spMkLst>
            <pc:docMk/>
            <pc:sldMk cId="2568082504" sldId="28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2:56:44.599" v="591" actId="1076"/>
        <pc:sldMkLst>
          <pc:docMk/>
          <pc:sldMk cId="3078156852" sldId="284"/>
        </pc:sldMkLst>
        <pc:spChg chg="mod ord">
          <ac:chgData name="Sylvain Baillot" userId="S::sbaillot@insy2s.fr::100668c0-7dbc-4031-b37e-f12834fa3702" providerId="AD" clId="Web-{F089265B-28BA-1C6C-5C42-46B5BD78BE82}" dt="2022-08-29T12:56:44.599" v="591" actId="1076"/>
          <ac:spMkLst>
            <pc:docMk/>
            <pc:sldMk cId="3078156852" sldId="284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6:44.599" v="590" actId="1076"/>
          <ac:spMkLst>
            <pc:docMk/>
            <pc:sldMk cId="3078156852" sldId="284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1:59.120" v="608" actId="20577"/>
        <pc:sldMkLst>
          <pc:docMk/>
          <pc:sldMk cId="3112161490" sldId="285"/>
        </pc:sldMkLst>
        <pc:spChg chg="mod ord">
          <ac:chgData name="Sylvain Baillot" userId="S::sbaillot@insy2s.fr::100668c0-7dbc-4031-b37e-f12834fa3702" providerId="AD" clId="Web-{F089265B-28BA-1C6C-5C42-46B5BD78BE82}" dt="2022-08-29T12:58:58.352" v="595" actId="1076"/>
          <ac:spMkLst>
            <pc:docMk/>
            <pc:sldMk cId="3112161490" sldId="28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2:59:09.789" v="596" actId="1076"/>
          <ac:spMkLst>
            <pc:docMk/>
            <pc:sldMk cId="3112161490" sldId="28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1:59.120" v="608" actId="20577"/>
          <ac:spMkLst>
            <pc:docMk/>
            <pc:sldMk cId="3112161490" sldId="285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2:27.308" v="615" actId="20577"/>
        <pc:sldMkLst>
          <pc:docMk/>
          <pc:sldMk cId="3711680179" sldId="286"/>
        </pc:sldMkLst>
        <pc:spChg chg="mod ord">
          <ac:chgData name="Sylvain Baillot" userId="S::sbaillot@insy2s.fr::100668c0-7dbc-4031-b37e-f12834fa3702" providerId="AD" clId="Web-{F089265B-28BA-1C6C-5C42-46B5BD78BE82}" dt="2022-08-29T13:01:31.542" v="603" actId="1076"/>
          <ac:spMkLst>
            <pc:docMk/>
            <pc:sldMk cId="3711680179" sldId="28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1:31.526" v="602" actId="1076"/>
          <ac:spMkLst>
            <pc:docMk/>
            <pc:sldMk cId="3711680179" sldId="28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2:27.308" v="615" actId="20577"/>
          <ac:spMkLst>
            <pc:docMk/>
            <pc:sldMk cId="3711680179" sldId="286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40.981" v="625" actId="20577"/>
        <pc:sldMkLst>
          <pc:docMk/>
          <pc:sldMk cId="925292407" sldId="287"/>
        </pc:sldMkLst>
        <pc:spChg chg="mod ord">
          <ac:chgData name="Sylvain Baillot" userId="S::sbaillot@insy2s.fr::100668c0-7dbc-4031-b37e-f12834fa3702" providerId="AD" clId="Web-{F089265B-28BA-1C6C-5C42-46B5BD78BE82}" dt="2022-08-29T13:02:52.746" v="621" actId="20577"/>
          <ac:spMkLst>
            <pc:docMk/>
            <pc:sldMk cId="925292407" sldId="28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2:40.684" v="617" actId="1076"/>
          <ac:spMkLst>
            <pc:docMk/>
            <pc:sldMk cId="925292407" sldId="28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3:40.981" v="625" actId="20577"/>
          <ac:spMkLst>
            <pc:docMk/>
            <pc:sldMk cId="925292407" sldId="287"/>
            <ac:spMk id="4" creationId="{FD872E96-44DA-4223-B6A3-718EDFB58922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3:59.326" v="630" actId="1076"/>
        <pc:sldMkLst>
          <pc:docMk/>
          <pc:sldMk cId="3817116088" sldId="288"/>
        </pc:sldMkLst>
        <pc:spChg chg="mod ord">
          <ac:chgData name="Sylvain Baillot" userId="S::sbaillot@insy2s.fr::100668c0-7dbc-4031-b37e-f12834fa3702" providerId="AD" clId="Web-{F089265B-28BA-1C6C-5C42-46B5BD78BE82}" dt="2022-08-29T13:03:59.326" v="630" actId="1076"/>
          <ac:spMkLst>
            <pc:docMk/>
            <pc:sldMk cId="3817116088" sldId="288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3:59.310" v="629" actId="1076"/>
          <ac:spMkLst>
            <pc:docMk/>
            <pc:sldMk cId="3817116088" sldId="288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4:38.982" v="638" actId="1076"/>
        <pc:sldMkLst>
          <pc:docMk/>
          <pc:sldMk cId="2308889281" sldId="289"/>
        </pc:sldMkLst>
        <pc:spChg chg="mod ord">
          <ac:chgData name="Sylvain Baillot" userId="S::sbaillot@insy2s.fr::100668c0-7dbc-4031-b37e-f12834fa3702" providerId="AD" clId="Web-{F089265B-28BA-1C6C-5C42-46B5BD78BE82}" dt="2022-08-29T13:04:22.967" v="635" actId="1076"/>
          <ac:spMkLst>
            <pc:docMk/>
            <pc:sldMk cId="2308889281" sldId="28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4:34.092" v="637" actId="1076"/>
          <ac:spMkLst>
            <pc:docMk/>
            <pc:sldMk cId="2308889281" sldId="28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4:38.982" v="638" actId="1076"/>
          <ac:spMkLst>
            <pc:docMk/>
            <pc:sldMk cId="2308889281" sldId="289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5:16.374" v="644" actId="1076"/>
        <pc:sldMkLst>
          <pc:docMk/>
          <pc:sldMk cId="3615727202" sldId="290"/>
        </pc:sldMkLst>
        <pc:spChg chg="mod ord">
          <ac:chgData name="Sylvain Baillot" userId="S::sbaillot@insy2s.fr::100668c0-7dbc-4031-b37e-f12834fa3702" providerId="AD" clId="Web-{F089265B-28BA-1C6C-5C42-46B5BD78BE82}" dt="2022-08-29T13:05:12.514" v="643" actId="1076"/>
          <ac:spMkLst>
            <pc:docMk/>
            <pc:sldMk cId="3615727202" sldId="29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5:12.499" v="642" actId="1076"/>
          <ac:spMkLst>
            <pc:docMk/>
            <pc:sldMk cId="3615727202" sldId="29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5:16.374" v="644" actId="1076"/>
          <ac:spMkLst>
            <pc:docMk/>
            <pc:sldMk cId="3615727202" sldId="290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6:38.422" v="657" actId="20577"/>
        <pc:sldMkLst>
          <pc:docMk/>
          <pc:sldMk cId="3409936622" sldId="291"/>
        </pc:sldMkLst>
        <pc:spChg chg="mod ord">
          <ac:chgData name="Sylvain Baillot" userId="S::sbaillot@insy2s.fr::100668c0-7dbc-4031-b37e-f12834fa3702" providerId="AD" clId="Web-{F089265B-28BA-1C6C-5C42-46B5BD78BE82}" dt="2022-08-29T13:06:17.969" v="652" actId="14100"/>
          <ac:spMkLst>
            <pc:docMk/>
            <pc:sldMk cId="3409936622" sldId="29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6:38.422" v="657" actId="20577"/>
          <ac:spMkLst>
            <pc:docMk/>
            <pc:sldMk cId="3409936622" sldId="29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6:35.047" v="656" actId="1076"/>
          <ac:spMkLst>
            <pc:docMk/>
            <pc:sldMk cId="3409936622" sldId="291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08:39.643" v="671" actId="1076"/>
        <pc:sldMkLst>
          <pc:docMk/>
          <pc:sldMk cId="2787439979" sldId="292"/>
        </pc:sldMkLst>
        <pc:spChg chg="mod ord">
          <ac:chgData name="Sylvain Baillot" userId="S::sbaillot@insy2s.fr::100668c0-7dbc-4031-b37e-f12834fa3702" providerId="AD" clId="Web-{F089265B-28BA-1C6C-5C42-46B5BD78BE82}" dt="2022-08-29T13:07:20.813" v="662" actId="1076"/>
          <ac:spMkLst>
            <pc:docMk/>
            <pc:sldMk cId="2787439979" sldId="29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7:20.813" v="661" actId="1076"/>
          <ac:spMkLst>
            <pc:docMk/>
            <pc:sldMk cId="2787439979" sldId="29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08:39.643" v="671" actId="1076"/>
          <ac:spMkLst>
            <pc:docMk/>
            <pc:sldMk cId="2787439979" sldId="292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4:38.539" v="703" actId="20577"/>
        <pc:sldMkLst>
          <pc:docMk/>
          <pc:sldMk cId="3185611242" sldId="293"/>
        </pc:sldMkLst>
        <pc:spChg chg="mod ord">
          <ac:chgData name="Sylvain Baillot" userId="S::sbaillot@insy2s.fr::100668c0-7dbc-4031-b37e-f12834fa3702" providerId="AD" clId="Web-{F089265B-28BA-1C6C-5C42-46B5BD78BE82}" dt="2022-08-29T13:14:38.539" v="703" actId="20577"/>
          <ac:spMkLst>
            <pc:docMk/>
            <pc:sldMk cId="3185611242" sldId="293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09:22.472" v="673" actId="1076"/>
          <ac:spMkLst>
            <pc:docMk/>
            <pc:sldMk cId="3185611242" sldId="293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1:50.099" v="687" actId="1076"/>
        <pc:sldMkLst>
          <pc:docMk/>
          <pc:sldMk cId="3140553101" sldId="294"/>
        </pc:sldMkLst>
        <pc:spChg chg="mod ord">
          <ac:chgData name="Sylvain Baillot" userId="S::sbaillot@insy2s.fr::100668c0-7dbc-4031-b37e-f12834fa3702" providerId="AD" clId="Web-{F089265B-28BA-1C6C-5C42-46B5BD78BE82}" dt="2022-08-29T13:10:03.394" v="677" actId="1076"/>
          <ac:spMkLst>
            <pc:docMk/>
            <pc:sldMk cId="3140553101" sldId="29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1:50.099" v="687" actId="1076"/>
          <ac:spMkLst>
            <pc:docMk/>
            <pc:sldMk cId="3140553101" sldId="29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3:55.304" v="701" actId="20577"/>
        <pc:sldMkLst>
          <pc:docMk/>
          <pc:sldMk cId="2382248219" sldId="295"/>
        </pc:sldMkLst>
        <pc:spChg chg="mod ord">
          <ac:chgData name="Sylvain Baillot" userId="S::sbaillot@insy2s.fr::100668c0-7dbc-4031-b37e-f12834fa3702" providerId="AD" clId="Web-{F089265B-28BA-1C6C-5C42-46B5BD78BE82}" dt="2022-08-29T13:13:55.304" v="701" actId="20577"/>
          <ac:spMkLst>
            <pc:docMk/>
            <pc:sldMk cId="2382248219" sldId="29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3.569" v="697" actId="1076"/>
          <ac:spMkLst>
            <pc:docMk/>
            <pc:sldMk cId="2382248219" sldId="295"/>
            <ac:spMk id="3" creationId="{9A5270E1-51E8-45B2-8F43-FF64D32DD3E6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3:25.866" v="698" actId="1076"/>
          <ac:spMkLst>
            <pc:docMk/>
            <pc:sldMk cId="2382248219" sldId="295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7:21.386" v="715" actId="1076"/>
        <pc:sldMkLst>
          <pc:docMk/>
          <pc:sldMk cId="3047043654" sldId="296"/>
        </pc:sldMkLst>
        <pc:spChg chg="mod ord">
          <ac:chgData name="Sylvain Baillot" userId="S::sbaillot@insy2s.fr::100668c0-7dbc-4031-b37e-f12834fa3702" providerId="AD" clId="Web-{F089265B-28BA-1C6C-5C42-46B5BD78BE82}" dt="2022-08-29T13:17:21.386" v="715" actId="1076"/>
          <ac:spMkLst>
            <pc:docMk/>
            <pc:sldMk cId="3047043654" sldId="29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7:21.370" v="714" actId="1076"/>
          <ac:spMkLst>
            <pc:docMk/>
            <pc:sldMk cId="3047043654" sldId="29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6:39.870" v="710" actId="14100"/>
        <pc:sldMkLst>
          <pc:docMk/>
          <pc:sldMk cId="2077994314" sldId="297"/>
        </pc:sldMkLst>
        <pc:spChg chg="mod ord">
          <ac:chgData name="Sylvain Baillot" userId="S::sbaillot@insy2s.fr::100668c0-7dbc-4031-b37e-f12834fa3702" providerId="AD" clId="Web-{F089265B-28BA-1C6C-5C42-46B5BD78BE82}" dt="2022-08-29T13:15:40.572" v="708" actId="1076"/>
          <ac:spMkLst>
            <pc:docMk/>
            <pc:sldMk cId="2077994314" sldId="29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5:40.572" v="707" actId="1076"/>
          <ac:spMkLst>
            <pc:docMk/>
            <pc:sldMk cId="2077994314" sldId="29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6:39.870" v="710" actId="14100"/>
          <ac:spMkLst>
            <pc:docMk/>
            <pc:sldMk cId="2077994314" sldId="297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19:59.873" v="730" actId="1076"/>
        <pc:sldMkLst>
          <pc:docMk/>
          <pc:sldMk cId="3138158612" sldId="298"/>
        </pc:sldMkLst>
        <pc:spChg chg="mod ord">
          <ac:chgData name="Sylvain Baillot" userId="S::sbaillot@insy2s.fr::100668c0-7dbc-4031-b37e-f12834fa3702" providerId="AD" clId="Web-{F089265B-28BA-1C6C-5C42-46B5BD78BE82}" dt="2022-08-29T13:19:31.513" v="726" actId="14100"/>
          <ac:spMkLst>
            <pc:docMk/>
            <pc:sldMk cId="3138158612" sldId="29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19:46.138" v="728" actId="14100"/>
          <ac:spMkLst>
            <pc:docMk/>
            <pc:sldMk cId="3138158612" sldId="29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19:59.873" v="730" actId="1076"/>
          <ac:spMkLst>
            <pc:docMk/>
            <pc:sldMk cId="3138158612" sldId="298"/>
            <ac:spMk id="5" creationId="{A7D8478C-AE2A-49A5-BA80-49777782787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2:14.016" v="738" actId="1076"/>
        <pc:sldMkLst>
          <pc:docMk/>
          <pc:sldMk cId="3023824221" sldId="299"/>
        </pc:sldMkLst>
        <pc:spChg chg="mod ord">
          <ac:chgData name="Sylvain Baillot" userId="S::sbaillot@insy2s.fr::100668c0-7dbc-4031-b37e-f12834fa3702" providerId="AD" clId="Web-{F089265B-28BA-1C6C-5C42-46B5BD78BE82}" dt="2022-08-29T13:21:33.906" v="735" actId="1076"/>
          <ac:spMkLst>
            <pc:docMk/>
            <pc:sldMk cId="3023824221" sldId="29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1:33.890" v="734" actId="1076"/>
          <ac:spMkLst>
            <pc:docMk/>
            <pc:sldMk cId="3023824221" sldId="29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1:44.265" v="736" actId="1076"/>
          <ac:spMkLst>
            <pc:docMk/>
            <pc:sldMk cId="3023824221" sldId="299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2:14.016" v="738" actId="1076"/>
          <ac:spMkLst>
            <pc:docMk/>
            <pc:sldMk cId="3023824221" sldId="299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3:23:35.502" v="745" actId="1076"/>
        <pc:sldMkLst>
          <pc:docMk/>
          <pc:sldMk cId="958693967" sldId="300"/>
        </pc:sldMkLst>
        <pc:spChg chg="mod ord">
          <ac:chgData name="Sylvain Baillot" userId="S::sbaillot@insy2s.fr::100668c0-7dbc-4031-b37e-f12834fa3702" providerId="AD" clId="Web-{F089265B-28BA-1C6C-5C42-46B5BD78BE82}" dt="2022-08-29T13:23:22.642" v="743" actId="1076"/>
          <ac:spMkLst>
            <pc:docMk/>
            <pc:sldMk cId="958693967" sldId="30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3:23:22.626" v="742" actId="1076"/>
          <ac:spMkLst>
            <pc:docMk/>
            <pc:sldMk cId="958693967" sldId="30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3:23:27.095" v="744" actId="1076"/>
          <ac:spMkLst>
            <pc:docMk/>
            <pc:sldMk cId="958693967" sldId="300"/>
            <ac:spMk id="5" creationId="{A7D8478C-AE2A-49A5-BA80-49777782787D}"/>
          </ac:spMkLst>
        </pc:spChg>
        <pc:spChg chg="mod">
          <ac:chgData name="Sylvain Baillot" userId="S::sbaillot@insy2s.fr::100668c0-7dbc-4031-b37e-f12834fa3702" providerId="AD" clId="Web-{F089265B-28BA-1C6C-5C42-46B5BD78BE82}" dt="2022-08-29T13:23:35.502" v="745" actId="1076"/>
          <ac:spMkLst>
            <pc:docMk/>
            <pc:sldMk cId="958693967" sldId="300"/>
            <ac:spMk id="6" creationId="{0EF6DB66-96F4-4EC5-87D8-6B66AC14E6E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13.129" v="750" actId="1076"/>
        <pc:sldMkLst>
          <pc:docMk/>
          <pc:sldMk cId="2227045298" sldId="301"/>
        </pc:sldMkLst>
        <pc:spChg chg="mod ord">
          <ac:chgData name="Sylvain Baillot" userId="S::sbaillot@insy2s.fr::100668c0-7dbc-4031-b37e-f12834fa3702" providerId="AD" clId="Web-{F089265B-28BA-1C6C-5C42-46B5BD78BE82}" dt="2022-08-29T14:03:13.129" v="750" actId="1076"/>
          <ac:spMkLst>
            <pc:docMk/>
            <pc:sldMk cId="2227045298" sldId="301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13.129" v="749" actId="1076"/>
          <ac:spMkLst>
            <pc:docMk/>
            <pc:sldMk cId="2227045298" sldId="301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3:31.566" v="755" actId="1076"/>
        <pc:sldMkLst>
          <pc:docMk/>
          <pc:sldMk cId="420041546" sldId="302"/>
        </pc:sldMkLst>
        <pc:spChg chg="mod ord">
          <ac:chgData name="Sylvain Baillot" userId="S::sbaillot@insy2s.fr::100668c0-7dbc-4031-b37e-f12834fa3702" providerId="AD" clId="Web-{F089265B-28BA-1C6C-5C42-46B5BD78BE82}" dt="2022-08-29T14:03:31.566" v="755" actId="1076"/>
          <ac:spMkLst>
            <pc:docMk/>
            <pc:sldMk cId="420041546" sldId="30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3:31.551" v="754" actId="1076"/>
          <ac:spMkLst>
            <pc:docMk/>
            <pc:sldMk cId="420041546" sldId="302"/>
            <ac:spMk id="3" creationId="{9A5270E1-51E8-45B2-8F43-FF64D32DD3E6}"/>
          </ac:spMkLst>
        </pc:spChg>
      </pc:sldChg>
      <pc:sldChg chg="addSp modSp mod modClrScheme chgLayout">
        <pc:chgData name="Sylvain Baillot" userId="S::sbaillot@insy2s.fr::100668c0-7dbc-4031-b37e-f12834fa3702" providerId="AD" clId="Web-{F089265B-28BA-1C6C-5C42-46B5BD78BE82}" dt="2022-08-29T10:15:15.550" v="298" actId="14100"/>
        <pc:sldMkLst>
          <pc:docMk/>
          <pc:sldMk cId="3392213243" sldId="303"/>
        </pc:sldMkLst>
        <pc:spChg chg="mod ord">
          <ac:chgData name="Sylvain Baillot" userId="S::sbaillot@insy2s.fr::100668c0-7dbc-4031-b37e-f12834fa3702" providerId="AD" clId="Web-{F089265B-28BA-1C6C-5C42-46B5BD78BE82}" dt="2022-08-29T09:56:01.472" v="191" actId="1076"/>
          <ac:spMkLst>
            <pc:docMk/>
            <pc:sldMk cId="3392213243" sldId="303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10:15:15.550" v="298" actId="14100"/>
          <ac:spMkLst>
            <pc:docMk/>
            <pc:sldMk cId="3392213243" sldId="303"/>
            <ac:spMk id="3" creationId="{127DE494-307C-40C8-BF9C-AF98170D873F}"/>
          </ac:spMkLst>
        </pc:spChg>
        <pc:spChg chg="mod">
          <ac:chgData name="Sylvain Baillot" userId="S::sbaillot@insy2s.fr::100668c0-7dbc-4031-b37e-f12834fa3702" providerId="AD" clId="Web-{F089265B-28BA-1C6C-5C42-46B5BD78BE82}" dt="2022-08-29T10:15:03.237" v="297" actId="1076"/>
          <ac:spMkLst>
            <pc:docMk/>
            <pc:sldMk cId="3392213243" sldId="303"/>
            <ac:spMk id="4" creationId="{C7E0763C-2503-454F-A6E3-707F4DECA2C5}"/>
          </ac:spMkLst>
        </pc:spChg>
        <pc:picChg chg="add mod">
          <ac:chgData name="Sylvain Baillot" userId="S::sbaillot@insy2s.fr::100668c0-7dbc-4031-b37e-f12834fa3702" providerId="AD" clId="Web-{F089265B-28BA-1C6C-5C42-46B5BD78BE82}" dt="2022-08-29T10:08:45.294" v="210"/>
          <ac:picMkLst>
            <pc:docMk/>
            <pc:sldMk cId="3392213243" sldId="303"/>
            <ac:picMk id="5" creationId="{D5DD2EA6-D5B3-DBC7-982A-7313525BF3DA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4:02.111" v="182" actId="20577"/>
        <pc:sldMkLst>
          <pc:docMk/>
          <pc:sldMk cId="1381688849" sldId="304"/>
        </pc:sldMkLst>
        <pc:spChg chg="mod ord">
          <ac:chgData name="Sylvain Baillot" userId="S::sbaillot@insy2s.fr::100668c0-7dbc-4031-b37e-f12834fa3702" providerId="AD" clId="Web-{F089265B-28BA-1C6C-5C42-46B5BD78BE82}" dt="2022-08-29T09:53:17.032" v="179" actId="1076"/>
          <ac:spMkLst>
            <pc:docMk/>
            <pc:sldMk cId="1381688849" sldId="304"/>
            <ac:spMk id="2" creationId="{9F55D1A6-06E0-4C7B-B344-67E47A225041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4:02.111" v="182" actId="20577"/>
          <ac:spMkLst>
            <pc:docMk/>
            <pc:sldMk cId="1381688849" sldId="304"/>
            <ac:spMk id="3" creationId="{127DE494-307C-40C8-BF9C-AF98170D87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4:09.332" v="760" actId="1076"/>
        <pc:sldMkLst>
          <pc:docMk/>
          <pc:sldMk cId="704968878" sldId="305"/>
        </pc:sldMkLst>
        <pc:spChg chg="mod ord">
          <ac:chgData name="Sylvain Baillot" userId="S::sbaillot@insy2s.fr::100668c0-7dbc-4031-b37e-f12834fa3702" providerId="AD" clId="Web-{F089265B-28BA-1C6C-5C42-46B5BD78BE82}" dt="2022-08-29T14:04:09.332" v="760" actId="1076"/>
          <ac:spMkLst>
            <pc:docMk/>
            <pc:sldMk cId="704968878" sldId="30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4:09.332" v="759" actId="1076"/>
          <ac:spMkLst>
            <pc:docMk/>
            <pc:sldMk cId="704968878" sldId="30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5:29.177" v="775" actId="14100"/>
        <pc:sldMkLst>
          <pc:docMk/>
          <pc:sldMk cId="1566834818" sldId="306"/>
        </pc:sldMkLst>
        <pc:spChg chg="mod ord">
          <ac:chgData name="Sylvain Baillot" userId="S::sbaillot@insy2s.fr::100668c0-7dbc-4031-b37e-f12834fa3702" providerId="AD" clId="Web-{F089265B-28BA-1C6C-5C42-46B5BD78BE82}" dt="2022-08-29T14:05:16.114" v="771" actId="14100"/>
          <ac:spMkLst>
            <pc:docMk/>
            <pc:sldMk cId="1566834818" sldId="30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5:29.177" v="775" actId="14100"/>
          <ac:spMkLst>
            <pc:docMk/>
            <pc:sldMk cId="1566834818" sldId="30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39.647" v="790" actId="1076"/>
        <pc:sldMkLst>
          <pc:docMk/>
          <pc:sldMk cId="4042382613" sldId="307"/>
        </pc:sldMkLst>
        <pc:spChg chg="mod ord">
          <ac:chgData name="Sylvain Baillot" userId="S::sbaillot@insy2s.fr::100668c0-7dbc-4031-b37e-f12834fa3702" providerId="AD" clId="Web-{F089265B-28BA-1C6C-5C42-46B5BD78BE82}" dt="2022-08-29T14:07:33.147" v="789" actId="1076"/>
          <ac:spMkLst>
            <pc:docMk/>
            <pc:sldMk cId="4042382613" sldId="30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33.131" v="788" actId="1076"/>
          <ac:spMkLst>
            <pc:docMk/>
            <pc:sldMk cId="4042382613" sldId="30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39.647" v="790" actId="1076"/>
          <ac:spMkLst>
            <pc:docMk/>
            <pc:sldMk cId="4042382613" sldId="307"/>
            <ac:spMk id="5" creationId="{E4B10D0D-B3AE-4031-9F8E-8F7B171543D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7:14.209" v="784" actId="1076"/>
        <pc:sldMkLst>
          <pc:docMk/>
          <pc:sldMk cId="522272978" sldId="308"/>
        </pc:sldMkLst>
        <pc:spChg chg="mod ord">
          <ac:chgData name="Sylvain Baillot" userId="S::sbaillot@insy2s.fr::100668c0-7dbc-4031-b37e-f12834fa3702" providerId="AD" clId="Web-{F089265B-28BA-1C6C-5C42-46B5BD78BE82}" dt="2022-08-29T14:06:23.146" v="780" actId="1076"/>
          <ac:spMkLst>
            <pc:docMk/>
            <pc:sldMk cId="522272978" sldId="30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7:14.209" v="784" actId="1076"/>
          <ac:spMkLst>
            <pc:docMk/>
            <pc:sldMk cId="522272978" sldId="30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07:03.896" v="783" actId="1076"/>
          <ac:spMkLst>
            <pc:docMk/>
            <pc:sldMk cId="522272978" sldId="308"/>
            <ac:spMk id="4" creationId="{32312C26-10DC-4108-B019-4549446F76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09:49.898" v="811" actId="20577"/>
        <pc:sldMkLst>
          <pc:docMk/>
          <pc:sldMk cId="1676840461" sldId="309"/>
        </pc:sldMkLst>
        <pc:spChg chg="mod ord">
          <ac:chgData name="Sylvain Baillot" userId="S::sbaillot@insy2s.fr::100668c0-7dbc-4031-b37e-f12834fa3702" providerId="AD" clId="Web-{F089265B-28BA-1C6C-5C42-46B5BD78BE82}" dt="2022-08-29T14:08:14.897" v="795" actId="1076"/>
          <ac:spMkLst>
            <pc:docMk/>
            <pc:sldMk cId="1676840461" sldId="30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09:49.898" v="811" actId="20577"/>
          <ac:spMkLst>
            <pc:docMk/>
            <pc:sldMk cId="1676840461" sldId="309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07.289" v="817" actId="1076"/>
        <pc:sldMkLst>
          <pc:docMk/>
          <pc:sldMk cId="3022280771" sldId="310"/>
        </pc:sldMkLst>
        <pc:spChg chg="mod ord">
          <ac:chgData name="Sylvain Baillot" userId="S::sbaillot@insy2s.fr::100668c0-7dbc-4031-b37e-f12834fa3702" providerId="AD" clId="Web-{F089265B-28BA-1C6C-5C42-46B5BD78BE82}" dt="2022-08-29T14:10:04.601" v="816" actId="1076"/>
          <ac:spMkLst>
            <pc:docMk/>
            <pc:sldMk cId="3022280771" sldId="31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04.585" v="815" actId="1076"/>
          <ac:spMkLst>
            <pc:docMk/>
            <pc:sldMk cId="3022280771" sldId="31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07.289" v="817" actId="1076"/>
          <ac:spMkLst>
            <pc:docMk/>
            <pc:sldMk cId="3022280771" sldId="310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0:38.601" v="823" actId="1076"/>
        <pc:sldMkLst>
          <pc:docMk/>
          <pc:sldMk cId="1963819299" sldId="311"/>
        </pc:sldMkLst>
        <pc:spChg chg="mod ord">
          <ac:chgData name="Sylvain Baillot" userId="S::sbaillot@insy2s.fr::100668c0-7dbc-4031-b37e-f12834fa3702" providerId="AD" clId="Web-{F089265B-28BA-1C6C-5C42-46B5BD78BE82}" dt="2022-08-29T14:10:34.648" v="822" actId="1076"/>
          <ac:spMkLst>
            <pc:docMk/>
            <pc:sldMk cId="1963819299" sldId="31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0:34.648" v="821" actId="1076"/>
          <ac:spMkLst>
            <pc:docMk/>
            <pc:sldMk cId="1963819299" sldId="31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0:38.601" v="823" actId="1076"/>
          <ac:spMkLst>
            <pc:docMk/>
            <pc:sldMk cId="1963819299" sldId="311"/>
            <ac:spMk id="4" creationId="{34D20E2B-04D0-4126-910B-5810695FB26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1:19.195" v="828" actId="1076"/>
        <pc:sldMkLst>
          <pc:docMk/>
          <pc:sldMk cId="3744874372" sldId="312"/>
        </pc:sldMkLst>
        <pc:spChg chg="mod ord">
          <ac:chgData name="Sylvain Baillot" userId="S::sbaillot@insy2s.fr::100668c0-7dbc-4031-b37e-f12834fa3702" providerId="AD" clId="Web-{F089265B-28BA-1C6C-5C42-46B5BD78BE82}" dt="2022-08-29T14:11:19.195" v="828" actId="1076"/>
          <ac:spMkLst>
            <pc:docMk/>
            <pc:sldMk cId="3744874372" sldId="312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1:19.180" v="827" actId="1076"/>
          <ac:spMkLst>
            <pc:docMk/>
            <pc:sldMk cId="3744874372" sldId="312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3:34.400" v="845" actId="14100"/>
        <pc:sldMkLst>
          <pc:docMk/>
          <pc:sldMk cId="3899046183" sldId="313"/>
        </pc:sldMkLst>
        <pc:spChg chg="mod ord">
          <ac:chgData name="Sylvain Baillot" userId="S::sbaillot@insy2s.fr::100668c0-7dbc-4031-b37e-f12834fa3702" providerId="AD" clId="Web-{F089265B-28BA-1C6C-5C42-46B5BD78BE82}" dt="2022-08-29T14:11:56.383" v="835" actId="1076"/>
          <ac:spMkLst>
            <pc:docMk/>
            <pc:sldMk cId="3899046183" sldId="31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3:34.400" v="845" actId="14100"/>
          <ac:spMkLst>
            <pc:docMk/>
            <pc:sldMk cId="3899046183" sldId="31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00.791" v="851" actId="20577"/>
        <pc:sldMkLst>
          <pc:docMk/>
          <pc:sldMk cId="2332961603" sldId="314"/>
        </pc:sldMkLst>
        <pc:spChg chg="mod ord">
          <ac:chgData name="Sylvain Baillot" userId="S::sbaillot@insy2s.fr::100668c0-7dbc-4031-b37e-f12834fa3702" providerId="AD" clId="Web-{F089265B-28BA-1C6C-5C42-46B5BD78BE82}" dt="2022-08-29T14:13:54.556" v="850" actId="1076"/>
          <ac:spMkLst>
            <pc:docMk/>
            <pc:sldMk cId="2332961603" sldId="31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00.791" v="851" actId="20577"/>
          <ac:spMkLst>
            <pc:docMk/>
            <pc:sldMk cId="2332961603" sldId="31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4:52.901" v="857" actId="1076"/>
        <pc:sldMkLst>
          <pc:docMk/>
          <pc:sldMk cId="1013943485" sldId="315"/>
        </pc:sldMkLst>
        <pc:spChg chg="mod ord">
          <ac:chgData name="Sylvain Baillot" userId="S::sbaillot@insy2s.fr::100668c0-7dbc-4031-b37e-f12834fa3702" providerId="AD" clId="Web-{F089265B-28BA-1C6C-5C42-46B5BD78BE82}" dt="2022-08-29T14:14:48.869" v="856" actId="1076"/>
          <ac:spMkLst>
            <pc:docMk/>
            <pc:sldMk cId="1013943485" sldId="31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4:48.869" v="855" actId="1076"/>
          <ac:spMkLst>
            <pc:docMk/>
            <pc:sldMk cId="1013943485" sldId="31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4:52.901" v="857" actId="1076"/>
          <ac:spMkLst>
            <pc:docMk/>
            <pc:sldMk cId="1013943485" sldId="315"/>
            <ac:spMk id="4" creationId="{2DF5B58B-47AB-447E-8194-8F82E3C435BB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5:25.010" v="862" actId="1076"/>
        <pc:sldMkLst>
          <pc:docMk/>
          <pc:sldMk cId="776320008" sldId="316"/>
        </pc:sldMkLst>
        <pc:spChg chg="mod ord">
          <ac:chgData name="Sylvain Baillot" userId="S::sbaillot@insy2s.fr::100668c0-7dbc-4031-b37e-f12834fa3702" providerId="AD" clId="Web-{F089265B-28BA-1C6C-5C42-46B5BD78BE82}" dt="2022-08-29T14:15:25.010" v="862" actId="1076"/>
          <ac:spMkLst>
            <pc:docMk/>
            <pc:sldMk cId="776320008" sldId="316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5:25.010" v="861" actId="1076"/>
          <ac:spMkLst>
            <pc:docMk/>
            <pc:sldMk cId="776320008" sldId="316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6:37.823" v="869" actId="20577"/>
        <pc:sldMkLst>
          <pc:docMk/>
          <pc:sldMk cId="3447154025" sldId="317"/>
        </pc:sldMkLst>
        <pc:spChg chg="mod ord">
          <ac:chgData name="Sylvain Baillot" userId="S::sbaillot@insy2s.fr::100668c0-7dbc-4031-b37e-f12834fa3702" providerId="AD" clId="Web-{F089265B-28BA-1C6C-5C42-46B5BD78BE82}" dt="2022-08-29T14:15:48.245" v="867" actId="1076"/>
          <ac:spMkLst>
            <pc:docMk/>
            <pc:sldMk cId="3447154025" sldId="31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6:37.823" v="869" actId="20577"/>
          <ac:spMkLst>
            <pc:docMk/>
            <pc:sldMk cId="3447154025" sldId="31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18:12.449" v="881" actId="1076"/>
        <pc:sldMkLst>
          <pc:docMk/>
          <pc:sldMk cId="2936677098" sldId="318"/>
        </pc:sldMkLst>
        <pc:spChg chg="mod ord">
          <ac:chgData name="Sylvain Baillot" userId="S::sbaillot@insy2s.fr::100668c0-7dbc-4031-b37e-f12834fa3702" providerId="AD" clId="Web-{F089265B-28BA-1C6C-5C42-46B5BD78BE82}" dt="2022-08-29T14:17:39.761" v="876" actId="20577"/>
          <ac:spMkLst>
            <pc:docMk/>
            <pc:sldMk cId="2936677098" sldId="31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8:08.840" v="880" actId="1076"/>
          <ac:spMkLst>
            <pc:docMk/>
            <pc:sldMk cId="2936677098" sldId="31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8:12.449" v="881" actId="1076"/>
          <ac:spMkLst>
            <pc:docMk/>
            <pc:sldMk cId="2936677098" sldId="318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0:01.388" v="891" actId="20577"/>
        <pc:sldMkLst>
          <pc:docMk/>
          <pc:sldMk cId="2892109727" sldId="319"/>
        </pc:sldMkLst>
        <pc:spChg chg="mod ord">
          <ac:chgData name="Sylvain Baillot" userId="S::sbaillot@insy2s.fr::100668c0-7dbc-4031-b37e-f12834fa3702" providerId="AD" clId="Web-{F089265B-28BA-1C6C-5C42-46B5BD78BE82}" dt="2022-08-29T14:20:01.388" v="891" actId="20577"/>
          <ac:spMkLst>
            <pc:docMk/>
            <pc:sldMk cId="2892109727" sldId="31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19:49.747" v="888" actId="1076"/>
          <ac:spMkLst>
            <pc:docMk/>
            <pc:sldMk cId="2892109727" sldId="31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19:31.841" v="886" actId="1076"/>
          <ac:spMkLst>
            <pc:docMk/>
            <pc:sldMk cId="2892109727" sldId="319"/>
            <ac:spMk id="4" creationId="{896AEE79-F85D-477F-AF8A-4557138A09F4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23.623" v="910" actId="20577"/>
        <pc:sldMkLst>
          <pc:docMk/>
          <pc:sldMk cId="1742344712" sldId="320"/>
        </pc:sldMkLst>
        <pc:spChg chg="mod ord">
          <ac:chgData name="Sylvain Baillot" userId="S::sbaillot@insy2s.fr::100668c0-7dbc-4031-b37e-f12834fa3702" providerId="AD" clId="Web-{F089265B-28BA-1C6C-5C42-46B5BD78BE82}" dt="2022-08-29T14:20:50.419" v="896" actId="1076"/>
          <ac:spMkLst>
            <pc:docMk/>
            <pc:sldMk cId="1742344712" sldId="32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23.623" v="910" actId="20577"/>
          <ac:spMkLst>
            <pc:docMk/>
            <pc:sldMk cId="1742344712" sldId="320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2:48.264" v="917" actId="1076"/>
        <pc:sldMkLst>
          <pc:docMk/>
          <pc:sldMk cId="103959409" sldId="321"/>
        </pc:sldMkLst>
        <pc:spChg chg="mod ord">
          <ac:chgData name="Sylvain Baillot" userId="S::sbaillot@insy2s.fr::100668c0-7dbc-4031-b37e-f12834fa3702" providerId="AD" clId="Web-{F089265B-28BA-1C6C-5C42-46B5BD78BE82}" dt="2022-08-29T14:22:41.045" v="915" actId="1076"/>
          <ac:spMkLst>
            <pc:docMk/>
            <pc:sldMk cId="103959409" sldId="32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2:48.264" v="917" actId="1076"/>
          <ac:spMkLst>
            <pc:docMk/>
            <pc:sldMk cId="103959409" sldId="321"/>
            <ac:spMk id="5" creationId="{F323FAFB-377C-45A2-8160-99C648DF0E8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5:14.562" v="936" actId="1076"/>
        <pc:sldMkLst>
          <pc:docMk/>
          <pc:sldMk cId="3422167259" sldId="322"/>
        </pc:sldMkLst>
        <pc:spChg chg="mod ord">
          <ac:chgData name="Sylvain Baillot" userId="S::sbaillot@insy2s.fr::100668c0-7dbc-4031-b37e-f12834fa3702" providerId="AD" clId="Web-{F089265B-28BA-1C6C-5C42-46B5BD78BE82}" dt="2022-08-29T14:23:51.718" v="925" actId="14100"/>
          <ac:spMkLst>
            <pc:docMk/>
            <pc:sldMk cId="3422167259" sldId="32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5:14.562" v="936" actId="1076"/>
          <ac:spMkLst>
            <pc:docMk/>
            <pc:sldMk cId="3422167259" sldId="32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25:01.078" v="934" actId="20577"/>
          <ac:spMkLst>
            <pc:docMk/>
            <pc:sldMk cId="3422167259" sldId="322"/>
            <ac:spMk id="4" creationId="{3554AF77-9697-46A0-8D34-E32855F4983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6:19.204" v="949" actId="20577"/>
        <pc:sldMkLst>
          <pc:docMk/>
          <pc:sldMk cId="1975645945" sldId="323"/>
        </pc:sldMkLst>
        <pc:spChg chg="mod ord">
          <ac:chgData name="Sylvain Baillot" userId="S::sbaillot@insy2s.fr::100668c0-7dbc-4031-b37e-f12834fa3702" providerId="AD" clId="Web-{F089265B-28BA-1C6C-5C42-46B5BD78BE82}" dt="2022-08-29T14:25:44.172" v="944" actId="14100"/>
          <ac:spMkLst>
            <pc:docMk/>
            <pc:sldMk cId="1975645945" sldId="32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6:19.204" v="949" actId="20577"/>
          <ac:spMkLst>
            <pc:docMk/>
            <pc:sldMk cId="1975645945" sldId="32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7:31.501" v="966" actId="20577"/>
        <pc:sldMkLst>
          <pc:docMk/>
          <pc:sldMk cId="2843528762" sldId="324"/>
        </pc:sldMkLst>
        <pc:spChg chg="mod ord">
          <ac:chgData name="Sylvain Baillot" userId="S::sbaillot@insy2s.fr::100668c0-7dbc-4031-b37e-f12834fa3702" providerId="AD" clId="Web-{F089265B-28BA-1C6C-5C42-46B5BD78BE82}" dt="2022-08-29T14:26:51.798" v="953" actId="1076"/>
          <ac:spMkLst>
            <pc:docMk/>
            <pc:sldMk cId="2843528762" sldId="32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7:31.501" v="966" actId="20577"/>
          <ac:spMkLst>
            <pc:docMk/>
            <pc:sldMk cId="2843528762" sldId="32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28:16.923" v="973" actId="20577"/>
        <pc:sldMkLst>
          <pc:docMk/>
          <pc:sldMk cId="33812268" sldId="325"/>
        </pc:sldMkLst>
        <pc:spChg chg="mod ord">
          <ac:chgData name="Sylvain Baillot" userId="S::sbaillot@insy2s.fr::100668c0-7dbc-4031-b37e-f12834fa3702" providerId="AD" clId="Web-{F089265B-28BA-1C6C-5C42-46B5BD78BE82}" dt="2022-08-29T14:27:52.751" v="971" actId="1076"/>
          <ac:spMkLst>
            <pc:docMk/>
            <pc:sldMk cId="33812268" sldId="32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28:16.923" v="973" actId="20577"/>
          <ac:spMkLst>
            <pc:docMk/>
            <pc:sldMk cId="33812268" sldId="32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1:17.472" v="994" actId="1076"/>
        <pc:sldMkLst>
          <pc:docMk/>
          <pc:sldMk cId="2396005402" sldId="326"/>
        </pc:sldMkLst>
        <pc:spChg chg="mod ord">
          <ac:chgData name="Sylvain Baillot" userId="S::sbaillot@insy2s.fr::100668c0-7dbc-4031-b37e-f12834fa3702" providerId="AD" clId="Web-{F089265B-28BA-1C6C-5C42-46B5BD78BE82}" dt="2022-08-29T14:30:51.331" v="988" actId="1076"/>
          <ac:spMkLst>
            <pc:docMk/>
            <pc:sldMk cId="2396005402" sldId="32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1:09.300" v="993" actId="14100"/>
          <ac:spMkLst>
            <pc:docMk/>
            <pc:sldMk cId="2396005402" sldId="326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1:17.472" v="994" actId="1076"/>
          <ac:spMkLst>
            <pc:docMk/>
            <pc:sldMk cId="2396005402" sldId="326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2:24.957" v="1005" actId="20577"/>
        <pc:sldMkLst>
          <pc:docMk/>
          <pc:sldMk cId="2865035862" sldId="327"/>
        </pc:sldMkLst>
        <pc:spChg chg="mod ord">
          <ac:chgData name="Sylvain Baillot" userId="S::sbaillot@insy2s.fr::100668c0-7dbc-4031-b37e-f12834fa3702" providerId="AD" clId="Web-{F089265B-28BA-1C6C-5C42-46B5BD78BE82}" dt="2022-08-29T14:32:15.582" v="1002" actId="20577"/>
          <ac:spMkLst>
            <pc:docMk/>
            <pc:sldMk cId="2865035862" sldId="32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24.957" v="1005" actId="20577"/>
          <ac:spMkLst>
            <pc:docMk/>
            <pc:sldMk cId="2865035862" sldId="32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3:52.817" v="1012" actId="20577"/>
        <pc:sldMkLst>
          <pc:docMk/>
          <pc:sldMk cId="2571596539" sldId="328"/>
        </pc:sldMkLst>
        <pc:spChg chg="mod ord">
          <ac:chgData name="Sylvain Baillot" userId="S::sbaillot@insy2s.fr::100668c0-7dbc-4031-b37e-f12834fa3702" providerId="AD" clId="Web-{F089265B-28BA-1C6C-5C42-46B5BD78BE82}" dt="2022-08-29T14:33:52.817" v="1012" actId="20577"/>
          <ac:spMkLst>
            <pc:docMk/>
            <pc:sldMk cId="2571596539" sldId="32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2:57.207" v="1007" actId="1076"/>
          <ac:spMkLst>
            <pc:docMk/>
            <pc:sldMk cId="2571596539" sldId="32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3:08.004" v="1009" actId="1076"/>
          <ac:spMkLst>
            <pc:docMk/>
            <pc:sldMk cId="2571596539" sldId="328"/>
            <ac:spMk id="4" creationId="{FE6B8025-2635-4844-92A2-147D0A5E1271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4:38.380" v="1024" actId="1076"/>
        <pc:sldMkLst>
          <pc:docMk/>
          <pc:sldMk cId="594247593" sldId="329"/>
        </pc:sldMkLst>
        <pc:spChg chg="mod ord">
          <ac:chgData name="Sylvain Baillot" userId="S::sbaillot@insy2s.fr::100668c0-7dbc-4031-b37e-f12834fa3702" providerId="AD" clId="Web-{F089265B-28BA-1C6C-5C42-46B5BD78BE82}" dt="2022-08-29T14:34:31.271" v="1022" actId="14100"/>
          <ac:spMkLst>
            <pc:docMk/>
            <pc:sldMk cId="594247593" sldId="32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4:34.349" v="1023" actId="14100"/>
          <ac:spMkLst>
            <pc:docMk/>
            <pc:sldMk cId="594247593" sldId="32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4:38.380" v="1024" actId="1076"/>
          <ac:spMkLst>
            <pc:docMk/>
            <pc:sldMk cId="594247593" sldId="329"/>
            <ac:spMk id="5" creationId="{F563B873-15BC-4D5E-A873-7E2EA39A685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5:25.427" v="1029" actId="1076"/>
        <pc:sldMkLst>
          <pc:docMk/>
          <pc:sldMk cId="912410421" sldId="330"/>
        </pc:sldMkLst>
        <pc:spChg chg="mod ord">
          <ac:chgData name="Sylvain Baillot" userId="S::sbaillot@insy2s.fr::100668c0-7dbc-4031-b37e-f12834fa3702" providerId="AD" clId="Web-{F089265B-28BA-1C6C-5C42-46B5BD78BE82}" dt="2022-08-29T14:35:25.427" v="1029" actId="1076"/>
          <ac:spMkLst>
            <pc:docMk/>
            <pc:sldMk cId="912410421" sldId="330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5:25.427" v="1028" actId="1076"/>
          <ac:spMkLst>
            <pc:docMk/>
            <pc:sldMk cId="912410421" sldId="330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7:43.788" v="1049" actId="20577"/>
        <pc:sldMkLst>
          <pc:docMk/>
          <pc:sldMk cId="4004507745" sldId="331"/>
        </pc:sldMkLst>
        <pc:spChg chg="mod ord">
          <ac:chgData name="Sylvain Baillot" userId="S::sbaillot@insy2s.fr::100668c0-7dbc-4031-b37e-f12834fa3702" providerId="AD" clId="Web-{F089265B-28BA-1C6C-5C42-46B5BD78BE82}" dt="2022-08-29T14:36:23.475" v="1037" actId="14100"/>
          <ac:spMkLst>
            <pc:docMk/>
            <pc:sldMk cId="4004507745" sldId="33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7:43.788" v="1049" actId="20577"/>
          <ac:spMkLst>
            <pc:docMk/>
            <pc:sldMk cId="4004507745" sldId="33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6:35.115" v="1040" actId="1076"/>
          <ac:spMkLst>
            <pc:docMk/>
            <pc:sldMk cId="4004507745" sldId="331"/>
            <ac:spMk id="4" creationId="{33F1A31A-D66A-4F62-9CEC-E09633F71BAE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38:16.684" v="1060" actId="14100"/>
        <pc:sldMkLst>
          <pc:docMk/>
          <pc:sldMk cId="948479467" sldId="332"/>
        </pc:sldMkLst>
        <pc:spChg chg="mod ord">
          <ac:chgData name="Sylvain Baillot" userId="S::sbaillot@insy2s.fr::100668c0-7dbc-4031-b37e-f12834fa3702" providerId="AD" clId="Web-{F089265B-28BA-1C6C-5C42-46B5BD78BE82}" dt="2022-08-29T14:38:13.840" v="1059" actId="14100"/>
          <ac:spMkLst>
            <pc:docMk/>
            <pc:sldMk cId="948479467" sldId="33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38:16.684" v="1060" actId="14100"/>
          <ac:spMkLst>
            <pc:docMk/>
            <pc:sldMk cId="948479467" sldId="332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0:09.497" v="1073" actId="20577"/>
        <pc:sldMkLst>
          <pc:docMk/>
          <pc:sldMk cId="2258915915" sldId="333"/>
        </pc:sldMkLst>
        <pc:spChg chg="mod ord">
          <ac:chgData name="Sylvain Baillot" userId="S::sbaillot@insy2s.fr::100668c0-7dbc-4031-b37e-f12834fa3702" providerId="AD" clId="Web-{F089265B-28BA-1C6C-5C42-46B5BD78BE82}" dt="2022-08-29T14:39:40.200" v="1070" actId="14100"/>
          <ac:spMkLst>
            <pc:docMk/>
            <pc:sldMk cId="2258915915" sldId="33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0:09.497" v="1073" actId="20577"/>
          <ac:spMkLst>
            <pc:docMk/>
            <pc:sldMk cId="2258915915" sldId="33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39:51.544" v="1072" actId="1076"/>
          <ac:spMkLst>
            <pc:docMk/>
            <pc:sldMk cId="2258915915" sldId="333"/>
            <ac:spMk id="4" creationId="{61BB54FD-3D64-43D9-A518-BC150516A8B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1:01.310" v="1081" actId="14100"/>
        <pc:sldMkLst>
          <pc:docMk/>
          <pc:sldMk cId="108576214" sldId="334"/>
        </pc:sldMkLst>
        <pc:spChg chg="mod ord">
          <ac:chgData name="Sylvain Baillot" userId="S::sbaillot@insy2s.fr::100668c0-7dbc-4031-b37e-f12834fa3702" providerId="AD" clId="Web-{F089265B-28BA-1C6C-5C42-46B5BD78BE82}" dt="2022-08-29T14:40:56.076" v="1080" actId="14100"/>
          <ac:spMkLst>
            <pc:docMk/>
            <pc:sldMk cId="108576214" sldId="33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1:01.310" v="1081" actId="14100"/>
          <ac:spMkLst>
            <pc:docMk/>
            <pc:sldMk cId="108576214" sldId="33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35.719" v="1107" actId="1076"/>
        <pc:sldMkLst>
          <pc:docMk/>
          <pc:sldMk cId="1082717699" sldId="335"/>
        </pc:sldMkLst>
        <pc:spChg chg="mod ord">
          <ac:chgData name="Sylvain Baillot" userId="S::sbaillot@insy2s.fr::100668c0-7dbc-4031-b37e-f12834fa3702" providerId="AD" clId="Web-{F089265B-28BA-1C6C-5C42-46B5BD78BE82}" dt="2022-08-29T14:44:35.719" v="1107" actId="1076"/>
          <ac:spMkLst>
            <pc:docMk/>
            <pc:sldMk cId="1082717699" sldId="335"/>
            <ac:spMk id="2" creationId="{03871620-9BFF-4982-8CDB-547EEAB4B1AC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35.703" v="1106" actId="1076"/>
          <ac:spMkLst>
            <pc:docMk/>
            <pc:sldMk cId="1082717699" sldId="335"/>
            <ac:spMk id="3" creationId="{994C52B6-B67F-4376-B559-D9BA2DF9323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16.781" v="1119" actId="14100"/>
        <pc:sldMkLst>
          <pc:docMk/>
          <pc:sldMk cId="2542440598" sldId="336"/>
        </pc:sldMkLst>
        <pc:spChg chg="mod ord">
          <ac:chgData name="Sylvain Baillot" userId="S::sbaillot@insy2s.fr::100668c0-7dbc-4031-b37e-f12834fa3702" providerId="AD" clId="Web-{F089265B-28BA-1C6C-5C42-46B5BD78BE82}" dt="2022-08-29T14:44:54.234" v="1112" actId="1076"/>
          <ac:spMkLst>
            <pc:docMk/>
            <pc:sldMk cId="2542440598" sldId="33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16.781" v="1119" actId="14100"/>
          <ac:spMkLst>
            <pc:docMk/>
            <pc:sldMk cId="2542440598" sldId="33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5:54.454" v="1127" actId="14100"/>
        <pc:sldMkLst>
          <pc:docMk/>
          <pc:sldMk cId="1713412693" sldId="337"/>
        </pc:sldMkLst>
        <pc:spChg chg="mod ord">
          <ac:chgData name="Sylvain Baillot" userId="S::sbaillot@insy2s.fr::100668c0-7dbc-4031-b37e-f12834fa3702" providerId="AD" clId="Web-{F089265B-28BA-1C6C-5C42-46B5BD78BE82}" dt="2022-08-29T14:45:36.844" v="1124" actId="1076"/>
          <ac:spMkLst>
            <pc:docMk/>
            <pc:sldMk cId="1713412693" sldId="33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5:54.454" v="1127" actId="14100"/>
          <ac:spMkLst>
            <pc:docMk/>
            <pc:sldMk cId="1713412693" sldId="337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7:56.549" v="1142" actId="20577"/>
        <pc:sldMkLst>
          <pc:docMk/>
          <pc:sldMk cId="3594348644" sldId="338"/>
        </pc:sldMkLst>
        <pc:spChg chg="mod ord">
          <ac:chgData name="Sylvain Baillot" userId="S::sbaillot@insy2s.fr::100668c0-7dbc-4031-b37e-f12834fa3702" providerId="AD" clId="Web-{F089265B-28BA-1C6C-5C42-46B5BD78BE82}" dt="2022-08-29T14:47:56.549" v="1142" actId="20577"/>
          <ac:spMkLst>
            <pc:docMk/>
            <pc:sldMk cId="3594348644" sldId="33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7:44.689" v="1139" actId="20577"/>
          <ac:spMkLst>
            <pc:docMk/>
            <pc:sldMk cId="3594348644" sldId="338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7:39.064" v="1138" actId="14100"/>
          <ac:spMkLst>
            <pc:docMk/>
            <pc:sldMk cId="3594348644" sldId="338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8:28.392" v="1149" actId="1076"/>
        <pc:sldMkLst>
          <pc:docMk/>
          <pc:sldMk cId="2198022435" sldId="339"/>
        </pc:sldMkLst>
        <pc:spChg chg="mod ord">
          <ac:chgData name="Sylvain Baillot" userId="S::sbaillot@insy2s.fr::100668c0-7dbc-4031-b37e-f12834fa3702" providerId="AD" clId="Web-{F089265B-28BA-1C6C-5C42-46B5BD78BE82}" dt="2022-08-29T14:48:14.174" v="1147" actId="1076"/>
          <ac:spMkLst>
            <pc:docMk/>
            <pc:sldMk cId="2198022435" sldId="33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8:22.549" v="1148" actId="20577"/>
          <ac:spMkLst>
            <pc:docMk/>
            <pc:sldMk cId="2198022435" sldId="33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8:28.392" v="1149" actId="1076"/>
          <ac:spMkLst>
            <pc:docMk/>
            <pc:sldMk cId="2198022435" sldId="339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17.127" v="1157" actId="1076"/>
        <pc:sldMkLst>
          <pc:docMk/>
          <pc:sldMk cId="3326249694" sldId="340"/>
        </pc:sldMkLst>
        <pc:spChg chg="mod ord">
          <ac:chgData name="Sylvain Baillot" userId="S::sbaillot@insy2s.fr::100668c0-7dbc-4031-b37e-f12834fa3702" providerId="AD" clId="Web-{F089265B-28BA-1C6C-5C42-46B5BD78BE82}" dt="2022-08-29T14:48:46.752" v="1153" actId="1076"/>
          <ac:spMkLst>
            <pc:docMk/>
            <pc:sldMk cId="3326249694" sldId="34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11.424" v="1156" actId="1076"/>
          <ac:spMkLst>
            <pc:docMk/>
            <pc:sldMk cId="3326249694" sldId="34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9:17.127" v="1157" actId="1076"/>
          <ac:spMkLst>
            <pc:docMk/>
            <pc:sldMk cId="3326249694" sldId="340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9:57.003" v="1163" actId="14100"/>
        <pc:sldMkLst>
          <pc:docMk/>
          <pc:sldMk cId="2665885877" sldId="341"/>
        </pc:sldMkLst>
        <pc:spChg chg="mod ord">
          <ac:chgData name="Sylvain Baillot" userId="S::sbaillot@insy2s.fr::100668c0-7dbc-4031-b37e-f12834fa3702" providerId="AD" clId="Web-{F089265B-28BA-1C6C-5C42-46B5BD78BE82}" dt="2022-08-29T14:49:49.878" v="1162" actId="1076"/>
          <ac:spMkLst>
            <pc:docMk/>
            <pc:sldMk cId="2665885877" sldId="34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9:57.003" v="1163" actId="14100"/>
          <ac:spMkLst>
            <pc:docMk/>
            <pc:sldMk cId="2665885877" sldId="341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0:41.316" v="1169" actId="20577"/>
        <pc:sldMkLst>
          <pc:docMk/>
          <pc:sldMk cId="686345814" sldId="342"/>
        </pc:sldMkLst>
        <pc:spChg chg="mod ord">
          <ac:chgData name="Sylvain Baillot" userId="S::sbaillot@insy2s.fr::100668c0-7dbc-4031-b37e-f12834fa3702" providerId="AD" clId="Web-{F089265B-28BA-1C6C-5C42-46B5BD78BE82}" dt="2022-08-29T14:50:41.316" v="1169" actId="20577"/>
          <ac:spMkLst>
            <pc:docMk/>
            <pc:sldMk cId="686345814" sldId="34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0:26.034" v="1165" actId="1076"/>
          <ac:spMkLst>
            <pc:docMk/>
            <pc:sldMk cId="686345814" sldId="34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0:32.894" v="1166" actId="1076"/>
          <ac:spMkLst>
            <pc:docMk/>
            <pc:sldMk cId="686345814" sldId="342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26.332" v="1179" actId="1076"/>
        <pc:sldMkLst>
          <pc:docMk/>
          <pc:sldMk cId="1890556758" sldId="343"/>
        </pc:sldMkLst>
        <pc:spChg chg="mod ord">
          <ac:chgData name="Sylvain Baillot" userId="S::sbaillot@insy2s.fr::100668c0-7dbc-4031-b37e-f12834fa3702" providerId="AD" clId="Web-{F089265B-28BA-1C6C-5C42-46B5BD78BE82}" dt="2022-08-29T14:51:12.691" v="1176" actId="14100"/>
          <ac:spMkLst>
            <pc:docMk/>
            <pc:sldMk cId="1890556758" sldId="34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20.722" v="1178" actId="1076"/>
          <ac:spMkLst>
            <pc:docMk/>
            <pc:sldMk cId="1890556758" sldId="343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1:26.332" v="1179" actId="1076"/>
          <ac:spMkLst>
            <pc:docMk/>
            <pc:sldMk cId="1890556758" sldId="343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1:54.269" v="1185" actId="1076"/>
        <pc:sldMkLst>
          <pc:docMk/>
          <pc:sldMk cId="570715610" sldId="344"/>
        </pc:sldMkLst>
        <pc:spChg chg="mod ord">
          <ac:chgData name="Sylvain Baillot" userId="S::sbaillot@insy2s.fr::100668c0-7dbc-4031-b37e-f12834fa3702" providerId="AD" clId="Web-{F089265B-28BA-1C6C-5C42-46B5BD78BE82}" dt="2022-08-29T14:51:42.629" v="1183" actId="1076"/>
          <ac:spMkLst>
            <pc:docMk/>
            <pc:sldMk cId="570715610" sldId="34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1:54.269" v="1185" actId="1076"/>
          <ac:spMkLst>
            <pc:docMk/>
            <pc:sldMk cId="570715610" sldId="344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34.817" v="1194" actId="20577"/>
        <pc:sldMkLst>
          <pc:docMk/>
          <pc:sldMk cId="2317595131" sldId="345"/>
        </pc:sldMkLst>
        <pc:spChg chg="mod ord">
          <ac:chgData name="Sylvain Baillot" userId="S::sbaillot@insy2s.fr::100668c0-7dbc-4031-b37e-f12834fa3702" providerId="AD" clId="Web-{F089265B-28BA-1C6C-5C42-46B5BD78BE82}" dt="2022-08-29T14:52:15.254" v="1190" actId="1076"/>
          <ac:spMkLst>
            <pc:docMk/>
            <pc:sldMk cId="2317595131" sldId="34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15.254" v="1189" actId="1076"/>
          <ac:spMkLst>
            <pc:docMk/>
            <pc:sldMk cId="2317595131" sldId="34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2:34.817" v="1194" actId="20577"/>
          <ac:spMkLst>
            <pc:docMk/>
            <pc:sldMk cId="2317595131" sldId="345"/>
            <ac:spMk id="4" creationId="{F43872B3-063A-4DC6-87D6-2776897CE450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2:56.457" v="1200" actId="14100"/>
        <pc:sldMkLst>
          <pc:docMk/>
          <pc:sldMk cId="308413777" sldId="346"/>
        </pc:sldMkLst>
        <pc:spChg chg="mod ord">
          <ac:chgData name="Sylvain Baillot" userId="S::sbaillot@insy2s.fr::100668c0-7dbc-4031-b37e-f12834fa3702" providerId="AD" clId="Web-{F089265B-28BA-1C6C-5C42-46B5BD78BE82}" dt="2022-08-29T14:52:52.082" v="1199" actId="1076"/>
          <ac:spMkLst>
            <pc:docMk/>
            <pc:sldMk cId="308413777" sldId="34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2:56.457" v="1200" actId="14100"/>
          <ac:spMkLst>
            <pc:docMk/>
            <pc:sldMk cId="308413777" sldId="34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15.975" v="1216" actId="20577"/>
        <pc:sldMkLst>
          <pc:docMk/>
          <pc:sldMk cId="3137872376" sldId="347"/>
        </pc:sldMkLst>
        <pc:spChg chg="mod ord">
          <ac:chgData name="Sylvain Baillot" userId="S::sbaillot@insy2s.fr::100668c0-7dbc-4031-b37e-f12834fa3702" providerId="AD" clId="Web-{F089265B-28BA-1C6C-5C42-46B5BD78BE82}" dt="2022-08-29T14:53:14.504" v="1204" actId="1076"/>
          <ac:spMkLst>
            <pc:docMk/>
            <pc:sldMk cId="3137872376" sldId="34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3:23.505" v="1205" actId="1076"/>
          <ac:spMkLst>
            <pc:docMk/>
            <pc:sldMk cId="3137872376" sldId="34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4:15.975" v="1216" actId="20577"/>
          <ac:spMkLst>
            <pc:docMk/>
            <pc:sldMk cId="3137872376" sldId="347"/>
            <ac:spMk id="4" creationId="{0AB58634-0F59-40E5-90D0-605296C3F68D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4:39.225" v="1222" actId="14100"/>
        <pc:sldMkLst>
          <pc:docMk/>
          <pc:sldMk cId="2978804889" sldId="348"/>
        </pc:sldMkLst>
        <pc:spChg chg="mod ord">
          <ac:chgData name="Sylvain Baillot" userId="S::sbaillot@insy2s.fr::100668c0-7dbc-4031-b37e-f12834fa3702" providerId="AD" clId="Web-{F089265B-28BA-1C6C-5C42-46B5BD78BE82}" dt="2022-08-29T14:54:31.662" v="1221" actId="1076"/>
          <ac:spMkLst>
            <pc:docMk/>
            <pc:sldMk cId="2978804889" sldId="34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4:39.225" v="1222" actId="14100"/>
          <ac:spMkLst>
            <pc:docMk/>
            <pc:sldMk cId="2978804889" sldId="34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5:17.600" v="1228" actId="1076"/>
        <pc:sldMkLst>
          <pc:docMk/>
          <pc:sldMk cId="3232402958" sldId="349"/>
        </pc:sldMkLst>
        <pc:spChg chg="mod ord">
          <ac:chgData name="Sylvain Baillot" userId="S::sbaillot@insy2s.fr::100668c0-7dbc-4031-b37e-f12834fa3702" providerId="AD" clId="Web-{F089265B-28BA-1C6C-5C42-46B5BD78BE82}" dt="2022-08-29T14:55:14.288" v="1227" actId="1076"/>
          <ac:spMkLst>
            <pc:docMk/>
            <pc:sldMk cId="3232402958" sldId="34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5:14.288" v="1226" actId="1076"/>
          <ac:spMkLst>
            <pc:docMk/>
            <pc:sldMk cId="3232402958" sldId="34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5:17.600" v="1228" actId="1076"/>
          <ac:spMkLst>
            <pc:docMk/>
            <pc:sldMk cId="3232402958" sldId="349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6:35.195" v="1239" actId="1076"/>
        <pc:sldMkLst>
          <pc:docMk/>
          <pc:sldMk cId="2275048186" sldId="350"/>
        </pc:sldMkLst>
        <pc:spChg chg="mod ord">
          <ac:chgData name="Sylvain Baillot" userId="S::sbaillot@insy2s.fr::100668c0-7dbc-4031-b37e-f12834fa3702" providerId="AD" clId="Web-{F089265B-28BA-1C6C-5C42-46B5BD78BE82}" dt="2022-08-29T14:56:23.726" v="1237" actId="14100"/>
          <ac:spMkLst>
            <pc:docMk/>
            <pc:sldMk cId="2275048186" sldId="35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6:29.882" v="1238" actId="1076"/>
          <ac:spMkLst>
            <pc:docMk/>
            <pc:sldMk cId="2275048186" sldId="35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6:35.195" v="1239" actId="1076"/>
          <ac:spMkLst>
            <pc:docMk/>
            <pc:sldMk cId="2275048186" sldId="350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8:19.133" v="1259" actId="1076"/>
        <pc:sldMkLst>
          <pc:docMk/>
          <pc:sldMk cId="4038597325" sldId="351"/>
        </pc:sldMkLst>
        <pc:spChg chg="mod ord">
          <ac:chgData name="Sylvain Baillot" userId="S::sbaillot@insy2s.fr::100668c0-7dbc-4031-b37e-f12834fa3702" providerId="AD" clId="Web-{F089265B-28BA-1C6C-5C42-46B5BD78BE82}" dt="2022-08-29T14:57:10.586" v="1244" actId="1076"/>
          <ac:spMkLst>
            <pc:docMk/>
            <pc:sldMk cId="4038597325" sldId="351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8:17.618" v="1258" actId="20577"/>
          <ac:spMkLst>
            <pc:docMk/>
            <pc:sldMk cId="4038597325" sldId="351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8:19.133" v="1259" actId="1076"/>
          <ac:spMkLst>
            <pc:docMk/>
            <pc:sldMk cId="4038597325" sldId="351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59:15.509" v="1269" actId="1076"/>
        <pc:sldMkLst>
          <pc:docMk/>
          <pc:sldMk cId="3907506981" sldId="352"/>
        </pc:sldMkLst>
        <pc:spChg chg="mod ord">
          <ac:chgData name="Sylvain Baillot" userId="S::sbaillot@insy2s.fr::100668c0-7dbc-4031-b37e-f12834fa3702" providerId="AD" clId="Web-{F089265B-28BA-1C6C-5C42-46B5BD78BE82}" dt="2022-08-29T14:58:52.180" v="1265" actId="14100"/>
          <ac:spMkLst>
            <pc:docMk/>
            <pc:sldMk cId="3907506981" sldId="352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59:13.446" v="1268" actId="20577"/>
          <ac:spMkLst>
            <pc:docMk/>
            <pc:sldMk cId="3907506981" sldId="352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59:15.509" v="1269" actId="1076"/>
          <ac:spMkLst>
            <pc:docMk/>
            <pc:sldMk cId="3907506981" sldId="352"/>
            <ac:spMk id="4" creationId="{CC9AC8E9-2D18-444B-AA42-D8929B90260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0:42.525" v="1283" actId="20577"/>
        <pc:sldMkLst>
          <pc:docMk/>
          <pc:sldMk cId="2913550766" sldId="353"/>
        </pc:sldMkLst>
        <pc:spChg chg="mod ord">
          <ac:chgData name="Sylvain Baillot" userId="S::sbaillot@insy2s.fr::100668c0-7dbc-4031-b37e-f12834fa3702" providerId="AD" clId="Web-{F089265B-28BA-1C6C-5C42-46B5BD78BE82}" dt="2022-08-29T14:59:55.478" v="1274" actId="1076"/>
          <ac:spMkLst>
            <pc:docMk/>
            <pc:sldMk cId="2913550766" sldId="353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0:42.525" v="1283" actId="20577"/>
          <ac:spMkLst>
            <pc:docMk/>
            <pc:sldMk cId="2913550766" sldId="353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1:24.713" v="1294" actId="20577"/>
        <pc:sldMkLst>
          <pc:docMk/>
          <pc:sldMk cId="3435527735" sldId="354"/>
        </pc:sldMkLst>
        <pc:spChg chg="mod ord">
          <ac:chgData name="Sylvain Baillot" userId="S::sbaillot@insy2s.fr::100668c0-7dbc-4031-b37e-f12834fa3702" providerId="AD" clId="Web-{F089265B-28BA-1C6C-5C42-46B5BD78BE82}" dt="2022-08-29T15:01:02.525" v="1288" actId="1076"/>
          <ac:spMkLst>
            <pc:docMk/>
            <pc:sldMk cId="3435527735" sldId="35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02.525" v="1287" actId="1076"/>
          <ac:spMkLst>
            <pc:docMk/>
            <pc:sldMk cId="3435527735" sldId="35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1:24.713" v="1294" actId="20577"/>
          <ac:spMkLst>
            <pc:docMk/>
            <pc:sldMk cId="3435527735" sldId="354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03.776" v="1304" actId="1076"/>
        <pc:sldMkLst>
          <pc:docMk/>
          <pc:sldMk cId="4187806266" sldId="355"/>
        </pc:sldMkLst>
        <pc:spChg chg="mod ord">
          <ac:chgData name="Sylvain Baillot" userId="S::sbaillot@insy2s.fr::100668c0-7dbc-4031-b37e-f12834fa3702" providerId="AD" clId="Web-{F089265B-28BA-1C6C-5C42-46B5BD78BE82}" dt="2022-08-29T15:01:56.057" v="1302" actId="14100"/>
          <ac:spMkLst>
            <pc:docMk/>
            <pc:sldMk cId="4187806266" sldId="35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1:58.807" v="1303" actId="14100"/>
          <ac:spMkLst>
            <pc:docMk/>
            <pc:sldMk cId="4187806266" sldId="355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03.776" v="1304" actId="1076"/>
          <ac:spMkLst>
            <pc:docMk/>
            <pc:sldMk cId="4187806266" sldId="355"/>
            <ac:spMk id="4" creationId="{4BABDA1D-78FA-474B-8EC1-250BE4E5605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31.651" v="1310" actId="14100"/>
        <pc:sldMkLst>
          <pc:docMk/>
          <pc:sldMk cId="2085477632" sldId="356"/>
        </pc:sldMkLst>
        <pc:spChg chg="mod ord">
          <ac:chgData name="Sylvain Baillot" userId="S::sbaillot@insy2s.fr::100668c0-7dbc-4031-b37e-f12834fa3702" providerId="AD" clId="Web-{F089265B-28BA-1C6C-5C42-46B5BD78BE82}" dt="2022-08-29T15:02:28.151" v="1309" actId="1076"/>
          <ac:spMkLst>
            <pc:docMk/>
            <pc:sldMk cId="2085477632" sldId="35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31.651" v="1310" actId="14100"/>
          <ac:spMkLst>
            <pc:docMk/>
            <pc:sldMk cId="2085477632" sldId="356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5:02:55.651" v="1318" actId="20577"/>
        <pc:sldMkLst>
          <pc:docMk/>
          <pc:sldMk cId="1249272610" sldId="357"/>
        </pc:sldMkLst>
        <pc:spChg chg="mod ord">
          <ac:chgData name="Sylvain Baillot" userId="S::sbaillot@insy2s.fr::100668c0-7dbc-4031-b37e-f12834fa3702" providerId="AD" clId="Web-{F089265B-28BA-1C6C-5C42-46B5BD78BE82}" dt="2022-08-29T15:02:46.745" v="1315" actId="1076"/>
          <ac:spMkLst>
            <pc:docMk/>
            <pc:sldMk cId="1249272610" sldId="357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5:02:46.729" v="1314" actId="1076"/>
          <ac:spMkLst>
            <pc:docMk/>
            <pc:sldMk cId="1249272610" sldId="357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5:02:55.651" v="1318" actId="20577"/>
          <ac:spMkLst>
            <pc:docMk/>
            <pc:sldMk cId="1249272610" sldId="357"/>
            <ac:spMk id="4" creationId="{7432EB87-DBD0-4324-A767-E928DDC17FCC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8:53.236" v="1324" actId="14100"/>
        <pc:sldMkLst>
          <pc:docMk/>
          <pc:sldMk cId="1623711092" sldId="358"/>
        </pc:sldMkLst>
        <pc:spChg chg="mod ord">
          <ac:chgData name="Sylvain Baillot" userId="S::sbaillot@insy2s.fr::100668c0-7dbc-4031-b37e-f12834fa3702" providerId="AD" clId="Web-{F089265B-28BA-1C6C-5C42-46B5BD78BE82}" dt="2022-08-30T07:08:14.126" v="1323" actId="20577"/>
          <ac:spMkLst>
            <pc:docMk/>
            <pc:sldMk cId="1623711092" sldId="358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8:53.236" v="1324" actId="14100"/>
          <ac:spMkLst>
            <pc:docMk/>
            <pc:sldMk cId="1623711092" sldId="358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09:26.911" v="1337" actId="1076"/>
        <pc:sldMkLst>
          <pc:docMk/>
          <pc:sldMk cId="4197652214" sldId="359"/>
        </pc:sldMkLst>
        <pc:spChg chg="mod ord">
          <ac:chgData name="Sylvain Baillot" userId="S::sbaillot@insy2s.fr::100668c0-7dbc-4031-b37e-f12834fa3702" providerId="AD" clId="Web-{F089265B-28BA-1C6C-5C42-46B5BD78BE82}" dt="2022-08-30T07:09:18.536" v="1334" actId="1076"/>
          <ac:spMkLst>
            <pc:docMk/>
            <pc:sldMk cId="4197652214" sldId="359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09:18.536" v="1336" actId="1076"/>
          <ac:spMkLst>
            <pc:docMk/>
            <pc:sldMk cId="4197652214" sldId="359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09:26.911" v="1337" actId="1076"/>
          <ac:spMkLst>
            <pc:docMk/>
            <pc:sldMk cId="4197652214" sldId="359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0:44.115" v="1345" actId="14100"/>
        <pc:sldMkLst>
          <pc:docMk/>
          <pc:sldMk cId="3473727923" sldId="360"/>
        </pc:sldMkLst>
        <pc:spChg chg="mod ord">
          <ac:chgData name="Sylvain Baillot" userId="S::sbaillot@insy2s.fr::100668c0-7dbc-4031-b37e-f12834fa3702" providerId="AD" clId="Web-{F089265B-28BA-1C6C-5C42-46B5BD78BE82}" dt="2022-08-30T07:10:39.584" v="1344" actId="14100"/>
          <ac:spMkLst>
            <pc:docMk/>
            <pc:sldMk cId="3473727923" sldId="360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30T07:10:44.115" v="1345" actId="14100"/>
          <ac:spMkLst>
            <pc:docMk/>
            <pc:sldMk cId="3473727923" sldId="360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30T07:10:27.178" v="1340" actId="1076"/>
          <ac:spMkLst>
            <pc:docMk/>
            <pc:sldMk cId="3473727923" sldId="360"/>
            <ac:spMk id="4" creationId="{6BF620F1-85C9-49EE-9745-E281DD4E4BF9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30T07:12:07.429" v="1346" actId="1076"/>
        <pc:sldMkLst>
          <pc:docMk/>
          <pc:sldMk cId="3764759516" sldId="361"/>
        </pc:sldMkLst>
        <pc:graphicFrameChg chg="mod">
          <ac:chgData name="Sylvain Baillot" userId="S::sbaillot@insy2s.fr::100668c0-7dbc-4031-b37e-f12834fa3702" providerId="AD" clId="Web-{F089265B-28BA-1C6C-5C42-46B5BD78BE82}" dt="2022-08-30T07:12:07.429" v="1346" actId="1076"/>
          <ac:graphicFrameMkLst>
            <pc:docMk/>
            <pc:sldMk cId="3764759516" sldId="361"/>
            <ac:graphicFrameMk id="8" creationId="{442B4B0E-190C-4934-891C-5944FB5CCF77}"/>
          </ac:graphicFrameMkLst>
        </pc:graphicFrameChg>
      </pc:sldChg>
      <pc:sldChg chg="addSp delSp modSp mod modClrScheme delDesignElem chgLayout">
        <pc:chgData name="Sylvain Baillot" userId="S::sbaillot@insy2s.fr::100668c0-7dbc-4031-b37e-f12834fa3702" providerId="AD" clId="Web-{F089265B-28BA-1C6C-5C42-46B5BD78BE82}" dt="2022-08-29T14:30:04.503" v="982" actId="14100"/>
        <pc:sldMkLst>
          <pc:docMk/>
          <pc:sldMk cId="2306086165" sldId="362"/>
        </pc:sldMkLst>
        <pc:spChg chg="del mod ord">
          <ac:chgData name="Sylvain Baillot" userId="S::sbaillot@insy2s.fr::100668c0-7dbc-4031-b37e-f12834fa3702" providerId="AD" clId="Web-{F089265B-28BA-1C6C-5C42-46B5BD78BE82}" dt="2022-08-29T14:29:56.362" v="980"/>
          <ac:spMkLst>
            <pc:docMk/>
            <pc:sldMk cId="2306086165" sldId="362"/>
            <ac:spMk id="2" creationId="{9E892192-BDA8-4B4F-A5EC-E8A38D3E0642}"/>
          </ac:spMkLst>
        </pc:spChg>
        <pc:spChg chg="add mod">
          <ac:chgData name="Sylvain Baillot" userId="S::sbaillot@insy2s.fr::100668c0-7dbc-4031-b37e-f12834fa3702" providerId="AD" clId="Web-{F089265B-28BA-1C6C-5C42-46B5BD78BE82}" dt="2022-08-29T14:30:04.503" v="982" actId="14100"/>
          <ac:spMkLst>
            <pc:docMk/>
            <pc:sldMk cId="2306086165" sldId="362"/>
            <ac:spMk id="4" creationId="{908DF52F-A903-B38C-D9A3-3924E5D870C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14" creationId="{4AC0CD9D-7610-4620-93B4-798CCD9AB581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0" creationId="{DE4D62F9-188E-4530-84C2-24BDEE4BEB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2" creationId="{757B325C-3E35-45CF-9D07-3BCB281F3B9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4" creationId="{C24BEC42-AFF3-40D1-93A2-A27A42E1E23C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6" creationId="{608F427C-1EC9-4280-9367-F2B3AA063E82}"/>
          </ac:spMkLst>
        </pc:spChg>
        <pc:spChg chg="del">
          <ac:chgData name="Sylvain Baillot" userId="S::sbaillot@insy2s.fr::100668c0-7dbc-4031-b37e-f12834fa3702" providerId="AD" clId="Web-{F089265B-28BA-1C6C-5C42-46B5BD78BE82}" dt="2022-08-29T09:40:36.788" v="42"/>
          <ac:spMkLst>
            <pc:docMk/>
            <pc:sldMk cId="2306086165" sldId="362"/>
            <ac:spMk id="28" creationId="{F98810A7-E114-447A-A7D6-69B27CFB5650}"/>
          </ac:spMkLst>
        </pc:spChg>
        <pc:picChg chg="mod ord">
          <ac:chgData name="Sylvain Baillot" userId="S::sbaillot@insy2s.fr::100668c0-7dbc-4031-b37e-f12834fa3702" providerId="AD" clId="Web-{F089265B-28BA-1C6C-5C42-46B5BD78BE82}" dt="2022-08-29T14:29:42.987" v="979" actId="14100"/>
          <ac:picMkLst>
            <pc:docMk/>
            <pc:sldMk cId="2306086165" sldId="362"/>
            <ac:picMk id="5" creationId="{90E7E600-085D-47B3-9FC4-C0AAFA1D1BE9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0" creationId="{41B68C77-138E-4BF7-A276-BD0C78A4219F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2" creationId="{7C268552-D473-46ED-B1B8-422042C4DEF1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6" creationId="{B9238B3E-24AA-439A-B527-6C5DF6D72145}"/>
          </ac:picMkLst>
        </pc:picChg>
        <pc:picChg chg="del">
          <ac:chgData name="Sylvain Baillot" userId="S::sbaillot@insy2s.fr::100668c0-7dbc-4031-b37e-f12834fa3702" providerId="AD" clId="Web-{F089265B-28BA-1C6C-5C42-46B5BD78BE82}" dt="2022-08-29T09:40:36.788" v="42"/>
          <ac:picMkLst>
            <pc:docMk/>
            <pc:sldMk cId="2306086165" sldId="362"/>
            <ac:picMk id="18" creationId="{69F01145-BEA3-4CBF-AA21-10077B948CA8}"/>
          </ac:picMkLst>
        </pc:picChg>
      </pc:sldChg>
      <pc:sldChg chg="modSp mod modClrScheme chgLayout">
        <pc:chgData name="Sylvain Baillot" userId="S::sbaillot@insy2s.fr::100668c0-7dbc-4031-b37e-f12834fa3702" providerId="AD" clId="Web-{F089265B-28BA-1C6C-5C42-46B5BD78BE82}" dt="2022-08-29T09:51:14.265" v="163" actId="1076"/>
        <pc:sldMkLst>
          <pc:docMk/>
          <pc:sldMk cId="1718473170" sldId="363"/>
        </pc:sldMkLst>
        <pc:spChg chg="mod ord">
          <ac:chgData name="Sylvain Baillot" userId="S::sbaillot@insy2s.fr::100668c0-7dbc-4031-b37e-f12834fa3702" providerId="AD" clId="Web-{F089265B-28BA-1C6C-5C42-46B5BD78BE82}" dt="2022-08-29T09:48:31.888" v="150" actId="20577"/>
          <ac:spMkLst>
            <pc:docMk/>
            <pc:sldMk cId="1718473170" sldId="363"/>
            <ac:spMk id="2" creationId="{AE835A41-D8C5-4A89-9399-600DE2D1900D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65" v="163" actId="1076"/>
          <ac:spMkLst>
            <pc:docMk/>
            <pc:sldMk cId="1718473170" sldId="363"/>
            <ac:spMk id="3" creationId="{9F4AB074-4322-4A48-BC6C-6406C43DC4C3}"/>
          </ac:spMkLst>
        </pc:spChg>
        <pc:spChg chg="mod ord">
          <ac:chgData name="Sylvain Baillot" userId="S::sbaillot@insy2s.fr::100668c0-7dbc-4031-b37e-f12834fa3702" providerId="AD" clId="Web-{F089265B-28BA-1C6C-5C42-46B5BD78BE82}" dt="2022-08-29T09:51:14.234" v="162" actId="1076"/>
          <ac:spMkLst>
            <pc:docMk/>
            <pc:sldMk cId="1718473170" sldId="363"/>
            <ac:spMk id="4" creationId="{AF023268-FCBC-4255-9C6A-27F14B2BD72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08.998" v="1087" actId="1076"/>
        <pc:sldMkLst>
          <pc:docMk/>
          <pc:sldMk cId="824967142" sldId="364"/>
        </pc:sldMkLst>
        <pc:spChg chg="mod ord">
          <ac:chgData name="Sylvain Baillot" userId="S::sbaillot@insy2s.fr::100668c0-7dbc-4031-b37e-f12834fa3702" providerId="AD" clId="Web-{F089265B-28BA-1C6C-5C42-46B5BD78BE82}" dt="2022-08-29T14:42:08.998" v="1087" actId="1076"/>
          <ac:spMkLst>
            <pc:docMk/>
            <pc:sldMk cId="824967142" sldId="364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08.967" v="1085" actId="1076"/>
          <ac:spMkLst>
            <pc:docMk/>
            <pc:sldMk cId="824967142" sldId="364"/>
            <ac:spMk id="3" creationId="{9A5270E1-51E8-45B2-8F43-FF64D32DD3E6}"/>
          </ac:spMkLst>
        </pc:spChg>
        <pc:spChg chg="mod">
          <ac:chgData name="Sylvain Baillot" userId="S::sbaillot@insy2s.fr::100668c0-7dbc-4031-b37e-f12834fa3702" providerId="AD" clId="Web-{F089265B-28BA-1C6C-5C42-46B5BD78BE82}" dt="2022-08-29T14:42:08.983" v="1086" actId="1076"/>
          <ac:spMkLst>
            <pc:docMk/>
            <pc:sldMk cId="824967142" sldId="364"/>
            <ac:spMk id="4" creationId="{FCC76F55-0DA9-4BC4-9768-CB747700EB3F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2:55.499" v="1097" actId="1076"/>
        <pc:sldMkLst>
          <pc:docMk/>
          <pc:sldMk cId="3442294650" sldId="365"/>
        </pc:sldMkLst>
        <pc:spChg chg="mod ord">
          <ac:chgData name="Sylvain Baillot" userId="S::sbaillot@insy2s.fr::100668c0-7dbc-4031-b37e-f12834fa3702" providerId="AD" clId="Web-{F089265B-28BA-1C6C-5C42-46B5BD78BE82}" dt="2022-08-29T14:42:55.468" v="1096" actId="1076"/>
          <ac:spMkLst>
            <pc:docMk/>
            <pc:sldMk cId="3442294650" sldId="365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2:55.499" v="1097" actId="1076"/>
          <ac:spMkLst>
            <pc:docMk/>
            <pc:sldMk cId="3442294650" sldId="365"/>
            <ac:spMk id="3" creationId="{9A5270E1-51E8-45B2-8F43-FF64D32DD3E6}"/>
          </ac:spMkLst>
        </pc:spChg>
      </pc:sldChg>
      <pc:sldChg chg="modSp mod modClrScheme chgLayout">
        <pc:chgData name="Sylvain Baillot" userId="S::sbaillot@insy2s.fr::100668c0-7dbc-4031-b37e-f12834fa3702" providerId="AD" clId="Web-{F089265B-28BA-1C6C-5C42-46B5BD78BE82}" dt="2022-08-29T14:44:16.218" v="1102" actId="1076"/>
        <pc:sldMkLst>
          <pc:docMk/>
          <pc:sldMk cId="2382064069" sldId="366"/>
        </pc:sldMkLst>
        <pc:spChg chg="mod ord">
          <ac:chgData name="Sylvain Baillot" userId="S::sbaillot@insy2s.fr::100668c0-7dbc-4031-b37e-f12834fa3702" providerId="AD" clId="Web-{F089265B-28BA-1C6C-5C42-46B5BD78BE82}" dt="2022-08-29T14:44:16.218" v="1102" actId="1076"/>
          <ac:spMkLst>
            <pc:docMk/>
            <pc:sldMk cId="2382064069" sldId="366"/>
            <ac:spMk id="2" creationId="{9E892192-BDA8-4B4F-A5EC-E8A38D3E0642}"/>
          </ac:spMkLst>
        </pc:spChg>
        <pc:spChg chg="mod ord">
          <ac:chgData name="Sylvain Baillot" userId="S::sbaillot@insy2s.fr::100668c0-7dbc-4031-b37e-f12834fa3702" providerId="AD" clId="Web-{F089265B-28BA-1C6C-5C42-46B5BD78BE82}" dt="2022-08-29T14:44:16.218" v="1101" actId="1076"/>
          <ac:spMkLst>
            <pc:docMk/>
            <pc:sldMk cId="2382064069" sldId="366"/>
            <ac:spMk id="3" creationId="{9A5270E1-51E8-45B2-8F43-FF64D32DD3E6}"/>
          </ac:spMkLst>
        </pc:spChg>
      </pc:sldChg>
      <pc:sldChg chg="add del">
        <pc:chgData name="Sylvain Baillot" userId="S::sbaillot@insy2s.fr::100668c0-7dbc-4031-b37e-f12834fa3702" providerId="AD" clId="Web-{F089265B-28BA-1C6C-5C42-46B5BD78BE82}" dt="2022-08-29T09:57:10.910" v="192"/>
        <pc:sldMkLst>
          <pc:docMk/>
          <pc:sldMk cId="3113408237" sldId="367"/>
        </pc:sldMkLst>
      </pc:sldChg>
      <pc:sldChg chg="add del">
        <pc:chgData name="Sylvain Baillot" userId="S::sbaillot@insy2s.fr::100668c0-7dbc-4031-b37e-f12834fa3702" providerId="AD" clId="Web-{F089265B-28BA-1C6C-5C42-46B5BD78BE82}" dt="2022-08-29T09:57:10.910" v="193"/>
        <pc:sldMkLst>
          <pc:docMk/>
          <pc:sldMk cId="230615411" sldId="368"/>
        </pc:sldMkLst>
      </pc:sldChg>
      <pc:sldMasterChg chg="add addSldLayout">
        <pc:chgData name="Sylvain Baillot" userId="S::sbaillot@insy2s.fr::100668c0-7dbc-4031-b37e-f12834fa3702" providerId="AD" clId="Web-{F089265B-28BA-1C6C-5C42-46B5BD78BE82}" dt="2022-08-29T09:38:57.490" v="0"/>
        <pc:sldMasterMkLst>
          <pc:docMk/>
          <pc:sldMasterMk cId="2378502603" sldId="2147483648"/>
        </pc:sldMasterMkLst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306216588" sldId="2147483649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1959336579" sldId="2147483650"/>
          </pc:sldLayoutMkLst>
        </pc:sldLayoutChg>
        <pc:sldLayoutChg chg="add">
          <pc:chgData name="Sylvain Baillot" userId="S::sbaillot@insy2s.fr::100668c0-7dbc-4031-b37e-f12834fa3702" providerId="AD" clId="Web-{F089265B-28BA-1C6C-5C42-46B5BD78BE82}" dt="2022-08-29T09:38:57.490" v="0"/>
          <pc:sldLayoutMkLst>
            <pc:docMk/>
            <pc:sldMasterMk cId="2378502603" sldId="2147483648"/>
            <pc:sldLayoutMk cId="2003499572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46205-5F6C-4378-A353-694829A09DB2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2F8B-A4B9-474B-B417-FDE8CF5A2B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59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88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1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5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003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2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61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57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85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76956D8-1182-4981-9715-B0C3B2E16BF0}"/>
              </a:ext>
            </a:extLst>
          </p:cNvPr>
          <p:cNvGrpSpPr/>
          <p:nvPr userDrawn="1"/>
        </p:nvGrpSpPr>
        <p:grpSpPr>
          <a:xfrm>
            <a:off x="5344527" y="206428"/>
            <a:ext cx="6847473" cy="6438975"/>
            <a:chOff x="5344527" y="122676"/>
            <a:chExt cx="6914003" cy="6551601"/>
          </a:xfrm>
          <a:solidFill>
            <a:srgbClr val="E7E6E6"/>
          </a:solidFill>
          <a:effectLst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6EA9C7-709A-45DE-A16A-C83CB0529923}"/>
                </a:ext>
              </a:extLst>
            </p:cNvPr>
            <p:cNvSpPr/>
            <p:nvPr/>
          </p:nvSpPr>
          <p:spPr>
            <a:xfrm>
              <a:off x="5344527" y="528515"/>
              <a:ext cx="6914003" cy="6145762"/>
            </a:xfrm>
            <a:prstGeom prst="rect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AF545F-8334-4D57-9CFD-12048C61DF1B}"/>
                </a:ext>
              </a:extLst>
            </p:cNvPr>
            <p:cNvSpPr/>
            <p:nvPr userDrawn="1"/>
          </p:nvSpPr>
          <p:spPr>
            <a:xfrm>
              <a:off x="6486037" y="122676"/>
              <a:ext cx="5772493" cy="522489"/>
            </a:xfrm>
            <a:custGeom>
              <a:avLst/>
              <a:gdLst>
                <a:gd name="connsiteX0" fmla="*/ 0 w 5281588"/>
                <a:gd name="connsiteY0" fmla="*/ 0 h 497965"/>
                <a:gd name="connsiteX1" fmla="*/ 5281588 w 5281588"/>
                <a:gd name="connsiteY1" fmla="*/ 0 h 497965"/>
                <a:gd name="connsiteX2" fmla="*/ 5281588 w 5281588"/>
                <a:gd name="connsiteY2" fmla="*/ 497965 h 497965"/>
                <a:gd name="connsiteX3" fmla="*/ 0 w 5281588"/>
                <a:gd name="connsiteY3" fmla="*/ 497965 h 497965"/>
                <a:gd name="connsiteX4" fmla="*/ 0 w 5281588"/>
                <a:gd name="connsiteY4" fmla="*/ 0 h 497965"/>
                <a:gd name="connsiteX0" fmla="*/ 490953 w 5772541"/>
                <a:gd name="connsiteY0" fmla="*/ 0 h 528650"/>
                <a:gd name="connsiteX1" fmla="*/ 5772541 w 5772541"/>
                <a:gd name="connsiteY1" fmla="*/ 0 h 528650"/>
                <a:gd name="connsiteX2" fmla="*/ 5772541 w 5772541"/>
                <a:gd name="connsiteY2" fmla="*/ 497965 h 528650"/>
                <a:gd name="connsiteX3" fmla="*/ 0 w 5772541"/>
                <a:gd name="connsiteY3" fmla="*/ 528650 h 528650"/>
                <a:gd name="connsiteX4" fmla="*/ 490953 w 5772541"/>
                <a:gd name="connsiteY4" fmla="*/ 0 h 528650"/>
                <a:gd name="connsiteX0" fmla="*/ 441857 w 5723445"/>
                <a:gd name="connsiteY0" fmla="*/ 0 h 497965"/>
                <a:gd name="connsiteX1" fmla="*/ 5723445 w 5723445"/>
                <a:gd name="connsiteY1" fmla="*/ 0 h 497965"/>
                <a:gd name="connsiteX2" fmla="*/ 5723445 w 5723445"/>
                <a:gd name="connsiteY2" fmla="*/ 497965 h 497965"/>
                <a:gd name="connsiteX3" fmla="*/ 0 w 5723445"/>
                <a:gd name="connsiteY3" fmla="*/ 479554 h 497965"/>
                <a:gd name="connsiteX4" fmla="*/ 441857 w 5723445"/>
                <a:gd name="connsiteY4" fmla="*/ 0 h 497965"/>
                <a:gd name="connsiteX0" fmla="*/ 455871 w 5737459"/>
                <a:gd name="connsiteY0" fmla="*/ 0 h 497965"/>
                <a:gd name="connsiteX1" fmla="*/ 5737459 w 5737459"/>
                <a:gd name="connsiteY1" fmla="*/ 0 h 497965"/>
                <a:gd name="connsiteX2" fmla="*/ 5737459 w 5737459"/>
                <a:gd name="connsiteY2" fmla="*/ 497965 h 497965"/>
                <a:gd name="connsiteX3" fmla="*/ 0 w 5737459"/>
                <a:gd name="connsiteY3" fmla="*/ 493568 h 497965"/>
                <a:gd name="connsiteX4" fmla="*/ 455871 w 5737459"/>
                <a:gd name="connsiteY4" fmla="*/ 0 h 497965"/>
                <a:gd name="connsiteX0" fmla="*/ 490905 w 5772493"/>
                <a:gd name="connsiteY0" fmla="*/ 0 h 504078"/>
                <a:gd name="connsiteX1" fmla="*/ 5772493 w 5772493"/>
                <a:gd name="connsiteY1" fmla="*/ 0 h 504078"/>
                <a:gd name="connsiteX2" fmla="*/ 5772493 w 5772493"/>
                <a:gd name="connsiteY2" fmla="*/ 497965 h 504078"/>
                <a:gd name="connsiteX3" fmla="*/ 0 w 5772493"/>
                <a:gd name="connsiteY3" fmla="*/ 504078 h 504078"/>
                <a:gd name="connsiteX4" fmla="*/ 490905 w 5772493"/>
                <a:gd name="connsiteY4" fmla="*/ 0 h 504078"/>
                <a:gd name="connsiteX0" fmla="*/ 490905 w 5772493"/>
                <a:gd name="connsiteY0" fmla="*/ 0 h 522489"/>
                <a:gd name="connsiteX1" fmla="*/ 5772493 w 5772493"/>
                <a:gd name="connsiteY1" fmla="*/ 0 h 522489"/>
                <a:gd name="connsiteX2" fmla="*/ 5772493 w 5772493"/>
                <a:gd name="connsiteY2" fmla="*/ 522489 h 522489"/>
                <a:gd name="connsiteX3" fmla="*/ 0 w 5772493"/>
                <a:gd name="connsiteY3" fmla="*/ 504078 h 522489"/>
                <a:gd name="connsiteX4" fmla="*/ 490905 w 5772493"/>
                <a:gd name="connsiteY4" fmla="*/ 0 h 5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493" h="522489">
                  <a:moveTo>
                    <a:pt x="490905" y="0"/>
                  </a:moveTo>
                  <a:lnTo>
                    <a:pt x="5772493" y="0"/>
                  </a:lnTo>
                  <a:lnTo>
                    <a:pt x="5772493" y="522489"/>
                  </a:lnTo>
                  <a:lnTo>
                    <a:pt x="0" y="504078"/>
                  </a:lnTo>
                  <a:lnTo>
                    <a:pt x="490905" y="0"/>
                  </a:lnTo>
                  <a:close/>
                </a:path>
              </a:pathLst>
            </a:cu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       </a:t>
              </a:r>
            </a:p>
          </p:txBody>
        </p:sp>
      </p:grpSp>
      <p:sp>
        <p:nvSpPr>
          <p:cNvPr id="7" name="Rectangle 1">
            <a:extLst>
              <a:ext uri="{FF2B5EF4-FFF2-40B4-BE49-F238E27FC236}">
                <a16:creationId xmlns:a16="http://schemas.microsoft.com/office/drawing/2014/main" id="{D1785B3C-6C3B-44C4-962D-F8B1B431BA61}"/>
              </a:ext>
            </a:extLst>
          </p:cNvPr>
          <p:cNvSpPr/>
          <p:nvPr userDrawn="1"/>
        </p:nvSpPr>
        <p:spPr>
          <a:xfrm flipV="1">
            <a:off x="5754133" y="473893"/>
            <a:ext cx="1608750" cy="383540"/>
          </a:xfrm>
          <a:custGeom>
            <a:avLst/>
            <a:gdLst>
              <a:gd name="connsiteX0" fmla="*/ 0 w 2778276"/>
              <a:gd name="connsiteY0" fmla="*/ 0 h 471777"/>
              <a:gd name="connsiteX1" fmla="*/ 2778276 w 2778276"/>
              <a:gd name="connsiteY1" fmla="*/ 0 h 471777"/>
              <a:gd name="connsiteX2" fmla="*/ 2778276 w 2778276"/>
              <a:gd name="connsiteY2" fmla="*/ 471777 h 471777"/>
              <a:gd name="connsiteX3" fmla="*/ 0 w 2778276"/>
              <a:gd name="connsiteY3" fmla="*/ 471777 h 471777"/>
              <a:gd name="connsiteX4" fmla="*/ 0 w 2778276"/>
              <a:gd name="connsiteY4" fmla="*/ 0 h 471777"/>
              <a:gd name="connsiteX0" fmla="*/ 0 w 2778276"/>
              <a:gd name="connsiteY0" fmla="*/ 0 h 499912"/>
              <a:gd name="connsiteX1" fmla="*/ 2778276 w 2778276"/>
              <a:gd name="connsiteY1" fmla="*/ 0 h 499912"/>
              <a:gd name="connsiteX2" fmla="*/ 2778276 w 2778276"/>
              <a:gd name="connsiteY2" fmla="*/ 471777 h 499912"/>
              <a:gd name="connsiteX3" fmla="*/ 576775 w 2778276"/>
              <a:gd name="connsiteY3" fmla="*/ 499912 h 499912"/>
              <a:gd name="connsiteX4" fmla="*/ 0 w 2778276"/>
              <a:gd name="connsiteY4" fmla="*/ 0 h 499912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576775 w 2792344"/>
              <a:gd name="connsiteY3" fmla="*/ 499912 h 514001"/>
              <a:gd name="connsiteX4" fmla="*/ 0 w 2792344"/>
              <a:gd name="connsiteY4" fmla="*/ 0 h 514001"/>
              <a:gd name="connsiteX0" fmla="*/ 0 w 2792344"/>
              <a:gd name="connsiteY0" fmla="*/ 0 h 514001"/>
              <a:gd name="connsiteX1" fmla="*/ 2778276 w 2792344"/>
              <a:gd name="connsiteY1" fmla="*/ 0 h 514001"/>
              <a:gd name="connsiteX2" fmla="*/ 2792344 w 2792344"/>
              <a:gd name="connsiteY2" fmla="*/ 514001 h 514001"/>
              <a:gd name="connsiteX3" fmla="*/ 607180 w 2792344"/>
              <a:gd name="connsiteY3" fmla="*/ 513997 h 514001"/>
              <a:gd name="connsiteX4" fmla="*/ 0 w 2792344"/>
              <a:gd name="connsiteY4" fmla="*/ 0 h 5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2344" h="514001">
                <a:moveTo>
                  <a:pt x="0" y="0"/>
                </a:moveTo>
                <a:lnTo>
                  <a:pt x="2778276" y="0"/>
                </a:lnTo>
                <a:lnTo>
                  <a:pt x="2792344" y="514001"/>
                </a:lnTo>
                <a:lnTo>
                  <a:pt x="607180" y="513997"/>
                </a:lnTo>
                <a:lnTo>
                  <a:pt x="0" y="0"/>
                </a:lnTo>
                <a:close/>
              </a:path>
            </a:pathLst>
          </a:custGeom>
          <a:solidFill>
            <a:srgbClr val="EE740F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32DBF58-80D6-4AD4-8AC0-04C3DC3916D4}"/>
              </a:ext>
            </a:extLst>
          </p:cNvPr>
          <p:cNvGrpSpPr/>
          <p:nvPr userDrawn="1"/>
        </p:nvGrpSpPr>
        <p:grpSpPr>
          <a:xfrm>
            <a:off x="5414376" y="336852"/>
            <a:ext cx="6777624" cy="6188548"/>
            <a:chOff x="5414376" y="320984"/>
            <a:chExt cx="6777624" cy="6188548"/>
          </a:xfrm>
          <a:blipFill>
            <a:blip r:embed="rId2"/>
            <a:stretch>
              <a:fillRect/>
            </a:stretch>
          </a:blip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F4BE96-29E9-45FE-A98C-B3C3E67BA17A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522337-5292-4677-98CD-5D034CAD0F80}"/>
                </a:ext>
              </a:extLst>
            </p:cNvPr>
            <p:cNvSpPr/>
            <p:nvPr userDrawn="1"/>
          </p:nvSpPr>
          <p:spPr>
            <a:xfrm>
              <a:off x="6822436" y="320984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E866178-2AB3-46C0-BE65-FB98D9FCAF69}"/>
              </a:ext>
            </a:extLst>
          </p:cNvPr>
          <p:cNvGrpSpPr/>
          <p:nvPr userDrawn="1"/>
        </p:nvGrpSpPr>
        <p:grpSpPr>
          <a:xfrm>
            <a:off x="5414722" y="324094"/>
            <a:ext cx="6777624" cy="6197054"/>
            <a:chOff x="5414376" y="312478"/>
            <a:chExt cx="6777624" cy="6197054"/>
          </a:xfrm>
          <a:gradFill>
            <a:gsLst>
              <a:gs pos="0">
                <a:srgbClr val="0056AC">
                  <a:alpha val="78000"/>
                </a:srgbClr>
              </a:gs>
              <a:gs pos="100000">
                <a:srgbClr val="0B84FF"/>
              </a:gs>
              <a:gs pos="18000">
                <a:srgbClr val="0B84FF">
                  <a:alpha val="84000"/>
                </a:srgbClr>
              </a:gs>
            </a:gsLst>
            <a:lin ang="0" scaled="0"/>
          </a:gra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770ECC-A4CF-4ABD-98FE-3720D8AB0624}"/>
                </a:ext>
              </a:extLst>
            </p:cNvPr>
            <p:cNvSpPr/>
            <p:nvPr/>
          </p:nvSpPr>
          <p:spPr>
            <a:xfrm>
              <a:off x="5414376" y="763168"/>
              <a:ext cx="6777623" cy="5746364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CBECCD16-FC33-4CF6-89E5-C76BF6185CC7}"/>
                </a:ext>
              </a:extLst>
            </p:cNvPr>
            <p:cNvSpPr/>
            <p:nvPr userDrawn="1"/>
          </p:nvSpPr>
          <p:spPr>
            <a:xfrm>
              <a:off x="6822436" y="312478"/>
              <a:ext cx="5369564" cy="448444"/>
            </a:xfrm>
            <a:custGeom>
              <a:avLst/>
              <a:gdLst>
                <a:gd name="connsiteX0" fmla="*/ 0 w 5784111"/>
                <a:gd name="connsiteY0" fmla="*/ 0 h 448444"/>
                <a:gd name="connsiteX1" fmla="*/ 5784111 w 5784111"/>
                <a:gd name="connsiteY1" fmla="*/ 0 h 448444"/>
                <a:gd name="connsiteX2" fmla="*/ 5784111 w 5784111"/>
                <a:gd name="connsiteY2" fmla="*/ 448444 h 448444"/>
                <a:gd name="connsiteX3" fmla="*/ 0 w 5784111"/>
                <a:gd name="connsiteY3" fmla="*/ 448444 h 448444"/>
                <a:gd name="connsiteX4" fmla="*/ 0 w 5784111"/>
                <a:gd name="connsiteY4" fmla="*/ 0 h 448444"/>
                <a:gd name="connsiteX0" fmla="*/ 335989 w 6120100"/>
                <a:gd name="connsiteY0" fmla="*/ 0 h 448444"/>
                <a:gd name="connsiteX1" fmla="*/ 6120100 w 6120100"/>
                <a:gd name="connsiteY1" fmla="*/ 0 h 448444"/>
                <a:gd name="connsiteX2" fmla="*/ 6120100 w 6120100"/>
                <a:gd name="connsiteY2" fmla="*/ 448444 h 448444"/>
                <a:gd name="connsiteX3" fmla="*/ 0 w 6120100"/>
                <a:gd name="connsiteY3" fmla="*/ 448444 h 448444"/>
                <a:gd name="connsiteX4" fmla="*/ 335989 w 6120100"/>
                <a:gd name="connsiteY4" fmla="*/ 0 h 448444"/>
                <a:gd name="connsiteX0" fmla="*/ 370495 w 6154606"/>
                <a:gd name="connsiteY0" fmla="*/ 0 h 448444"/>
                <a:gd name="connsiteX1" fmla="*/ 6154606 w 6154606"/>
                <a:gd name="connsiteY1" fmla="*/ 0 h 448444"/>
                <a:gd name="connsiteX2" fmla="*/ 6154606 w 6154606"/>
                <a:gd name="connsiteY2" fmla="*/ 448444 h 448444"/>
                <a:gd name="connsiteX3" fmla="*/ 0 w 6154606"/>
                <a:gd name="connsiteY3" fmla="*/ 448444 h 448444"/>
                <a:gd name="connsiteX4" fmla="*/ 370495 w 6154606"/>
                <a:gd name="connsiteY4" fmla="*/ 0 h 448444"/>
                <a:gd name="connsiteX0" fmla="*/ 439509 w 6223620"/>
                <a:gd name="connsiteY0" fmla="*/ 0 h 448444"/>
                <a:gd name="connsiteX1" fmla="*/ 6223620 w 6223620"/>
                <a:gd name="connsiteY1" fmla="*/ 0 h 448444"/>
                <a:gd name="connsiteX2" fmla="*/ 6223620 w 6223620"/>
                <a:gd name="connsiteY2" fmla="*/ 448444 h 448444"/>
                <a:gd name="connsiteX3" fmla="*/ 0 w 6223620"/>
                <a:gd name="connsiteY3" fmla="*/ 448444 h 448444"/>
                <a:gd name="connsiteX4" fmla="*/ 439509 w 6223620"/>
                <a:gd name="connsiteY4" fmla="*/ 0 h 44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620" h="448444">
                  <a:moveTo>
                    <a:pt x="439509" y="0"/>
                  </a:moveTo>
                  <a:lnTo>
                    <a:pt x="6223620" y="0"/>
                  </a:lnTo>
                  <a:lnTo>
                    <a:pt x="6223620" y="448444"/>
                  </a:lnTo>
                  <a:lnTo>
                    <a:pt x="0" y="448444"/>
                  </a:lnTo>
                  <a:lnTo>
                    <a:pt x="4395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5E2DFFD-937D-4ADB-9992-A122C3EF1C2C}"/>
              </a:ext>
            </a:extLst>
          </p:cNvPr>
          <p:cNvGrpSpPr/>
          <p:nvPr userDrawn="1"/>
        </p:nvGrpSpPr>
        <p:grpSpPr>
          <a:xfrm>
            <a:off x="5001994" y="399516"/>
            <a:ext cx="444186" cy="6361044"/>
            <a:chOff x="5001994" y="399516"/>
            <a:chExt cx="444186" cy="6361044"/>
          </a:xfrm>
        </p:grpSpPr>
        <p:sp>
          <p:nvSpPr>
            <p:cNvPr id="11" name="Rectangle 115">
              <a:extLst>
                <a:ext uri="{FF2B5EF4-FFF2-40B4-BE49-F238E27FC236}">
                  <a16:creationId xmlns:a16="http://schemas.microsoft.com/office/drawing/2014/main" id="{6461F0FD-B715-446E-9E00-E25C7EA7694D}"/>
                </a:ext>
              </a:extLst>
            </p:cNvPr>
            <p:cNvSpPr/>
            <p:nvPr/>
          </p:nvSpPr>
          <p:spPr>
            <a:xfrm>
              <a:off x="5001994" y="399516"/>
              <a:ext cx="370520" cy="6361044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28920"/>
                <a:gd name="connsiteY0" fmla="*/ 0 h 8963111"/>
                <a:gd name="connsiteX1" fmla="*/ 228600 w 228920"/>
                <a:gd name="connsiteY1" fmla="*/ 0 h 8963111"/>
                <a:gd name="connsiteX2" fmla="*/ 227948 w 228920"/>
                <a:gd name="connsiteY2" fmla="*/ 8963111 h 8963111"/>
                <a:gd name="connsiteX3" fmla="*/ 0 w 228920"/>
                <a:gd name="connsiteY3" fmla="*/ 8782050 h 8963111"/>
                <a:gd name="connsiteX4" fmla="*/ 0 w 228920"/>
                <a:gd name="connsiteY4" fmla="*/ 0 h 8963111"/>
                <a:gd name="connsiteX0" fmla="*/ 0 w 227948"/>
                <a:gd name="connsiteY0" fmla="*/ 91048 h 9054159"/>
                <a:gd name="connsiteX1" fmla="*/ 226287 w 227948"/>
                <a:gd name="connsiteY1" fmla="*/ 0 h 9054159"/>
                <a:gd name="connsiteX2" fmla="*/ 227948 w 227948"/>
                <a:gd name="connsiteY2" fmla="*/ 9054159 h 9054159"/>
                <a:gd name="connsiteX3" fmla="*/ 0 w 227948"/>
                <a:gd name="connsiteY3" fmla="*/ 8873098 h 9054159"/>
                <a:gd name="connsiteX4" fmla="*/ 0 w 227948"/>
                <a:gd name="connsiteY4" fmla="*/ 91048 h 9054159"/>
                <a:gd name="connsiteX0" fmla="*/ 0 w 227948"/>
                <a:gd name="connsiteY0" fmla="*/ 91048 h 9022763"/>
                <a:gd name="connsiteX1" fmla="*/ 226287 w 227948"/>
                <a:gd name="connsiteY1" fmla="*/ 0 h 9022763"/>
                <a:gd name="connsiteX2" fmla="*/ 227948 w 227948"/>
                <a:gd name="connsiteY2" fmla="*/ 9022763 h 9022763"/>
                <a:gd name="connsiteX3" fmla="*/ 0 w 227948"/>
                <a:gd name="connsiteY3" fmla="*/ 8873098 h 9022763"/>
                <a:gd name="connsiteX4" fmla="*/ 0 w 227948"/>
                <a:gd name="connsiteY4" fmla="*/ 91048 h 9022763"/>
                <a:gd name="connsiteX0" fmla="*/ 0 w 226489"/>
                <a:gd name="connsiteY0" fmla="*/ 91048 h 8996077"/>
                <a:gd name="connsiteX1" fmla="*/ 226287 w 226489"/>
                <a:gd name="connsiteY1" fmla="*/ 0 h 8996077"/>
                <a:gd name="connsiteX2" fmla="*/ 223304 w 226489"/>
                <a:gd name="connsiteY2" fmla="*/ 8996077 h 8996077"/>
                <a:gd name="connsiteX3" fmla="*/ 0 w 226489"/>
                <a:gd name="connsiteY3" fmla="*/ 8873098 h 8996077"/>
                <a:gd name="connsiteX4" fmla="*/ 0 w 226489"/>
                <a:gd name="connsiteY4" fmla="*/ 91048 h 8996077"/>
                <a:gd name="connsiteX0" fmla="*/ 0 w 226490"/>
                <a:gd name="connsiteY0" fmla="*/ 91048 h 8978810"/>
                <a:gd name="connsiteX1" fmla="*/ 226287 w 226490"/>
                <a:gd name="connsiteY1" fmla="*/ 0 h 8978810"/>
                <a:gd name="connsiteX2" fmla="*/ 223305 w 226490"/>
                <a:gd name="connsiteY2" fmla="*/ 8978810 h 8978810"/>
                <a:gd name="connsiteX3" fmla="*/ 0 w 226490"/>
                <a:gd name="connsiteY3" fmla="*/ 8873098 h 8978810"/>
                <a:gd name="connsiteX4" fmla="*/ 0 w 226490"/>
                <a:gd name="connsiteY4" fmla="*/ 91048 h 8978810"/>
                <a:gd name="connsiteX0" fmla="*/ 0 w 226490"/>
                <a:gd name="connsiteY0" fmla="*/ 91048 h 8966252"/>
                <a:gd name="connsiteX1" fmla="*/ 226287 w 226490"/>
                <a:gd name="connsiteY1" fmla="*/ 0 h 8966252"/>
                <a:gd name="connsiteX2" fmla="*/ 223306 w 226490"/>
                <a:gd name="connsiteY2" fmla="*/ 8966252 h 8966252"/>
                <a:gd name="connsiteX3" fmla="*/ 0 w 226490"/>
                <a:gd name="connsiteY3" fmla="*/ 8873098 h 8966252"/>
                <a:gd name="connsiteX4" fmla="*/ 0 w 226490"/>
                <a:gd name="connsiteY4" fmla="*/ 91048 h 8966252"/>
                <a:gd name="connsiteX0" fmla="*/ 0 w 226490"/>
                <a:gd name="connsiteY0" fmla="*/ 91048 h 8953694"/>
                <a:gd name="connsiteX1" fmla="*/ 226287 w 226490"/>
                <a:gd name="connsiteY1" fmla="*/ 0 h 8953694"/>
                <a:gd name="connsiteX2" fmla="*/ 223306 w 226490"/>
                <a:gd name="connsiteY2" fmla="*/ 8953694 h 8953694"/>
                <a:gd name="connsiteX3" fmla="*/ 0 w 226490"/>
                <a:gd name="connsiteY3" fmla="*/ 8873098 h 8953694"/>
                <a:gd name="connsiteX4" fmla="*/ 0 w 226490"/>
                <a:gd name="connsiteY4" fmla="*/ 91048 h 8953694"/>
                <a:gd name="connsiteX0" fmla="*/ 0 w 226428"/>
                <a:gd name="connsiteY0" fmla="*/ 91048 h 8970161"/>
                <a:gd name="connsiteX1" fmla="*/ 226287 w 226428"/>
                <a:gd name="connsiteY1" fmla="*/ 0 h 8970161"/>
                <a:gd name="connsiteX2" fmla="*/ 220513 w 226428"/>
                <a:gd name="connsiteY2" fmla="*/ 8970161 h 8970161"/>
                <a:gd name="connsiteX3" fmla="*/ 0 w 226428"/>
                <a:gd name="connsiteY3" fmla="*/ 8873098 h 8970161"/>
                <a:gd name="connsiteX4" fmla="*/ 0 w 226428"/>
                <a:gd name="connsiteY4" fmla="*/ 91048 h 8970161"/>
                <a:gd name="connsiteX0" fmla="*/ 0 w 226428"/>
                <a:gd name="connsiteY0" fmla="*/ 91048 h 8976749"/>
                <a:gd name="connsiteX1" fmla="*/ 226287 w 226428"/>
                <a:gd name="connsiteY1" fmla="*/ 0 h 8976749"/>
                <a:gd name="connsiteX2" fmla="*/ 220513 w 226428"/>
                <a:gd name="connsiteY2" fmla="*/ 8976749 h 8976749"/>
                <a:gd name="connsiteX3" fmla="*/ 0 w 226428"/>
                <a:gd name="connsiteY3" fmla="*/ 8873098 h 8976749"/>
                <a:gd name="connsiteX4" fmla="*/ 0 w 226428"/>
                <a:gd name="connsiteY4" fmla="*/ 91048 h 897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28" h="8976749">
                  <a:moveTo>
                    <a:pt x="0" y="91048"/>
                  </a:moveTo>
                  <a:lnTo>
                    <a:pt x="226287" y="0"/>
                  </a:lnTo>
                  <a:cubicBezTo>
                    <a:pt x="227612" y="2972407"/>
                    <a:pt x="219188" y="6004342"/>
                    <a:pt x="220513" y="8976749"/>
                  </a:cubicBezTo>
                  <a:lnTo>
                    <a:pt x="0" y="8873098"/>
                  </a:lnTo>
                  <a:lnTo>
                    <a:pt x="0" y="91048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  <p:sp>
          <p:nvSpPr>
            <p:cNvPr id="12" name="Rectangle 115">
              <a:extLst>
                <a:ext uri="{FF2B5EF4-FFF2-40B4-BE49-F238E27FC236}">
                  <a16:creationId xmlns:a16="http://schemas.microsoft.com/office/drawing/2014/main" id="{5BA19053-E1EB-47B7-8BBF-7EF29F3F342D}"/>
                </a:ext>
              </a:extLst>
            </p:cNvPr>
            <p:cNvSpPr/>
            <p:nvPr/>
          </p:nvSpPr>
          <p:spPr>
            <a:xfrm>
              <a:off x="5129839" y="445485"/>
              <a:ext cx="316341" cy="6268767"/>
            </a:xfrm>
            <a:custGeom>
              <a:avLst/>
              <a:gdLst>
                <a:gd name="connsiteX0" fmla="*/ 0 w 228600"/>
                <a:gd name="connsiteY0" fmla="*/ 0 h 8782050"/>
                <a:gd name="connsiteX1" fmla="*/ 228600 w 228600"/>
                <a:gd name="connsiteY1" fmla="*/ 0 h 8782050"/>
                <a:gd name="connsiteX2" fmla="*/ 228600 w 228600"/>
                <a:gd name="connsiteY2" fmla="*/ 8782050 h 8782050"/>
                <a:gd name="connsiteX3" fmla="*/ 0 w 228600"/>
                <a:gd name="connsiteY3" fmla="*/ 8782050 h 8782050"/>
                <a:gd name="connsiteX4" fmla="*/ 0 w 228600"/>
                <a:gd name="connsiteY4" fmla="*/ 0 h 8782050"/>
                <a:gd name="connsiteX0" fmla="*/ 0 w 232576"/>
                <a:gd name="connsiteY0" fmla="*/ 0 h 8917222"/>
                <a:gd name="connsiteX1" fmla="*/ 228600 w 232576"/>
                <a:gd name="connsiteY1" fmla="*/ 0 h 8917222"/>
                <a:gd name="connsiteX2" fmla="*/ 232576 w 232576"/>
                <a:gd name="connsiteY2" fmla="*/ 8917222 h 8917222"/>
                <a:gd name="connsiteX3" fmla="*/ 0 w 232576"/>
                <a:gd name="connsiteY3" fmla="*/ 8782050 h 8917222"/>
                <a:gd name="connsiteX4" fmla="*/ 0 w 232576"/>
                <a:gd name="connsiteY4" fmla="*/ 0 h 8917222"/>
                <a:gd name="connsiteX0" fmla="*/ 0 w 232576"/>
                <a:gd name="connsiteY0" fmla="*/ 112473 h 9029695"/>
                <a:gd name="connsiteX1" fmla="*/ 226969 w 232576"/>
                <a:gd name="connsiteY1" fmla="*/ 0 h 9029695"/>
                <a:gd name="connsiteX2" fmla="*/ 232576 w 232576"/>
                <a:gd name="connsiteY2" fmla="*/ 9029695 h 9029695"/>
                <a:gd name="connsiteX3" fmla="*/ 0 w 232576"/>
                <a:gd name="connsiteY3" fmla="*/ 8894523 h 9029695"/>
                <a:gd name="connsiteX4" fmla="*/ 0 w 232576"/>
                <a:gd name="connsiteY4" fmla="*/ 112473 h 9029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576" h="9029695">
                  <a:moveTo>
                    <a:pt x="0" y="112473"/>
                  </a:moveTo>
                  <a:lnTo>
                    <a:pt x="226969" y="0"/>
                  </a:lnTo>
                  <a:cubicBezTo>
                    <a:pt x="228294" y="2972407"/>
                    <a:pt x="231251" y="6057288"/>
                    <a:pt x="232576" y="9029695"/>
                  </a:cubicBezTo>
                  <a:lnTo>
                    <a:pt x="0" y="8894523"/>
                  </a:lnTo>
                  <a:lnTo>
                    <a:pt x="0" y="11247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C2048EA-E5AA-46AE-853D-702ED3509C0C}"/>
              </a:ext>
            </a:extLst>
          </p:cNvPr>
          <p:cNvSpPr/>
          <p:nvPr/>
        </p:nvSpPr>
        <p:spPr>
          <a:xfrm>
            <a:off x="12168093" y="0"/>
            <a:ext cx="131482" cy="6911788"/>
          </a:xfrm>
          <a:prstGeom prst="rect">
            <a:avLst/>
          </a:prstGeom>
          <a:solidFill>
            <a:srgbClr val="E7E6E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1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18393"/>
            <a:ext cx="2958344" cy="565210"/>
            <a:chOff x="1216702" y="-755745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7" y="-755745"/>
              <a:ext cx="5639749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TypeScript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 11">
            <a:extLst>
              <a:ext uri="{FF2B5EF4-FFF2-40B4-BE49-F238E27FC236}">
                <a16:creationId xmlns:a16="http://schemas.microsoft.com/office/drawing/2014/main" id="{5C106265-8F0C-412E-8F2E-3B371931A6F5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29D5E497-9CE7-4DE1-9557-5298BA84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933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91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&amp;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04C3D61-DE27-4199-80F1-0A07031D0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2407869" y="-3175"/>
            <a:ext cx="6856730" cy="6863080"/>
            <a:chOff x="0" y="0"/>
            <a:chExt cx="8352674" cy="8360757"/>
          </a:xfrm>
        </p:grpSpPr>
        <p:sp>
          <p:nvSpPr>
            <p:cNvPr id="8" name="Ovale 9">
              <a:extLst>
                <a:ext uri="{FF2B5EF4-FFF2-40B4-BE49-F238E27FC236}">
                  <a16:creationId xmlns:a16="http://schemas.microsoft.com/office/drawing/2014/main" id="{47935488-BF42-4033-86D3-4AF160A937FB}"/>
                </a:ext>
              </a:extLst>
            </p:cNvPr>
            <p:cNvSpPr/>
            <p:nvPr/>
          </p:nvSpPr>
          <p:spPr>
            <a:xfrm>
              <a:off x="1427018" y="1371600"/>
              <a:ext cx="5935980" cy="5038725"/>
            </a:xfrm>
            <a:prstGeom prst="hexagon">
              <a:avLst/>
            </a:prstGeom>
            <a:noFill/>
            <a:ln w="3175">
              <a:solidFill>
                <a:schemeClr val="tx1">
                  <a:alpha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>
                  <a:solidFill>
                    <a:srgbClr val="595959">
                      <a:alpha val="50000"/>
                    </a:srgb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fr-FR" sz="1000" kern="1000">
                <a:solidFill>
                  <a:srgbClr val="59595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llipse 11">
              <a:extLst>
                <a:ext uri="{FF2B5EF4-FFF2-40B4-BE49-F238E27FC236}">
                  <a16:creationId xmlns:a16="http://schemas.microsoft.com/office/drawing/2014/main" id="{35A716C5-7E93-474D-AE5F-F140876EE06D}"/>
                </a:ext>
              </a:extLst>
            </p:cNvPr>
            <p:cNvSpPr/>
            <p:nvPr/>
          </p:nvSpPr>
          <p:spPr>
            <a:xfrm>
              <a:off x="0" y="41564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Ellipse 11">
              <a:extLst>
                <a:ext uri="{FF2B5EF4-FFF2-40B4-BE49-F238E27FC236}">
                  <a16:creationId xmlns:a16="http://schemas.microsoft.com/office/drawing/2014/main" id="{0E7E167E-FE43-4854-AD0F-F0C36F4247F2}"/>
                </a:ext>
              </a:extLst>
            </p:cNvPr>
            <p:cNvSpPr/>
            <p:nvPr/>
          </p:nvSpPr>
          <p:spPr>
            <a:xfrm>
              <a:off x="4876800" y="5694219"/>
              <a:ext cx="2506980" cy="2127885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Ellipse 11">
              <a:extLst>
                <a:ext uri="{FF2B5EF4-FFF2-40B4-BE49-F238E27FC236}">
                  <a16:creationId xmlns:a16="http://schemas.microsoft.com/office/drawing/2014/main" id="{117E0464-BB3C-4384-B0F2-7D75F87D9300}"/>
                </a:ext>
              </a:extLst>
            </p:cNvPr>
            <p:cNvSpPr/>
            <p:nvPr/>
          </p:nvSpPr>
          <p:spPr>
            <a:xfrm rot="10800000">
              <a:off x="5448513" y="6276114"/>
              <a:ext cx="2264423" cy="1921500"/>
            </a:xfrm>
            <a:prstGeom prst="hexagon">
              <a:avLst/>
            </a:prstGeom>
            <a:solidFill>
              <a:srgbClr val="0B84FF">
                <a:alpha val="10000"/>
              </a:srgb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Ellipse 11">
              <a:extLst>
                <a:ext uri="{FF2B5EF4-FFF2-40B4-BE49-F238E27FC236}">
                  <a16:creationId xmlns:a16="http://schemas.microsoft.com/office/drawing/2014/main" id="{D9947E3A-D818-462A-9011-2DB732F76812}"/>
                </a:ext>
              </a:extLst>
            </p:cNvPr>
            <p:cNvSpPr/>
            <p:nvPr/>
          </p:nvSpPr>
          <p:spPr>
            <a:xfrm>
              <a:off x="3976254" y="0"/>
              <a:ext cx="4376420" cy="3713480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Ellipse 11">
              <a:extLst>
                <a:ext uri="{FF2B5EF4-FFF2-40B4-BE49-F238E27FC236}">
                  <a16:creationId xmlns:a16="http://schemas.microsoft.com/office/drawing/2014/main" id="{EF3E1D25-F640-4E86-80F4-1B223E5E0C5D}"/>
                </a:ext>
              </a:extLst>
            </p:cNvPr>
            <p:cNvSpPr/>
            <p:nvPr/>
          </p:nvSpPr>
          <p:spPr>
            <a:xfrm>
              <a:off x="235527" y="4530437"/>
              <a:ext cx="4512945" cy="3830320"/>
            </a:xfrm>
            <a:prstGeom prst="hexagon">
              <a:avLst/>
            </a:prstGeom>
            <a:noFill/>
            <a:ln w="6350">
              <a:solidFill>
                <a:schemeClr val="tx1">
                  <a:alpha val="10000"/>
                </a:schemeClr>
              </a:solidFill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Ovale 11">
              <a:extLst>
                <a:ext uri="{FF2B5EF4-FFF2-40B4-BE49-F238E27FC236}">
                  <a16:creationId xmlns:a16="http://schemas.microsoft.com/office/drawing/2014/main" id="{BC87DC04-C59C-4258-AF24-0637AF9923FB}"/>
                </a:ext>
              </a:extLst>
            </p:cNvPr>
            <p:cNvSpPr/>
            <p:nvPr/>
          </p:nvSpPr>
          <p:spPr>
            <a:xfrm>
              <a:off x="651164" y="5070764"/>
              <a:ext cx="3096260" cy="2626995"/>
            </a:xfrm>
            <a:prstGeom prst="hexagon">
              <a:avLst/>
            </a:prstGeom>
            <a:solidFill>
              <a:schemeClr val="tx1">
                <a:lumMod val="65000"/>
                <a:lumOff val="35000"/>
                <a:alpha val="1000"/>
              </a:schemeClr>
            </a:solidFill>
            <a:ln w="6350">
              <a:noFill/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15" name="Connecteur droit 12">
            <a:extLst>
              <a:ext uri="{FF2B5EF4-FFF2-40B4-BE49-F238E27FC236}">
                <a16:creationId xmlns:a16="http://schemas.microsoft.com/office/drawing/2014/main" id="{BCF9D96E-A8E6-4052-A7A9-944C9213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0908" y="6459681"/>
            <a:ext cx="0" cy="398319"/>
          </a:xfrm>
          <a:prstGeom prst="line">
            <a:avLst/>
          </a:prstGeom>
          <a:ln w="139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FD98FA0-8887-4A84-87F2-3F1F46F60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33656" y="-30668"/>
            <a:ext cx="2958344" cy="565210"/>
            <a:chOff x="1216702" y="-785818"/>
            <a:chExt cx="6391124" cy="1384729"/>
          </a:xfrm>
        </p:grpSpPr>
        <p:sp>
          <p:nvSpPr>
            <p:cNvPr id="17" name="Rectangle 1">
              <a:extLst>
                <a:ext uri="{FF2B5EF4-FFF2-40B4-BE49-F238E27FC236}">
                  <a16:creationId xmlns:a16="http://schemas.microsoft.com/office/drawing/2014/main" id="{225216C2-C178-4403-96F1-F337C9B78DF6}"/>
                </a:ext>
              </a:extLst>
            </p:cNvPr>
            <p:cNvSpPr/>
            <p:nvPr/>
          </p:nvSpPr>
          <p:spPr>
            <a:xfrm>
              <a:off x="1216702" y="-755745"/>
              <a:ext cx="2792437" cy="728927"/>
            </a:xfrm>
            <a:custGeom>
              <a:avLst/>
              <a:gdLst>
                <a:gd name="connsiteX0" fmla="*/ 0 w 2778276"/>
                <a:gd name="connsiteY0" fmla="*/ 0 h 471777"/>
                <a:gd name="connsiteX1" fmla="*/ 2778276 w 2778276"/>
                <a:gd name="connsiteY1" fmla="*/ 0 h 471777"/>
                <a:gd name="connsiteX2" fmla="*/ 2778276 w 2778276"/>
                <a:gd name="connsiteY2" fmla="*/ 471777 h 471777"/>
                <a:gd name="connsiteX3" fmla="*/ 0 w 2778276"/>
                <a:gd name="connsiteY3" fmla="*/ 471777 h 471777"/>
                <a:gd name="connsiteX4" fmla="*/ 0 w 2778276"/>
                <a:gd name="connsiteY4" fmla="*/ 0 h 471777"/>
                <a:gd name="connsiteX0" fmla="*/ 0 w 2778276"/>
                <a:gd name="connsiteY0" fmla="*/ 0 h 499912"/>
                <a:gd name="connsiteX1" fmla="*/ 2778276 w 2778276"/>
                <a:gd name="connsiteY1" fmla="*/ 0 h 499912"/>
                <a:gd name="connsiteX2" fmla="*/ 2778276 w 2778276"/>
                <a:gd name="connsiteY2" fmla="*/ 471777 h 499912"/>
                <a:gd name="connsiteX3" fmla="*/ 576775 w 2778276"/>
                <a:gd name="connsiteY3" fmla="*/ 499912 h 499912"/>
                <a:gd name="connsiteX4" fmla="*/ 0 w 2778276"/>
                <a:gd name="connsiteY4" fmla="*/ 0 h 499912"/>
                <a:gd name="connsiteX0" fmla="*/ 0 w 2792344"/>
                <a:gd name="connsiteY0" fmla="*/ 0 h 514001"/>
                <a:gd name="connsiteX1" fmla="*/ 2778276 w 2792344"/>
                <a:gd name="connsiteY1" fmla="*/ 0 h 514001"/>
                <a:gd name="connsiteX2" fmla="*/ 2792344 w 2792344"/>
                <a:gd name="connsiteY2" fmla="*/ 514001 h 514001"/>
                <a:gd name="connsiteX3" fmla="*/ 576775 w 2792344"/>
                <a:gd name="connsiteY3" fmla="*/ 499912 h 514001"/>
                <a:gd name="connsiteX4" fmla="*/ 0 w 2792344"/>
                <a:gd name="connsiteY4" fmla="*/ 0 h 51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2344" h="514001">
                  <a:moveTo>
                    <a:pt x="0" y="0"/>
                  </a:moveTo>
                  <a:lnTo>
                    <a:pt x="2778276" y="0"/>
                  </a:lnTo>
                  <a:lnTo>
                    <a:pt x="2792344" y="514001"/>
                  </a:lnTo>
                  <a:lnTo>
                    <a:pt x="576775" y="499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7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A1999B41-D9E5-453C-9AAF-6CA3FB6DBEAB}"/>
                </a:ext>
              </a:extLst>
            </p:cNvPr>
            <p:cNvSpPr/>
            <p:nvPr/>
          </p:nvSpPr>
          <p:spPr>
            <a:xfrm>
              <a:off x="1968078" y="-785818"/>
              <a:ext cx="5639748" cy="1384729"/>
            </a:xfrm>
            <a:custGeom>
              <a:avLst/>
              <a:gdLst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0 w 4000500"/>
                <a:gd name="connsiteY3" fmla="*/ 800100 h 800100"/>
                <a:gd name="connsiteX4" fmla="*/ 0 w 4000500"/>
                <a:gd name="connsiteY4" fmla="*/ 0 h 800100"/>
                <a:gd name="connsiteX0" fmla="*/ 0 w 4000500"/>
                <a:gd name="connsiteY0" fmla="*/ 0 h 800100"/>
                <a:gd name="connsiteX1" fmla="*/ 4000500 w 4000500"/>
                <a:gd name="connsiteY1" fmla="*/ 0 h 800100"/>
                <a:gd name="connsiteX2" fmla="*/ 4000500 w 4000500"/>
                <a:gd name="connsiteY2" fmla="*/ 800100 h 800100"/>
                <a:gd name="connsiteX3" fmla="*/ 792480 w 4000500"/>
                <a:gd name="connsiteY3" fmla="*/ 800100 h 800100"/>
                <a:gd name="connsiteX4" fmla="*/ 0 w 4000500"/>
                <a:gd name="connsiteY4" fmla="*/ 0 h 800100"/>
                <a:gd name="connsiteX0" fmla="*/ 0 w 4428566"/>
                <a:gd name="connsiteY0" fmla="*/ 0 h 806393"/>
                <a:gd name="connsiteX1" fmla="*/ 4000500 w 4428566"/>
                <a:gd name="connsiteY1" fmla="*/ 0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  <a:gd name="connsiteX0" fmla="*/ 0 w 4428566"/>
                <a:gd name="connsiteY0" fmla="*/ 0 h 806393"/>
                <a:gd name="connsiteX1" fmla="*/ 4428566 w 4428566"/>
                <a:gd name="connsiteY1" fmla="*/ 7035 h 806393"/>
                <a:gd name="connsiteX2" fmla="*/ 4428566 w 4428566"/>
                <a:gd name="connsiteY2" fmla="*/ 806393 h 806393"/>
                <a:gd name="connsiteX3" fmla="*/ 792480 w 4428566"/>
                <a:gd name="connsiteY3" fmla="*/ 800100 h 806393"/>
                <a:gd name="connsiteX4" fmla="*/ 0 w 4428566"/>
                <a:gd name="connsiteY4" fmla="*/ 0 h 80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566" h="806393">
                  <a:moveTo>
                    <a:pt x="0" y="0"/>
                  </a:moveTo>
                  <a:lnTo>
                    <a:pt x="4428566" y="7035"/>
                  </a:lnTo>
                  <a:lnTo>
                    <a:pt x="4428566" y="806393"/>
                  </a:lnTo>
                  <a:lnTo>
                    <a:pt x="792480" y="800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84FF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20000"/>
                </a:lnSpc>
                <a:spcBef>
                  <a:spcPts val="200"/>
                </a:spcBef>
              </a:pPr>
              <a:r>
                <a:rPr lang="fr-FR" sz="1000" kern="1000" dirty="0">
                  <a:solidFill>
                    <a:srgbClr val="59595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	</a:t>
              </a:r>
              <a:r>
                <a:rPr lang="fr-FR" sz="2800" kern="10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TypeScript</a:t>
              </a:r>
            </a:p>
          </p:txBody>
        </p:sp>
      </p:grpSp>
      <p:cxnSp>
        <p:nvCxnSpPr>
          <p:cNvPr id="21" name="Connecteur droit 12">
            <a:extLst>
              <a:ext uri="{FF2B5EF4-FFF2-40B4-BE49-F238E27FC236}">
                <a16:creationId xmlns:a16="http://schemas.microsoft.com/office/drawing/2014/main" id="{55DA462C-736B-4143-A47F-DDD0FF073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26228" y="71037"/>
            <a:ext cx="1416204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>
            <a:extLst>
              <a:ext uri="{FF2B5EF4-FFF2-40B4-BE49-F238E27FC236}">
                <a16:creationId xmlns:a16="http://schemas.microsoft.com/office/drawing/2014/main" id="{F1BE16D4-2D12-466F-A300-10A1C1FF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0B84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1CCA5F7-06A8-4C63-8D3A-03F2C1B5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6" name="Ellipse 11">
            <a:extLst>
              <a:ext uri="{FF2B5EF4-FFF2-40B4-BE49-F238E27FC236}">
                <a16:creationId xmlns:a16="http://schemas.microsoft.com/office/drawing/2014/main" id="{4C40669A-A76B-4FA4-995B-583D7BCFA93C}"/>
              </a:ext>
            </a:extLst>
          </p:cNvPr>
          <p:cNvSpPr/>
          <p:nvPr userDrawn="1"/>
        </p:nvSpPr>
        <p:spPr>
          <a:xfrm rot="16200000">
            <a:off x="11645727" y="6364290"/>
            <a:ext cx="483685" cy="410314"/>
          </a:xfrm>
          <a:prstGeom prst="hexagon">
            <a:avLst/>
          </a:prstGeom>
          <a:solidFill>
            <a:srgbClr val="0B84FF"/>
          </a:solidFill>
          <a:ln w="38100">
            <a:solidFill>
              <a:srgbClr val="EE740F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B705FC9E-0D38-4D83-ABEF-B41C4186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411" y="6421838"/>
            <a:ext cx="410316" cy="305791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C90C2B5-C987-416F-B52E-6B4CB861348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49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0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9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60A4E2-7223-40E2-B390-84948F78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07DDF-A1ED-48EC-96D9-4C56BC31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B623-AF60-4F30-A527-0842B5E3A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F9C94-48B4-4D47-83D9-BAE53F811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3664-E3FA-4B30-AAC4-51EC5FF1F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0C2B5-C987-416F-B52E-6B4CB861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50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13">
            <a:extLst>
              <a:ext uri="{FF2B5EF4-FFF2-40B4-BE49-F238E27FC236}">
                <a16:creationId xmlns:a16="http://schemas.microsoft.com/office/drawing/2014/main" id="{076687B4-8B6F-D84C-30A1-65A31A9D3838}"/>
              </a:ext>
            </a:extLst>
          </p:cNvPr>
          <p:cNvSpPr txBox="1"/>
          <p:nvPr/>
        </p:nvSpPr>
        <p:spPr>
          <a:xfrm>
            <a:off x="5453872" y="2820865"/>
            <a:ext cx="6701482" cy="122674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Introduction au TypeScript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4400" kern="1000" dirty="0">
                <a:solidFill>
                  <a:schemeClr val="bg1"/>
                </a:solidFill>
                <a:ea typeface="+mn-lt"/>
                <a:cs typeface="+mn-lt"/>
              </a:rPr>
              <a:t>(TS)</a:t>
            </a:r>
            <a:endParaRPr lang="en-US" sz="4400" kern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6415" y="607028"/>
            <a:ext cx="4674247" cy="92148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Installer lite-server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1540969" y="1550439"/>
            <a:ext cx="9666961" cy="1900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le terminal puis tapez :   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init</a:t>
            </a:r>
          </a:p>
          <a:p>
            <a:r>
              <a:rPr lang="fr-FR" sz="2800" b="1" dirty="0"/>
              <a:t>Cette commande permet de créer un fichier </a:t>
            </a:r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package.json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fr-FR" sz="2800" b="1" dirty="0">
                <a:solidFill>
                  <a:schemeClr val="bg1">
                    <a:lumMod val="50000"/>
                  </a:schemeClr>
                </a:solidFill>
              </a:rPr>
              <a:t>(répondez aux différentes questions pour générer ce fichier)</a:t>
            </a:r>
          </a:p>
          <a:p>
            <a:r>
              <a:rPr lang="fr-FR" sz="2800" b="1" dirty="0"/>
              <a:t>Puis :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install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lite-server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2800" b="1" dirty="0"/>
              <a:t>Insérez :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"start" : "lite-server" </a:t>
            </a:r>
            <a:r>
              <a:rPr lang="fr-FR" sz="2800" b="1" dirty="0"/>
              <a:t>dans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"scripts"</a:t>
            </a:r>
            <a:r>
              <a:rPr lang="fr-FR" sz="2800" b="1" dirty="0"/>
              <a:t>  dans le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package.json</a:t>
            </a:r>
            <a:r>
              <a:rPr lang="fr-FR" sz="2800" b="1" dirty="0"/>
              <a:t>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66C4429-8A8D-156F-A8EE-1718E5D8C3EE}"/>
              </a:ext>
            </a:extLst>
          </p:cNvPr>
          <p:cNvSpPr txBox="1"/>
          <p:nvPr/>
        </p:nvSpPr>
        <p:spPr>
          <a:xfrm>
            <a:off x="2115736" y="3429000"/>
            <a:ext cx="7476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"echo 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Error: no test specified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 &amp;&amp; exit 1"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"lite-server"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764CC1E-DFF3-D67B-2A6F-0F86C06B3171}"/>
              </a:ext>
            </a:extLst>
          </p:cNvPr>
          <p:cNvSpPr txBox="1">
            <a:spLocks/>
          </p:cNvSpPr>
          <p:nvPr/>
        </p:nvSpPr>
        <p:spPr>
          <a:xfrm>
            <a:off x="1542349" y="4826662"/>
            <a:ext cx="9222378" cy="1138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Vous pouvez maintenant démarrer le server sur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localhost:3000 </a:t>
            </a:r>
            <a:r>
              <a:rPr lang="fr-FR" sz="2800" b="1" dirty="0"/>
              <a:t>et donc avoir le résultat dans votre navigateur avec la commande :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npm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83886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00496" y="590929"/>
            <a:ext cx="5791005" cy="92148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Rendre automatique la compilation de TypeScript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1706654" y="2856075"/>
            <a:ext cx="8778687" cy="165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un second terminal tapez :   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tsc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--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watch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b="1" dirty="0"/>
              <a:t>ou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</a:rPr>
              <a:t>tsc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</a:rPr>
              <a:t> -w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800" b="1" dirty="0"/>
              <a:t>Chaque modification va réeffectuer une compilation de vos fichiers </a:t>
            </a:r>
            <a:r>
              <a:rPr lang="fr-FR" sz="2800" b="1" dirty="0" err="1"/>
              <a:t>typescript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79915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02526" y="582219"/>
            <a:ext cx="8786948" cy="92148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Quelques paramètres clés de tsconfig.json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BB6F27-6258-5A19-C9CF-80F823970582}"/>
              </a:ext>
            </a:extLst>
          </p:cNvPr>
          <p:cNvSpPr txBox="1"/>
          <p:nvPr/>
        </p:nvSpPr>
        <p:spPr>
          <a:xfrm>
            <a:off x="718457" y="2870214"/>
            <a:ext cx="1048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"es6"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//Permet de définir la version de Javascript pour la compilation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C8E4D5-E999-565F-DDB0-A50ADA92FC0C}"/>
              </a:ext>
            </a:extLst>
          </p:cNvPr>
          <p:cNvSpPr txBox="1"/>
          <p:nvPr/>
        </p:nvSpPr>
        <p:spPr>
          <a:xfrm>
            <a:off x="718457" y="3487031"/>
            <a:ext cx="10219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"lib"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[], // outre la version on peut ajouter les librairy nécessaires pour le 			// fonctionnement des fichiers TypeScript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1C9258-BC69-8200-222E-D05FAE88B236}"/>
              </a:ext>
            </a:extLst>
          </p:cNvPr>
          <p:cNvSpPr txBox="1"/>
          <p:nvPr/>
        </p:nvSpPr>
        <p:spPr>
          <a:xfrm>
            <a:off x="718458" y="4259000"/>
            <a:ext cx="10219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"outDir"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/* Indique où mettre les fichiers javascript*/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"rootDir"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,/* Indique où trouver les fichier</a:t>
            </a:r>
            <a:r>
              <a:rPr lang="en-US" dirty="0">
                <a:solidFill>
                  <a:srgbClr val="6688CC"/>
                </a:solidFill>
                <a:latin typeface="Consolas" panose="020B0609020204030204" pitchFamily="49" charset="0"/>
              </a:rPr>
              <a:t>s typescript à compiler */</a:t>
            </a:r>
            <a:endParaRPr lang="en-US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0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9673" y="667361"/>
            <a:ext cx="9404350" cy="882406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Qu'est ce que TypeScript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DE494-307C-40C8-BF9C-AF98170D87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43193" y="2262576"/>
            <a:ext cx="5202384" cy="3158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fr-FR" sz="2200" dirty="0">
                <a:cs typeface="Calibri"/>
              </a:rPr>
              <a:t>TypeScript et un "</a:t>
            </a:r>
            <a:r>
              <a:rPr lang="fr-FR" sz="2200" dirty="0" err="1">
                <a:cs typeface="Calibri"/>
              </a:rPr>
              <a:t>SuperSet</a:t>
            </a:r>
            <a:r>
              <a:rPr lang="fr-FR" sz="2200" dirty="0">
                <a:cs typeface="Calibri"/>
              </a:rPr>
              <a:t>" de JavaScript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fr-FR" sz="2200" dirty="0">
                <a:cs typeface="Calibri"/>
              </a:rPr>
              <a:t>C'est un langage construit sur les bases de  JavaScript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fr-FR" sz="2200" dirty="0">
                <a:cs typeface="Calibri"/>
              </a:rPr>
              <a:t>Il intègre notamment le Typage à JavaScript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fr-FR" sz="2200" dirty="0">
                <a:cs typeface="Calibri"/>
              </a:rPr>
              <a:t>TypeScript ne peut pas être interprété par directement par les navigateur, il le compiler pour le transformer le JavaScript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30A871-44B7-3B84-500C-BD13797E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964" y="1549767"/>
            <a:ext cx="4562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8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7000" y="618515"/>
            <a:ext cx="9404350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Pourquoi utiliser TypeScript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D45B69-F842-6E2E-7E46-C36D9EB4F5E9}"/>
              </a:ext>
            </a:extLst>
          </p:cNvPr>
          <p:cNvSpPr txBox="1"/>
          <p:nvPr/>
        </p:nvSpPr>
        <p:spPr>
          <a:xfrm>
            <a:off x="1828798" y="1481633"/>
            <a:ext cx="7081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Limiter les erreurs liés aux types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JavaScript change de type en fonction de la valeur qu'on lui donne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83F9C4-D7B1-4A29-8C6D-6C5A10E80CD7}"/>
              </a:ext>
            </a:extLst>
          </p:cNvPr>
          <p:cNvSpPr txBox="1"/>
          <p:nvPr/>
        </p:nvSpPr>
        <p:spPr>
          <a:xfrm>
            <a:off x="2624234" y="2210825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// main.js</a:t>
            </a:r>
            <a:endParaRPr lang="fr-FR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toto </a:t>
            </a:r>
            <a:r>
              <a:rPr lang="fr-FR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fr-FR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(toto));  </a:t>
            </a:r>
            <a:r>
              <a:rPr lang="fr-FR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//number</a:t>
            </a:r>
            <a:endParaRPr lang="fr-FR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toto </a:t>
            </a:r>
            <a:r>
              <a:rPr lang="fr-FR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"Bonjour"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fr-FR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(toto));  </a:t>
            </a:r>
            <a:r>
              <a:rPr lang="fr-FR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//string</a:t>
            </a:r>
            <a:endParaRPr lang="fr-FR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657FF3D-F385-B89E-09D5-5818EF897087}"/>
              </a:ext>
            </a:extLst>
          </p:cNvPr>
          <p:cNvSpPr txBox="1"/>
          <p:nvPr/>
        </p:nvSpPr>
        <p:spPr>
          <a:xfrm>
            <a:off x="2320213" y="3969887"/>
            <a:ext cx="781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TypeScript, il n'est pas possible de transformer un type "number" et "string"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31D08B-D4CF-1A94-0593-7CEC1CCE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34" y="4620953"/>
            <a:ext cx="7079593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7000" y="618515"/>
            <a:ext cx="9404350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Pourquoi utiliser TypeScript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D45B69-F842-6E2E-7E46-C36D9EB4F5E9}"/>
              </a:ext>
            </a:extLst>
          </p:cNvPr>
          <p:cNvSpPr txBox="1"/>
          <p:nvPr/>
        </p:nvSpPr>
        <p:spPr>
          <a:xfrm>
            <a:off x="1800806" y="1716833"/>
            <a:ext cx="708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Limiter les erreurs liés aux types 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Problème dans les fonctions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F28EAF-A67F-97AC-A4B9-566314079B48}"/>
              </a:ext>
            </a:extLst>
          </p:cNvPr>
          <p:cNvSpPr txBox="1"/>
          <p:nvPr/>
        </p:nvSpPr>
        <p:spPr>
          <a:xfrm>
            <a:off x="1397000" y="2517073"/>
            <a:ext cx="27595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BA84D7-147C-82CC-90AB-CF98FED77001}"/>
              </a:ext>
            </a:extLst>
          </p:cNvPr>
          <p:cNvSpPr txBox="1"/>
          <p:nvPr/>
        </p:nvSpPr>
        <p:spPr>
          <a:xfrm>
            <a:off x="1246803" y="3571506"/>
            <a:ext cx="9698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/* Si vous récupérer les valeurs des input HTML et vous les passer dans cette fonction, on va avoir un résultat inattendu :*/</a:t>
            </a:r>
            <a:endParaRPr lang="fr-FR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r>
              <a:rPr lang="fr-FR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fr-FR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(input1.value, input2.value);</a:t>
            </a:r>
          </a:p>
          <a:p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fr-FR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fr-FR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(result); </a:t>
            </a:r>
            <a:r>
              <a:rPr lang="fr-FR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// resultat de la concaténation de chaine de caractère</a:t>
            </a:r>
            <a:endParaRPr lang="fr-FR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FDE3B07-8EF7-4FE3-1E70-2681C92FD23A}"/>
              </a:ext>
            </a:extLst>
          </p:cNvPr>
          <p:cNvSpPr/>
          <p:nvPr/>
        </p:nvSpPr>
        <p:spPr>
          <a:xfrm>
            <a:off x="4464695" y="2698820"/>
            <a:ext cx="1754156" cy="279918"/>
          </a:xfrm>
          <a:prstGeom prst="rightArrow">
            <a:avLst>
              <a:gd name="adj1" fmla="val 50000"/>
              <a:gd name="adj2" fmla="val 12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96E170-A637-CE45-1B2A-40A2C7E3773E}"/>
              </a:ext>
            </a:extLst>
          </p:cNvPr>
          <p:cNvSpPr txBox="1"/>
          <p:nvPr/>
        </p:nvSpPr>
        <p:spPr>
          <a:xfrm>
            <a:off x="6694968" y="2494267"/>
            <a:ext cx="48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DBB8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2558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2277F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18" name="Flèche : haut 17">
            <a:extLst>
              <a:ext uri="{FF2B5EF4-FFF2-40B4-BE49-F238E27FC236}">
                <a16:creationId xmlns:a16="http://schemas.microsoft.com/office/drawing/2014/main" id="{355B8D26-0625-C571-7027-9F0F3E1B3238}"/>
              </a:ext>
            </a:extLst>
          </p:cNvPr>
          <p:cNvSpPr/>
          <p:nvPr/>
        </p:nvSpPr>
        <p:spPr>
          <a:xfrm>
            <a:off x="3470988" y="4732033"/>
            <a:ext cx="429208" cy="9414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CC5E708-7136-2C1D-E0C1-271D7FDB307F}"/>
              </a:ext>
            </a:extLst>
          </p:cNvPr>
          <p:cNvSpPr txBox="1"/>
          <p:nvPr/>
        </p:nvSpPr>
        <p:spPr>
          <a:xfrm>
            <a:off x="1246803" y="5673452"/>
            <a:ext cx="81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Cet appel va retourner une erreur, car les paramètres attendus sont des type number</a:t>
            </a:r>
          </a:p>
        </p:txBody>
      </p:sp>
    </p:spTree>
    <p:extLst>
      <p:ext uri="{BB962C8B-B14F-4D97-AF65-F5344CB8AC3E}">
        <p14:creationId xmlns:p14="http://schemas.microsoft.com/office/powerpoint/2010/main" val="19823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7000" y="618515"/>
            <a:ext cx="9404350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Pourquoi utiliser TypeScript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D45B69-F842-6E2E-7E46-C36D9EB4F5E9}"/>
              </a:ext>
            </a:extLst>
          </p:cNvPr>
          <p:cNvSpPr txBox="1"/>
          <p:nvPr/>
        </p:nvSpPr>
        <p:spPr>
          <a:xfrm>
            <a:off x="1800806" y="1716833"/>
            <a:ext cx="708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TypeScript apporte le futur  de JavaScript:</a:t>
            </a:r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D6362F-5158-1C6A-C8A9-09CE96F76761}"/>
              </a:ext>
            </a:extLst>
          </p:cNvPr>
          <p:cNvSpPr txBox="1"/>
          <p:nvPr/>
        </p:nvSpPr>
        <p:spPr>
          <a:xfrm>
            <a:off x="1595536" y="2790740"/>
            <a:ext cx="80243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TypeScript supporte des nouvelles fonctionnalités planifiées pour le ES Next pour les prochains moteur JavaScript.</a:t>
            </a:r>
          </a:p>
          <a:p>
            <a:endParaRPr lang="fr-FR" dirty="0"/>
          </a:p>
          <a:p>
            <a:r>
              <a:rPr lang="fr-FR" dirty="0"/>
              <a:t>Il est possible de compiler TypeScript aux déférentes version JavaScript</a:t>
            </a:r>
          </a:p>
          <a:p>
            <a:r>
              <a:rPr lang="fr-FR" dirty="0"/>
              <a:t>(possibilité de configurer la version de JavaScript qu'on souhaite)</a:t>
            </a:r>
          </a:p>
        </p:txBody>
      </p:sp>
    </p:spTree>
    <p:extLst>
      <p:ext uri="{BB962C8B-B14F-4D97-AF65-F5344CB8AC3E}">
        <p14:creationId xmlns:p14="http://schemas.microsoft.com/office/powerpoint/2010/main" val="376346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50692" y="576763"/>
            <a:ext cx="4490616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Installer TypeScript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1751563" y="1302759"/>
            <a:ext cx="2568510" cy="921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>
                <a:solidFill>
                  <a:schemeClr val="accent2">
                    <a:lumMod val="75000"/>
                  </a:schemeClr>
                </a:solidFill>
              </a:rPr>
              <a:t>Outils nécessaires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E1CD176-9EE9-50D4-64A5-9480F2BD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42" y="2065434"/>
            <a:ext cx="2727131" cy="2727131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DEF8DF57-85B4-8C6E-4B7F-0332688F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26" y="2323766"/>
            <a:ext cx="1775929" cy="177592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9F1971-6DAE-26B9-4034-E7B043313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302" y="2068730"/>
            <a:ext cx="4572000" cy="2286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2816132-116A-5886-D7CA-FD8E787A73BB}"/>
              </a:ext>
            </a:extLst>
          </p:cNvPr>
          <p:cNvSpPr txBox="1"/>
          <p:nvPr/>
        </p:nvSpPr>
        <p:spPr>
          <a:xfrm>
            <a:off x="2336022" y="4633759"/>
            <a:ext cx="124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node.js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07A622-52C1-A052-017C-C5DCB448B2E5}"/>
              </a:ext>
            </a:extLst>
          </p:cNvPr>
          <p:cNvSpPr txBox="1"/>
          <p:nvPr/>
        </p:nvSpPr>
        <p:spPr>
          <a:xfrm>
            <a:off x="5567265" y="4630204"/>
            <a:ext cx="150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TypeScript compiler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D8BFD7-BE4C-A4A5-C328-F268DF9E9921}"/>
              </a:ext>
            </a:extLst>
          </p:cNvPr>
          <p:cNvSpPr txBox="1"/>
          <p:nvPr/>
        </p:nvSpPr>
        <p:spPr>
          <a:xfrm>
            <a:off x="9065987" y="4630203"/>
            <a:ext cx="150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Un éditeur de texte</a:t>
            </a:r>
          </a:p>
        </p:txBody>
      </p:sp>
    </p:spTree>
    <p:extLst>
      <p:ext uri="{BB962C8B-B14F-4D97-AF65-F5344CB8AC3E}">
        <p14:creationId xmlns:p14="http://schemas.microsoft.com/office/powerpoint/2010/main" val="29626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55357" y="674499"/>
            <a:ext cx="4481286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Installer TypeScript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2563326" y="1889672"/>
            <a:ext cx="6879253" cy="307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dirty="0"/>
              <a:t>Installer </a:t>
            </a:r>
            <a:r>
              <a:rPr lang="fr-FR" sz="2400" b="1" dirty="0" err="1"/>
              <a:t>node</a:t>
            </a:r>
            <a:r>
              <a:rPr lang="fr-FR" sz="2400" b="1" dirty="0"/>
              <a:t> : 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</a:t>
            </a:r>
            <a:endParaRPr lang="fr-FR" sz="2400" b="1" dirty="0">
              <a:solidFill>
                <a:srgbClr val="0070C0"/>
              </a:solidFill>
            </a:endParaRPr>
          </a:p>
          <a:p>
            <a:r>
              <a:rPr lang="fr-FR" sz="2400" b="1" dirty="0"/>
              <a:t>Prenez la version LTS</a:t>
            </a:r>
          </a:p>
          <a:p>
            <a:endParaRPr lang="fr-FR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fr-FR" sz="2400" b="1" dirty="0"/>
              <a:t>L'installation de </a:t>
            </a:r>
            <a:r>
              <a:rPr lang="fr-FR" sz="2400" b="1" dirty="0" err="1"/>
              <a:t>node</a:t>
            </a:r>
            <a:r>
              <a:rPr lang="fr-FR" sz="2400" b="1" dirty="0"/>
              <a:t> nous permet d'avoir d'accès au gestionnaire de paquet : npm (</a:t>
            </a:r>
            <a:r>
              <a:rPr lang="fr-FR" sz="2400" b="1" dirty="0" err="1"/>
              <a:t>node</a:t>
            </a:r>
            <a:r>
              <a:rPr lang="fr-FR" sz="2400" b="1" dirty="0"/>
              <a:t>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4045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0022" y="658532"/>
            <a:ext cx="4471955" cy="921483"/>
          </a:xfrm>
        </p:spPr>
        <p:txBody>
          <a:bodyPr/>
          <a:lstStyle/>
          <a:p>
            <a:r>
              <a:rPr lang="fr-FR" b="1" dirty="0">
                <a:solidFill>
                  <a:srgbClr val="0070C0"/>
                </a:solidFill>
              </a:rPr>
              <a:t>Installer TypeScript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686189" y="2394815"/>
            <a:ext cx="4674247" cy="921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le dossier de votre projet, </a:t>
            </a:r>
          </a:p>
          <a:p>
            <a:r>
              <a:rPr lang="fr-FR" sz="2800" b="1" dirty="0"/>
              <a:t>ouvrez un terminal puis tapez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149F82-7273-85DF-94E3-BBB47382FC2D}"/>
              </a:ext>
            </a:extLst>
          </p:cNvPr>
          <p:cNvSpPr txBox="1"/>
          <p:nvPr/>
        </p:nvSpPr>
        <p:spPr>
          <a:xfrm>
            <a:off x="1451687" y="3412054"/>
            <a:ext cx="4044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npm install -g 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typescript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3B59A7F-1159-A03C-1010-42F35BEE51E3}"/>
              </a:ext>
            </a:extLst>
          </p:cNvPr>
          <p:cNvSpPr txBox="1">
            <a:spLocks/>
          </p:cNvSpPr>
          <p:nvPr/>
        </p:nvSpPr>
        <p:spPr>
          <a:xfrm>
            <a:off x="686189" y="3768698"/>
            <a:ext cx="5467350" cy="921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Cela permet d'installer le compilateur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8CCBDE-77AB-06E7-9788-8152EE3C524A}"/>
              </a:ext>
            </a:extLst>
          </p:cNvPr>
          <p:cNvSpPr txBox="1"/>
          <p:nvPr/>
        </p:nvSpPr>
        <p:spPr>
          <a:xfrm>
            <a:off x="686189" y="4555767"/>
            <a:ext cx="57379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Vérifier la version :  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tsc –v</a:t>
            </a:r>
          </a:p>
          <a:p>
            <a:r>
              <a:rPr lang="fr-FR" sz="2800" dirty="0"/>
              <a:t>Compiler mon fichier .</a:t>
            </a:r>
            <a:r>
              <a:rPr lang="fr-FR" sz="2800" dirty="0" err="1"/>
              <a:t>ts</a:t>
            </a:r>
            <a:r>
              <a:rPr lang="fr-FR" sz="2800" dirty="0"/>
              <a:t> : 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tsc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app.ts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(le fichier </a:t>
            </a:r>
            <a:r>
              <a:rPr lang="fr-FR" sz="2800" dirty="0" err="1">
                <a:solidFill>
                  <a:schemeClr val="bg1">
                    <a:lumMod val="65000"/>
                  </a:schemeClr>
                </a:solidFill>
              </a:rPr>
              <a:t>app.ts</a:t>
            </a:r>
            <a:r>
              <a:rPr lang="fr-FR" sz="2800" dirty="0">
                <a:solidFill>
                  <a:schemeClr val="bg1">
                    <a:lumMod val="65000"/>
                  </a:schemeClr>
                </a:solidFill>
              </a:rPr>
              <a:t> est compilé en app.js)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428A934-5B30-A648-FB63-B2A360DF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225" y="884920"/>
            <a:ext cx="2488783" cy="59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D1A6-06E0-4C7B-B344-67E47A225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6415" y="607028"/>
            <a:ext cx="4674247" cy="921483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Configurer TypeScript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34934D0-8647-6E52-C917-D7A8BA2DBCC9}"/>
              </a:ext>
            </a:extLst>
          </p:cNvPr>
          <p:cNvSpPr txBox="1">
            <a:spLocks/>
          </p:cNvSpPr>
          <p:nvPr/>
        </p:nvSpPr>
        <p:spPr>
          <a:xfrm>
            <a:off x="2716180" y="2441437"/>
            <a:ext cx="6759639" cy="1834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le terminal puis tapez :   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tsc</a:t>
            </a:r>
            <a:r>
              <a:rPr lang="fr-FR" sz="2800" dirty="0">
                <a:solidFill>
                  <a:schemeClr val="accent1">
                    <a:lumMod val="75000"/>
                  </a:schemeClr>
                </a:solidFill>
              </a:rPr>
              <a:t> –init</a:t>
            </a:r>
          </a:p>
          <a:p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tsconfig.json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b="1" dirty="0"/>
              <a:t>est ajouté à votre dossier</a:t>
            </a:r>
          </a:p>
          <a:p>
            <a:r>
              <a:rPr lang="fr-FR" sz="2800" b="1" dirty="0"/>
              <a:t>Maintenant vous pouvez utiliser : </a:t>
            </a:r>
            <a:r>
              <a:rPr lang="fr-FR" sz="2800" dirty="0" err="1">
                <a:solidFill>
                  <a:schemeClr val="accent1">
                    <a:lumMod val="75000"/>
                  </a:schemeClr>
                </a:solidFill>
              </a:rPr>
              <a:t>tsc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2800" b="1" dirty="0"/>
              <a:t>Cela permet de compiler tout les fichiers en </a:t>
            </a:r>
            <a:r>
              <a:rPr lang="fr-FR" sz="28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lang="fr-FR" sz="2800" b="1" dirty="0" err="1">
                <a:solidFill>
                  <a:schemeClr val="accent2">
                    <a:lumMod val="75000"/>
                  </a:schemeClr>
                </a:solidFill>
              </a:rPr>
              <a:t>js</a:t>
            </a:r>
            <a:endParaRPr lang="fr-F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4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604C28311E44494E598F4C876ACB7" ma:contentTypeVersion="7" ma:contentTypeDescription="Crée un document." ma:contentTypeScope="" ma:versionID="84f2d84326ade83e67ec3be1b5541fbe">
  <xsd:schema xmlns:xsd="http://www.w3.org/2001/XMLSchema" xmlns:xs="http://www.w3.org/2001/XMLSchema" xmlns:p="http://schemas.microsoft.com/office/2006/metadata/properties" xmlns:ns2="a0ff54e1-a636-46f6-9b69-8f3822d67a0e" xmlns:ns3="8d2c9915-5c45-4ad6-a671-8c5c261169ac" targetNamespace="http://schemas.microsoft.com/office/2006/metadata/properties" ma:root="true" ma:fieldsID="9215c50c2145a4592a4cfe68f9ede7e9" ns2:_="" ns3:_="">
    <xsd:import namespace="a0ff54e1-a636-46f6-9b69-8f3822d67a0e"/>
    <xsd:import namespace="8d2c9915-5c45-4ad6-a671-8c5c261169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f54e1-a636-46f6-9b69-8f3822d67a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2c9915-5c45-4ad6-a671-8c5c261169a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8c5591d-35a6-4c7c-bb66-a23b8645b45e}" ma:internalName="TaxCatchAll" ma:showField="CatchAllData" ma:web="8d2c9915-5c45-4ad6-a671-8c5c26116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2c9915-5c45-4ad6-a671-8c5c261169ac" xsi:nil="true"/>
    <lcf76f155ced4ddcb4097134ff3c332f xmlns="a0ff54e1-a636-46f6-9b69-8f3822d67a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C0585E9-FBB1-49E5-890E-851B6B6E1C29}"/>
</file>

<file path=customXml/itemProps2.xml><?xml version="1.0" encoding="utf-8"?>
<ds:datastoreItem xmlns:ds="http://schemas.openxmlformats.org/officeDocument/2006/customXml" ds:itemID="{A457491F-74C7-40B8-B5D6-E12BE2279C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DCDC6-2704-43A0-B2C1-0D0B370CFFAF}">
  <ds:schemaRefs>
    <ds:schemaRef ds:uri="http://schemas.microsoft.com/office/2006/metadata/properties"/>
    <ds:schemaRef ds:uri="http://schemas.microsoft.com/office/infopath/2007/PartnerControls"/>
    <ds:schemaRef ds:uri="ff169a4e-b77a-438e-80a4-0800f20f8d95"/>
    <ds:schemaRef ds:uri="e7e3fc82-298b-4121-ac6d-4eb14224b4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25025</TotalTime>
  <Words>642</Words>
  <Application>Microsoft Office PowerPoint</Application>
  <PresentationFormat>Grand écran</PresentationFormat>
  <Paragraphs>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Consolas</vt:lpstr>
      <vt:lpstr>Wingdings</vt:lpstr>
      <vt:lpstr>Wingdings 3</vt:lpstr>
      <vt:lpstr>Ion</vt:lpstr>
      <vt:lpstr>Thème Office</vt:lpstr>
      <vt:lpstr>Présentation PowerPoint</vt:lpstr>
      <vt:lpstr>Qu'est ce que TypeScript ?</vt:lpstr>
      <vt:lpstr>Pourquoi utiliser TypeScript ?</vt:lpstr>
      <vt:lpstr>Pourquoi utiliser TypeScript ?</vt:lpstr>
      <vt:lpstr>Pourquoi utiliser TypeScript ?</vt:lpstr>
      <vt:lpstr>Installer TypeScript</vt:lpstr>
      <vt:lpstr>Installer TypeScript</vt:lpstr>
      <vt:lpstr>Installer TypeScript</vt:lpstr>
      <vt:lpstr>Configurer TypeScript</vt:lpstr>
      <vt:lpstr>Installer lite-server</vt:lpstr>
      <vt:lpstr>Rendre automatique la compilation de TypeScript</vt:lpstr>
      <vt:lpstr>Quelques paramètres clés de tsconfig.json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JavaScript (JS)</dc:title>
  <dc:creator>Wahim Hilal Ghoufle</dc:creator>
  <cp:lastModifiedBy>David Wils</cp:lastModifiedBy>
  <cp:revision>883</cp:revision>
  <dcterms:created xsi:type="dcterms:W3CDTF">2021-10-31T09:42:21Z</dcterms:created>
  <dcterms:modified xsi:type="dcterms:W3CDTF">2022-10-11T16:52:42Z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0x010100BEB604C28311E44494E598F4C876ACB7</vt:lpwstr>
  </property>
  <property fmtid="{D5CDD505-2E9C-101B-9397-08002B2CF9AE}" pid="3" name="MediaServiceImageTags">
    <vt:lpwstr/>
  </property>
</Properties>
</file>