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2" r:id="rId1"/>
  </p:sldMasterIdLst>
  <p:notesMasterIdLst>
    <p:notesMasterId r:id="rId8"/>
  </p:notesMasterIdLst>
  <p:sldIdLst>
    <p:sldId id="256" r:id="rId2"/>
    <p:sldId id="330" r:id="rId3"/>
    <p:sldId id="331" r:id="rId4"/>
    <p:sldId id="332" r:id="rId5"/>
    <p:sldId id="333" r:id="rId6"/>
    <p:sldId id="271" r:id="rId7"/>
  </p:sldIdLst>
  <p:sldSz cx="18288000" cy="10287000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Titillium Web" panose="00000500000000000000" pitchFamily="2" charset="0"/>
      <p:regular r:id="rId13"/>
      <p:bold r:id="rId14"/>
      <p:italic r:id="rId15"/>
      <p:boldItalic r:id="rId16"/>
    </p:embeddedFont>
    <p:embeddedFont>
      <p:font typeface="Titillium Web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EC5C7-CBF4-4752-B42A-027B6BC39C4D}" v="31" dt="2022-10-02T09:29:23.677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6"/>
    <p:restoredTop sz="75754" autoAdjust="0"/>
  </p:normalViewPr>
  <p:slideViewPr>
    <p:cSldViewPr snapToGrid="0">
      <p:cViewPr varScale="1">
        <p:scale>
          <a:sx n="43" d="100"/>
          <a:sy n="43" d="100"/>
        </p:scale>
        <p:origin x="1661" y="72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6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D'Agresti" userId="5adfe121-7846-4e99-b712-8c3ca3b19460" providerId="ADAL" clId="{343EC5C7-CBF4-4752-B42A-027B6BC39C4D}"/>
    <pc:docChg chg="undo custSel addSld delSld modSld">
      <pc:chgData name="Francesca D'Agresti" userId="5adfe121-7846-4e99-b712-8c3ca3b19460" providerId="ADAL" clId="{343EC5C7-CBF4-4752-B42A-027B6BC39C4D}" dt="2022-10-02T09:30:00.547" v="902" actId="1076"/>
      <pc:docMkLst>
        <pc:docMk/>
      </pc:docMkLst>
      <pc:sldChg chg="modSp mod modNotesTx">
        <pc:chgData name="Francesca D'Agresti" userId="5adfe121-7846-4e99-b712-8c3ca3b19460" providerId="ADAL" clId="{343EC5C7-CBF4-4752-B42A-027B6BC39C4D}" dt="2022-10-02T09:05:33.008" v="713" actId="20577"/>
        <pc:sldMkLst>
          <pc:docMk/>
          <pc:sldMk cId="0" sldId="256"/>
        </pc:sldMkLst>
        <pc:spChg chg="mod">
          <ac:chgData name="Francesca D'Agresti" userId="5adfe121-7846-4e99-b712-8c3ca3b19460" providerId="ADAL" clId="{343EC5C7-CBF4-4752-B42A-027B6BC39C4D}" dt="2022-10-02T05:56:29.127" v="143" actId="20577"/>
          <ac:spMkLst>
            <pc:docMk/>
            <pc:sldMk cId="0" sldId="256"/>
            <ac:spMk id="3" creationId="{EBF24DD4-9F3C-CA43-B76F-DDB96ED83B7E}"/>
          </ac:spMkLst>
        </pc:spChg>
        <pc:spChg chg="mod">
          <ac:chgData name="Francesca D'Agresti" userId="5adfe121-7846-4e99-b712-8c3ca3b19460" providerId="ADAL" clId="{343EC5C7-CBF4-4752-B42A-027B6BC39C4D}" dt="2022-10-02T09:05:33.008" v="71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">
        <pc:chgData name="Francesca D'Agresti" userId="5adfe121-7846-4e99-b712-8c3ca3b19460" providerId="ADAL" clId="{343EC5C7-CBF4-4752-B42A-027B6BC39C4D}" dt="2022-10-02T09:05:57.331" v="714" actId="47"/>
        <pc:sldMkLst>
          <pc:docMk/>
          <pc:sldMk cId="1875329729" sldId="260"/>
        </pc:sldMkLst>
      </pc:sldChg>
      <pc:sldChg chg="addSp delSp modSp mod modAnim modNotesTx">
        <pc:chgData name="Francesca D'Agresti" userId="5adfe121-7846-4e99-b712-8c3ca3b19460" providerId="ADAL" clId="{343EC5C7-CBF4-4752-B42A-027B6BC39C4D}" dt="2022-10-02T09:01:59.422" v="672" actId="1076"/>
        <pc:sldMkLst>
          <pc:docMk/>
          <pc:sldMk cId="2662591278" sldId="330"/>
        </pc:sldMkLst>
        <pc:spChg chg="mod">
          <ac:chgData name="Francesca D'Agresti" userId="5adfe121-7846-4e99-b712-8c3ca3b19460" providerId="ADAL" clId="{343EC5C7-CBF4-4752-B42A-027B6BC39C4D}" dt="2022-10-02T05:33:12.216" v="44" actId="14100"/>
          <ac:spMkLst>
            <pc:docMk/>
            <pc:sldMk cId="2662591278" sldId="330"/>
            <ac:spMk id="2" creationId="{0A865E0E-DA27-D74F-83E0-18464223C8C7}"/>
          </ac:spMkLst>
        </pc:spChg>
        <pc:spChg chg="del">
          <ac:chgData name="Francesca D'Agresti" userId="5adfe121-7846-4e99-b712-8c3ca3b19460" providerId="ADAL" clId="{343EC5C7-CBF4-4752-B42A-027B6BC39C4D}" dt="2022-10-02T05:32:22.100" v="0" actId="478"/>
          <ac:spMkLst>
            <pc:docMk/>
            <pc:sldMk cId="2662591278" sldId="330"/>
            <ac:spMk id="3" creationId="{5F543D44-5845-294F-A1FF-F97BC9E1563A}"/>
          </ac:spMkLst>
        </pc:spChg>
        <pc:spChg chg="add del mod">
          <ac:chgData name="Francesca D'Agresti" userId="5adfe121-7846-4e99-b712-8c3ca3b19460" providerId="ADAL" clId="{343EC5C7-CBF4-4752-B42A-027B6BC39C4D}" dt="2022-10-02T05:32:24.151" v="1" actId="478"/>
          <ac:spMkLst>
            <pc:docMk/>
            <pc:sldMk cId="2662591278" sldId="330"/>
            <ac:spMk id="5" creationId="{174467B7-5674-70E0-41D8-AE39B5F566CE}"/>
          </ac:spMkLst>
        </pc:spChg>
        <pc:spChg chg="add del">
          <ac:chgData name="Francesca D'Agresti" userId="5adfe121-7846-4e99-b712-8c3ca3b19460" providerId="ADAL" clId="{343EC5C7-CBF4-4752-B42A-027B6BC39C4D}" dt="2022-10-02T05:32:26.374" v="3" actId="22"/>
          <ac:spMkLst>
            <pc:docMk/>
            <pc:sldMk cId="2662591278" sldId="330"/>
            <ac:spMk id="7" creationId="{53B2B90C-A373-B60A-F7C9-31AE7DD06AAB}"/>
          </ac:spMkLst>
        </pc:spChg>
        <pc:spChg chg="add mod">
          <ac:chgData name="Francesca D'Agresti" userId="5adfe121-7846-4e99-b712-8c3ca3b19460" providerId="ADAL" clId="{343EC5C7-CBF4-4752-B42A-027B6BC39C4D}" dt="2022-10-02T08:23:46.719" v="163" actId="20577"/>
          <ac:spMkLst>
            <pc:docMk/>
            <pc:sldMk cId="2662591278" sldId="330"/>
            <ac:spMk id="9" creationId="{E0021144-0AB0-D229-37AB-709E4D9A8F19}"/>
          </ac:spMkLst>
        </pc:spChg>
        <pc:spChg chg="add del">
          <ac:chgData name="Francesca D'Agresti" userId="5adfe121-7846-4e99-b712-8c3ca3b19460" providerId="ADAL" clId="{343EC5C7-CBF4-4752-B42A-027B6BC39C4D}" dt="2022-10-02T05:33:24.541" v="46" actId="22"/>
          <ac:spMkLst>
            <pc:docMk/>
            <pc:sldMk cId="2662591278" sldId="330"/>
            <ac:spMk id="11" creationId="{84B8E792-52C1-DC86-D39E-FF515DC7ABA8}"/>
          </ac:spMkLst>
        </pc:spChg>
        <pc:spChg chg="add mod">
          <ac:chgData name="Francesca D'Agresti" userId="5adfe121-7846-4e99-b712-8c3ca3b19460" providerId="ADAL" clId="{343EC5C7-CBF4-4752-B42A-027B6BC39C4D}" dt="2022-10-02T08:23:59.628" v="170" actId="207"/>
          <ac:spMkLst>
            <pc:docMk/>
            <pc:sldMk cId="2662591278" sldId="330"/>
            <ac:spMk id="13" creationId="{AA5E56A8-6E96-2F54-D2A6-76E91E2718C4}"/>
          </ac:spMkLst>
        </pc:spChg>
        <pc:spChg chg="add mod">
          <ac:chgData name="Francesca D'Agresti" userId="5adfe121-7846-4e99-b712-8c3ca3b19460" providerId="ADAL" clId="{343EC5C7-CBF4-4752-B42A-027B6BC39C4D}" dt="2022-10-02T08:47:36.191" v="436" actId="207"/>
          <ac:spMkLst>
            <pc:docMk/>
            <pc:sldMk cId="2662591278" sldId="330"/>
            <ac:spMk id="15" creationId="{7C1F13BB-E336-D114-0DE0-EA50F011DC2E}"/>
          </ac:spMkLst>
        </pc:spChg>
        <pc:spChg chg="add mod">
          <ac:chgData name="Francesca D'Agresti" userId="5adfe121-7846-4e99-b712-8c3ca3b19460" providerId="ADAL" clId="{343EC5C7-CBF4-4752-B42A-027B6BC39C4D}" dt="2022-10-02T08:23:51.549" v="165" actId="1076"/>
          <ac:spMkLst>
            <pc:docMk/>
            <pc:sldMk cId="2662591278" sldId="330"/>
            <ac:spMk id="16" creationId="{A2F752C4-3872-5CCD-3B22-C787D785DD36}"/>
          </ac:spMkLst>
        </pc:spChg>
        <pc:spChg chg="add mod">
          <ac:chgData name="Francesca D'Agresti" userId="5adfe121-7846-4e99-b712-8c3ca3b19460" providerId="ADAL" clId="{343EC5C7-CBF4-4752-B42A-027B6BC39C4D}" dt="2022-10-02T08:24:27.692" v="185" actId="1035"/>
          <ac:spMkLst>
            <pc:docMk/>
            <pc:sldMk cId="2662591278" sldId="330"/>
            <ac:spMk id="18" creationId="{35AA2122-E40C-95CF-A6EB-091F2797134E}"/>
          </ac:spMkLst>
        </pc:spChg>
        <pc:spChg chg="add mod">
          <ac:chgData name="Francesca D'Agresti" userId="5adfe121-7846-4e99-b712-8c3ca3b19460" providerId="ADAL" clId="{343EC5C7-CBF4-4752-B42A-027B6BC39C4D}" dt="2022-10-02T08:28:45.609" v="193" actId="20577"/>
          <ac:spMkLst>
            <pc:docMk/>
            <pc:sldMk cId="2662591278" sldId="330"/>
            <ac:spMk id="20" creationId="{0E9BDE64-8AA3-EA40-276C-12FC73AE690A}"/>
          </ac:spMkLst>
        </pc:spChg>
        <pc:spChg chg="add mod">
          <ac:chgData name="Francesca D'Agresti" userId="5adfe121-7846-4e99-b712-8c3ca3b19460" providerId="ADAL" clId="{343EC5C7-CBF4-4752-B42A-027B6BC39C4D}" dt="2022-10-02T09:01:59.422" v="672" actId="1076"/>
          <ac:spMkLst>
            <pc:docMk/>
            <pc:sldMk cId="2662591278" sldId="330"/>
            <ac:spMk id="21" creationId="{BCB06C7E-6619-73C0-4314-7024D0CE8493}"/>
          </ac:spMkLst>
        </pc:spChg>
        <pc:picChg chg="add mod modCrop">
          <ac:chgData name="Francesca D'Agresti" userId="5adfe121-7846-4e99-b712-8c3ca3b19460" providerId="ADAL" clId="{343EC5C7-CBF4-4752-B42A-027B6BC39C4D}" dt="2022-10-02T09:01:59.422" v="672" actId="1076"/>
          <ac:picMkLst>
            <pc:docMk/>
            <pc:sldMk cId="2662591278" sldId="330"/>
            <ac:picMk id="23" creationId="{EED58BB3-F9F6-FFA2-01B3-4952F86CC2DA}"/>
          </ac:picMkLst>
        </pc:picChg>
        <pc:picChg chg="add del mod">
          <ac:chgData name="Francesca D'Agresti" userId="5adfe121-7846-4e99-b712-8c3ca3b19460" providerId="ADAL" clId="{343EC5C7-CBF4-4752-B42A-027B6BC39C4D}" dt="2022-10-02T09:01:49.671" v="669" actId="478"/>
          <ac:picMkLst>
            <pc:docMk/>
            <pc:sldMk cId="2662591278" sldId="330"/>
            <ac:picMk id="24" creationId="{1558609A-88AB-AA31-8A51-7D4F885AFAFC}"/>
          </ac:picMkLst>
        </pc:picChg>
      </pc:sldChg>
      <pc:sldChg chg="addSp delSp modSp mod modAnim modNotesTx">
        <pc:chgData name="Francesca D'Agresti" userId="5adfe121-7846-4e99-b712-8c3ca3b19460" providerId="ADAL" clId="{343EC5C7-CBF4-4752-B42A-027B6BC39C4D}" dt="2022-10-02T09:22:35.739" v="833"/>
        <pc:sldMkLst>
          <pc:docMk/>
          <pc:sldMk cId="3345667846" sldId="331"/>
        </pc:sldMkLst>
        <pc:spChg chg="mod">
          <ac:chgData name="Francesca D'Agresti" userId="5adfe121-7846-4e99-b712-8c3ca3b19460" providerId="ADAL" clId="{343EC5C7-CBF4-4752-B42A-027B6BC39C4D}" dt="2022-10-02T05:56:01.009" v="102" actId="14100"/>
          <ac:spMkLst>
            <pc:docMk/>
            <pc:sldMk cId="3345667846" sldId="331"/>
            <ac:spMk id="2" creationId="{0A865E0E-DA27-D74F-83E0-18464223C8C7}"/>
          </ac:spMkLst>
        </pc:spChg>
        <pc:spChg chg="del">
          <ac:chgData name="Francesca D'Agresti" userId="5adfe121-7846-4e99-b712-8c3ca3b19460" providerId="ADAL" clId="{343EC5C7-CBF4-4752-B42A-027B6BC39C4D}" dt="2022-10-02T05:55:24.604" v="94" actId="478"/>
          <ac:spMkLst>
            <pc:docMk/>
            <pc:sldMk cId="3345667846" sldId="331"/>
            <ac:spMk id="3" creationId="{5F543D44-5845-294F-A1FF-F97BC9E1563A}"/>
          </ac:spMkLst>
        </pc:spChg>
        <pc:spChg chg="add del mod">
          <ac:chgData name="Francesca D'Agresti" userId="5adfe121-7846-4e99-b712-8c3ca3b19460" providerId="ADAL" clId="{343EC5C7-CBF4-4752-B42A-027B6BC39C4D}" dt="2022-10-02T05:55:26.655" v="95" actId="478"/>
          <ac:spMkLst>
            <pc:docMk/>
            <pc:sldMk cId="3345667846" sldId="331"/>
            <ac:spMk id="5" creationId="{FDC48E07-CD31-2384-12D9-50DE25C5190C}"/>
          </ac:spMkLst>
        </pc:spChg>
        <pc:spChg chg="add del mod">
          <ac:chgData name="Francesca D'Agresti" userId="5adfe121-7846-4e99-b712-8c3ca3b19460" providerId="ADAL" clId="{343EC5C7-CBF4-4752-B42A-027B6BC39C4D}" dt="2022-10-02T08:32:45.925" v="207" actId="478"/>
          <ac:spMkLst>
            <pc:docMk/>
            <pc:sldMk cId="3345667846" sldId="331"/>
            <ac:spMk id="7" creationId="{BEED8ABD-0D6D-519F-CB63-0E274EEFC3AC}"/>
          </ac:spMkLst>
        </pc:spChg>
        <pc:spChg chg="add del mod">
          <ac:chgData name="Francesca D'Agresti" userId="5adfe121-7846-4e99-b712-8c3ca3b19460" providerId="ADAL" clId="{343EC5C7-CBF4-4752-B42A-027B6BC39C4D}" dt="2022-10-02T09:22:35.257" v="832" actId="478"/>
          <ac:spMkLst>
            <pc:docMk/>
            <pc:sldMk cId="3345667846" sldId="331"/>
            <ac:spMk id="9" creationId="{51A87DAD-5F62-820F-47D5-79B2EB3507FF}"/>
          </ac:spMkLst>
        </pc:spChg>
        <pc:spChg chg="add mod">
          <ac:chgData name="Francesca D'Agresti" userId="5adfe121-7846-4e99-b712-8c3ca3b19460" providerId="ADAL" clId="{343EC5C7-CBF4-4752-B42A-027B6BC39C4D}" dt="2022-10-02T09:16:46.055" v="739" actId="12"/>
          <ac:spMkLst>
            <pc:docMk/>
            <pc:sldMk cId="3345667846" sldId="331"/>
            <ac:spMk id="11" creationId="{77295DAE-E5B7-989F-9B0E-49E54E87F838}"/>
          </ac:spMkLst>
        </pc:spChg>
        <pc:spChg chg="add mod">
          <ac:chgData name="Francesca D'Agresti" userId="5adfe121-7846-4e99-b712-8c3ca3b19460" providerId="ADAL" clId="{343EC5C7-CBF4-4752-B42A-027B6BC39C4D}" dt="2022-10-02T09:04:51.920" v="699" actId="1076"/>
          <ac:spMkLst>
            <pc:docMk/>
            <pc:sldMk cId="3345667846" sldId="331"/>
            <ac:spMk id="13" creationId="{66871C9C-237E-962F-70A6-70812EB07BF9}"/>
          </ac:spMkLst>
        </pc:spChg>
        <pc:spChg chg="add mod">
          <ac:chgData name="Francesca D'Agresti" userId="5adfe121-7846-4e99-b712-8c3ca3b19460" providerId="ADAL" clId="{343EC5C7-CBF4-4752-B42A-027B6BC39C4D}" dt="2022-10-02T09:04:51.920" v="699" actId="1076"/>
          <ac:spMkLst>
            <pc:docMk/>
            <pc:sldMk cId="3345667846" sldId="331"/>
            <ac:spMk id="14" creationId="{F5CCCD0A-508B-53BB-A009-4ED3DE4FF9DC}"/>
          </ac:spMkLst>
        </pc:spChg>
        <pc:spChg chg="add mod">
          <ac:chgData name="Francesca D'Agresti" userId="5adfe121-7846-4e99-b712-8c3ca3b19460" providerId="ADAL" clId="{343EC5C7-CBF4-4752-B42A-027B6BC39C4D}" dt="2022-10-02T09:04:51.920" v="699" actId="1076"/>
          <ac:spMkLst>
            <pc:docMk/>
            <pc:sldMk cId="3345667846" sldId="331"/>
            <ac:spMk id="16" creationId="{45ED8605-A010-9E7D-DD27-BA012EA7B837}"/>
          </ac:spMkLst>
        </pc:spChg>
        <pc:spChg chg="add mod">
          <ac:chgData name="Francesca D'Agresti" userId="5adfe121-7846-4e99-b712-8c3ca3b19460" providerId="ADAL" clId="{343EC5C7-CBF4-4752-B42A-027B6BC39C4D}" dt="2022-10-02T08:50:52.136" v="598" actId="20577"/>
          <ac:spMkLst>
            <pc:docMk/>
            <pc:sldMk cId="3345667846" sldId="331"/>
            <ac:spMk id="17" creationId="{9BC809F9-A661-F486-E256-D824E0E42073}"/>
          </ac:spMkLst>
        </pc:spChg>
        <pc:spChg chg="add mod">
          <ac:chgData name="Francesca D'Agresti" userId="5adfe121-7846-4e99-b712-8c3ca3b19460" providerId="ADAL" clId="{343EC5C7-CBF4-4752-B42A-027B6BC39C4D}" dt="2022-10-02T08:56:23.271" v="624" actId="14100"/>
          <ac:spMkLst>
            <pc:docMk/>
            <pc:sldMk cId="3345667846" sldId="331"/>
            <ac:spMk id="18" creationId="{B92570AB-B596-68CF-C04A-371461B7D7A7}"/>
          </ac:spMkLst>
        </pc:spChg>
        <pc:spChg chg="add del">
          <ac:chgData name="Francesca D'Agresti" userId="5adfe121-7846-4e99-b712-8c3ca3b19460" providerId="ADAL" clId="{343EC5C7-CBF4-4752-B42A-027B6BC39C4D}" dt="2022-10-02T08:50:43.656" v="594" actId="478"/>
          <ac:spMkLst>
            <pc:docMk/>
            <pc:sldMk cId="3345667846" sldId="331"/>
            <ac:spMk id="20" creationId="{44897E10-EB67-3471-0F65-27655C67E46F}"/>
          </ac:spMkLst>
        </pc:spChg>
        <pc:spChg chg="add mod">
          <ac:chgData name="Francesca D'Agresti" userId="5adfe121-7846-4e99-b712-8c3ca3b19460" providerId="ADAL" clId="{343EC5C7-CBF4-4752-B42A-027B6BC39C4D}" dt="2022-10-02T08:56:44.735" v="633" actId="115"/>
          <ac:spMkLst>
            <pc:docMk/>
            <pc:sldMk cId="3345667846" sldId="331"/>
            <ac:spMk id="21" creationId="{1AC612F4-AD5D-ABFD-4B8A-5BC66E0A6B8E}"/>
          </ac:spMkLst>
        </pc:spChg>
        <pc:spChg chg="add mod">
          <ac:chgData name="Francesca D'Agresti" userId="5adfe121-7846-4e99-b712-8c3ca3b19460" providerId="ADAL" clId="{343EC5C7-CBF4-4752-B42A-027B6BC39C4D}" dt="2022-10-02T09:22:35.739" v="833"/>
          <ac:spMkLst>
            <pc:docMk/>
            <pc:sldMk cId="3345667846" sldId="331"/>
            <ac:spMk id="22" creationId="{B1477976-328D-30F8-4D0B-98D11863CD84}"/>
          </ac:spMkLst>
        </pc:spChg>
      </pc:sldChg>
      <pc:sldChg chg="addSp delSp modSp add mod delAnim">
        <pc:chgData name="Francesca D'Agresti" userId="5adfe121-7846-4e99-b712-8c3ca3b19460" providerId="ADAL" clId="{343EC5C7-CBF4-4752-B42A-027B6BC39C4D}" dt="2022-10-02T09:26:08.773" v="868" actId="1076"/>
        <pc:sldMkLst>
          <pc:docMk/>
          <pc:sldMk cId="2099435931" sldId="332"/>
        </pc:sldMkLst>
        <pc:spChg chg="add del mod">
          <ac:chgData name="Francesca D'Agresti" userId="5adfe121-7846-4e99-b712-8c3ca3b19460" providerId="ADAL" clId="{343EC5C7-CBF4-4752-B42A-027B6BC39C4D}" dt="2022-10-02T09:21:08.829" v="819" actId="478"/>
          <ac:spMkLst>
            <pc:docMk/>
            <pc:sldMk cId="2099435931" sldId="332"/>
            <ac:spMk id="4" creationId="{32DBCF51-5E39-98E7-D3F1-0A5434C70E77}"/>
          </ac:spMkLst>
        </pc:spChg>
        <pc:spChg chg="add del mod">
          <ac:chgData name="Francesca D'Agresti" userId="5adfe121-7846-4e99-b712-8c3ca3b19460" providerId="ADAL" clId="{343EC5C7-CBF4-4752-B42A-027B6BC39C4D}" dt="2022-10-02T09:26:04.329" v="866" actId="478"/>
          <ac:spMkLst>
            <pc:docMk/>
            <pc:sldMk cId="2099435931" sldId="332"/>
            <ac:spMk id="5" creationId="{CDBB6DC9-EB22-8F81-4425-16722FE62442}"/>
          </ac:spMkLst>
        </pc:spChg>
        <pc:spChg chg="add del">
          <ac:chgData name="Francesca D'Agresti" userId="5adfe121-7846-4e99-b712-8c3ca3b19460" providerId="ADAL" clId="{343EC5C7-CBF4-4752-B42A-027B6BC39C4D}" dt="2022-10-02T09:24:46.062" v="855" actId="478"/>
          <ac:spMkLst>
            <pc:docMk/>
            <pc:sldMk cId="2099435931" sldId="332"/>
            <ac:spMk id="7" creationId="{35F4C553-35AD-6BD5-488C-A7B542628C38}"/>
          </ac:spMkLst>
        </pc:spChg>
        <pc:spChg chg="add del mod">
          <ac:chgData name="Francesca D'Agresti" userId="5adfe121-7846-4e99-b712-8c3ca3b19460" providerId="ADAL" clId="{343EC5C7-CBF4-4752-B42A-027B6BC39C4D}" dt="2022-10-02T09:26:05.114" v="867" actId="478"/>
          <ac:spMkLst>
            <pc:docMk/>
            <pc:sldMk cId="2099435931" sldId="332"/>
            <ac:spMk id="8" creationId="{701A74E4-F821-29F1-E012-847D6844F35C}"/>
          </ac:spMkLst>
        </pc:spChg>
        <pc:spChg chg="mod">
          <ac:chgData name="Francesca D'Agresti" userId="5adfe121-7846-4e99-b712-8c3ca3b19460" providerId="ADAL" clId="{343EC5C7-CBF4-4752-B42A-027B6BC39C4D}" dt="2022-10-02T09:22:25.326" v="831" actId="403"/>
          <ac:spMkLst>
            <pc:docMk/>
            <pc:sldMk cId="2099435931" sldId="332"/>
            <ac:spMk id="9" creationId="{51A87DAD-5F62-820F-47D5-79B2EB3507FF}"/>
          </ac:spMkLst>
        </pc:spChg>
        <pc:spChg chg="mod">
          <ac:chgData name="Francesca D'Agresti" userId="5adfe121-7846-4e99-b712-8c3ca3b19460" providerId="ADAL" clId="{343EC5C7-CBF4-4752-B42A-027B6BC39C4D}" dt="2022-10-02T09:26:08.773" v="868" actId="1076"/>
          <ac:spMkLst>
            <pc:docMk/>
            <pc:sldMk cId="2099435931" sldId="332"/>
            <ac:spMk id="11" creationId="{77295DAE-E5B7-989F-9B0E-49E54E87F838}"/>
          </ac:spMkLst>
        </pc:spChg>
        <pc:spChg chg="del">
          <ac:chgData name="Francesca D'Agresti" userId="5adfe121-7846-4e99-b712-8c3ca3b19460" providerId="ADAL" clId="{343EC5C7-CBF4-4752-B42A-027B6BC39C4D}" dt="2022-10-02T09:15:58.352" v="719" actId="478"/>
          <ac:spMkLst>
            <pc:docMk/>
            <pc:sldMk cId="2099435931" sldId="332"/>
            <ac:spMk id="13" creationId="{66871C9C-237E-962F-70A6-70812EB07BF9}"/>
          </ac:spMkLst>
        </pc:spChg>
        <pc:spChg chg="del mod">
          <ac:chgData name="Francesca D'Agresti" userId="5adfe121-7846-4e99-b712-8c3ca3b19460" providerId="ADAL" clId="{343EC5C7-CBF4-4752-B42A-027B6BC39C4D}" dt="2022-10-02T09:22:15.735" v="829" actId="478"/>
          <ac:spMkLst>
            <pc:docMk/>
            <pc:sldMk cId="2099435931" sldId="332"/>
            <ac:spMk id="14" creationId="{F5CCCD0A-508B-53BB-A009-4ED3DE4FF9DC}"/>
          </ac:spMkLst>
        </pc:spChg>
        <pc:spChg chg="del">
          <ac:chgData name="Francesca D'Agresti" userId="5adfe121-7846-4e99-b712-8c3ca3b19460" providerId="ADAL" clId="{343EC5C7-CBF4-4752-B42A-027B6BC39C4D}" dt="2022-10-02T09:15:59.670" v="720" actId="478"/>
          <ac:spMkLst>
            <pc:docMk/>
            <pc:sldMk cId="2099435931" sldId="332"/>
            <ac:spMk id="16" creationId="{45ED8605-A010-9E7D-DD27-BA012EA7B837}"/>
          </ac:spMkLst>
        </pc:spChg>
        <pc:spChg chg="del">
          <ac:chgData name="Francesca D'Agresti" userId="5adfe121-7846-4e99-b712-8c3ca3b19460" providerId="ADAL" clId="{343EC5C7-CBF4-4752-B42A-027B6BC39C4D}" dt="2022-10-02T09:06:00.854" v="715" actId="478"/>
          <ac:spMkLst>
            <pc:docMk/>
            <pc:sldMk cId="2099435931" sldId="332"/>
            <ac:spMk id="17" creationId="{9BC809F9-A661-F486-E256-D824E0E42073}"/>
          </ac:spMkLst>
        </pc:spChg>
        <pc:spChg chg="del">
          <ac:chgData name="Francesca D'Agresti" userId="5adfe121-7846-4e99-b712-8c3ca3b19460" providerId="ADAL" clId="{343EC5C7-CBF4-4752-B42A-027B6BC39C4D}" dt="2022-10-02T09:06:01.497" v="716" actId="478"/>
          <ac:spMkLst>
            <pc:docMk/>
            <pc:sldMk cId="2099435931" sldId="332"/>
            <ac:spMk id="18" creationId="{B92570AB-B596-68CF-C04A-371461B7D7A7}"/>
          </ac:spMkLst>
        </pc:spChg>
        <pc:spChg chg="del">
          <ac:chgData name="Francesca D'Agresti" userId="5adfe121-7846-4e99-b712-8c3ca3b19460" providerId="ADAL" clId="{343EC5C7-CBF4-4752-B42A-027B6BC39C4D}" dt="2022-10-02T09:06:02.266" v="717" actId="478"/>
          <ac:spMkLst>
            <pc:docMk/>
            <pc:sldMk cId="2099435931" sldId="332"/>
            <ac:spMk id="21" creationId="{1AC612F4-AD5D-ABFD-4B8A-5BC66E0A6B8E}"/>
          </ac:spMkLst>
        </pc:spChg>
      </pc:sldChg>
      <pc:sldChg chg="add del">
        <pc:chgData name="Francesca D'Agresti" userId="5adfe121-7846-4e99-b712-8c3ca3b19460" providerId="ADAL" clId="{343EC5C7-CBF4-4752-B42A-027B6BC39C4D}" dt="2022-10-02T08:29:32.225" v="206" actId="47"/>
        <pc:sldMkLst>
          <pc:docMk/>
          <pc:sldMk cId="3554066195" sldId="332"/>
        </pc:sldMkLst>
      </pc:sldChg>
      <pc:sldChg chg="addSp delSp modSp add mod">
        <pc:chgData name="Francesca D'Agresti" userId="5adfe121-7846-4e99-b712-8c3ca3b19460" providerId="ADAL" clId="{343EC5C7-CBF4-4752-B42A-027B6BC39C4D}" dt="2022-10-02T09:30:00.547" v="902" actId="1076"/>
        <pc:sldMkLst>
          <pc:docMk/>
          <pc:sldMk cId="849106456" sldId="333"/>
        </pc:sldMkLst>
        <pc:spChg chg="mod">
          <ac:chgData name="Francesca D'Agresti" userId="5adfe121-7846-4e99-b712-8c3ca3b19460" providerId="ADAL" clId="{343EC5C7-CBF4-4752-B42A-027B6BC39C4D}" dt="2022-10-02T09:29:56.100" v="901" actId="1076"/>
          <ac:spMkLst>
            <pc:docMk/>
            <pc:sldMk cId="849106456" sldId="333"/>
            <ac:spMk id="5" creationId="{CDBB6DC9-EB22-8F81-4425-16722FE62442}"/>
          </ac:spMkLst>
        </pc:spChg>
        <pc:spChg chg="mod">
          <ac:chgData name="Francesca D'Agresti" userId="5adfe121-7846-4e99-b712-8c3ca3b19460" providerId="ADAL" clId="{343EC5C7-CBF4-4752-B42A-027B6BC39C4D}" dt="2022-10-02T09:30:00.547" v="902" actId="1076"/>
          <ac:spMkLst>
            <pc:docMk/>
            <pc:sldMk cId="849106456" sldId="333"/>
            <ac:spMk id="8" creationId="{701A74E4-F821-29F1-E012-847D6844F35C}"/>
          </ac:spMkLst>
        </pc:spChg>
        <pc:spChg chg="del">
          <ac:chgData name="Francesca D'Agresti" userId="5adfe121-7846-4e99-b712-8c3ca3b19460" providerId="ADAL" clId="{343EC5C7-CBF4-4752-B42A-027B6BC39C4D}" dt="2022-10-02T09:28:07.533" v="877" actId="478"/>
          <ac:spMkLst>
            <pc:docMk/>
            <pc:sldMk cId="849106456" sldId="333"/>
            <ac:spMk id="9" creationId="{51A87DAD-5F62-820F-47D5-79B2EB3507FF}"/>
          </ac:spMkLst>
        </pc:spChg>
        <pc:spChg chg="del">
          <ac:chgData name="Francesca D'Agresti" userId="5adfe121-7846-4e99-b712-8c3ca3b19460" providerId="ADAL" clId="{343EC5C7-CBF4-4752-B42A-027B6BC39C4D}" dt="2022-10-02T09:26:12.230" v="869" actId="478"/>
          <ac:spMkLst>
            <pc:docMk/>
            <pc:sldMk cId="849106456" sldId="333"/>
            <ac:spMk id="11" creationId="{77295DAE-E5B7-989F-9B0E-49E54E87F838}"/>
          </ac:spMkLst>
        </pc:spChg>
        <pc:picChg chg="add mod modCrop">
          <ac:chgData name="Francesca D'Agresti" userId="5adfe121-7846-4e99-b712-8c3ca3b19460" providerId="ADAL" clId="{343EC5C7-CBF4-4752-B42A-027B6BC39C4D}" dt="2022-10-02T09:28:55.858" v="889" actId="1076"/>
          <ac:picMkLst>
            <pc:docMk/>
            <pc:sldMk cId="849106456" sldId="333"/>
            <ac:picMk id="4" creationId="{48F3AA23-0493-1D37-EF54-E99344B87165}"/>
          </ac:picMkLst>
        </pc:picChg>
        <pc:picChg chg="add mod modCrop">
          <ac:chgData name="Francesca D'Agresti" userId="5adfe121-7846-4e99-b712-8c3ca3b19460" providerId="ADAL" clId="{343EC5C7-CBF4-4752-B42A-027B6BC39C4D}" dt="2022-10-02T09:28:59.415" v="890" actId="1076"/>
          <ac:picMkLst>
            <pc:docMk/>
            <pc:sldMk cId="849106456" sldId="333"/>
            <ac:picMk id="7" creationId="{45939611-30CB-A907-A0DF-3BFCD1C362FC}"/>
          </ac:picMkLst>
        </pc:picChg>
        <pc:picChg chg="add mod modCrop">
          <ac:chgData name="Francesca D'Agresti" userId="5adfe121-7846-4e99-b712-8c3ca3b19460" providerId="ADAL" clId="{343EC5C7-CBF4-4752-B42A-027B6BC39C4D}" dt="2022-10-02T09:29:52.891" v="900" actId="1076"/>
          <ac:picMkLst>
            <pc:docMk/>
            <pc:sldMk cId="849106456" sldId="333"/>
            <ac:picMk id="12" creationId="{9DBD8C9E-0119-AEB4-EF9E-D8FB67E707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2cc9e58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2cc9e58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4190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52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38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662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2cc9e58b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2cc9e58b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ef-interstat.e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://www.cef-interstat.eu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://www.cef-interstat.eu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44000" y="5400000"/>
            <a:ext cx="90000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tillium Web"/>
              <a:buNone/>
              <a:defRPr sz="4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Font typeface="DM Sans"/>
              <a:buNone/>
              <a:defRPr sz="43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44000" y="7200000"/>
            <a:ext cx="9000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tillium Web SemiBold"/>
              <a:buNone/>
              <a:defRPr sz="2800"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9300" y="9330275"/>
            <a:ext cx="18306600" cy="96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3600" tIns="263600" rIns="263600" bIns="263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4588225" y="9621250"/>
            <a:ext cx="5403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contents of this publication are the sole responsibility of INTERSTAT consortium</a:t>
            </a:r>
            <a:br>
              <a:rPr lang="en-GB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GB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do not necessarily reflect the opinion of the European Union</a:t>
            </a:r>
            <a:endParaRPr sz="12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4660" r="-4659"/>
          <a:stretch/>
        </p:blipFill>
        <p:spPr>
          <a:xfrm>
            <a:off x="275075" y="9433150"/>
            <a:ext cx="4494900" cy="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5525750" y="9682600"/>
            <a:ext cx="23547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  <a:uFill>
                  <a:noFill/>
                </a:uFill>
                <a:latin typeface="Titillium Web SemiBold"/>
                <a:ea typeface="Titillium Web SemiBold"/>
                <a:cs typeface="Titillium Web SemiBold"/>
                <a:sym typeface="Titillium We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www.cef-interstat.eu</a:t>
            </a:r>
            <a:endParaRPr sz="2000" dirty="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000" y="1260000"/>
            <a:ext cx="3059999" cy="3725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 rot="10800000">
            <a:off x="15166425" y="9682600"/>
            <a:ext cx="0" cy="28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/ Quote Slide 1">
  <p:cSld name="TITLE_2">
    <p:bg>
      <p:bgPr>
        <a:solidFill>
          <a:schemeClr val="accen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18279562" cy="10286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0" y="9325500"/>
            <a:ext cx="18306600" cy="961500"/>
            <a:chOff x="0" y="9326425"/>
            <a:chExt cx="18306600" cy="961500"/>
          </a:xfrm>
        </p:grpSpPr>
        <p:sp>
          <p:nvSpPr>
            <p:cNvPr id="22" name="Google Shape;22;p3"/>
            <p:cNvSpPr/>
            <p:nvPr/>
          </p:nvSpPr>
          <p:spPr>
            <a:xfrm>
              <a:off x="0" y="9326425"/>
              <a:ext cx="18306600" cy="96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63600" tIns="263600" rIns="263600" bIns="2636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4597525" y="9617400"/>
              <a:ext cx="54036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The contents of this publication are the sole responsibility of INTERSTAT consortium</a:t>
              </a:r>
              <a:br>
                <a:rPr lang="en-GB" sz="12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lang="en-GB" sz="12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and do not necessarily reflect the opinion of the European Union</a:t>
              </a:r>
              <a:endParaRPr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24" name="Google Shape;24;p3"/>
            <p:cNvPicPr preferRelativeResize="0"/>
            <p:nvPr/>
          </p:nvPicPr>
          <p:blipFill rotWithShape="1">
            <a:blip r:embed="rId3">
              <a:alphaModFix/>
            </a:blip>
            <a:srcRect l="4660" r="-4659"/>
            <a:stretch/>
          </p:blipFill>
          <p:spPr>
            <a:xfrm>
              <a:off x="284375" y="9429300"/>
              <a:ext cx="4494900" cy="7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">
              <a:hlinkClick r:id="rId4"/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07344" y="9553494"/>
              <a:ext cx="2039722" cy="583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644000" y="3240000"/>
            <a:ext cx="9000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tillium Web SemiBold"/>
              <a:buNone/>
              <a:defRPr sz="2800"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ans"/>
              <a:buNone/>
              <a:defRPr sz="41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44000" y="2160000"/>
            <a:ext cx="16200000" cy="7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CUSTOM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77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463040" y="829600"/>
            <a:ext cx="16200000" cy="16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7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463040" y="2941475"/>
            <a:ext cx="16200000" cy="58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tillium Web SemiBold"/>
              <a:buChar char="●"/>
              <a:defRPr sz="4000">
                <a:solidFill>
                  <a:schemeClr val="accen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>
                <a:solidFill>
                  <a:schemeClr val="dk1"/>
                </a:solidFill>
              </a:defRPr>
            </a:lvl2pPr>
            <a:lvl3pPr marL="1371600" lvl="2" indent="-4318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3pPr>
            <a:lvl4pPr marL="1828800" lvl="3" indent="-406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0" y="9326425"/>
            <a:ext cx="18306600" cy="961500"/>
            <a:chOff x="0" y="9326425"/>
            <a:chExt cx="18306600" cy="961500"/>
          </a:xfrm>
        </p:grpSpPr>
        <p:sp>
          <p:nvSpPr>
            <p:cNvPr id="42" name="Google Shape;42;p5"/>
            <p:cNvSpPr/>
            <p:nvPr/>
          </p:nvSpPr>
          <p:spPr>
            <a:xfrm>
              <a:off x="0" y="9326425"/>
              <a:ext cx="18306600" cy="96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63600" tIns="263600" rIns="263600" bIns="2636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4597525" y="9617400"/>
              <a:ext cx="54036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The contents of this publication are the sole responsibility of INTERSTAT consortium</a:t>
              </a:r>
              <a:br>
                <a:rPr lang="en-GB" sz="12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lang="en-GB" sz="12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and do not necessarily reflect the opinion of the European Union</a:t>
              </a:r>
              <a:endParaRPr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44" name="Google Shape;44;p5"/>
            <p:cNvPicPr preferRelativeResize="0"/>
            <p:nvPr/>
          </p:nvPicPr>
          <p:blipFill rotWithShape="1">
            <a:blip r:embed="rId3">
              <a:alphaModFix/>
            </a:blip>
            <a:srcRect l="4660" r="-4659"/>
            <a:stretch/>
          </p:blipFill>
          <p:spPr>
            <a:xfrm>
              <a:off x="284375" y="9429300"/>
              <a:ext cx="4494900" cy="7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>
              <a:hlinkClick r:id="rId4"/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07344" y="9553494"/>
              <a:ext cx="2039722" cy="5835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406CF-A4CE-2846-B9AA-75C2D43D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0" y="3039035"/>
            <a:ext cx="15068550" cy="5745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7462234-2818-A947-80B8-66C75C7000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471" y="552451"/>
            <a:ext cx="4208930" cy="55007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</a:lstStyle>
          <a:p>
            <a:pPr lvl="0"/>
            <a:r>
              <a:rPr lang="it-IT" dirty="0"/>
              <a:t>PRESENTATION</a:t>
            </a:r>
            <a:br>
              <a:rPr lang="it-IT" dirty="0"/>
            </a:br>
            <a:r>
              <a:rPr lang="it-IT" dirty="0"/>
              <a:t>SECTION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A47C595-0028-4943-9233-3C9FD9448E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7471" y="9280424"/>
            <a:ext cx="2003612" cy="4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 2-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3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  <p:sp>
        <p:nvSpPr>
          <p:cNvPr id="24" name="Nível um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6820716" y="9248072"/>
            <a:ext cx="1051559" cy="729276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2254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+ obj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0D3D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7300" y="2536032"/>
            <a:ext cx="15773400" cy="6335963"/>
          </a:xfrm>
        </p:spPr>
        <p:txBody>
          <a:bodyPr/>
          <a:lstStyle>
            <a:lvl1pPr>
              <a:lnSpc>
                <a:spcPct val="130000"/>
              </a:lnSpc>
              <a:buClr>
                <a:srgbClr val="0D3DFF"/>
              </a:buClr>
              <a:buSzPct val="125000"/>
              <a:defRPr baseline="0">
                <a:solidFill>
                  <a:srgbClr val="10145D"/>
                </a:solidFill>
              </a:defRPr>
            </a:lvl1pPr>
            <a:lvl2pPr>
              <a:lnSpc>
                <a:spcPct val="130000"/>
              </a:lnSpc>
              <a:buClr>
                <a:srgbClr val="0D3DFF"/>
              </a:buClr>
              <a:buSzPct val="125000"/>
              <a:defRPr baseline="0">
                <a:solidFill>
                  <a:srgbClr val="10145D"/>
                </a:solidFill>
              </a:defRPr>
            </a:lvl2pPr>
            <a:lvl3pPr>
              <a:lnSpc>
                <a:spcPct val="130000"/>
              </a:lnSpc>
              <a:buClr>
                <a:srgbClr val="0D3DFF"/>
              </a:buClr>
              <a:buSzPct val="125000"/>
              <a:defRPr baseline="0">
                <a:solidFill>
                  <a:srgbClr val="10145D"/>
                </a:solidFill>
              </a:defRPr>
            </a:lvl3pPr>
            <a:lvl4pPr>
              <a:lnSpc>
                <a:spcPct val="130000"/>
              </a:lnSpc>
              <a:buClr>
                <a:srgbClr val="0D3DFF"/>
              </a:buClr>
              <a:buSzPct val="125000"/>
              <a:defRPr baseline="0">
                <a:solidFill>
                  <a:srgbClr val="10145D"/>
                </a:solidFill>
              </a:defRPr>
            </a:lvl4pPr>
            <a:lvl5pPr>
              <a:lnSpc>
                <a:spcPct val="130000"/>
              </a:lnSpc>
              <a:buClr>
                <a:srgbClr val="0D3DFF"/>
              </a:buClr>
              <a:buSzPct val="125000"/>
              <a:defRPr baseline="0">
                <a:solidFill>
                  <a:srgbClr val="10145D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254897-56F0-BF41-AA17-94A2706FE1A4}"/>
              </a:ext>
            </a:extLst>
          </p:cNvPr>
          <p:cNvSpPr/>
          <p:nvPr userDrawn="1"/>
        </p:nvSpPr>
        <p:spPr>
          <a:xfrm>
            <a:off x="2" y="9285580"/>
            <a:ext cx="18287999" cy="1021556"/>
          </a:xfrm>
          <a:prstGeom prst="rect">
            <a:avLst/>
          </a:prstGeom>
          <a:solidFill>
            <a:srgbClr val="0D3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408F9D-93E0-6847-BFC9-68CEFC119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423" y="9570459"/>
            <a:ext cx="1132082" cy="451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CB1557-12BA-DF40-85FF-04A64E1C20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599" y="9369568"/>
            <a:ext cx="2820942" cy="8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1661" y="829607"/>
            <a:ext cx="167190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00"/>
              <a:buFont typeface="Titillium Web"/>
              <a:buNone/>
              <a:defRPr sz="57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647" y="2212254"/>
            <a:ext cx="16719000" cy="7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69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itillium Web"/>
              <a:buChar char="●"/>
              <a:defRPr sz="3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○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■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●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○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■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●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419100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tillium Web"/>
              <a:buChar char="○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419100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chemeClr val="dk2"/>
              </a:buClr>
              <a:buSzPts val="3000"/>
              <a:buFont typeface="Titillium Web"/>
              <a:buChar char="■"/>
              <a:defRPr sz="3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q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aintgeorgeonabike.eu/sites/default/files/2021-06/MS7_Compliance%20with%20the%20Metadata%20Quality%20Assurance%20MQA%20tool%20for%20datasets_v0.3.pdf" TargetMode="External"/><Relationship Id="rId5" Type="http://schemas.openxmlformats.org/officeDocument/2006/relationships/hyperlink" Target="https://data.europa.eu/api/mqa/shacl/index.html" TargetMode="External"/><Relationship Id="rId4" Type="http://schemas.openxmlformats.org/officeDocument/2006/relationships/hyperlink" Target="https://data.europa.eu/mqa/shacl-validator-u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mqa/methodology?locale=i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ata.europa.eu/mqa/?locale=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3693600" y="4991158"/>
            <a:ext cx="102150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sz="5400" noProof="0" dirty="0"/>
              <a:t>INTERSTAT: Metadata </a:t>
            </a:r>
            <a:br>
              <a:rPr lang="en-GB" sz="5400" noProof="0" dirty="0"/>
            </a:br>
            <a:r>
              <a:rPr lang="en-GB" sz="5400" noProof="0" dirty="0"/>
              <a:t>Quality Assurance (MQA) - Notes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F24DD4-9F3C-CA43-B76F-DDB96ED8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700" y="7152703"/>
            <a:ext cx="9264600" cy="1080000"/>
          </a:xfrm>
        </p:spPr>
        <p:txBody>
          <a:bodyPr/>
          <a:lstStyle/>
          <a:p>
            <a:r>
              <a:rPr lang="en-GB" sz="3200" dirty="0"/>
              <a:t>General Assembly meeting - 4</a:t>
            </a:r>
            <a:r>
              <a:rPr lang="en-GB" sz="3200" noProof="0" dirty="0"/>
              <a:t> October 2022</a:t>
            </a:r>
          </a:p>
          <a:p>
            <a:endParaRPr lang="en-GB" noProof="0" dirty="0"/>
          </a:p>
          <a:p>
            <a:r>
              <a:rPr lang="en-GB" sz="2000" noProof="0" dirty="0"/>
              <a:t>Francesca D’Agresti (Engineering Ingegneria Informatica SpA)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5E0E-DA27-D74F-83E0-1846422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829600"/>
            <a:ext cx="16200000" cy="763673"/>
          </a:xfrm>
        </p:spPr>
        <p:txBody>
          <a:bodyPr/>
          <a:lstStyle/>
          <a:p>
            <a:r>
              <a:rPr lang="en-GB" noProof="0" dirty="0"/>
              <a:t>Metadata Quality Assurance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021144-0AB0-D229-37AB-709E4D9A8F19}"/>
              </a:ext>
            </a:extLst>
          </p:cNvPr>
          <p:cNvSpPr txBox="1"/>
          <p:nvPr/>
        </p:nvSpPr>
        <p:spPr>
          <a:xfrm>
            <a:off x="1463040" y="2184641"/>
            <a:ext cx="166254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tillium Web SemiBold"/>
                <a:sym typeface="Titillium Web SemiBold"/>
              </a:rPr>
              <a:t>MQA</a:t>
            </a:r>
            <a:r>
              <a:rPr lang="en-US" sz="3200" dirty="0">
                <a:solidFill>
                  <a:schemeClr val="accent1"/>
                </a:solidFill>
                <a:latin typeface="Titillium Web SemiBold"/>
                <a:sym typeface="Titillium Web SemiBold"/>
              </a:rPr>
              <a:t> is a tool developed by the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tillium Web SemiBold"/>
                <a:sym typeface="Titillium Web SemiBold"/>
              </a:rPr>
              <a:t>data.europa.eu </a:t>
            </a:r>
            <a:r>
              <a:rPr lang="en-US" sz="3200" dirty="0">
                <a:solidFill>
                  <a:schemeClr val="accent1"/>
                </a:solidFill>
                <a:latin typeface="Titillium Web SemiBold"/>
                <a:sym typeface="Titillium Web SemiBold"/>
              </a:rPr>
              <a:t>consortium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tillium Web SemiBold"/>
                <a:sym typeface="Titillium Web SemiBold"/>
              </a:rPr>
              <a:t>to study the quality of metadata collected by data.europa.eu. </a:t>
            </a:r>
          </a:p>
          <a:p>
            <a:endParaRPr lang="en-US" sz="3200" dirty="0">
              <a:solidFill>
                <a:schemeClr val="accent1"/>
              </a:solidFill>
              <a:latin typeface="Titillium Web SemiBold"/>
              <a:sym typeface="Titillium Web SemiBold"/>
            </a:endParaRPr>
          </a:p>
          <a:p>
            <a:endParaRPr lang="en-US" sz="3200" dirty="0">
              <a:solidFill>
                <a:schemeClr val="accent1"/>
              </a:solidFill>
              <a:latin typeface="Titillium Web SemiBold"/>
              <a:sym typeface="Titillium Web SemiBold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Titillium Web SemiBold"/>
                <a:sym typeface="Titillium Web SemiBold"/>
              </a:rPr>
              <a:t>It is intended to help data providers and data portals verify the quality of metadata and receive suggestions for improvements. The results are presented via the MQA and are also available as a download.</a:t>
            </a:r>
            <a:endParaRPr lang="it-IT" sz="3200" dirty="0">
              <a:solidFill>
                <a:schemeClr val="accent1"/>
              </a:solidFill>
              <a:latin typeface="Titillium Web SemiBold"/>
              <a:sym typeface="Titillium Web SemiBold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5E56A8-6E96-2F54-D2A6-76E91E2718C4}"/>
              </a:ext>
            </a:extLst>
          </p:cNvPr>
          <p:cNvSpPr txBox="1"/>
          <p:nvPr/>
        </p:nvSpPr>
        <p:spPr>
          <a:xfrm>
            <a:off x="1195883" y="6928706"/>
            <a:ext cx="82018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What is the quality of metadata for public sector data and what are the main obstacles to achieving better quality?</a:t>
            </a:r>
            <a:endParaRPr lang="it-IT" sz="2800" dirty="0">
              <a:solidFill>
                <a:schemeClr val="accent3">
                  <a:lumMod val="50000"/>
                </a:schemeClr>
              </a:solidFill>
              <a:latin typeface="Titillium Web SemiBold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1F13BB-E336-D114-0DE0-EA50F011DC2E}"/>
              </a:ext>
            </a:extLst>
          </p:cNvPr>
          <p:cNvSpPr txBox="1"/>
          <p:nvPr/>
        </p:nvSpPr>
        <p:spPr>
          <a:xfrm>
            <a:off x="11323082" y="6061217"/>
            <a:ext cx="63399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Compliance with DCAT-AP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(v2.0.1)</a:t>
            </a: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 </a:t>
            </a:r>
          </a:p>
          <a:p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	and related derivatives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Dissemination of non-mandatory information for the DCAT-AP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Accessibility of data referenced in the metadata via the login and download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Automatic readability of the referenced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Use of Licenses</a:t>
            </a:r>
            <a:endParaRPr lang="it-IT" sz="2400" dirty="0"/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A2F752C4-3872-5CCD-3B22-C787D785DD36}"/>
              </a:ext>
            </a:extLst>
          </p:cNvPr>
          <p:cNvSpPr/>
          <p:nvPr/>
        </p:nvSpPr>
        <p:spPr>
          <a:xfrm rot="5400000">
            <a:off x="10022603" y="6914016"/>
            <a:ext cx="481012" cy="1341391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AA2122-E40C-95CF-A6EB-091F2797134E}"/>
              </a:ext>
            </a:extLst>
          </p:cNvPr>
          <p:cNvSpPr txBox="1"/>
          <p:nvPr/>
        </p:nvSpPr>
        <p:spPr>
          <a:xfrm>
            <a:off x="1463040" y="3634258"/>
            <a:ext cx="2033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tillium Web SemiBold"/>
                <a:sym typeface="Titillium Web SemiBold"/>
              </a:rPr>
              <a:t>Objective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  <a:sym typeface="Titillium Web SemiBold"/>
              </a:rPr>
              <a:t>: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9BDE64-8AA3-EA40-276C-12FC73AE690A}"/>
              </a:ext>
            </a:extLst>
          </p:cNvPr>
          <p:cNvSpPr txBox="1"/>
          <p:nvPr/>
        </p:nvSpPr>
        <p:spPr>
          <a:xfrm>
            <a:off x="10145919" y="5537997"/>
            <a:ext cx="7809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The MQA survey </a:t>
            </a:r>
            <a:r>
              <a:rPr lang="it-IT" sz="28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addresses</a:t>
            </a:r>
            <a:r>
              <a:rPr lang="it-IT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the following </a:t>
            </a:r>
            <a:r>
              <a:rPr lang="it-IT" sz="28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issues</a:t>
            </a:r>
            <a:r>
              <a:rPr lang="it-IT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: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B06C7E-6619-73C0-4314-7024D0CE8493}"/>
              </a:ext>
            </a:extLst>
          </p:cNvPr>
          <p:cNvSpPr txBox="1"/>
          <p:nvPr/>
        </p:nvSpPr>
        <p:spPr>
          <a:xfrm>
            <a:off x="13691195" y="462502"/>
            <a:ext cx="3843770" cy="1384993"/>
          </a:xfrm>
          <a:prstGeom prst="rect">
            <a:avLst/>
          </a:prstGeom>
          <a:noFill/>
          <a:ln w="12700" cap="flat">
            <a:solidFill>
              <a:srgbClr val="0D3D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68579" rIns="68579" bIns="68579" numCol="1" spcCol="38100" rtlCol="0" anchor="t">
            <a:spAutoFit/>
          </a:bodyPr>
          <a:lstStyle/>
          <a:p>
            <a:pPr defTabSz="1371600" hangingPunct="0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itillium Web SemiBold"/>
                <a:sym typeface="Calibri"/>
                <a:hlinkClick r:id="rId3"/>
              </a:rPr>
              <a:t>The official portal for European data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Titillium Web SemiBold"/>
              <a:sym typeface="Calibri"/>
            </a:endParaRPr>
          </a:p>
          <a:p>
            <a:pPr defTabSz="1371600" hangingPunct="0">
              <a:lnSpc>
                <a:spcPct val="150000"/>
              </a:lnSpc>
              <a:buClrTx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Titillium Web SemiBold"/>
              <a:sym typeface="Calibri"/>
            </a:endParaRPr>
          </a:p>
          <a:p>
            <a:pPr defTabSz="1371600" hangingPunct="0">
              <a:lnSpc>
                <a:spcPct val="150000"/>
              </a:lnSpc>
              <a:buClrTx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Titillium Web SemiBold"/>
              <a:sym typeface="Calibri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ED58BB3-F9F6-FFA2-01B3-4952F86CC2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</a:blip>
          <a:srcRect l="397" t="28761" r="-3963" b="38054"/>
          <a:stretch/>
        </p:blipFill>
        <p:spPr>
          <a:xfrm>
            <a:off x="13834155" y="975187"/>
            <a:ext cx="3242989" cy="7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5E0E-DA27-D74F-83E0-1846422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829600"/>
            <a:ext cx="16200000" cy="817173"/>
          </a:xfrm>
        </p:spPr>
        <p:txBody>
          <a:bodyPr/>
          <a:lstStyle/>
          <a:p>
            <a:r>
              <a:rPr lang="en-GB" noProof="0" dirty="0"/>
              <a:t>Metadata Quality Assurance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295DAE-E5B7-989F-9B0E-49E54E87F838}"/>
              </a:ext>
            </a:extLst>
          </p:cNvPr>
          <p:cNvSpPr txBox="1"/>
          <p:nvPr/>
        </p:nvSpPr>
        <p:spPr>
          <a:xfrm>
            <a:off x="3830592" y="5264502"/>
            <a:ext cx="125882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Test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results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are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stored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in the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form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of a Data Quality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Vocabulary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(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  <a:hlinkClick r:id="rId3"/>
              </a:rPr>
              <a:t>DQV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) 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	DQV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is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a W3C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specification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used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to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describe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the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quality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of a data set.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/>
              </a:solidFill>
              <a:latin typeface="Titillium Web SemiBold"/>
            </a:endParaRP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Since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accessibility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can be volatile, </a:t>
            </a:r>
            <a:r>
              <a:rPr lang="it-IT" sz="24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repeat</a:t>
            </a:r>
            <a:r>
              <a:rPr lang="it-IT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checks are </a:t>
            </a:r>
            <a:r>
              <a:rPr lang="it-IT" sz="24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required</a:t>
            </a:r>
            <a:r>
              <a:rPr lang="it-IT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for access and download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URLs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.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	The MQA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periodically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checks the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accessibility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of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all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distributions</a:t>
            </a:r>
            <a:endParaRPr lang="it-IT" sz="2400" dirty="0">
              <a:solidFill>
                <a:schemeClr val="accent1"/>
              </a:solidFill>
              <a:latin typeface="Titillium Web SemiBold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871C9C-237E-962F-70A6-70812EB07BF9}"/>
              </a:ext>
            </a:extLst>
          </p:cNvPr>
          <p:cNvSpPr txBox="1"/>
          <p:nvPr/>
        </p:nvSpPr>
        <p:spPr>
          <a:xfrm>
            <a:off x="772056" y="3491879"/>
            <a:ext cx="69014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dirty="0" err="1">
                <a:solidFill>
                  <a:schemeClr val="accent1"/>
                </a:solidFill>
                <a:latin typeface="Titillium Web SemiBold"/>
              </a:rPr>
              <a:t>If</a:t>
            </a:r>
            <a:r>
              <a:rPr lang="it-IT" sz="2800" dirty="0">
                <a:solidFill>
                  <a:schemeClr val="accent1"/>
                </a:solidFill>
                <a:latin typeface="Titillium Web SemiBold"/>
              </a:rPr>
              <a:t> </a:t>
            </a:r>
            <a:r>
              <a:rPr lang="it-IT" sz="2800" dirty="0" err="1">
                <a:solidFill>
                  <a:schemeClr val="accent1"/>
                </a:solidFill>
                <a:latin typeface="Titillium Web SemiBold"/>
              </a:rPr>
              <a:t>there</a:t>
            </a:r>
            <a:r>
              <a:rPr lang="it-IT" sz="2800" dirty="0">
                <a:solidFill>
                  <a:schemeClr val="accent1"/>
                </a:solidFill>
                <a:latin typeface="Titillium Web SemiBold"/>
              </a:rPr>
              <a:t> are </a:t>
            </a:r>
            <a:r>
              <a:rPr lang="it-IT" sz="28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errors</a:t>
            </a:r>
            <a:r>
              <a:rPr lang="it-IT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in the source metadata</a:t>
            </a:r>
          </a:p>
          <a:p>
            <a:pPr algn="ctr"/>
            <a:r>
              <a:rPr lang="it-IT" sz="2800" dirty="0" err="1">
                <a:solidFill>
                  <a:schemeClr val="accent1"/>
                </a:solidFill>
                <a:latin typeface="Titillium Web SemiBold"/>
              </a:rPr>
              <a:t>these</a:t>
            </a:r>
            <a:r>
              <a:rPr lang="it-IT" sz="2800" dirty="0">
                <a:solidFill>
                  <a:schemeClr val="accent1"/>
                </a:solidFill>
                <a:latin typeface="Titillium Web SemiBold"/>
              </a:rPr>
              <a:t> can </a:t>
            </a:r>
            <a:r>
              <a:rPr lang="it-IT" sz="28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falsify</a:t>
            </a:r>
            <a:r>
              <a:rPr lang="it-IT" sz="2800" dirty="0">
                <a:solidFill>
                  <a:schemeClr val="accent1"/>
                </a:solidFill>
                <a:latin typeface="Titillium Web SemiBold"/>
              </a:rPr>
              <a:t> the overall </a:t>
            </a:r>
            <a:r>
              <a:rPr lang="it-IT" sz="2800" dirty="0" err="1">
                <a:solidFill>
                  <a:schemeClr val="accent1"/>
                </a:solidFill>
                <a:latin typeface="Titillium Web SemiBold"/>
              </a:rPr>
              <a:t>result</a:t>
            </a:r>
            <a:endParaRPr lang="it-IT" sz="2800" dirty="0">
              <a:solidFill>
                <a:schemeClr val="accent1"/>
              </a:solidFill>
              <a:latin typeface="Titillium Web SemiBold"/>
            </a:endParaRPr>
          </a:p>
        </p:txBody>
      </p:sp>
      <p:sp>
        <p:nvSpPr>
          <p:cNvPr id="14" name="Freccia in su 13">
            <a:extLst>
              <a:ext uri="{FF2B5EF4-FFF2-40B4-BE49-F238E27FC236}">
                <a16:creationId xmlns:a16="http://schemas.microsoft.com/office/drawing/2014/main" id="{F5CCCD0A-508B-53BB-A009-4ED3DE4FF9DC}"/>
              </a:ext>
            </a:extLst>
          </p:cNvPr>
          <p:cNvSpPr/>
          <p:nvPr/>
        </p:nvSpPr>
        <p:spPr>
          <a:xfrm rot="5400000">
            <a:off x="8225898" y="3298238"/>
            <a:ext cx="481012" cy="1341391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ED8605-A010-9E7D-DD27-BA012EA7B837}"/>
              </a:ext>
            </a:extLst>
          </p:cNvPr>
          <p:cNvSpPr txBox="1"/>
          <p:nvPr/>
        </p:nvSpPr>
        <p:spPr>
          <a:xfrm>
            <a:off x="9144000" y="3564162"/>
            <a:ext cx="9116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MQA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provides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a </a:t>
            </a:r>
            <a:r>
              <a:rPr lang="it-IT" sz="24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validation</a:t>
            </a:r>
            <a:r>
              <a:rPr lang="it-IT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service 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to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limit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this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potential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for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error</a:t>
            </a:r>
            <a:endParaRPr lang="it-IT" sz="2400" dirty="0">
              <a:solidFill>
                <a:schemeClr val="accent1"/>
              </a:solidFill>
              <a:latin typeface="Titillium Web SemiBold"/>
            </a:endParaRPr>
          </a:p>
          <a:p>
            <a:pPr algn="ctr"/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it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can be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used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by </a:t>
            </a:r>
            <a:r>
              <a:rPr lang="it-IT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data providers 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to validate </a:t>
            </a:r>
            <a:r>
              <a:rPr lang="it-IT" sz="2400" dirty="0" err="1">
                <a:solidFill>
                  <a:schemeClr val="accent1"/>
                </a:solidFill>
                <a:latin typeface="Titillium Web SemiBold"/>
              </a:rPr>
              <a:t>their</a:t>
            </a:r>
            <a:r>
              <a:rPr lang="it-IT" sz="2400" dirty="0">
                <a:solidFill>
                  <a:schemeClr val="accent1"/>
                </a:solidFill>
                <a:latin typeface="Titillium Web SemiBold"/>
              </a:rPr>
              <a:t> metadata (1 -2 -3)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BC809F9-A661-F486-E256-D824E0E42073}"/>
              </a:ext>
            </a:extLst>
          </p:cNvPr>
          <p:cNvSpPr/>
          <p:nvPr/>
        </p:nvSpPr>
        <p:spPr>
          <a:xfrm>
            <a:off x="1158551" y="7971184"/>
            <a:ext cx="8164711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  <a:latin typeface="Titillium Web SemiBold"/>
              </a:rPr>
              <a:t>(1) DCAT-AP SHACL Validator: </a:t>
            </a:r>
            <a:r>
              <a:rPr lang="en-GB" sz="1800" dirty="0">
                <a:solidFill>
                  <a:schemeClr val="accent1"/>
                </a:solidFill>
                <a:latin typeface="Titillium Web SemiBold"/>
                <a:hlinkClick r:id="rId4"/>
              </a:rPr>
              <a:t>https://data.europa.eu/mqa/shacl-validator-ui/</a:t>
            </a:r>
            <a:endParaRPr lang="en-GB" sz="1800" dirty="0">
              <a:solidFill>
                <a:schemeClr val="accent1"/>
              </a:solidFill>
              <a:latin typeface="Titillium Web SemiBold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92570AB-B596-68CF-C04A-371461B7D7A7}"/>
              </a:ext>
            </a:extLst>
          </p:cNvPr>
          <p:cNvSpPr/>
          <p:nvPr/>
        </p:nvSpPr>
        <p:spPr>
          <a:xfrm>
            <a:off x="1158550" y="8468516"/>
            <a:ext cx="8590567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  <a:latin typeface="Titillium Web SemiBold"/>
              </a:rPr>
              <a:t>(2) DCAT-AP SHACL Validator API: </a:t>
            </a:r>
            <a:r>
              <a:rPr lang="en-GB" sz="1800" dirty="0">
                <a:solidFill>
                  <a:schemeClr val="accent1"/>
                </a:solidFill>
                <a:latin typeface="Titillium Web SemiBold"/>
                <a:hlinkClick r:id="rId5"/>
              </a:rPr>
              <a:t>https://data.europa.eu/api/mqa/shacl/index.html</a:t>
            </a:r>
            <a:endParaRPr lang="en-GB" sz="1800" dirty="0">
              <a:solidFill>
                <a:schemeClr val="accent1"/>
              </a:solidFill>
              <a:latin typeface="Titillium Web SemiBold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1AC612F4-AD5D-ABFD-4B8A-5BC66E0A6B8E}"/>
              </a:ext>
            </a:extLst>
          </p:cNvPr>
          <p:cNvSpPr/>
          <p:nvPr/>
        </p:nvSpPr>
        <p:spPr>
          <a:xfrm>
            <a:off x="1189928" y="8983985"/>
            <a:ext cx="3274496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  <a:latin typeface="Titillium Web SemiBold"/>
                <a:hlinkClick r:id="rId6"/>
              </a:rPr>
              <a:t>(3) Example of Validation test</a:t>
            </a:r>
            <a:endParaRPr lang="en-GB" sz="1800" dirty="0">
              <a:solidFill>
                <a:schemeClr val="accent1"/>
              </a:solidFill>
              <a:latin typeface="Titillium Web SemiBold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477976-328D-30F8-4D0B-98D11863CD84}"/>
              </a:ext>
            </a:extLst>
          </p:cNvPr>
          <p:cNvSpPr txBox="1"/>
          <p:nvPr/>
        </p:nvSpPr>
        <p:spPr>
          <a:xfrm>
            <a:off x="4747690" y="2122075"/>
            <a:ext cx="9151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MQA </a:t>
            </a:r>
            <a:r>
              <a:rPr lang="it-IT" sz="36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is</a:t>
            </a:r>
            <a:r>
              <a:rPr lang="it-IT" sz="36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</a:t>
            </a:r>
            <a:r>
              <a:rPr lang="it-IT" sz="36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based</a:t>
            </a:r>
            <a:r>
              <a:rPr lang="it-IT" sz="36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on the following </a:t>
            </a:r>
            <a:r>
              <a:rPr lang="it-IT" sz="36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assumptions</a:t>
            </a:r>
            <a:endParaRPr lang="it-IT" sz="3600" dirty="0">
              <a:solidFill>
                <a:schemeClr val="accent3">
                  <a:lumMod val="50000"/>
                </a:schemeClr>
              </a:solidFill>
              <a:latin typeface="Titillium Web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56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5E0E-DA27-D74F-83E0-1846422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829600"/>
            <a:ext cx="16200000" cy="817173"/>
          </a:xfrm>
        </p:spPr>
        <p:txBody>
          <a:bodyPr/>
          <a:lstStyle/>
          <a:p>
            <a:r>
              <a:rPr lang="en-GB" noProof="0" dirty="0"/>
              <a:t>Metadata Quality Assurance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A87DAD-5F62-820F-47D5-79B2EB3507FF}"/>
              </a:ext>
            </a:extLst>
          </p:cNvPr>
          <p:cNvSpPr txBox="1"/>
          <p:nvPr/>
        </p:nvSpPr>
        <p:spPr>
          <a:xfrm>
            <a:off x="4747690" y="2122075"/>
            <a:ext cx="9151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MQA </a:t>
            </a:r>
            <a:r>
              <a:rPr lang="it-IT" sz="36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is</a:t>
            </a:r>
            <a:r>
              <a:rPr lang="it-IT" sz="36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</a:t>
            </a:r>
            <a:r>
              <a:rPr lang="it-IT" sz="36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based</a:t>
            </a:r>
            <a:r>
              <a:rPr lang="it-IT" sz="36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 on the following </a:t>
            </a:r>
            <a:r>
              <a:rPr lang="it-IT" sz="3600" dirty="0" err="1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assumptions</a:t>
            </a:r>
            <a:endParaRPr lang="it-IT" sz="3600" dirty="0">
              <a:solidFill>
                <a:schemeClr val="accent3">
                  <a:lumMod val="50000"/>
                </a:schemeClr>
              </a:solidFill>
              <a:latin typeface="Titillium Web SemiBold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295DAE-E5B7-989F-9B0E-49E54E87F838}"/>
              </a:ext>
            </a:extLst>
          </p:cNvPr>
          <p:cNvSpPr txBox="1"/>
          <p:nvPr/>
        </p:nvSpPr>
        <p:spPr>
          <a:xfrm>
            <a:off x="3438705" y="3559523"/>
            <a:ext cx="130785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latin typeface="Titillium Web SemiBold"/>
              </a:rPr>
              <a:t>Use of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non-mandatory fields DCAT-AP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Filling in the required DCAT-AP fields alone is not enough to provide high quality metadata. 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For this reason, the evaluation also checks fields that are not specified as mandatory according to the DCAT-AP. 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sz="2400" dirty="0">
              <a:solidFill>
                <a:schemeClr val="accent1"/>
              </a:solidFill>
              <a:latin typeface="Titillium Web SemiBold"/>
            </a:endParaRP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Identical content </a:t>
            </a:r>
            <a:r>
              <a:rPr lang="en-US" sz="2800" dirty="0">
                <a:solidFill>
                  <a:schemeClr val="accent1"/>
                </a:solidFill>
                <a:latin typeface="Titillium Web SemiBold"/>
              </a:rPr>
              <a:t>for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multiple distributions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** This definition relates to how datasets are valued in the MQA (a "best practice") 	   	but should not be considered as the standard definition of distributions.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tillium Web SemiBold"/>
            </a:endParaRP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If a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dataset</a:t>
            </a: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 contains more than one distribution,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tillium Web SemiBold"/>
              </a:rPr>
              <a:t>all distributions are identical in content</a:t>
            </a: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, 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differing only in the representation of the data.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Titillium Web SemiBold"/>
              </a:rPr>
              <a:t>For example, a dataset may have two distributions, one offering the data in PDF format and the other offering the identical data as machine-readable RDF/XML. </a:t>
            </a:r>
          </a:p>
        </p:txBody>
      </p:sp>
    </p:spTree>
    <p:extLst>
      <p:ext uri="{BB962C8B-B14F-4D97-AF65-F5344CB8AC3E}">
        <p14:creationId xmlns:p14="http://schemas.microsoft.com/office/powerpoint/2010/main" val="209943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5E0E-DA27-D74F-83E0-1846422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829600"/>
            <a:ext cx="16200000" cy="817173"/>
          </a:xfrm>
        </p:spPr>
        <p:txBody>
          <a:bodyPr/>
          <a:lstStyle/>
          <a:p>
            <a:r>
              <a:rPr lang="en-GB" noProof="0" dirty="0"/>
              <a:t>Metadata Quality Assurance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DBB6DC9-EB22-8F81-4425-16722FE62442}"/>
              </a:ext>
            </a:extLst>
          </p:cNvPr>
          <p:cNvSpPr/>
          <p:nvPr/>
        </p:nvSpPr>
        <p:spPr>
          <a:xfrm>
            <a:off x="2056104" y="7921750"/>
            <a:ext cx="8031325" cy="510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Titillium Web SemiBold"/>
                <a:hlinkClick r:id="rId3"/>
              </a:rPr>
              <a:t>Parameters checked by the MQA tool to assess compliance</a:t>
            </a:r>
            <a:endParaRPr lang="it-IT" sz="2400" dirty="0">
              <a:solidFill>
                <a:schemeClr val="accent1"/>
              </a:solidFill>
              <a:latin typeface="Titillium Web SemiBold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01A74E4-F821-29F1-E012-847D6844F35C}"/>
              </a:ext>
            </a:extLst>
          </p:cNvPr>
          <p:cNvSpPr/>
          <p:nvPr/>
        </p:nvSpPr>
        <p:spPr>
          <a:xfrm>
            <a:off x="13987143" y="7941860"/>
            <a:ext cx="1035143" cy="510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1"/>
                </a:solidFill>
                <a:latin typeface="Titillium Web SemiBold"/>
                <a:hlinkClick r:id="rId4"/>
              </a:rPr>
              <a:t>Tool</a:t>
            </a:r>
            <a:endParaRPr lang="it-IT" sz="2400" dirty="0">
              <a:solidFill>
                <a:schemeClr val="accent1"/>
              </a:solidFill>
              <a:latin typeface="Titillium Web SemiBold"/>
            </a:endParaRPr>
          </a:p>
        </p:txBody>
      </p:sp>
      <p:pic>
        <p:nvPicPr>
          <p:cNvPr id="4" name="Immagine 3" descr="Immagine che contiene testo, screenshot, portatile&#10;&#10;Descrizione generata automaticamente">
            <a:extLst>
              <a:ext uri="{FF2B5EF4-FFF2-40B4-BE49-F238E27FC236}">
                <a16:creationId xmlns:a16="http://schemas.microsoft.com/office/drawing/2014/main" id="{48F3AA23-0493-1D37-EF54-E99344B871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00" t="20629" r="21825" b="15162"/>
          <a:stretch/>
        </p:blipFill>
        <p:spPr>
          <a:xfrm>
            <a:off x="1031440" y="1741928"/>
            <a:ext cx="8136663" cy="54246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Immagine 6" descr="Immagine che contiene testo, screenshot, monitor, computer&#10;&#10;Descrizione generata automaticamente">
            <a:extLst>
              <a:ext uri="{FF2B5EF4-FFF2-40B4-BE49-F238E27FC236}">
                <a16:creationId xmlns:a16="http://schemas.microsoft.com/office/drawing/2014/main" id="{45939611-30CB-A907-A0DF-3BFCD1C362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38" t="27654" r="18651" b="8065"/>
          <a:stretch/>
        </p:blipFill>
        <p:spPr>
          <a:xfrm>
            <a:off x="5046342" y="3512456"/>
            <a:ext cx="7170057" cy="424236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DBD8C9E-0119-AEB4-EF9E-D8FB67E707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20" t="25820" r="20081" b="7019"/>
          <a:stretch/>
        </p:blipFill>
        <p:spPr>
          <a:xfrm>
            <a:off x="10087429" y="2109861"/>
            <a:ext cx="8031325" cy="505675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91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44000" y="2583985"/>
            <a:ext cx="16200000" cy="7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noProof="0" dirty="0"/>
              <a:t>Thank you!</a:t>
            </a:r>
          </a:p>
        </p:txBody>
      </p:sp>
      <p:sp>
        <p:nvSpPr>
          <p:cNvPr id="6" name="Segnaposto testo 38">
            <a:extLst>
              <a:ext uri="{FF2B5EF4-FFF2-40B4-BE49-F238E27FC236}">
                <a16:creationId xmlns:a16="http://schemas.microsoft.com/office/drawing/2014/main" id="{02C53C63-5AD1-0044-BD8B-EDC646DC2468}"/>
              </a:ext>
            </a:extLst>
          </p:cNvPr>
          <p:cNvSpPr txBox="1">
            <a:spLocks/>
          </p:cNvSpPr>
          <p:nvPr/>
        </p:nvSpPr>
        <p:spPr>
          <a:xfrm>
            <a:off x="14449686" y="3822972"/>
            <a:ext cx="3061819" cy="220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A152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D0B564-9C22-1E44-A8CD-C14BB396D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88780" y="3121925"/>
            <a:ext cx="1797171" cy="4018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9C976C-40C3-F749-B36A-63DEEF189E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495" y="2660701"/>
            <a:ext cx="3614614" cy="1726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2A7DE1"/>
      </a:accent1>
      <a:accent2>
        <a:srgbClr val="FFCD00"/>
      </a:accent2>
      <a:accent3>
        <a:srgbClr val="7B9DE6"/>
      </a:accent3>
      <a:accent4>
        <a:srgbClr val="A6BDEE"/>
      </a:accent4>
      <a:accent5>
        <a:srgbClr val="D3DEF6"/>
      </a:accent5>
      <a:accent6>
        <a:srgbClr val="F5F5F5"/>
      </a:accent6>
      <a:hlink>
        <a:srgbClr val="2A7DE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491</Words>
  <Application>Microsoft Office PowerPoint</Application>
  <PresentationFormat>Personalizzato</PresentationFormat>
  <Paragraphs>48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Titillium Web SemiBold</vt:lpstr>
      <vt:lpstr>DM Sans</vt:lpstr>
      <vt:lpstr>Courier New</vt:lpstr>
      <vt:lpstr>Titillium Web</vt:lpstr>
      <vt:lpstr>Arial</vt:lpstr>
      <vt:lpstr>Simple Light</vt:lpstr>
      <vt:lpstr>INTERSTAT: Metadata  Quality Assurance (MQA) - Notes</vt:lpstr>
      <vt:lpstr>Metadata Quality Assurance</vt:lpstr>
      <vt:lpstr>Metadata Quality Assurance</vt:lpstr>
      <vt:lpstr>Metadata Quality Assurance</vt:lpstr>
      <vt:lpstr>Metadata Quality Assurance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Francesca D'Agresti</cp:lastModifiedBy>
  <cp:revision>19</cp:revision>
  <dcterms:modified xsi:type="dcterms:W3CDTF">2022-10-05T11:49:21Z</dcterms:modified>
</cp:coreProperties>
</file>